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73" r:id="rId2"/>
    <p:sldMasterId id="2147484072" r:id="rId3"/>
  </p:sldMasterIdLst>
  <p:notesMasterIdLst>
    <p:notesMasterId r:id="rId14"/>
  </p:notesMasterIdLst>
  <p:sldIdLst>
    <p:sldId id="351" r:id="rId4"/>
    <p:sldId id="259" r:id="rId5"/>
    <p:sldId id="376" r:id="rId6"/>
    <p:sldId id="391" r:id="rId7"/>
    <p:sldId id="392" r:id="rId8"/>
    <p:sldId id="393" r:id="rId9"/>
    <p:sldId id="378" r:id="rId10"/>
    <p:sldId id="394" r:id="rId11"/>
    <p:sldId id="395" r:id="rId12"/>
    <p:sldId id="34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DD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28" autoAdjust="0"/>
    <p:restoredTop sz="94660"/>
  </p:normalViewPr>
  <p:slideViewPr>
    <p:cSldViewPr snapToGrid="0" showGuides="1">
      <p:cViewPr varScale="1">
        <p:scale>
          <a:sx n="96" d="100"/>
          <a:sy n="96" d="100"/>
        </p:scale>
        <p:origin x="744"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AAF045-FEF6-43EA-9CDC-C84FC3F85E9C}" type="datetimeFigureOut">
              <a:rPr lang="en-US" smtClean="0"/>
              <a:t>11/2/2022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2F1279-6CE4-4169-83D3-4483097B6907}" type="slidenum">
              <a:rPr lang="en-US" smtClean="0"/>
              <a:t>‹#›</a:t>
            </a:fld>
            <a:endParaRPr lang="en-US"/>
          </a:p>
        </p:txBody>
      </p:sp>
    </p:spTree>
    <p:extLst>
      <p:ext uri="{BB962C8B-B14F-4D97-AF65-F5344CB8AC3E}">
        <p14:creationId xmlns:p14="http://schemas.microsoft.com/office/powerpoint/2010/main" val="1405589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30" y="339511"/>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1899324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3_Contents slide layout">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2908B09E-D437-490D-8188-4A4ADC4D5A71}"/>
              </a:ext>
            </a:extLst>
          </p:cNvPr>
          <p:cNvGrpSpPr/>
          <p:nvPr userDrawn="1"/>
        </p:nvGrpSpPr>
        <p:grpSpPr>
          <a:xfrm>
            <a:off x="8295412" y="1658804"/>
            <a:ext cx="3174949" cy="4282922"/>
            <a:chOff x="5745956" y="3501865"/>
            <a:chExt cx="2146216" cy="2895189"/>
          </a:xfrm>
        </p:grpSpPr>
        <p:sp>
          <p:nvSpPr>
            <p:cNvPr id="3" name="Freeform: Shape 2">
              <a:extLst>
                <a:ext uri="{FF2B5EF4-FFF2-40B4-BE49-F238E27FC236}">
                  <a16:creationId xmlns:a16="http://schemas.microsoft.com/office/drawing/2014/main" id="{D805C83D-6534-49BF-834B-37AE5D7EA3BF}"/>
                </a:ext>
              </a:extLst>
            </p:cNvPr>
            <p:cNvSpPr/>
            <p:nvPr/>
          </p:nvSpPr>
          <p:spPr>
            <a:xfrm>
              <a:off x="7498806" y="3501865"/>
              <a:ext cx="157347" cy="62939"/>
            </a:xfrm>
            <a:custGeom>
              <a:avLst/>
              <a:gdLst>
                <a:gd name="connsiteX0" fmla="*/ 45244 w 47625"/>
                <a:gd name="connsiteY0" fmla="*/ 13811 h 19050"/>
                <a:gd name="connsiteX1" fmla="*/ 45244 w 47625"/>
                <a:gd name="connsiteY1" fmla="*/ 13811 h 19050"/>
                <a:gd name="connsiteX2" fmla="*/ 38576 w 47625"/>
                <a:gd name="connsiteY2" fmla="*/ 20479 h 19050"/>
                <a:gd name="connsiteX3" fmla="*/ 13811 w 47625"/>
                <a:gd name="connsiteY3" fmla="*/ 20479 h 19050"/>
                <a:gd name="connsiteX4" fmla="*/ 7144 w 47625"/>
                <a:gd name="connsiteY4" fmla="*/ 13811 h 19050"/>
                <a:gd name="connsiteX5" fmla="*/ 7144 w 47625"/>
                <a:gd name="connsiteY5" fmla="*/ 13811 h 19050"/>
                <a:gd name="connsiteX6" fmla="*/ 13811 w 47625"/>
                <a:gd name="connsiteY6" fmla="*/ 7144 h 19050"/>
                <a:gd name="connsiteX7" fmla="*/ 38576 w 47625"/>
                <a:gd name="connsiteY7" fmla="*/ 7144 h 19050"/>
                <a:gd name="connsiteX8" fmla="*/ 45244 w 47625"/>
                <a:gd name="connsiteY8" fmla="*/ 13811 h 190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7625" h="19050">
                  <a:moveTo>
                    <a:pt x="45244" y="13811"/>
                  </a:moveTo>
                  <a:lnTo>
                    <a:pt x="45244" y="13811"/>
                  </a:lnTo>
                  <a:cubicBezTo>
                    <a:pt x="45244" y="17621"/>
                    <a:pt x="42386" y="20479"/>
                    <a:pt x="38576" y="20479"/>
                  </a:cubicBezTo>
                  <a:lnTo>
                    <a:pt x="13811" y="20479"/>
                  </a:lnTo>
                  <a:cubicBezTo>
                    <a:pt x="10001" y="20479"/>
                    <a:pt x="7144" y="17621"/>
                    <a:pt x="7144" y="13811"/>
                  </a:cubicBezTo>
                  <a:lnTo>
                    <a:pt x="7144" y="13811"/>
                  </a:lnTo>
                  <a:cubicBezTo>
                    <a:pt x="7144" y="10001"/>
                    <a:pt x="10001" y="7144"/>
                    <a:pt x="13811" y="7144"/>
                  </a:cubicBezTo>
                  <a:lnTo>
                    <a:pt x="38576" y="7144"/>
                  </a:lnTo>
                  <a:cubicBezTo>
                    <a:pt x="42386" y="8096"/>
                    <a:pt x="45244" y="10954"/>
                    <a:pt x="45244" y="13811"/>
                  </a:cubicBezTo>
                  <a:close/>
                </a:path>
              </a:pathLst>
            </a:custGeom>
            <a:solidFill>
              <a:srgbClr val="808080"/>
            </a:solidFill>
            <a:ln w="9525" cap="flat">
              <a:noFill/>
              <a:prstDash val="solid"/>
              <a:miter/>
            </a:ln>
          </p:spPr>
          <p:txBody>
            <a:bodyPr rtlCol="0" anchor="ctr"/>
            <a:lstStyle/>
            <a:p>
              <a:endParaRPr lang="en-US" sz="1800"/>
            </a:p>
          </p:txBody>
        </p:sp>
        <p:sp>
          <p:nvSpPr>
            <p:cNvPr id="4" name="Freeform: Shape 3">
              <a:extLst>
                <a:ext uri="{FF2B5EF4-FFF2-40B4-BE49-F238E27FC236}">
                  <a16:creationId xmlns:a16="http://schemas.microsoft.com/office/drawing/2014/main" id="{E2C0D28B-7E22-4217-8DDF-E13EC5B355DA}"/>
                </a:ext>
              </a:extLst>
            </p:cNvPr>
            <p:cNvSpPr/>
            <p:nvPr/>
          </p:nvSpPr>
          <p:spPr>
            <a:xfrm>
              <a:off x="7829233" y="3977052"/>
              <a:ext cx="62939" cy="157347"/>
            </a:xfrm>
            <a:custGeom>
              <a:avLst/>
              <a:gdLst>
                <a:gd name="connsiteX0" fmla="*/ 13811 w 19050"/>
                <a:gd name="connsiteY0" fmla="*/ 45244 h 47625"/>
                <a:gd name="connsiteX1" fmla="*/ 13811 w 19050"/>
                <a:gd name="connsiteY1" fmla="*/ 45244 h 47625"/>
                <a:gd name="connsiteX2" fmla="*/ 7144 w 19050"/>
                <a:gd name="connsiteY2" fmla="*/ 38576 h 47625"/>
                <a:gd name="connsiteX3" fmla="*/ 7144 w 19050"/>
                <a:gd name="connsiteY3" fmla="*/ 13811 h 47625"/>
                <a:gd name="connsiteX4" fmla="*/ 13811 w 19050"/>
                <a:gd name="connsiteY4" fmla="*/ 7144 h 47625"/>
                <a:gd name="connsiteX5" fmla="*/ 13811 w 19050"/>
                <a:gd name="connsiteY5" fmla="*/ 7144 h 47625"/>
                <a:gd name="connsiteX6" fmla="*/ 20479 w 19050"/>
                <a:gd name="connsiteY6" fmla="*/ 13811 h 47625"/>
                <a:gd name="connsiteX7" fmla="*/ 20479 w 19050"/>
                <a:gd name="connsiteY7" fmla="*/ 38576 h 47625"/>
                <a:gd name="connsiteX8" fmla="*/ 13811 w 19050"/>
                <a:gd name="connsiteY8" fmla="*/ 45244 h 47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50" h="47625">
                  <a:moveTo>
                    <a:pt x="13811" y="45244"/>
                  </a:moveTo>
                  <a:lnTo>
                    <a:pt x="13811" y="45244"/>
                  </a:lnTo>
                  <a:cubicBezTo>
                    <a:pt x="10001" y="45244"/>
                    <a:pt x="7144" y="42386"/>
                    <a:pt x="7144" y="38576"/>
                  </a:cubicBezTo>
                  <a:lnTo>
                    <a:pt x="7144" y="13811"/>
                  </a:lnTo>
                  <a:cubicBezTo>
                    <a:pt x="7144" y="10001"/>
                    <a:pt x="10001" y="7144"/>
                    <a:pt x="13811" y="7144"/>
                  </a:cubicBezTo>
                  <a:lnTo>
                    <a:pt x="13811" y="7144"/>
                  </a:lnTo>
                  <a:cubicBezTo>
                    <a:pt x="17621" y="7144"/>
                    <a:pt x="20479" y="10001"/>
                    <a:pt x="20479" y="13811"/>
                  </a:cubicBezTo>
                  <a:lnTo>
                    <a:pt x="20479" y="38576"/>
                  </a:lnTo>
                  <a:cubicBezTo>
                    <a:pt x="20479" y="42386"/>
                    <a:pt x="17621" y="45244"/>
                    <a:pt x="13811" y="45244"/>
                  </a:cubicBezTo>
                  <a:close/>
                </a:path>
              </a:pathLst>
            </a:custGeom>
            <a:solidFill>
              <a:srgbClr val="808080"/>
            </a:solidFill>
            <a:ln w="9525" cap="flat">
              <a:noFill/>
              <a:prstDash val="solid"/>
              <a:miter/>
            </a:ln>
          </p:spPr>
          <p:txBody>
            <a:bodyPr rtlCol="0" anchor="ctr"/>
            <a:lstStyle/>
            <a:p>
              <a:endParaRPr lang="en-US" sz="1800"/>
            </a:p>
          </p:txBody>
        </p:sp>
        <p:sp>
          <p:nvSpPr>
            <p:cNvPr id="5" name="Freeform: Shape 4">
              <a:extLst>
                <a:ext uri="{FF2B5EF4-FFF2-40B4-BE49-F238E27FC236}">
                  <a16:creationId xmlns:a16="http://schemas.microsoft.com/office/drawing/2014/main" id="{C97448CE-9294-402C-8381-5FD390800EEA}"/>
                </a:ext>
              </a:extLst>
            </p:cNvPr>
            <p:cNvSpPr/>
            <p:nvPr/>
          </p:nvSpPr>
          <p:spPr>
            <a:xfrm>
              <a:off x="7829233" y="3838586"/>
              <a:ext cx="62939" cy="157347"/>
            </a:xfrm>
            <a:custGeom>
              <a:avLst/>
              <a:gdLst>
                <a:gd name="connsiteX0" fmla="*/ 13811 w 19050"/>
                <a:gd name="connsiteY0" fmla="*/ 45244 h 47625"/>
                <a:gd name="connsiteX1" fmla="*/ 13811 w 19050"/>
                <a:gd name="connsiteY1" fmla="*/ 45244 h 47625"/>
                <a:gd name="connsiteX2" fmla="*/ 7144 w 19050"/>
                <a:gd name="connsiteY2" fmla="*/ 38576 h 47625"/>
                <a:gd name="connsiteX3" fmla="*/ 7144 w 19050"/>
                <a:gd name="connsiteY3" fmla="*/ 13811 h 47625"/>
                <a:gd name="connsiteX4" fmla="*/ 13811 w 19050"/>
                <a:gd name="connsiteY4" fmla="*/ 7144 h 47625"/>
                <a:gd name="connsiteX5" fmla="*/ 13811 w 19050"/>
                <a:gd name="connsiteY5" fmla="*/ 7144 h 47625"/>
                <a:gd name="connsiteX6" fmla="*/ 20479 w 19050"/>
                <a:gd name="connsiteY6" fmla="*/ 13811 h 47625"/>
                <a:gd name="connsiteX7" fmla="*/ 20479 w 19050"/>
                <a:gd name="connsiteY7" fmla="*/ 38576 h 47625"/>
                <a:gd name="connsiteX8" fmla="*/ 13811 w 19050"/>
                <a:gd name="connsiteY8" fmla="*/ 45244 h 47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050" h="47625">
                  <a:moveTo>
                    <a:pt x="13811" y="45244"/>
                  </a:moveTo>
                  <a:lnTo>
                    <a:pt x="13811" y="45244"/>
                  </a:lnTo>
                  <a:cubicBezTo>
                    <a:pt x="10001" y="45244"/>
                    <a:pt x="7144" y="42386"/>
                    <a:pt x="7144" y="38576"/>
                  </a:cubicBezTo>
                  <a:lnTo>
                    <a:pt x="7144" y="13811"/>
                  </a:lnTo>
                  <a:cubicBezTo>
                    <a:pt x="7144" y="10001"/>
                    <a:pt x="10001" y="7144"/>
                    <a:pt x="13811" y="7144"/>
                  </a:cubicBezTo>
                  <a:lnTo>
                    <a:pt x="13811" y="7144"/>
                  </a:lnTo>
                  <a:cubicBezTo>
                    <a:pt x="17621" y="7144"/>
                    <a:pt x="20479" y="10001"/>
                    <a:pt x="20479" y="13811"/>
                  </a:cubicBezTo>
                  <a:lnTo>
                    <a:pt x="20479" y="38576"/>
                  </a:lnTo>
                  <a:cubicBezTo>
                    <a:pt x="20479" y="42386"/>
                    <a:pt x="17621" y="45244"/>
                    <a:pt x="13811" y="45244"/>
                  </a:cubicBezTo>
                  <a:close/>
                </a:path>
              </a:pathLst>
            </a:custGeom>
            <a:solidFill>
              <a:srgbClr val="808080"/>
            </a:solidFill>
            <a:ln w="9525" cap="flat">
              <a:noFill/>
              <a:prstDash val="solid"/>
              <a:miter/>
            </a:ln>
          </p:spPr>
          <p:txBody>
            <a:bodyPr rtlCol="0" anchor="ctr"/>
            <a:lstStyle/>
            <a:p>
              <a:endParaRPr lang="en-US" sz="1800"/>
            </a:p>
          </p:txBody>
        </p:sp>
        <p:sp>
          <p:nvSpPr>
            <p:cNvPr id="6" name="Freeform: Shape 5">
              <a:extLst>
                <a:ext uri="{FF2B5EF4-FFF2-40B4-BE49-F238E27FC236}">
                  <a16:creationId xmlns:a16="http://schemas.microsoft.com/office/drawing/2014/main" id="{C5DB571C-522A-43B0-8C1D-BF0E34CE7D32}"/>
                </a:ext>
              </a:extLst>
            </p:cNvPr>
            <p:cNvSpPr/>
            <p:nvPr/>
          </p:nvSpPr>
          <p:spPr>
            <a:xfrm>
              <a:off x="5745956" y="3523892"/>
              <a:ext cx="2139922" cy="2863720"/>
            </a:xfrm>
            <a:custGeom>
              <a:avLst/>
              <a:gdLst>
                <a:gd name="connsiteX0" fmla="*/ 611029 w 647700"/>
                <a:gd name="connsiteY0" fmla="*/ 7144 h 866775"/>
                <a:gd name="connsiteX1" fmla="*/ 40481 w 647700"/>
                <a:gd name="connsiteY1" fmla="*/ 7144 h 866775"/>
                <a:gd name="connsiteX2" fmla="*/ 7144 w 647700"/>
                <a:gd name="connsiteY2" fmla="*/ 41434 h 866775"/>
                <a:gd name="connsiteX3" fmla="*/ 7144 w 647700"/>
                <a:gd name="connsiteY3" fmla="*/ 831056 h 866775"/>
                <a:gd name="connsiteX4" fmla="*/ 40481 w 647700"/>
                <a:gd name="connsiteY4" fmla="*/ 865346 h 866775"/>
                <a:gd name="connsiteX5" fmla="*/ 611029 w 647700"/>
                <a:gd name="connsiteY5" fmla="*/ 865346 h 866775"/>
                <a:gd name="connsiteX6" fmla="*/ 644366 w 647700"/>
                <a:gd name="connsiteY6" fmla="*/ 831056 h 866775"/>
                <a:gd name="connsiteX7" fmla="*/ 644366 w 647700"/>
                <a:gd name="connsiteY7" fmla="*/ 41434 h 866775"/>
                <a:gd name="connsiteX8" fmla="*/ 611029 w 647700"/>
                <a:gd name="connsiteY8" fmla="*/ 7144 h 866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47700" h="866775">
                  <a:moveTo>
                    <a:pt x="611029" y="7144"/>
                  </a:moveTo>
                  <a:lnTo>
                    <a:pt x="40481" y="7144"/>
                  </a:lnTo>
                  <a:cubicBezTo>
                    <a:pt x="22384" y="7144"/>
                    <a:pt x="7144" y="22384"/>
                    <a:pt x="7144" y="41434"/>
                  </a:cubicBezTo>
                  <a:lnTo>
                    <a:pt x="7144" y="831056"/>
                  </a:lnTo>
                  <a:cubicBezTo>
                    <a:pt x="7144" y="850106"/>
                    <a:pt x="22384" y="865346"/>
                    <a:pt x="40481" y="865346"/>
                  </a:cubicBezTo>
                  <a:lnTo>
                    <a:pt x="611029" y="865346"/>
                  </a:lnTo>
                  <a:cubicBezTo>
                    <a:pt x="629126" y="865346"/>
                    <a:pt x="644366" y="850106"/>
                    <a:pt x="644366" y="831056"/>
                  </a:cubicBezTo>
                  <a:lnTo>
                    <a:pt x="644366" y="41434"/>
                  </a:lnTo>
                  <a:cubicBezTo>
                    <a:pt x="644366" y="23336"/>
                    <a:pt x="629126" y="7144"/>
                    <a:pt x="611029" y="7144"/>
                  </a:cubicBezTo>
                  <a:close/>
                </a:path>
              </a:pathLst>
            </a:custGeom>
            <a:solidFill>
              <a:srgbClr val="808080"/>
            </a:solidFill>
            <a:ln w="9525" cap="flat">
              <a:noFill/>
              <a:prstDash val="solid"/>
              <a:miter/>
            </a:ln>
          </p:spPr>
          <p:txBody>
            <a:bodyPr rtlCol="0" anchor="ctr"/>
            <a:lstStyle/>
            <a:p>
              <a:endParaRPr lang="en-US" sz="1800"/>
            </a:p>
          </p:txBody>
        </p:sp>
        <p:sp>
          <p:nvSpPr>
            <p:cNvPr id="7" name="Freeform: Shape 6">
              <a:extLst>
                <a:ext uri="{FF2B5EF4-FFF2-40B4-BE49-F238E27FC236}">
                  <a16:creationId xmlns:a16="http://schemas.microsoft.com/office/drawing/2014/main" id="{5F184D7C-735D-4F42-B639-2AE6E76AFE30}"/>
                </a:ext>
              </a:extLst>
            </p:cNvPr>
            <p:cNvSpPr/>
            <p:nvPr/>
          </p:nvSpPr>
          <p:spPr>
            <a:xfrm>
              <a:off x="5755398" y="3533334"/>
              <a:ext cx="2108453" cy="2863720"/>
            </a:xfrm>
            <a:custGeom>
              <a:avLst/>
              <a:gdLst>
                <a:gd name="connsiteX0" fmla="*/ 605314 w 638175"/>
                <a:gd name="connsiteY0" fmla="*/ 7144 h 866775"/>
                <a:gd name="connsiteX1" fmla="*/ 40481 w 638175"/>
                <a:gd name="connsiteY1" fmla="*/ 7144 h 866775"/>
                <a:gd name="connsiteX2" fmla="*/ 7144 w 638175"/>
                <a:gd name="connsiteY2" fmla="*/ 41434 h 866775"/>
                <a:gd name="connsiteX3" fmla="*/ 7144 w 638175"/>
                <a:gd name="connsiteY3" fmla="*/ 826294 h 866775"/>
                <a:gd name="connsiteX4" fmla="*/ 40481 w 638175"/>
                <a:gd name="connsiteY4" fmla="*/ 860584 h 866775"/>
                <a:gd name="connsiteX5" fmla="*/ 604361 w 638175"/>
                <a:gd name="connsiteY5" fmla="*/ 860584 h 866775"/>
                <a:gd name="connsiteX6" fmla="*/ 637699 w 638175"/>
                <a:gd name="connsiteY6" fmla="*/ 826294 h 866775"/>
                <a:gd name="connsiteX7" fmla="*/ 637699 w 638175"/>
                <a:gd name="connsiteY7" fmla="*/ 41434 h 866775"/>
                <a:gd name="connsiteX8" fmla="*/ 605314 w 638175"/>
                <a:gd name="connsiteY8" fmla="*/ 7144 h 8667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8175" h="866775">
                  <a:moveTo>
                    <a:pt x="605314" y="7144"/>
                  </a:moveTo>
                  <a:lnTo>
                    <a:pt x="40481" y="7144"/>
                  </a:lnTo>
                  <a:cubicBezTo>
                    <a:pt x="22384" y="7144"/>
                    <a:pt x="7144" y="22384"/>
                    <a:pt x="7144" y="41434"/>
                  </a:cubicBezTo>
                  <a:lnTo>
                    <a:pt x="7144" y="826294"/>
                  </a:lnTo>
                  <a:cubicBezTo>
                    <a:pt x="7144" y="845344"/>
                    <a:pt x="22384" y="860584"/>
                    <a:pt x="40481" y="860584"/>
                  </a:cubicBezTo>
                  <a:lnTo>
                    <a:pt x="604361" y="860584"/>
                  </a:lnTo>
                  <a:cubicBezTo>
                    <a:pt x="622459" y="860584"/>
                    <a:pt x="637699" y="845344"/>
                    <a:pt x="637699" y="826294"/>
                  </a:cubicBezTo>
                  <a:lnTo>
                    <a:pt x="637699" y="41434"/>
                  </a:lnTo>
                  <a:cubicBezTo>
                    <a:pt x="637699" y="22384"/>
                    <a:pt x="623411" y="7144"/>
                    <a:pt x="605314" y="7144"/>
                  </a:cubicBezTo>
                  <a:close/>
                </a:path>
              </a:pathLst>
            </a:custGeom>
            <a:solidFill>
              <a:srgbClr val="231F20"/>
            </a:solidFill>
            <a:ln w="9525" cap="flat">
              <a:noFill/>
              <a:prstDash val="solid"/>
              <a:miter/>
            </a:ln>
          </p:spPr>
          <p:txBody>
            <a:bodyPr rtlCol="0" anchor="ctr"/>
            <a:lstStyle/>
            <a:p>
              <a:endParaRPr lang="en-US" sz="1800"/>
            </a:p>
          </p:txBody>
        </p:sp>
        <p:sp>
          <p:nvSpPr>
            <p:cNvPr id="8" name="Freeform: Shape 7">
              <a:extLst>
                <a:ext uri="{FF2B5EF4-FFF2-40B4-BE49-F238E27FC236}">
                  <a16:creationId xmlns:a16="http://schemas.microsoft.com/office/drawing/2014/main" id="{1CC5B961-0250-48FD-956E-D49932C04DC7}"/>
                </a:ext>
              </a:extLst>
            </p:cNvPr>
            <p:cNvSpPr/>
            <p:nvPr/>
          </p:nvSpPr>
          <p:spPr>
            <a:xfrm>
              <a:off x="5972536" y="3781941"/>
              <a:ext cx="1699350" cy="2360208"/>
            </a:xfrm>
            <a:custGeom>
              <a:avLst/>
              <a:gdLst>
                <a:gd name="connsiteX0" fmla="*/ 7144 w 514350"/>
                <a:gd name="connsiteY0" fmla="*/ 7144 h 714375"/>
                <a:gd name="connsiteX1" fmla="*/ 508159 w 514350"/>
                <a:gd name="connsiteY1" fmla="*/ 7144 h 714375"/>
                <a:gd name="connsiteX2" fmla="*/ 508159 w 514350"/>
                <a:gd name="connsiteY2" fmla="*/ 711041 h 714375"/>
                <a:gd name="connsiteX3" fmla="*/ 7144 w 514350"/>
                <a:gd name="connsiteY3" fmla="*/ 711041 h 714375"/>
              </a:gdLst>
              <a:ahLst/>
              <a:cxnLst>
                <a:cxn ang="0">
                  <a:pos x="connsiteX0" y="connsiteY0"/>
                </a:cxn>
                <a:cxn ang="0">
                  <a:pos x="connsiteX1" y="connsiteY1"/>
                </a:cxn>
                <a:cxn ang="0">
                  <a:pos x="connsiteX2" y="connsiteY2"/>
                </a:cxn>
                <a:cxn ang="0">
                  <a:pos x="connsiteX3" y="connsiteY3"/>
                </a:cxn>
              </a:cxnLst>
              <a:rect l="l" t="t" r="r" b="b"/>
              <a:pathLst>
                <a:path w="514350" h="714375">
                  <a:moveTo>
                    <a:pt x="7144" y="7144"/>
                  </a:moveTo>
                  <a:lnTo>
                    <a:pt x="508159" y="7144"/>
                  </a:lnTo>
                  <a:lnTo>
                    <a:pt x="508159" y="711041"/>
                  </a:lnTo>
                  <a:lnTo>
                    <a:pt x="7144" y="711041"/>
                  </a:lnTo>
                  <a:close/>
                </a:path>
              </a:pathLst>
            </a:custGeom>
            <a:solidFill>
              <a:srgbClr val="F2F2F2"/>
            </a:solidFill>
            <a:ln w="9525" cap="flat">
              <a:noFill/>
              <a:prstDash val="solid"/>
              <a:miter/>
            </a:ln>
          </p:spPr>
          <p:txBody>
            <a:bodyPr rtlCol="0" anchor="ctr"/>
            <a:lstStyle/>
            <a:p>
              <a:endParaRPr lang="en-US" sz="1800"/>
            </a:p>
          </p:txBody>
        </p:sp>
        <p:sp>
          <p:nvSpPr>
            <p:cNvPr id="9" name="Freeform: Shape 8">
              <a:extLst>
                <a:ext uri="{FF2B5EF4-FFF2-40B4-BE49-F238E27FC236}">
                  <a16:creationId xmlns:a16="http://schemas.microsoft.com/office/drawing/2014/main" id="{0BEF794C-0BAB-47C4-9700-865C83A605E0}"/>
                </a:ext>
              </a:extLst>
            </p:cNvPr>
            <p:cNvSpPr/>
            <p:nvPr/>
          </p:nvSpPr>
          <p:spPr>
            <a:xfrm>
              <a:off x="6537278" y="3804313"/>
              <a:ext cx="1119116" cy="2330356"/>
            </a:xfrm>
            <a:custGeom>
              <a:avLst/>
              <a:gdLst>
                <a:gd name="connsiteX0" fmla="*/ 614149 w 1119116"/>
                <a:gd name="connsiteY0" fmla="*/ 0 h 2330356"/>
                <a:gd name="connsiteX1" fmla="*/ 1115704 w 1119116"/>
                <a:gd name="connsiteY1" fmla="*/ 6824 h 2330356"/>
                <a:gd name="connsiteX2" fmla="*/ 1119116 w 1119116"/>
                <a:gd name="connsiteY2" fmla="*/ 2330356 h 2330356"/>
                <a:gd name="connsiteX3" fmla="*/ 0 w 1119116"/>
                <a:gd name="connsiteY3" fmla="*/ 2330356 h 2330356"/>
                <a:gd name="connsiteX4" fmla="*/ 614149 w 1119116"/>
                <a:gd name="connsiteY4" fmla="*/ 0 h 2330356"/>
                <a:gd name="connsiteX0" fmla="*/ 614149 w 1119116"/>
                <a:gd name="connsiteY0" fmla="*/ 0 h 2330356"/>
                <a:gd name="connsiteX1" fmla="*/ 1115704 w 1119116"/>
                <a:gd name="connsiteY1" fmla="*/ 3412 h 2330356"/>
                <a:gd name="connsiteX2" fmla="*/ 1119116 w 1119116"/>
                <a:gd name="connsiteY2" fmla="*/ 2330356 h 2330356"/>
                <a:gd name="connsiteX3" fmla="*/ 0 w 1119116"/>
                <a:gd name="connsiteY3" fmla="*/ 2330356 h 2330356"/>
                <a:gd name="connsiteX4" fmla="*/ 614149 w 1119116"/>
                <a:gd name="connsiteY4" fmla="*/ 0 h 23303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116" h="2330356">
                  <a:moveTo>
                    <a:pt x="614149" y="0"/>
                  </a:moveTo>
                  <a:lnTo>
                    <a:pt x="1115704" y="3412"/>
                  </a:lnTo>
                  <a:cubicBezTo>
                    <a:pt x="1116841" y="777923"/>
                    <a:pt x="1117979" y="1555845"/>
                    <a:pt x="1119116" y="2330356"/>
                  </a:cubicBezTo>
                  <a:lnTo>
                    <a:pt x="0" y="2330356"/>
                  </a:lnTo>
                  <a:lnTo>
                    <a:pt x="614149" y="0"/>
                  </a:lnTo>
                  <a:close/>
                </a:path>
              </a:pathLst>
            </a:custGeom>
            <a:solidFill>
              <a:srgbClr val="999999">
                <a:alpha val="10000"/>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1800">
                <a:solidFill>
                  <a:schemeClr val="tx1"/>
                </a:solidFill>
              </a:endParaRPr>
            </a:p>
          </p:txBody>
        </p:sp>
        <p:grpSp>
          <p:nvGrpSpPr>
            <p:cNvPr id="10" name="Group 9">
              <a:extLst>
                <a:ext uri="{FF2B5EF4-FFF2-40B4-BE49-F238E27FC236}">
                  <a16:creationId xmlns:a16="http://schemas.microsoft.com/office/drawing/2014/main" id="{21F12099-2851-40EE-9D65-942D8DE7F3CF}"/>
                </a:ext>
              </a:extLst>
            </p:cNvPr>
            <p:cNvGrpSpPr/>
            <p:nvPr/>
          </p:nvGrpSpPr>
          <p:grpSpPr>
            <a:xfrm>
              <a:off x="6752948" y="6198983"/>
              <a:ext cx="113352" cy="113352"/>
              <a:chOff x="6768693" y="6038239"/>
              <a:chExt cx="147969" cy="147969"/>
            </a:xfrm>
          </p:grpSpPr>
          <p:sp>
            <p:nvSpPr>
              <p:cNvPr id="11" name="Oval 10">
                <a:extLst>
                  <a:ext uri="{FF2B5EF4-FFF2-40B4-BE49-F238E27FC236}">
                    <a16:creationId xmlns:a16="http://schemas.microsoft.com/office/drawing/2014/main" id="{285077C3-4550-46DC-85E2-AC2C80B4E0D1}"/>
                  </a:ext>
                </a:extLst>
              </p:cNvPr>
              <p:cNvSpPr/>
              <p:nvPr/>
            </p:nvSpPr>
            <p:spPr>
              <a:xfrm>
                <a:off x="6768693" y="6038239"/>
                <a:ext cx="147969" cy="147969"/>
              </a:xfrm>
              <a:prstGeom prst="ellipse">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Oval 11">
                <a:extLst>
                  <a:ext uri="{FF2B5EF4-FFF2-40B4-BE49-F238E27FC236}">
                    <a16:creationId xmlns:a16="http://schemas.microsoft.com/office/drawing/2014/main" id="{BC71530E-829A-4679-8B63-826F25CFEED8}"/>
                  </a:ext>
                </a:extLst>
              </p:cNvPr>
              <p:cNvSpPr/>
              <p:nvPr/>
            </p:nvSpPr>
            <p:spPr>
              <a:xfrm>
                <a:off x="6802088" y="6071634"/>
                <a:ext cx="81180" cy="81180"/>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grpSp>
      <p:grpSp>
        <p:nvGrpSpPr>
          <p:cNvPr id="13" name="Group 12">
            <a:extLst>
              <a:ext uri="{FF2B5EF4-FFF2-40B4-BE49-F238E27FC236}">
                <a16:creationId xmlns:a16="http://schemas.microsoft.com/office/drawing/2014/main" id="{6A37889C-78EF-49F2-BDD2-F3C7630C2D91}"/>
              </a:ext>
            </a:extLst>
          </p:cNvPr>
          <p:cNvGrpSpPr/>
          <p:nvPr userDrawn="1"/>
        </p:nvGrpSpPr>
        <p:grpSpPr>
          <a:xfrm>
            <a:off x="6823320" y="3202196"/>
            <a:ext cx="1656867" cy="2912686"/>
            <a:chOff x="7182034" y="5192864"/>
            <a:chExt cx="825553" cy="1451279"/>
          </a:xfrm>
        </p:grpSpPr>
        <p:grpSp>
          <p:nvGrpSpPr>
            <p:cNvPr id="14" name="Group 3">
              <a:extLst>
                <a:ext uri="{FF2B5EF4-FFF2-40B4-BE49-F238E27FC236}">
                  <a16:creationId xmlns:a16="http://schemas.microsoft.com/office/drawing/2014/main" id="{224205CF-0ABB-4D43-83ED-2BBD8D0CB5C9}"/>
                </a:ext>
              </a:extLst>
            </p:cNvPr>
            <p:cNvGrpSpPr/>
            <p:nvPr/>
          </p:nvGrpSpPr>
          <p:grpSpPr>
            <a:xfrm>
              <a:off x="7182034" y="5192864"/>
              <a:ext cx="825553" cy="1451279"/>
              <a:chOff x="445712" y="1449040"/>
              <a:chExt cx="2113018" cy="3924176"/>
            </a:xfrm>
          </p:grpSpPr>
          <p:sp>
            <p:nvSpPr>
              <p:cNvPr id="18" name="Rounded Rectangle 4">
                <a:extLst>
                  <a:ext uri="{FF2B5EF4-FFF2-40B4-BE49-F238E27FC236}">
                    <a16:creationId xmlns:a16="http://schemas.microsoft.com/office/drawing/2014/main" id="{4409A38B-035B-4DA4-8742-3F6AA4F81086}"/>
                  </a:ext>
                </a:extLst>
              </p:cNvPr>
              <p:cNvSpPr/>
              <p:nvPr userDrawn="1"/>
            </p:nvSpPr>
            <p:spPr>
              <a:xfrm>
                <a:off x="445712" y="1449040"/>
                <a:ext cx="2113018" cy="3924176"/>
              </a:xfrm>
              <a:prstGeom prst="roundRect">
                <a:avLst>
                  <a:gd name="adj" fmla="val 13580"/>
                </a:avLst>
              </a:prstGeom>
              <a:solidFill>
                <a:srgbClr val="262626"/>
              </a:solidFill>
              <a:ln w="88900">
                <a:noFill/>
              </a:ln>
              <a:effectLst/>
              <a:scene3d>
                <a:camera prst="perspectiveFront"/>
                <a:lightRig rig="threePt" dir="t"/>
              </a:scene3d>
              <a:sp3d prstMaterial="plastic">
                <a:bevelT w="127000" h="50800"/>
                <a:bevelB w="127000" h="254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dirty="0"/>
              </a:p>
            </p:txBody>
          </p:sp>
          <p:sp>
            <p:nvSpPr>
              <p:cNvPr id="19" name="Rectangle 5">
                <a:extLst>
                  <a:ext uri="{FF2B5EF4-FFF2-40B4-BE49-F238E27FC236}">
                    <a16:creationId xmlns:a16="http://schemas.microsoft.com/office/drawing/2014/main" id="{720799B5-53B5-4D2D-8F91-912875436549}"/>
                  </a:ext>
                </a:extLst>
              </p:cNvPr>
              <p:cNvSpPr/>
              <p:nvPr userDrawn="1"/>
            </p:nvSpPr>
            <p:spPr>
              <a:xfrm>
                <a:off x="1379920" y="1650572"/>
                <a:ext cx="216024" cy="34350"/>
              </a:xfrm>
              <a:prstGeom prst="rect">
                <a:avLst/>
              </a:prstGeom>
              <a:solidFill>
                <a:srgbClr val="B0B0B0"/>
              </a:solidFill>
              <a:ln w="889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nvGrpSpPr>
              <p:cNvPr id="20" name="Group 6">
                <a:extLst>
                  <a:ext uri="{FF2B5EF4-FFF2-40B4-BE49-F238E27FC236}">
                    <a16:creationId xmlns:a16="http://schemas.microsoft.com/office/drawing/2014/main" id="{97161DB7-B085-4A0C-B8EE-5258ABD9901F}"/>
                  </a:ext>
                </a:extLst>
              </p:cNvPr>
              <p:cNvGrpSpPr/>
              <p:nvPr userDrawn="1"/>
            </p:nvGrpSpPr>
            <p:grpSpPr>
              <a:xfrm>
                <a:off x="1407705" y="5045834"/>
                <a:ext cx="211967" cy="211967"/>
                <a:chOff x="1549420" y="5712364"/>
                <a:chExt cx="312583" cy="312583"/>
              </a:xfrm>
            </p:grpSpPr>
            <p:sp>
              <p:nvSpPr>
                <p:cNvPr id="21" name="Oval 7">
                  <a:extLst>
                    <a:ext uri="{FF2B5EF4-FFF2-40B4-BE49-F238E27FC236}">
                      <a16:creationId xmlns:a16="http://schemas.microsoft.com/office/drawing/2014/main" id="{47C35E36-0C7E-49AF-A9E9-77A1CA8DEBB7}"/>
                    </a:ext>
                  </a:extLst>
                </p:cNvPr>
                <p:cNvSpPr/>
                <p:nvPr userDrawn="1"/>
              </p:nvSpPr>
              <p:spPr>
                <a:xfrm>
                  <a:off x="1549420" y="5712364"/>
                  <a:ext cx="312583" cy="312583"/>
                </a:xfrm>
                <a:prstGeom prst="ellipse">
                  <a:avLst/>
                </a:prstGeom>
                <a:gradFill flip="none" rotWithShape="1">
                  <a:gsLst>
                    <a:gs pos="0">
                      <a:schemeClr val="tx1">
                        <a:lumMod val="94000"/>
                        <a:lumOff val="6000"/>
                      </a:schemeClr>
                    </a:gs>
                    <a:gs pos="56000">
                      <a:schemeClr val="tx1">
                        <a:lumMod val="65000"/>
                        <a:lumOff val="35000"/>
                      </a:schemeClr>
                    </a:gs>
                    <a:gs pos="91000">
                      <a:schemeClr val="tx1">
                        <a:lumMod val="50000"/>
                        <a:lumOff val="50000"/>
                      </a:schemeClr>
                    </a:gs>
                    <a:gs pos="100000">
                      <a:schemeClr val="bg1">
                        <a:lumMod val="75000"/>
                      </a:schemeClr>
                    </a:gs>
                  </a:gsLst>
                  <a:lin ang="10800000" scaled="1"/>
                  <a:tileRect/>
                </a:gradFill>
                <a:ln w="0">
                  <a:solidFill>
                    <a:srgbClr val="262626"/>
                  </a:solidFill>
                </a:ln>
                <a:scene3d>
                  <a:camera prst="perspectiveFront"/>
                  <a:lightRig rig="threePt" dir="t"/>
                </a:scene3d>
                <a:sp3d>
                  <a:bevelT w="63500" h="12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22" name="Rounded Rectangle 8">
                  <a:extLst>
                    <a:ext uri="{FF2B5EF4-FFF2-40B4-BE49-F238E27FC236}">
                      <a16:creationId xmlns:a16="http://schemas.microsoft.com/office/drawing/2014/main" id="{654466C2-8478-4035-9332-9B8038EB435F}"/>
                    </a:ext>
                  </a:extLst>
                </p:cNvPr>
                <p:cNvSpPr/>
                <p:nvPr userDrawn="1"/>
              </p:nvSpPr>
              <p:spPr>
                <a:xfrm>
                  <a:off x="1634225" y="5796647"/>
                  <a:ext cx="142969" cy="144016"/>
                </a:xfrm>
                <a:prstGeom prst="roundRect">
                  <a:avLst/>
                </a:prstGeom>
                <a:solidFill>
                  <a:srgbClr val="737373"/>
                </a:solidFill>
                <a:ln w="6350">
                  <a:solidFill>
                    <a:srgbClr val="B0B0B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grpSp>
        </p:grpSp>
        <p:grpSp>
          <p:nvGrpSpPr>
            <p:cNvPr id="15" name="Group 14">
              <a:extLst>
                <a:ext uri="{FF2B5EF4-FFF2-40B4-BE49-F238E27FC236}">
                  <a16:creationId xmlns:a16="http://schemas.microsoft.com/office/drawing/2014/main" id="{0A52FF0F-BCC6-4A7E-BE76-5E59EA88FA35}"/>
                </a:ext>
              </a:extLst>
            </p:cNvPr>
            <p:cNvGrpSpPr/>
            <p:nvPr/>
          </p:nvGrpSpPr>
          <p:grpSpPr>
            <a:xfrm>
              <a:off x="7210904" y="5333460"/>
              <a:ext cx="734603" cy="1136247"/>
              <a:chOff x="7224494" y="5344134"/>
              <a:chExt cx="734603" cy="1189257"/>
            </a:xfrm>
          </p:grpSpPr>
          <p:sp>
            <p:nvSpPr>
              <p:cNvPr id="16" name="Freeform: Shape 15">
                <a:extLst>
                  <a:ext uri="{FF2B5EF4-FFF2-40B4-BE49-F238E27FC236}">
                    <a16:creationId xmlns:a16="http://schemas.microsoft.com/office/drawing/2014/main" id="{72A1C81F-94F9-4A16-A021-DE5A0F6BCE58}"/>
                  </a:ext>
                </a:extLst>
              </p:cNvPr>
              <p:cNvSpPr/>
              <p:nvPr/>
            </p:nvSpPr>
            <p:spPr>
              <a:xfrm>
                <a:off x="7224494" y="5344134"/>
                <a:ext cx="734603" cy="1189257"/>
              </a:xfrm>
              <a:custGeom>
                <a:avLst/>
                <a:gdLst>
                  <a:gd name="connsiteX0" fmla="*/ 7144 w 333375"/>
                  <a:gd name="connsiteY0" fmla="*/ 7144 h 590550"/>
                  <a:gd name="connsiteX1" fmla="*/ 331946 w 333375"/>
                  <a:gd name="connsiteY1" fmla="*/ 7144 h 590550"/>
                  <a:gd name="connsiteX2" fmla="*/ 331946 w 333375"/>
                  <a:gd name="connsiteY2" fmla="*/ 586264 h 590550"/>
                  <a:gd name="connsiteX3" fmla="*/ 7144 w 333375"/>
                  <a:gd name="connsiteY3" fmla="*/ 586264 h 590550"/>
                </a:gdLst>
                <a:ahLst/>
                <a:cxnLst>
                  <a:cxn ang="0">
                    <a:pos x="connsiteX0" y="connsiteY0"/>
                  </a:cxn>
                  <a:cxn ang="0">
                    <a:pos x="connsiteX1" y="connsiteY1"/>
                  </a:cxn>
                  <a:cxn ang="0">
                    <a:pos x="connsiteX2" y="connsiteY2"/>
                  </a:cxn>
                  <a:cxn ang="0">
                    <a:pos x="connsiteX3" y="connsiteY3"/>
                  </a:cxn>
                </a:cxnLst>
                <a:rect l="l" t="t" r="r" b="b"/>
                <a:pathLst>
                  <a:path w="333375" h="590550">
                    <a:moveTo>
                      <a:pt x="7144" y="7144"/>
                    </a:moveTo>
                    <a:lnTo>
                      <a:pt x="331946" y="7144"/>
                    </a:lnTo>
                    <a:lnTo>
                      <a:pt x="331946" y="586264"/>
                    </a:lnTo>
                    <a:lnTo>
                      <a:pt x="7144" y="586264"/>
                    </a:lnTo>
                    <a:close/>
                  </a:path>
                </a:pathLst>
              </a:custGeom>
              <a:solidFill>
                <a:schemeClr val="bg1">
                  <a:lumMod val="95000"/>
                </a:schemeClr>
              </a:solidFill>
              <a:ln w="9525" cap="flat">
                <a:noFill/>
                <a:prstDash val="solid"/>
                <a:miter/>
              </a:ln>
            </p:spPr>
            <p:txBody>
              <a:bodyPr rtlCol="0" anchor="ctr"/>
              <a:lstStyle/>
              <a:p>
                <a:endParaRPr lang="en-US" sz="1800" dirty="0"/>
              </a:p>
            </p:txBody>
          </p:sp>
          <p:sp>
            <p:nvSpPr>
              <p:cNvPr id="17" name="Freeform: Shape 16">
                <a:extLst>
                  <a:ext uri="{FF2B5EF4-FFF2-40B4-BE49-F238E27FC236}">
                    <a16:creationId xmlns:a16="http://schemas.microsoft.com/office/drawing/2014/main" id="{62874D90-5FF4-43D9-85F0-81F25BDB8036}"/>
                  </a:ext>
                </a:extLst>
              </p:cNvPr>
              <p:cNvSpPr/>
              <p:nvPr/>
            </p:nvSpPr>
            <p:spPr>
              <a:xfrm>
                <a:off x="7353653" y="5363515"/>
                <a:ext cx="604560" cy="1150499"/>
              </a:xfrm>
              <a:custGeom>
                <a:avLst/>
                <a:gdLst>
                  <a:gd name="connsiteX0" fmla="*/ 614149 w 1119116"/>
                  <a:gd name="connsiteY0" fmla="*/ 0 h 2330356"/>
                  <a:gd name="connsiteX1" fmla="*/ 1115704 w 1119116"/>
                  <a:gd name="connsiteY1" fmla="*/ 6824 h 2330356"/>
                  <a:gd name="connsiteX2" fmla="*/ 1119116 w 1119116"/>
                  <a:gd name="connsiteY2" fmla="*/ 2330356 h 2330356"/>
                  <a:gd name="connsiteX3" fmla="*/ 0 w 1119116"/>
                  <a:gd name="connsiteY3" fmla="*/ 2330356 h 2330356"/>
                  <a:gd name="connsiteX4" fmla="*/ 614149 w 1119116"/>
                  <a:gd name="connsiteY4" fmla="*/ 0 h 2330356"/>
                  <a:gd name="connsiteX0" fmla="*/ 614149 w 1119116"/>
                  <a:gd name="connsiteY0" fmla="*/ 0 h 2330356"/>
                  <a:gd name="connsiteX1" fmla="*/ 1115704 w 1119116"/>
                  <a:gd name="connsiteY1" fmla="*/ 3412 h 2330356"/>
                  <a:gd name="connsiteX2" fmla="*/ 1119116 w 1119116"/>
                  <a:gd name="connsiteY2" fmla="*/ 2330356 h 2330356"/>
                  <a:gd name="connsiteX3" fmla="*/ 0 w 1119116"/>
                  <a:gd name="connsiteY3" fmla="*/ 2330356 h 2330356"/>
                  <a:gd name="connsiteX4" fmla="*/ 614149 w 1119116"/>
                  <a:gd name="connsiteY4" fmla="*/ 0 h 23303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9116" h="2330356">
                    <a:moveTo>
                      <a:pt x="614149" y="0"/>
                    </a:moveTo>
                    <a:lnTo>
                      <a:pt x="1115704" y="3412"/>
                    </a:lnTo>
                    <a:cubicBezTo>
                      <a:pt x="1116841" y="777923"/>
                      <a:pt x="1117979" y="1555845"/>
                      <a:pt x="1119116" y="2330356"/>
                    </a:cubicBezTo>
                    <a:lnTo>
                      <a:pt x="0" y="2330356"/>
                    </a:lnTo>
                    <a:lnTo>
                      <a:pt x="614149" y="0"/>
                    </a:lnTo>
                    <a:close/>
                  </a:path>
                </a:pathLst>
              </a:custGeom>
              <a:solidFill>
                <a:srgbClr val="999999">
                  <a:alpha val="10000"/>
                </a:srgbClr>
              </a:solidFill>
              <a:ln w="9525" cap="flat">
                <a:noFill/>
                <a:prstDash val="solid"/>
                <a:miter/>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en-US" sz="1800" dirty="0">
                  <a:solidFill>
                    <a:schemeClr val="tx1"/>
                  </a:solidFill>
                </a:endParaRPr>
              </a:p>
            </p:txBody>
          </p:sp>
        </p:grpSp>
      </p:grpSp>
      <p:sp>
        <p:nvSpPr>
          <p:cNvPr id="23" name="Picture Placeholder 2">
            <a:extLst>
              <a:ext uri="{FF2B5EF4-FFF2-40B4-BE49-F238E27FC236}">
                <a16:creationId xmlns:a16="http://schemas.microsoft.com/office/drawing/2014/main" id="{BC6A3919-8D8D-4B0D-B701-5E72E5C5DB02}"/>
              </a:ext>
            </a:extLst>
          </p:cNvPr>
          <p:cNvSpPr>
            <a:spLocks noGrp="1"/>
          </p:cNvSpPr>
          <p:nvPr>
            <p:ph type="pic" idx="12" hasCustomPrompt="1"/>
          </p:nvPr>
        </p:nvSpPr>
        <p:spPr>
          <a:xfrm>
            <a:off x="8609453" y="2064432"/>
            <a:ext cx="2535033" cy="3500209"/>
          </a:xfrm>
          <a:prstGeom prst="rect">
            <a:avLst/>
          </a:prstGeom>
          <a:solidFill>
            <a:schemeClr val="bg1">
              <a:lumMod val="95000"/>
            </a:schemeClr>
          </a:solidFill>
        </p:spPr>
        <p:txBody>
          <a:bodyPr anchor="ctr"/>
          <a:lstStyle>
            <a:lvl1pPr marL="0" indent="0" algn="ctr">
              <a:buNone/>
              <a:defRPr sz="1200" baseline="0">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Insert Your Image</a:t>
            </a:r>
            <a:endParaRPr lang="ko-KR" altLang="en-US" dirty="0"/>
          </a:p>
        </p:txBody>
      </p:sp>
      <p:sp>
        <p:nvSpPr>
          <p:cNvPr id="24" name="Picture Placeholder 2">
            <a:extLst>
              <a:ext uri="{FF2B5EF4-FFF2-40B4-BE49-F238E27FC236}">
                <a16:creationId xmlns:a16="http://schemas.microsoft.com/office/drawing/2014/main" id="{C00025FA-2301-4B48-8C22-A54E1818CD37}"/>
              </a:ext>
            </a:extLst>
          </p:cNvPr>
          <p:cNvSpPr>
            <a:spLocks noGrp="1"/>
          </p:cNvSpPr>
          <p:nvPr>
            <p:ph type="pic" idx="13" hasCustomPrompt="1"/>
          </p:nvPr>
        </p:nvSpPr>
        <p:spPr>
          <a:xfrm>
            <a:off x="6906382" y="3455578"/>
            <a:ext cx="1484457" cy="2330645"/>
          </a:xfrm>
          <a:prstGeom prst="rect">
            <a:avLst/>
          </a:prstGeom>
          <a:solidFill>
            <a:schemeClr val="bg1">
              <a:lumMod val="95000"/>
            </a:schemeClr>
          </a:solidFill>
        </p:spPr>
        <p:txBody>
          <a:bodyPr anchor="ctr"/>
          <a:lstStyle>
            <a:lvl1pPr marL="0" indent="0" algn="ctr">
              <a:buNone/>
              <a:defRPr sz="1200" baseline="0">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Insert Your Image</a:t>
            </a:r>
            <a:endParaRPr lang="ko-KR" altLang="en-US" dirty="0"/>
          </a:p>
        </p:txBody>
      </p:sp>
      <p:sp>
        <p:nvSpPr>
          <p:cNvPr id="25" name="Text Placeholder 9">
            <a:extLst>
              <a:ext uri="{FF2B5EF4-FFF2-40B4-BE49-F238E27FC236}">
                <a16:creationId xmlns:a16="http://schemas.microsoft.com/office/drawing/2014/main" id="{BAABAE5C-968A-4DC3-9D2C-46EFA2058328}"/>
              </a:ext>
            </a:extLst>
          </p:cNvPr>
          <p:cNvSpPr>
            <a:spLocks noGrp="1"/>
          </p:cNvSpPr>
          <p:nvPr>
            <p:ph type="body" sz="quarter" idx="10" hasCustomPrompt="1"/>
          </p:nvPr>
        </p:nvSpPr>
        <p:spPr>
          <a:xfrm>
            <a:off x="323530" y="339511"/>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7509740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4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6366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5_Contents slide layout">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F5107D2C-5940-4139-B801-7F427F8396C0}"/>
              </a:ext>
            </a:extLst>
          </p:cNvPr>
          <p:cNvGrpSpPr/>
          <p:nvPr userDrawn="1"/>
        </p:nvGrpSpPr>
        <p:grpSpPr>
          <a:xfrm>
            <a:off x="3631990" y="3254906"/>
            <a:ext cx="4928023" cy="2707615"/>
            <a:chOff x="-548507" y="477868"/>
            <a:chExt cx="11570449" cy="6357177"/>
          </a:xfrm>
        </p:grpSpPr>
        <p:sp>
          <p:nvSpPr>
            <p:cNvPr id="3" name="Freeform: Shape 2">
              <a:extLst>
                <a:ext uri="{FF2B5EF4-FFF2-40B4-BE49-F238E27FC236}">
                  <a16:creationId xmlns:a16="http://schemas.microsoft.com/office/drawing/2014/main" id="{7EBEE1D0-44C7-49CF-869C-CCF12306C3C7}"/>
                </a:ext>
              </a:extLst>
            </p:cNvPr>
            <p:cNvSpPr/>
            <p:nvPr/>
          </p:nvSpPr>
          <p:spPr>
            <a:xfrm>
              <a:off x="-482765" y="6440599"/>
              <a:ext cx="11438966" cy="394446"/>
            </a:xfrm>
            <a:custGeom>
              <a:avLst/>
              <a:gdLst>
                <a:gd name="connsiteX0" fmla="*/ 1605439 w 1657350"/>
                <a:gd name="connsiteY0" fmla="*/ 54769 h 57150"/>
                <a:gd name="connsiteX1" fmla="*/ 1652111 w 1657350"/>
                <a:gd name="connsiteY1" fmla="*/ 22384 h 57150"/>
                <a:gd name="connsiteX2" fmla="*/ 1652111 w 1657350"/>
                <a:gd name="connsiteY2" fmla="*/ 22384 h 57150"/>
                <a:gd name="connsiteX3" fmla="*/ 1636871 w 1657350"/>
                <a:gd name="connsiteY3" fmla="*/ 7144 h 57150"/>
                <a:gd name="connsiteX4" fmla="*/ 44291 w 1657350"/>
                <a:gd name="connsiteY4" fmla="*/ 12859 h 57150"/>
                <a:gd name="connsiteX5" fmla="*/ 23336 w 1657350"/>
                <a:gd name="connsiteY5" fmla="*/ 12859 h 57150"/>
                <a:gd name="connsiteX6" fmla="*/ 7144 w 1657350"/>
                <a:gd name="connsiteY6" fmla="*/ 26194 h 57150"/>
                <a:gd name="connsiteX7" fmla="*/ 7144 w 1657350"/>
                <a:gd name="connsiteY7" fmla="*/ 26194 h 57150"/>
                <a:gd name="connsiteX8" fmla="*/ 50959 w 1657350"/>
                <a:gd name="connsiteY8" fmla="*/ 53816 h 57150"/>
                <a:gd name="connsiteX9" fmla="*/ 51911 w 1657350"/>
                <a:gd name="connsiteY9" fmla="*/ 54769 h 57150"/>
                <a:gd name="connsiteX10" fmla="*/ 51911 w 1657350"/>
                <a:gd name="connsiteY10" fmla="*/ 54769 h 57150"/>
                <a:gd name="connsiteX11" fmla="*/ 56674 w 1657350"/>
                <a:gd name="connsiteY11" fmla="*/ 54769 h 57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57350" h="57150">
                  <a:moveTo>
                    <a:pt x="1605439" y="54769"/>
                  </a:moveTo>
                  <a:cubicBezTo>
                    <a:pt x="1605439" y="54769"/>
                    <a:pt x="1638776" y="50959"/>
                    <a:pt x="1652111" y="22384"/>
                  </a:cubicBezTo>
                  <a:lnTo>
                    <a:pt x="1652111" y="22384"/>
                  </a:lnTo>
                  <a:cubicBezTo>
                    <a:pt x="1652111" y="13811"/>
                    <a:pt x="1645444" y="7144"/>
                    <a:pt x="1636871" y="7144"/>
                  </a:cubicBezTo>
                  <a:lnTo>
                    <a:pt x="44291" y="12859"/>
                  </a:lnTo>
                  <a:lnTo>
                    <a:pt x="23336" y="12859"/>
                  </a:lnTo>
                  <a:cubicBezTo>
                    <a:pt x="14764" y="12859"/>
                    <a:pt x="7144" y="18574"/>
                    <a:pt x="7144" y="26194"/>
                  </a:cubicBezTo>
                  <a:lnTo>
                    <a:pt x="7144" y="26194"/>
                  </a:lnTo>
                  <a:cubicBezTo>
                    <a:pt x="17621" y="45244"/>
                    <a:pt x="40481" y="51911"/>
                    <a:pt x="50959" y="53816"/>
                  </a:cubicBezTo>
                  <a:lnTo>
                    <a:pt x="51911" y="54769"/>
                  </a:lnTo>
                  <a:cubicBezTo>
                    <a:pt x="51911" y="54769"/>
                    <a:pt x="51911" y="54769"/>
                    <a:pt x="51911" y="54769"/>
                  </a:cubicBezTo>
                  <a:lnTo>
                    <a:pt x="56674" y="54769"/>
                  </a:lnTo>
                </a:path>
              </a:pathLst>
            </a:custGeom>
            <a:solidFill>
              <a:srgbClr val="5F6767"/>
            </a:solidFill>
            <a:ln w="9525" cap="flat">
              <a:noFill/>
              <a:prstDash val="solid"/>
              <a:miter/>
            </a:ln>
          </p:spPr>
          <p:txBody>
            <a:bodyPr rtlCol="0" anchor="ctr"/>
            <a:lstStyle/>
            <a:p>
              <a:endParaRPr lang="en-US" sz="1800"/>
            </a:p>
          </p:txBody>
        </p:sp>
        <p:sp>
          <p:nvSpPr>
            <p:cNvPr id="4" name="Freeform: Shape 3">
              <a:extLst>
                <a:ext uri="{FF2B5EF4-FFF2-40B4-BE49-F238E27FC236}">
                  <a16:creationId xmlns:a16="http://schemas.microsoft.com/office/drawing/2014/main" id="{2BE8C580-A827-4EA7-90EE-B9A77098547A}"/>
                </a:ext>
              </a:extLst>
            </p:cNvPr>
            <p:cNvSpPr/>
            <p:nvPr/>
          </p:nvSpPr>
          <p:spPr>
            <a:xfrm>
              <a:off x="700575" y="477868"/>
              <a:ext cx="9072285" cy="5916709"/>
            </a:xfrm>
            <a:custGeom>
              <a:avLst/>
              <a:gdLst>
                <a:gd name="connsiteX0" fmla="*/ 1311116 w 1314450"/>
                <a:gd name="connsiteY0" fmla="*/ 813911 h 857250"/>
                <a:gd name="connsiteX1" fmla="*/ 1281589 w 1314450"/>
                <a:gd name="connsiteY1" fmla="*/ 852964 h 857250"/>
                <a:gd name="connsiteX2" fmla="*/ 36671 w 1314450"/>
                <a:gd name="connsiteY2" fmla="*/ 852964 h 857250"/>
                <a:gd name="connsiteX3" fmla="*/ 7144 w 1314450"/>
                <a:gd name="connsiteY3" fmla="*/ 813911 h 857250"/>
                <a:gd name="connsiteX4" fmla="*/ 7144 w 1314450"/>
                <a:gd name="connsiteY4" fmla="*/ 46196 h 857250"/>
                <a:gd name="connsiteX5" fmla="*/ 36671 w 1314450"/>
                <a:gd name="connsiteY5" fmla="*/ 7144 h 857250"/>
                <a:gd name="connsiteX6" fmla="*/ 1281589 w 1314450"/>
                <a:gd name="connsiteY6" fmla="*/ 7144 h 857250"/>
                <a:gd name="connsiteX7" fmla="*/ 1311116 w 1314450"/>
                <a:gd name="connsiteY7" fmla="*/ 46196 h 857250"/>
                <a:gd name="connsiteX8" fmla="*/ 1311116 w 1314450"/>
                <a:gd name="connsiteY8" fmla="*/ 813911 h 857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14450" h="857250">
                  <a:moveTo>
                    <a:pt x="1311116" y="813911"/>
                  </a:moveTo>
                  <a:cubicBezTo>
                    <a:pt x="1311116" y="834866"/>
                    <a:pt x="1297781" y="852964"/>
                    <a:pt x="1281589" y="852964"/>
                  </a:cubicBezTo>
                  <a:lnTo>
                    <a:pt x="36671" y="852964"/>
                  </a:lnTo>
                  <a:cubicBezTo>
                    <a:pt x="20479" y="852964"/>
                    <a:pt x="7144" y="835819"/>
                    <a:pt x="7144" y="813911"/>
                  </a:cubicBezTo>
                  <a:lnTo>
                    <a:pt x="7144" y="46196"/>
                  </a:lnTo>
                  <a:cubicBezTo>
                    <a:pt x="7144" y="25241"/>
                    <a:pt x="20479" y="7144"/>
                    <a:pt x="36671" y="7144"/>
                  </a:cubicBezTo>
                  <a:lnTo>
                    <a:pt x="1281589" y="7144"/>
                  </a:lnTo>
                  <a:cubicBezTo>
                    <a:pt x="1297781" y="7144"/>
                    <a:pt x="1311116" y="24289"/>
                    <a:pt x="1311116" y="46196"/>
                  </a:cubicBezTo>
                  <a:lnTo>
                    <a:pt x="1311116" y="813911"/>
                  </a:lnTo>
                  <a:close/>
                </a:path>
              </a:pathLst>
            </a:custGeom>
            <a:solidFill>
              <a:srgbClr val="000000"/>
            </a:solidFill>
            <a:ln w="9525" cap="flat">
              <a:noFill/>
              <a:prstDash val="solid"/>
              <a:miter/>
            </a:ln>
          </p:spPr>
          <p:txBody>
            <a:bodyPr rtlCol="0" anchor="ctr"/>
            <a:lstStyle/>
            <a:p>
              <a:endParaRPr lang="en-US" sz="1800" dirty="0"/>
            </a:p>
          </p:txBody>
        </p:sp>
        <p:sp>
          <p:nvSpPr>
            <p:cNvPr id="5" name="Freeform: Shape 4">
              <a:extLst>
                <a:ext uri="{FF2B5EF4-FFF2-40B4-BE49-F238E27FC236}">
                  <a16:creationId xmlns:a16="http://schemas.microsoft.com/office/drawing/2014/main" id="{C44894A2-CA4E-46EE-B01B-F92552552F66}"/>
                </a:ext>
              </a:extLst>
            </p:cNvPr>
            <p:cNvSpPr/>
            <p:nvPr/>
          </p:nvSpPr>
          <p:spPr>
            <a:xfrm>
              <a:off x="1088451" y="839448"/>
              <a:ext cx="8283390" cy="5062073"/>
            </a:xfrm>
            <a:custGeom>
              <a:avLst/>
              <a:gdLst>
                <a:gd name="connsiteX0" fmla="*/ 7144 w 1200150"/>
                <a:gd name="connsiteY0" fmla="*/ 7144 h 733425"/>
                <a:gd name="connsiteX1" fmla="*/ 1196816 w 1200150"/>
                <a:gd name="connsiteY1" fmla="*/ 7144 h 733425"/>
                <a:gd name="connsiteX2" fmla="*/ 1196816 w 1200150"/>
                <a:gd name="connsiteY2" fmla="*/ 730091 h 733425"/>
                <a:gd name="connsiteX3" fmla="*/ 7144 w 1200150"/>
                <a:gd name="connsiteY3" fmla="*/ 730091 h 733425"/>
              </a:gdLst>
              <a:ahLst/>
              <a:cxnLst>
                <a:cxn ang="0">
                  <a:pos x="connsiteX0" y="connsiteY0"/>
                </a:cxn>
                <a:cxn ang="0">
                  <a:pos x="connsiteX1" y="connsiteY1"/>
                </a:cxn>
                <a:cxn ang="0">
                  <a:pos x="connsiteX2" y="connsiteY2"/>
                </a:cxn>
                <a:cxn ang="0">
                  <a:pos x="connsiteX3" y="connsiteY3"/>
                </a:cxn>
              </a:cxnLst>
              <a:rect l="l" t="t" r="r" b="b"/>
              <a:pathLst>
                <a:path w="1200150" h="733425">
                  <a:moveTo>
                    <a:pt x="7144" y="7144"/>
                  </a:moveTo>
                  <a:lnTo>
                    <a:pt x="1196816" y="7144"/>
                  </a:lnTo>
                  <a:lnTo>
                    <a:pt x="1196816" y="730091"/>
                  </a:lnTo>
                  <a:lnTo>
                    <a:pt x="7144" y="730091"/>
                  </a:lnTo>
                  <a:close/>
                </a:path>
              </a:pathLst>
            </a:custGeom>
            <a:solidFill>
              <a:srgbClr val="F2F2F2"/>
            </a:solidFill>
            <a:ln w="9525" cap="flat">
              <a:noFill/>
              <a:prstDash val="solid"/>
              <a:miter/>
            </a:ln>
          </p:spPr>
          <p:txBody>
            <a:bodyPr rtlCol="0" anchor="ctr"/>
            <a:lstStyle/>
            <a:p>
              <a:endParaRPr lang="en-US" sz="1800"/>
            </a:p>
          </p:txBody>
        </p:sp>
        <p:sp>
          <p:nvSpPr>
            <p:cNvPr id="6" name="Freeform: Shape 5">
              <a:extLst>
                <a:ext uri="{FF2B5EF4-FFF2-40B4-BE49-F238E27FC236}">
                  <a16:creationId xmlns:a16="http://schemas.microsoft.com/office/drawing/2014/main" id="{C72E6827-905D-4AC7-8B0A-339DA5D5BC6F}"/>
                </a:ext>
              </a:extLst>
            </p:cNvPr>
            <p:cNvSpPr/>
            <p:nvPr/>
          </p:nvSpPr>
          <p:spPr>
            <a:xfrm>
              <a:off x="-548507" y="6164484"/>
              <a:ext cx="11570449" cy="460187"/>
            </a:xfrm>
            <a:custGeom>
              <a:avLst/>
              <a:gdLst>
                <a:gd name="connsiteX0" fmla="*/ 50006 w 1676400"/>
                <a:gd name="connsiteY0" fmla="*/ 7144 h 66675"/>
                <a:gd name="connsiteX1" fmla="*/ 1630204 w 1676400"/>
                <a:gd name="connsiteY1" fmla="*/ 7144 h 66675"/>
                <a:gd name="connsiteX2" fmla="*/ 1672114 w 1676400"/>
                <a:gd name="connsiteY2" fmla="*/ 49054 h 66675"/>
                <a:gd name="connsiteX3" fmla="*/ 1672114 w 1676400"/>
                <a:gd name="connsiteY3" fmla="*/ 57626 h 66675"/>
                <a:gd name="connsiteX4" fmla="*/ 1656874 w 1676400"/>
                <a:gd name="connsiteY4" fmla="*/ 62389 h 66675"/>
                <a:gd name="connsiteX5" fmla="*/ 1654016 w 1676400"/>
                <a:gd name="connsiteY5" fmla="*/ 62389 h 66675"/>
                <a:gd name="connsiteX6" fmla="*/ 29051 w 1676400"/>
                <a:gd name="connsiteY6" fmla="*/ 62389 h 66675"/>
                <a:gd name="connsiteX7" fmla="*/ 21431 w 1676400"/>
                <a:gd name="connsiteY7" fmla="*/ 63341 h 66675"/>
                <a:gd name="connsiteX8" fmla="*/ 7144 w 1676400"/>
                <a:gd name="connsiteY8" fmla="*/ 55721 h 66675"/>
                <a:gd name="connsiteX9" fmla="*/ 7144 w 1676400"/>
                <a:gd name="connsiteY9" fmla="*/ 48101 h 66675"/>
                <a:gd name="connsiteX10" fmla="*/ 50006 w 1676400"/>
                <a:gd name="connsiteY10" fmla="*/ 7144 h 66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676400" h="66675">
                  <a:moveTo>
                    <a:pt x="50006" y="7144"/>
                  </a:moveTo>
                  <a:lnTo>
                    <a:pt x="1630204" y="7144"/>
                  </a:lnTo>
                  <a:cubicBezTo>
                    <a:pt x="1653064" y="7144"/>
                    <a:pt x="1672114" y="26194"/>
                    <a:pt x="1672114" y="49054"/>
                  </a:cubicBezTo>
                  <a:lnTo>
                    <a:pt x="1672114" y="57626"/>
                  </a:lnTo>
                  <a:cubicBezTo>
                    <a:pt x="1672114" y="57626"/>
                    <a:pt x="1674019" y="64294"/>
                    <a:pt x="1656874" y="62389"/>
                  </a:cubicBezTo>
                  <a:cubicBezTo>
                    <a:pt x="1655921" y="62389"/>
                    <a:pt x="1654969" y="62389"/>
                    <a:pt x="1654016" y="62389"/>
                  </a:cubicBezTo>
                  <a:lnTo>
                    <a:pt x="29051" y="62389"/>
                  </a:lnTo>
                  <a:cubicBezTo>
                    <a:pt x="26194" y="62389"/>
                    <a:pt x="24289" y="62389"/>
                    <a:pt x="21431" y="63341"/>
                  </a:cubicBezTo>
                  <a:cubicBezTo>
                    <a:pt x="16669" y="64294"/>
                    <a:pt x="8096" y="64294"/>
                    <a:pt x="7144" y="55721"/>
                  </a:cubicBezTo>
                  <a:lnTo>
                    <a:pt x="7144" y="48101"/>
                  </a:lnTo>
                  <a:cubicBezTo>
                    <a:pt x="8096" y="25241"/>
                    <a:pt x="26194" y="7144"/>
                    <a:pt x="50006" y="7144"/>
                  </a:cubicBezTo>
                  <a:close/>
                </a:path>
              </a:pathLst>
            </a:custGeom>
            <a:solidFill>
              <a:srgbClr val="CCCCCC"/>
            </a:solidFill>
            <a:ln w="9525" cap="flat">
              <a:noFill/>
              <a:prstDash val="solid"/>
              <a:miter/>
            </a:ln>
          </p:spPr>
          <p:txBody>
            <a:bodyPr rtlCol="0" anchor="ctr"/>
            <a:lstStyle/>
            <a:p>
              <a:endParaRPr lang="en-US" sz="1800" dirty="0"/>
            </a:p>
          </p:txBody>
        </p:sp>
        <p:sp>
          <p:nvSpPr>
            <p:cNvPr id="7" name="Freeform: Shape 6">
              <a:extLst>
                <a:ext uri="{FF2B5EF4-FFF2-40B4-BE49-F238E27FC236}">
                  <a16:creationId xmlns:a16="http://schemas.microsoft.com/office/drawing/2014/main" id="{4094FFE5-E061-4999-AD73-C5FAC95BC9A1}"/>
                </a:ext>
              </a:extLst>
            </p:cNvPr>
            <p:cNvSpPr/>
            <p:nvPr/>
          </p:nvSpPr>
          <p:spPr>
            <a:xfrm>
              <a:off x="4438629" y="6215033"/>
              <a:ext cx="1618413" cy="184076"/>
            </a:xfrm>
            <a:custGeom>
              <a:avLst/>
              <a:gdLst>
                <a:gd name="connsiteX0" fmla="*/ 1478513 w 1618413"/>
                <a:gd name="connsiteY0" fmla="*/ 177499 h 184076"/>
                <a:gd name="connsiteX1" fmla="*/ 1485084 w 1618413"/>
                <a:gd name="connsiteY1" fmla="*/ 177499 h 184076"/>
                <a:gd name="connsiteX2" fmla="*/ 1502686 w 1618413"/>
                <a:gd name="connsiteY2" fmla="*/ 178122 h 184076"/>
                <a:gd name="connsiteX3" fmla="*/ 1499879 w 1618413"/>
                <a:gd name="connsiteY3" fmla="*/ 178526 h 184076"/>
                <a:gd name="connsiteX4" fmla="*/ 1478513 w 1618413"/>
                <a:gd name="connsiteY4" fmla="*/ 177499 h 184076"/>
                <a:gd name="connsiteX5" fmla="*/ 84799 w 1618413"/>
                <a:gd name="connsiteY5" fmla="*/ 170928 h 184076"/>
                <a:gd name="connsiteX6" fmla="*/ 117666 w 1618413"/>
                <a:gd name="connsiteY6" fmla="*/ 177499 h 184076"/>
                <a:gd name="connsiteX7" fmla="*/ 104518 w 1618413"/>
                <a:gd name="connsiteY7" fmla="*/ 177499 h 184076"/>
                <a:gd name="connsiteX8" fmla="*/ 84799 w 1618413"/>
                <a:gd name="connsiteY8" fmla="*/ 170928 h 184076"/>
                <a:gd name="connsiteX9" fmla="*/ 1603418 w 1618413"/>
                <a:gd name="connsiteY9" fmla="*/ 0 h 184076"/>
                <a:gd name="connsiteX10" fmla="*/ 1616567 w 1618413"/>
                <a:gd name="connsiteY10" fmla="*/ 0 h 184076"/>
                <a:gd name="connsiteX11" fmla="*/ 1511177 w 1618413"/>
                <a:gd name="connsiteY11" fmla="*/ 178423 h 184076"/>
                <a:gd name="connsiteX12" fmla="*/ 1502686 w 1618413"/>
                <a:gd name="connsiteY12" fmla="*/ 178122 h 184076"/>
                <a:gd name="connsiteX13" fmla="*/ 1521501 w 1618413"/>
                <a:gd name="connsiteY13" fmla="*/ 175419 h 184076"/>
                <a:gd name="connsiteX14" fmla="*/ 1603418 w 1618413"/>
                <a:gd name="connsiteY14" fmla="*/ 6571 h 184076"/>
                <a:gd name="connsiteX15" fmla="*/ 5911 w 1618413"/>
                <a:gd name="connsiteY15" fmla="*/ 0 h 184076"/>
                <a:gd name="connsiteX16" fmla="*/ 19060 w 1618413"/>
                <a:gd name="connsiteY16" fmla="*/ 6571 h 184076"/>
                <a:gd name="connsiteX17" fmla="*/ 91379 w 1618413"/>
                <a:gd name="connsiteY17" fmla="*/ 184076 h 184076"/>
                <a:gd name="connsiteX18" fmla="*/ 5911 w 1618413"/>
                <a:gd name="connsiteY18" fmla="*/ 0 h 1840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618413" h="184076">
                  <a:moveTo>
                    <a:pt x="1478513" y="177499"/>
                  </a:moveTo>
                  <a:lnTo>
                    <a:pt x="1485084" y="177499"/>
                  </a:lnTo>
                  <a:lnTo>
                    <a:pt x="1502686" y="178122"/>
                  </a:lnTo>
                  <a:lnTo>
                    <a:pt x="1499879" y="178526"/>
                  </a:lnTo>
                  <a:cubicBezTo>
                    <a:pt x="1487142" y="179142"/>
                    <a:pt x="1478513" y="177499"/>
                    <a:pt x="1478513" y="177499"/>
                  </a:cubicBezTo>
                  <a:close/>
                  <a:moveTo>
                    <a:pt x="84799" y="170928"/>
                  </a:moveTo>
                  <a:cubicBezTo>
                    <a:pt x="97947" y="177499"/>
                    <a:pt x="104518" y="177499"/>
                    <a:pt x="117666" y="177499"/>
                  </a:cubicBezTo>
                  <a:lnTo>
                    <a:pt x="104518" y="177499"/>
                  </a:lnTo>
                  <a:cubicBezTo>
                    <a:pt x="97947" y="177499"/>
                    <a:pt x="91370" y="177499"/>
                    <a:pt x="84799" y="170928"/>
                  </a:cubicBezTo>
                  <a:close/>
                  <a:moveTo>
                    <a:pt x="1603418" y="0"/>
                  </a:moveTo>
                  <a:lnTo>
                    <a:pt x="1616567" y="0"/>
                  </a:lnTo>
                  <a:cubicBezTo>
                    <a:pt x="1631361" y="152847"/>
                    <a:pt x="1553705" y="176266"/>
                    <a:pt x="1511177" y="178423"/>
                  </a:cubicBezTo>
                  <a:lnTo>
                    <a:pt x="1502686" y="178122"/>
                  </a:lnTo>
                  <a:lnTo>
                    <a:pt x="1521501" y="175419"/>
                  </a:lnTo>
                  <a:cubicBezTo>
                    <a:pt x="1560791" y="165788"/>
                    <a:pt x="1611636" y="129836"/>
                    <a:pt x="1603418" y="6571"/>
                  </a:cubicBezTo>
                  <a:close/>
                  <a:moveTo>
                    <a:pt x="5911" y="0"/>
                  </a:moveTo>
                  <a:lnTo>
                    <a:pt x="19060" y="6571"/>
                  </a:lnTo>
                  <a:cubicBezTo>
                    <a:pt x="19060" y="6571"/>
                    <a:pt x="-20385" y="144631"/>
                    <a:pt x="91379" y="184076"/>
                  </a:cubicBezTo>
                  <a:cubicBezTo>
                    <a:pt x="-33534" y="151202"/>
                    <a:pt x="5911" y="0"/>
                    <a:pt x="5911" y="0"/>
                  </a:cubicBezTo>
                  <a:close/>
                </a:path>
              </a:pathLst>
            </a:custGeom>
            <a:solidFill>
              <a:srgbClr val="4D4D4D"/>
            </a:solidFill>
            <a:ln w="9525" cap="flat">
              <a:noFill/>
              <a:prstDash val="solid"/>
              <a:miter/>
            </a:ln>
          </p:spPr>
          <p:txBody>
            <a:bodyPr rtlCol="0" anchor="ctr"/>
            <a:lstStyle/>
            <a:p>
              <a:endParaRPr lang="en-US" sz="1800"/>
            </a:p>
          </p:txBody>
        </p:sp>
        <p:grpSp>
          <p:nvGrpSpPr>
            <p:cNvPr id="8" name="Group 7">
              <a:extLst>
                <a:ext uri="{FF2B5EF4-FFF2-40B4-BE49-F238E27FC236}">
                  <a16:creationId xmlns:a16="http://schemas.microsoft.com/office/drawing/2014/main" id="{10FBB564-7CCB-4DB9-B908-A41516143452}"/>
                </a:ext>
              </a:extLst>
            </p:cNvPr>
            <p:cNvGrpSpPr/>
            <p:nvPr/>
          </p:nvGrpSpPr>
          <p:grpSpPr>
            <a:xfrm>
              <a:off x="1606" y="6382978"/>
              <a:ext cx="413937" cy="115242"/>
              <a:chOff x="5955" y="6353672"/>
              <a:chExt cx="413937" cy="115242"/>
            </a:xfrm>
          </p:grpSpPr>
          <p:sp>
            <p:nvSpPr>
              <p:cNvPr id="13" name="Rectangle: Rounded Corners 12">
                <a:extLst>
                  <a:ext uri="{FF2B5EF4-FFF2-40B4-BE49-F238E27FC236}">
                    <a16:creationId xmlns:a16="http://schemas.microsoft.com/office/drawing/2014/main" id="{6CCA2F91-1FE0-46D1-ACCD-77F44CC99EFA}"/>
                  </a:ext>
                </a:extLst>
              </p:cNvPr>
              <p:cNvSpPr/>
              <p:nvPr/>
            </p:nvSpPr>
            <p:spPr>
              <a:xfrm>
                <a:off x="5955" y="6353672"/>
                <a:ext cx="413937" cy="115242"/>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Rounded Corners 13">
                <a:extLst>
                  <a:ext uri="{FF2B5EF4-FFF2-40B4-BE49-F238E27FC236}">
                    <a16:creationId xmlns:a16="http://schemas.microsoft.com/office/drawing/2014/main" id="{57475733-4090-41F9-8947-1F2B35C0B611}"/>
                  </a:ext>
                </a:extLst>
              </p:cNvPr>
              <p:cNvSpPr/>
              <p:nvPr/>
            </p:nvSpPr>
            <p:spPr>
              <a:xfrm>
                <a:off x="99417" y="6382279"/>
                <a:ext cx="227012" cy="55272"/>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nvGrpSpPr>
            <p:cNvPr id="9" name="Group 8">
              <a:extLst>
                <a:ext uri="{FF2B5EF4-FFF2-40B4-BE49-F238E27FC236}">
                  <a16:creationId xmlns:a16="http://schemas.microsoft.com/office/drawing/2014/main" id="{82D9DCD7-FBF4-4990-8F45-1BFB2882A57B}"/>
                </a:ext>
              </a:extLst>
            </p:cNvPr>
            <p:cNvGrpSpPr/>
            <p:nvPr/>
          </p:nvGrpSpPr>
          <p:grpSpPr>
            <a:xfrm>
              <a:off x="9855291" y="6381600"/>
              <a:ext cx="885989" cy="115242"/>
              <a:chOff x="5955" y="6353672"/>
              <a:chExt cx="413937" cy="115242"/>
            </a:xfrm>
          </p:grpSpPr>
          <p:sp>
            <p:nvSpPr>
              <p:cNvPr id="11" name="Rectangle: Rounded Corners 10">
                <a:extLst>
                  <a:ext uri="{FF2B5EF4-FFF2-40B4-BE49-F238E27FC236}">
                    <a16:creationId xmlns:a16="http://schemas.microsoft.com/office/drawing/2014/main" id="{72BB86CD-1F48-4F87-85F1-74F4C6A28BC4}"/>
                  </a:ext>
                </a:extLst>
              </p:cNvPr>
              <p:cNvSpPr/>
              <p:nvPr/>
            </p:nvSpPr>
            <p:spPr>
              <a:xfrm>
                <a:off x="5955" y="6353672"/>
                <a:ext cx="413937" cy="115242"/>
              </a:xfrm>
              <a:prstGeom prst="roundRect">
                <a:avLst>
                  <a:gd name="adj" fmla="val 28154"/>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Rectangle: Rounded Corners 11">
                <a:extLst>
                  <a:ext uri="{FF2B5EF4-FFF2-40B4-BE49-F238E27FC236}">
                    <a16:creationId xmlns:a16="http://schemas.microsoft.com/office/drawing/2014/main" id="{6BCB4193-C575-4169-B497-E261855CB3A6}"/>
                  </a:ext>
                </a:extLst>
              </p:cNvPr>
              <p:cNvSpPr/>
              <p:nvPr/>
            </p:nvSpPr>
            <p:spPr>
              <a:xfrm>
                <a:off x="84761" y="6382279"/>
                <a:ext cx="256326" cy="55272"/>
              </a:xfrm>
              <a:prstGeom prst="roundRect">
                <a:avLst>
                  <a:gd name="adj" fmla="val 28154"/>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grpSp>
        <p:sp>
          <p:nvSpPr>
            <p:cNvPr id="10" name="Freeform: Shape 9">
              <a:extLst>
                <a:ext uri="{FF2B5EF4-FFF2-40B4-BE49-F238E27FC236}">
                  <a16:creationId xmlns:a16="http://schemas.microsoft.com/office/drawing/2014/main" id="{5F5C4250-F7A6-4EC3-8C51-44DE1AB9878D}"/>
                </a:ext>
              </a:extLst>
            </p:cNvPr>
            <p:cNvSpPr/>
            <p:nvPr/>
          </p:nvSpPr>
          <p:spPr>
            <a:xfrm>
              <a:off x="3892805" y="496953"/>
              <a:ext cx="5479036" cy="5431217"/>
            </a:xfrm>
            <a:custGeom>
              <a:avLst/>
              <a:gdLst>
                <a:gd name="connsiteX0" fmla="*/ 2567127 w 4009217"/>
                <a:gd name="connsiteY0" fmla="*/ 30683 h 4295590"/>
                <a:gd name="connsiteX1" fmla="*/ 3798529 w 4009217"/>
                <a:gd name="connsiteY1" fmla="*/ 30683 h 4295590"/>
                <a:gd name="connsiteX2" fmla="*/ 4007172 w 4009217"/>
                <a:gd name="connsiteY2" fmla="*/ 272054 h 4295590"/>
                <a:gd name="connsiteX3" fmla="*/ 3998990 w 4009217"/>
                <a:gd name="connsiteY3" fmla="*/ 4268999 h 4295590"/>
                <a:gd name="connsiteX4" fmla="*/ 30683 w 4009217"/>
                <a:gd name="connsiteY4" fmla="*/ 4268999 h 4295590"/>
                <a:gd name="connsiteX0" fmla="*/ 2536444 w 3976489"/>
                <a:gd name="connsiteY0" fmla="*/ 0 h 4238316"/>
                <a:gd name="connsiteX1" fmla="*/ 3976489 w 3976489"/>
                <a:gd name="connsiteY1" fmla="*/ 241371 h 4238316"/>
                <a:gd name="connsiteX2" fmla="*/ 3968307 w 3976489"/>
                <a:gd name="connsiteY2" fmla="*/ 4238316 h 4238316"/>
                <a:gd name="connsiteX3" fmla="*/ 0 w 3976489"/>
                <a:gd name="connsiteY3" fmla="*/ 4238316 h 4238316"/>
                <a:gd name="connsiteX0" fmla="*/ 2536444 w 3976489"/>
                <a:gd name="connsiteY0" fmla="*/ 0 h 4238316"/>
                <a:gd name="connsiteX1" fmla="*/ 3976489 w 3976489"/>
                <a:gd name="connsiteY1" fmla="*/ 213683 h 4238316"/>
                <a:gd name="connsiteX2" fmla="*/ 3968307 w 3976489"/>
                <a:gd name="connsiteY2" fmla="*/ 4238316 h 4238316"/>
                <a:gd name="connsiteX3" fmla="*/ 0 w 3976489"/>
                <a:gd name="connsiteY3" fmla="*/ 4238316 h 4238316"/>
                <a:gd name="connsiteX0" fmla="*/ 2473335 w 3976489"/>
                <a:gd name="connsiteY0" fmla="*/ 0 h 4035268"/>
                <a:gd name="connsiteX1" fmla="*/ 3976489 w 3976489"/>
                <a:gd name="connsiteY1" fmla="*/ 10635 h 4035268"/>
                <a:gd name="connsiteX2" fmla="*/ 3968307 w 3976489"/>
                <a:gd name="connsiteY2" fmla="*/ 4035268 h 4035268"/>
                <a:gd name="connsiteX3" fmla="*/ 0 w 3976489"/>
                <a:gd name="connsiteY3" fmla="*/ 4035268 h 4035268"/>
              </a:gdLst>
              <a:ahLst/>
              <a:cxnLst>
                <a:cxn ang="0">
                  <a:pos x="connsiteX0" y="connsiteY0"/>
                </a:cxn>
                <a:cxn ang="0">
                  <a:pos x="connsiteX1" y="connsiteY1"/>
                </a:cxn>
                <a:cxn ang="0">
                  <a:pos x="connsiteX2" y="connsiteY2"/>
                </a:cxn>
                <a:cxn ang="0">
                  <a:pos x="connsiteX3" y="connsiteY3"/>
                </a:cxn>
              </a:cxnLst>
              <a:rect l="l" t="t" r="r" b="b"/>
              <a:pathLst>
                <a:path w="3976489" h="4035268">
                  <a:moveTo>
                    <a:pt x="2473335" y="0"/>
                  </a:moveTo>
                  <a:lnTo>
                    <a:pt x="3976489" y="10635"/>
                  </a:lnTo>
                  <a:cubicBezTo>
                    <a:pt x="3973762" y="1342950"/>
                    <a:pt x="3971034" y="2702953"/>
                    <a:pt x="3968307" y="4035268"/>
                  </a:cubicBezTo>
                  <a:lnTo>
                    <a:pt x="0" y="4035268"/>
                  </a:lnTo>
                </a:path>
              </a:pathLst>
            </a:custGeom>
            <a:solidFill>
              <a:srgbClr val="999999">
                <a:alpha val="10000"/>
              </a:srgbClr>
            </a:solidFill>
            <a:ln w="9525" cap="flat">
              <a:noFill/>
              <a:prstDash val="solid"/>
              <a:miter/>
            </a:ln>
          </p:spPr>
          <p:txBody>
            <a:bodyPr rtlCol="0" anchor="ctr"/>
            <a:lstStyle/>
            <a:p>
              <a:endParaRPr lang="en-US" sz="1800" dirty="0"/>
            </a:p>
          </p:txBody>
        </p:sp>
      </p:grpSp>
      <p:sp>
        <p:nvSpPr>
          <p:cNvPr id="16" name="그림 개체 틀 2">
            <a:extLst>
              <a:ext uri="{FF2B5EF4-FFF2-40B4-BE49-F238E27FC236}">
                <a16:creationId xmlns:a16="http://schemas.microsoft.com/office/drawing/2014/main" id="{59CA4998-921E-47EE-B18A-E3A4CA2E16B9}"/>
              </a:ext>
            </a:extLst>
          </p:cNvPr>
          <p:cNvSpPr>
            <a:spLocks noGrp="1"/>
          </p:cNvSpPr>
          <p:nvPr>
            <p:ph type="pic" sz="quarter" idx="14" hasCustomPrompt="1"/>
          </p:nvPr>
        </p:nvSpPr>
        <p:spPr>
          <a:xfrm>
            <a:off x="4289483" y="3408908"/>
            <a:ext cx="3644843" cy="2177317"/>
          </a:xfrm>
          <a:prstGeom prst="rect">
            <a:avLst/>
          </a:prstGeom>
          <a:solidFill>
            <a:schemeClr val="bg1">
              <a:lumMod val="95000"/>
            </a:schemeClr>
          </a:solidFill>
        </p:spPr>
        <p:txBody>
          <a:bodyPr anchor="ctr"/>
          <a:lstStyle>
            <a:lvl1pPr marL="0" indent="0" algn="ctr">
              <a:buNone/>
              <a:defRPr sz="1200">
                <a:solidFill>
                  <a:schemeClr val="tx1">
                    <a:lumMod val="75000"/>
                    <a:lumOff val="25000"/>
                  </a:schemeClr>
                </a:solidFill>
              </a:defRPr>
            </a:lvl1pPr>
          </a:lstStyle>
          <a:p>
            <a:r>
              <a:rPr lang="en-US" altLang="ko-KR" dirty="0"/>
              <a:t>Place Your Picture Here</a:t>
            </a:r>
            <a:endParaRPr lang="ko-KR" altLang="en-US" dirty="0"/>
          </a:p>
        </p:txBody>
      </p:sp>
      <p:sp>
        <p:nvSpPr>
          <p:cNvPr id="17" name="Text Placeholder 9">
            <a:extLst>
              <a:ext uri="{FF2B5EF4-FFF2-40B4-BE49-F238E27FC236}">
                <a16:creationId xmlns:a16="http://schemas.microsoft.com/office/drawing/2014/main" id="{981659C8-6E6A-4053-B305-730F67A240FE}"/>
              </a:ext>
            </a:extLst>
          </p:cNvPr>
          <p:cNvSpPr>
            <a:spLocks noGrp="1"/>
          </p:cNvSpPr>
          <p:nvPr>
            <p:ph type="body" sz="quarter" idx="10" hasCustomPrompt="1"/>
          </p:nvPr>
        </p:nvSpPr>
        <p:spPr>
          <a:xfrm>
            <a:off x="323530" y="339511"/>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9649280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6_Contents slide layout">
    <p:spTree>
      <p:nvGrpSpPr>
        <p:cNvPr id="1" name=""/>
        <p:cNvGrpSpPr/>
        <p:nvPr/>
      </p:nvGrpSpPr>
      <p:grpSpPr>
        <a:xfrm>
          <a:off x="0" y="0"/>
          <a:ext cx="0" cy="0"/>
          <a:chOff x="0" y="0"/>
          <a:chExt cx="0" cy="0"/>
        </a:xfrm>
      </p:grpSpPr>
      <p:sp>
        <p:nvSpPr>
          <p:cNvPr id="32" name="Freeform: Shape 31">
            <a:extLst>
              <a:ext uri="{FF2B5EF4-FFF2-40B4-BE49-F238E27FC236}">
                <a16:creationId xmlns:a16="http://schemas.microsoft.com/office/drawing/2014/main" id="{B8FA5CEF-B434-4B30-ACEC-0BB48A55D1A2}"/>
              </a:ext>
            </a:extLst>
          </p:cNvPr>
          <p:cNvSpPr/>
          <p:nvPr/>
        </p:nvSpPr>
        <p:spPr>
          <a:xfrm rot="2375522">
            <a:off x="-568200" y="6046230"/>
            <a:ext cx="2223227" cy="900798"/>
          </a:xfrm>
          <a:custGeom>
            <a:avLst/>
            <a:gdLst>
              <a:gd name="connsiteX0" fmla="*/ 0 w 2223227"/>
              <a:gd name="connsiteY0" fmla="*/ 0 h 900798"/>
              <a:gd name="connsiteX1" fmla="*/ 2223227 w 2223227"/>
              <a:gd name="connsiteY1" fmla="*/ 0 h 900798"/>
              <a:gd name="connsiteX2" fmla="*/ 1134041 w 2223227"/>
              <a:gd name="connsiteY2" fmla="*/ 900798 h 900798"/>
              <a:gd name="connsiteX3" fmla="*/ 744993 w 2223227"/>
              <a:gd name="connsiteY3" fmla="*/ 900798 h 900798"/>
            </a:gdLst>
            <a:ahLst/>
            <a:cxnLst>
              <a:cxn ang="0">
                <a:pos x="connsiteX0" y="connsiteY0"/>
              </a:cxn>
              <a:cxn ang="0">
                <a:pos x="connsiteX1" y="connsiteY1"/>
              </a:cxn>
              <a:cxn ang="0">
                <a:pos x="connsiteX2" y="connsiteY2"/>
              </a:cxn>
              <a:cxn ang="0">
                <a:pos x="connsiteX3" y="connsiteY3"/>
              </a:cxn>
            </a:cxnLst>
            <a:rect l="l" t="t" r="r" b="b"/>
            <a:pathLst>
              <a:path w="2223227" h="900798">
                <a:moveTo>
                  <a:pt x="0" y="0"/>
                </a:moveTo>
                <a:lnTo>
                  <a:pt x="2223227" y="0"/>
                </a:lnTo>
                <a:lnTo>
                  <a:pt x="1134041" y="900798"/>
                </a:lnTo>
                <a:lnTo>
                  <a:pt x="744993" y="90079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33" name="Freeform: Shape 32">
            <a:extLst>
              <a:ext uri="{FF2B5EF4-FFF2-40B4-BE49-F238E27FC236}">
                <a16:creationId xmlns:a16="http://schemas.microsoft.com/office/drawing/2014/main" id="{E866CF60-34C1-45D8-81DE-6875492AD69D}"/>
              </a:ext>
            </a:extLst>
          </p:cNvPr>
          <p:cNvSpPr/>
          <p:nvPr/>
        </p:nvSpPr>
        <p:spPr>
          <a:xfrm rot="2375522">
            <a:off x="-418944" y="5900486"/>
            <a:ext cx="2942357" cy="173562"/>
          </a:xfrm>
          <a:custGeom>
            <a:avLst/>
            <a:gdLst>
              <a:gd name="connsiteX0" fmla="*/ 0 w 2942357"/>
              <a:gd name="connsiteY0" fmla="*/ 0 h 173562"/>
              <a:gd name="connsiteX1" fmla="*/ 2942357 w 2942357"/>
              <a:gd name="connsiteY1" fmla="*/ 0 h 173562"/>
              <a:gd name="connsiteX2" fmla="*/ 2732497 w 2942357"/>
              <a:gd name="connsiteY2" fmla="*/ 173562 h 173562"/>
              <a:gd name="connsiteX3" fmla="*/ 143542 w 2942357"/>
              <a:gd name="connsiteY3" fmla="*/ 173562 h 173562"/>
            </a:gdLst>
            <a:ahLst/>
            <a:cxnLst>
              <a:cxn ang="0">
                <a:pos x="connsiteX0" y="connsiteY0"/>
              </a:cxn>
              <a:cxn ang="0">
                <a:pos x="connsiteX1" y="connsiteY1"/>
              </a:cxn>
              <a:cxn ang="0">
                <a:pos x="connsiteX2" y="connsiteY2"/>
              </a:cxn>
              <a:cxn ang="0">
                <a:pos x="connsiteX3" y="connsiteY3"/>
              </a:cxn>
            </a:cxnLst>
            <a:rect l="l" t="t" r="r" b="b"/>
            <a:pathLst>
              <a:path w="2942357" h="173562">
                <a:moveTo>
                  <a:pt x="0" y="0"/>
                </a:moveTo>
                <a:lnTo>
                  <a:pt x="2942357" y="0"/>
                </a:lnTo>
                <a:lnTo>
                  <a:pt x="2732497" y="173562"/>
                </a:lnTo>
                <a:lnTo>
                  <a:pt x="143542" y="17356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6" name="Freeform: Shape 25">
            <a:extLst>
              <a:ext uri="{FF2B5EF4-FFF2-40B4-BE49-F238E27FC236}">
                <a16:creationId xmlns:a16="http://schemas.microsoft.com/office/drawing/2014/main" id="{D6E783DB-ED2E-4B98-B0AD-369BFC8E008D}"/>
              </a:ext>
            </a:extLst>
          </p:cNvPr>
          <p:cNvSpPr/>
          <p:nvPr/>
        </p:nvSpPr>
        <p:spPr>
          <a:xfrm rot="18537919" flipH="1">
            <a:off x="-1552639" y="1729519"/>
            <a:ext cx="6338617" cy="900799"/>
          </a:xfrm>
          <a:custGeom>
            <a:avLst/>
            <a:gdLst>
              <a:gd name="connsiteX0" fmla="*/ 0 w 6338617"/>
              <a:gd name="connsiteY0" fmla="*/ 900798 h 900798"/>
              <a:gd name="connsiteX1" fmla="*/ 6338617 w 6338617"/>
              <a:gd name="connsiteY1" fmla="*/ 900798 h 900798"/>
              <a:gd name="connsiteX2" fmla="*/ 5224847 w 6338617"/>
              <a:gd name="connsiteY2" fmla="*/ 0 h 900798"/>
              <a:gd name="connsiteX3" fmla="*/ 728550 w 6338617"/>
              <a:gd name="connsiteY3" fmla="*/ 0 h 900798"/>
            </a:gdLst>
            <a:ahLst/>
            <a:cxnLst>
              <a:cxn ang="0">
                <a:pos x="connsiteX0" y="connsiteY0"/>
              </a:cxn>
              <a:cxn ang="0">
                <a:pos x="connsiteX1" y="connsiteY1"/>
              </a:cxn>
              <a:cxn ang="0">
                <a:pos x="connsiteX2" y="connsiteY2"/>
              </a:cxn>
              <a:cxn ang="0">
                <a:pos x="connsiteX3" y="connsiteY3"/>
              </a:cxn>
            </a:cxnLst>
            <a:rect l="l" t="t" r="r" b="b"/>
            <a:pathLst>
              <a:path w="6338617" h="900798">
                <a:moveTo>
                  <a:pt x="0" y="900798"/>
                </a:moveTo>
                <a:lnTo>
                  <a:pt x="6338617" y="900798"/>
                </a:lnTo>
                <a:lnTo>
                  <a:pt x="5224847" y="0"/>
                </a:lnTo>
                <a:lnTo>
                  <a:pt x="728550"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7" name="Freeform: Shape 26">
            <a:extLst>
              <a:ext uri="{FF2B5EF4-FFF2-40B4-BE49-F238E27FC236}">
                <a16:creationId xmlns:a16="http://schemas.microsoft.com/office/drawing/2014/main" id="{190BB9C7-6BE2-4FC9-AD4D-2D52CA290950}"/>
              </a:ext>
            </a:extLst>
          </p:cNvPr>
          <p:cNvSpPr/>
          <p:nvPr/>
        </p:nvSpPr>
        <p:spPr>
          <a:xfrm rot="18537919" flipH="1">
            <a:off x="-1382744" y="2558158"/>
            <a:ext cx="6946602" cy="173563"/>
          </a:xfrm>
          <a:custGeom>
            <a:avLst/>
            <a:gdLst>
              <a:gd name="connsiteX0" fmla="*/ 0 w 6946602"/>
              <a:gd name="connsiteY0" fmla="*/ 173562 h 173562"/>
              <a:gd name="connsiteX1" fmla="*/ 6946602 w 6946602"/>
              <a:gd name="connsiteY1" fmla="*/ 173562 h 173562"/>
              <a:gd name="connsiteX2" fmla="*/ 6732005 w 6946602"/>
              <a:gd name="connsiteY2" fmla="*/ 0 h 173562"/>
              <a:gd name="connsiteX3" fmla="*/ 140374 w 6946602"/>
              <a:gd name="connsiteY3" fmla="*/ 0 h 173562"/>
            </a:gdLst>
            <a:ahLst/>
            <a:cxnLst>
              <a:cxn ang="0">
                <a:pos x="connsiteX0" y="connsiteY0"/>
              </a:cxn>
              <a:cxn ang="0">
                <a:pos x="connsiteX1" y="connsiteY1"/>
              </a:cxn>
              <a:cxn ang="0">
                <a:pos x="connsiteX2" y="connsiteY2"/>
              </a:cxn>
              <a:cxn ang="0">
                <a:pos x="connsiteX3" y="connsiteY3"/>
              </a:cxn>
            </a:cxnLst>
            <a:rect l="l" t="t" r="r" b="b"/>
            <a:pathLst>
              <a:path w="6946602" h="173562">
                <a:moveTo>
                  <a:pt x="0" y="173562"/>
                </a:moveTo>
                <a:lnTo>
                  <a:pt x="6946602" y="173562"/>
                </a:lnTo>
                <a:lnTo>
                  <a:pt x="6732005" y="0"/>
                </a:lnTo>
                <a:lnTo>
                  <a:pt x="140374"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5" name="Freeform: Shape 24">
            <a:extLst>
              <a:ext uri="{FF2B5EF4-FFF2-40B4-BE49-F238E27FC236}">
                <a16:creationId xmlns:a16="http://schemas.microsoft.com/office/drawing/2014/main" id="{A2E9005D-8A97-4A33-8174-DBB98309488E}"/>
              </a:ext>
            </a:extLst>
          </p:cNvPr>
          <p:cNvSpPr/>
          <p:nvPr/>
        </p:nvSpPr>
        <p:spPr>
          <a:xfrm rot="18594014">
            <a:off x="-947116" y="1282490"/>
            <a:ext cx="4241726" cy="418515"/>
          </a:xfrm>
          <a:custGeom>
            <a:avLst/>
            <a:gdLst>
              <a:gd name="connsiteX0" fmla="*/ 4241726 w 4241726"/>
              <a:gd name="connsiteY0" fmla="*/ 418514 h 418514"/>
              <a:gd name="connsiteX1" fmla="*/ 0 w 4241726"/>
              <a:gd name="connsiteY1" fmla="*/ 418514 h 418514"/>
              <a:gd name="connsiteX2" fmla="*/ 500533 w 4241726"/>
              <a:gd name="connsiteY2" fmla="*/ 0 h 418514"/>
              <a:gd name="connsiteX3" fmla="*/ 3891791 w 4241726"/>
              <a:gd name="connsiteY3" fmla="*/ 0 h 418514"/>
            </a:gdLst>
            <a:ahLst/>
            <a:cxnLst>
              <a:cxn ang="0">
                <a:pos x="connsiteX0" y="connsiteY0"/>
              </a:cxn>
              <a:cxn ang="0">
                <a:pos x="connsiteX1" y="connsiteY1"/>
              </a:cxn>
              <a:cxn ang="0">
                <a:pos x="connsiteX2" y="connsiteY2"/>
              </a:cxn>
              <a:cxn ang="0">
                <a:pos x="connsiteX3" y="connsiteY3"/>
              </a:cxn>
            </a:cxnLst>
            <a:rect l="l" t="t" r="r" b="b"/>
            <a:pathLst>
              <a:path w="4241726" h="418514">
                <a:moveTo>
                  <a:pt x="4241726" y="418514"/>
                </a:moveTo>
                <a:lnTo>
                  <a:pt x="0" y="418514"/>
                </a:lnTo>
                <a:lnTo>
                  <a:pt x="500533" y="0"/>
                </a:lnTo>
                <a:lnTo>
                  <a:pt x="3891791"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35" name="Freeform: Shape 34">
            <a:extLst>
              <a:ext uri="{FF2B5EF4-FFF2-40B4-BE49-F238E27FC236}">
                <a16:creationId xmlns:a16="http://schemas.microsoft.com/office/drawing/2014/main" id="{AE9A2BE3-2853-4E6E-B334-4789C9C16EA0}"/>
              </a:ext>
            </a:extLst>
          </p:cNvPr>
          <p:cNvSpPr/>
          <p:nvPr/>
        </p:nvSpPr>
        <p:spPr>
          <a:xfrm rot="2280000" flipH="1">
            <a:off x="-1008956" y="4622760"/>
            <a:ext cx="6990783" cy="785553"/>
          </a:xfrm>
          <a:custGeom>
            <a:avLst/>
            <a:gdLst>
              <a:gd name="connsiteX0" fmla="*/ 91481 w 6990782"/>
              <a:gd name="connsiteY0" fmla="*/ 0 h 785553"/>
              <a:gd name="connsiteX1" fmla="*/ 0 w 6990782"/>
              <a:gd name="connsiteY1" fmla="*/ 0 h 785553"/>
              <a:gd name="connsiteX2" fmla="*/ 67749 w 6990782"/>
              <a:gd name="connsiteY2" fmla="*/ 52931 h 785553"/>
              <a:gd name="connsiteX3" fmla="*/ 531198 w 6990782"/>
              <a:gd name="connsiteY3" fmla="*/ 0 h 785553"/>
              <a:gd name="connsiteX4" fmla="*/ 306142 w 6990782"/>
              <a:gd name="connsiteY4" fmla="*/ 0 h 785553"/>
              <a:gd name="connsiteX5" fmla="*/ 226726 w 6990782"/>
              <a:gd name="connsiteY5" fmla="*/ 177138 h 785553"/>
              <a:gd name="connsiteX6" fmla="*/ 393401 w 6990782"/>
              <a:gd name="connsiteY6" fmla="*/ 307358 h 785553"/>
              <a:gd name="connsiteX7" fmla="*/ 970920 w 6990782"/>
              <a:gd name="connsiteY7" fmla="*/ 0 h 785553"/>
              <a:gd name="connsiteX8" fmla="*/ 745859 w 6990782"/>
              <a:gd name="connsiteY8" fmla="*/ 0 h 785553"/>
              <a:gd name="connsiteX9" fmla="*/ 552377 w 6990782"/>
              <a:gd name="connsiteY9" fmla="*/ 431564 h 785553"/>
              <a:gd name="connsiteX10" fmla="*/ 719052 w 6990782"/>
              <a:gd name="connsiteY10" fmla="*/ 561785 h 785553"/>
              <a:gd name="connsiteX11" fmla="*/ 1410637 w 6990782"/>
              <a:gd name="connsiteY11" fmla="*/ 0 h 785553"/>
              <a:gd name="connsiteX12" fmla="*/ 1185580 w 6990782"/>
              <a:gd name="connsiteY12" fmla="*/ 0 h 785553"/>
              <a:gd name="connsiteX13" fmla="*/ 878029 w 6990782"/>
              <a:gd name="connsiteY13" fmla="*/ 685992 h 785553"/>
              <a:gd name="connsiteX14" fmla="*/ 1005461 w 6990782"/>
              <a:gd name="connsiteY14" fmla="*/ 785552 h 785553"/>
              <a:gd name="connsiteX15" fmla="*/ 1058446 w 6990782"/>
              <a:gd name="connsiteY15" fmla="*/ 785552 h 785553"/>
              <a:gd name="connsiteX16" fmla="*/ 1850356 w 6990782"/>
              <a:gd name="connsiteY16" fmla="*/ 0 h 785553"/>
              <a:gd name="connsiteX17" fmla="*/ 1625298 w 6990782"/>
              <a:gd name="connsiteY17" fmla="*/ 2 h 785553"/>
              <a:gd name="connsiteX18" fmla="*/ 1273109 w 6990782"/>
              <a:gd name="connsiteY18" fmla="*/ 785552 h 785553"/>
              <a:gd name="connsiteX19" fmla="*/ 1498170 w 6990782"/>
              <a:gd name="connsiteY19" fmla="*/ 785552 h 785553"/>
              <a:gd name="connsiteX20" fmla="*/ 2290073 w 6990782"/>
              <a:gd name="connsiteY20" fmla="*/ 0 h 785553"/>
              <a:gd name="connsiteX21" fmla="*/ 2065013 w 6990782"/>
              <a:gd name="connsiteY21" fmla="*/ 0 h 785553"/>
              <a:gd name="connsiteX22" fmla="*/ 1712823 w 6990782"/>
              <a:gd name="connsiteY22" fmla="*/ 785552 h 785553"/>
              <a:gd name="connsiteX23" fmla="*/ 1937881 w 6990782"/>
              <a:gd name="connsiteY23" fmla="*/ 785553 h 785553"/>
              <a:gd name="connsiteX24" fmla="*/ 2700210 w 6990782"/>
              <a:gd name="connsiteY24" fmla="*/ 0 h 785553"/>
              <a:gd name="connsiteX25" fmla="*/ 2475150 w 6990782"/>
              <a:gd name="connsiteY25" fmla="*/ 0 h 785553"/>
              <a:gd name="connsiteX26" fmla="*/ 2122963 w 6990782"/>
              <a:gd name="connsiteY26" fmla="*/ 785552 h 785553"/>
              <a:gd name="connsiteX27" fmla="*/ 2348018 w 6990782"/>
              <a:gd name="connsiteY27" fmla="*/ 785552 h 785553"/>
              <a:gd name="connsiteX28" fmla="*/ 3139927 w 6990782"/>
              <a:gd name="connsiteY28" fmla="*/ 0 h 785553"/>
              <a:gd name="connsiteX29" fmla="*/ 2914873 w 6990782"/>
              <a:gd name="connsiteY29" fmla="*/ 0 h 785553"/>
              <a:gd name="connsiteX30" fmla="*/ 2562682 w 6990782"/>
              <a:gd name="connsiteY30" fmla="*/ 785552 h 785553"/>
              <a:gd name="connsiteX31" fmla="*/ 2787739 w 6990782"/>
              <a:gd name="connsiteY31" fmla="*/ 785552 h 785553"/>
              <a:gd name="connsiteX32" fmla="*/ 3579645 w 6990782"/>
              <a:gd name="connsiteY32" fmla="*/ 0 h 785553"/>
              <a:gd name="connsiteX33" fmla="*/ 3354588 w 6990782"/>
              <a:gd name="connsiteY33" fmla="*/ 0 h 785553"/>
              <a:gd name="connsiteX34" fmla="*/ 3002400 w 6990782"/>
              <a:gd name="connsiteY34" fmla="*/ 785552 h 785553"/>
              <a:gd name="connsiteX35" fmla="*/ 3227458 w 6990782"/>
              <a:gd name="connsiteY35" fmla="*/ 785552 h 785553"/>
              <a:gd name="connsiteX36" fmla="*/ 4019364 w 6990782"/>
              <a:gd name="connsiteY36" fmla="*/ 0 h 785553"/>
              <a:gd name="connsiteX37" fmla="*/ 3794309 w 6990782"/>
              <a:gd name="connsiteY37" fmla="*/ 0 h 785553"/>
              <a:gd name="connsiteX38" fmla="*/ 3442119 w 6990782"/>
              <a:gd name="connsiteY38" fmla="*/ 785552 h 785553"/>
              <a:gd name="connsiteX39" fmla="*/ 3667175 w 6990782"/>
              <a:gd name="connsiteY39" fmla="*/ 785552 h 785553"/>
              <a:gd name="connsiteX40" fmla="*/ 4459078 w 6990782"/>
              <a:gd name="connsiteY40" fmla="*/ 0 h 785553"/>
              <a:gd name="connsiteX41" fmla="*/ 4234027 w 6990782"/>
              <a:gd name="connsiteY41" fmla="*/ 0 h 785553"/>
              <a:gd name="connsiteX42" fmla="*/ 3881837 w 6990782"/>
              <a:gd name="connsiteY42" fmla="*/ 785552 h 785553"/>
              <a:gd name="connsiteX43" fmla="*/ 4106895 w 6990782"/>
              <a:gd name="connsiteY43" fmla="*/ 785552 h 785553"/>
              <a:gd name="connsiteX44" fmla="*/ 4898797 w 6990782"/>
              <a:gd name="connsiteY44" fmla="*/ 0 h 785553"/>
              <a:gd name="connsiteX45" fmla="*/ 4673739 w 6990782"/>
              <a:gd name="connsiteY45" fmla="*/ 1 h 785553"/>
              <a:gd name="connsiteX46" fmla="*/ 4321556 w 6990782"/>
              <a:gd name="connsiteY46" fmla="*/ 785552 h 785553"/>
              <a:gd name="connsiteX47" fmla="*/ 4546610 w 6990782"/>
              <a:gd name="connsiteY47" fmla="*/ 785552 h 785553"/>
              <a:gd name="connsiteX48" fmla="*/ 5338517 w 6990782"/>
              <a:gd name="connsiteY48" fmla="*/ 0 h 785553"/>
              <a:gd name="connsiteX49" fmla="*/ 5113462 w 6990782"/>
              <a:gd name="connsiteY49" fmla="*/ 0 h 785553"/>
              <a:gd name="connsiteX50" fmla="*/ 4761271 w 6990782"/>
              <a:gd name="connsiteY50" fmla="*/ 785552 h 785553"/>
              <a:gd name="connsiteX51" fmla="*/ 4986328 w 6990782"/>
              <a:gd name="connsiteY51" fmla="*/ 785552 h 785553"/>
              <a:gd name="connsiteX52" fmla="*/ 5778233 w 6990782"/>
              <a:gd name="connsiteY52" fmla="*/ 0 h 785553"/>
              <a:gd name="connsiteX53" fmla="*/ 5553181 w 6990782"/>
              <a:gd name="connsiteY53" fmla="*/ 0 h 785553"/>
              <a:gd name="connsiteX54" fmla="*/ 5200989 w 6990782"/>
              <a:gd name="connsiteY54" fmla="*/ 785553 h 785553"/>
              <a:gd name="connsiteX55" fmla="*/ 5426049 w 6990782"/>
              <a:gd name="connsiteY55" fmla="*/ 785552 h 785553"/>
              <a:gd name="connsiteX56" fmla="*/ 6217957 w 6990782"/>
              <a:gd name="connsiteY56" fmla="*/ 0 h 785553"/>
              <a:gd name="connsiteX57" fmla="*/ 5992895 w 6990782"/>
              <a:gd name="connsiteY57" fmla="*/ 0 h 785553"/>
              <a:gd name="connsiteX58" fmla="*/ 5640708 w 6990782"/>
              <a:gd name="connsiteY58" fmla="*/ 785552 h 785553"/>
              <a:gd name="connsiteX59" fmla="*/ 5865766 w 6990782"/>
              <a:gd name="connsiteY59" fmla="*/ 785552 h 785553"/>
              <a:gd name="connsiteX60" fmla="*/ 6657678 w 6990782"/>
              <a:gd name="connsiteY60" fmla="*/ 0 h 785553"/>
              <a:gd name="connsiteX61" fmla="*/ 6432618 w 6990782"/>
              <a:gd name="connsiteY61" fmla="*/ 0 h 785553"/>
              <a:gd name="connsiteX62" fmla="*/ 6080429 w 6990782"/>
              <a:gd name="connsiteY62" fmla="*/ 785552 h 785553"/>
              <a:gd name="connsiteX63" fmla="*/ 6305489 w 6990782"/>
              <a:gd name="connsiteY63" fmla="*/ 785552 h 785553"/>
              <a:gd name="connsiteX64" fmla="*/ 6990782 w 6990782"/>
              <a:gd name="connsiteY64" fmla="*/ 0 h 785553"/>
              <a:gd name="connsiteX65" fmla="*/ 6872332 w 6990782"/>
              <a:gd name="connsiteY65" fmla="*/ 0 h 785553"/>
              <a:gd name="connsiteX66" fmla="*/ 6712834 w 6990782"/>
              <a:gd name="connsiteY66" fmla="*/ 355757 h 785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Lst>
            <a:rect l="l" t="t" r="r" b="b"/>
            <a:pathLst>
              <a:path w="6990782" h="785553">
                <a:moveTo>
                  <a:pt x="91481" y="0"/>
                </a:moveTo>
                <a:lnTo>
                  <a:pt x="0" y="0"/>
                </a:lnTo>
                <a:lnTo>
                  <a:pt x="67749" y="52931"/>
                </a:lnTo>
                <a:close/>
                <a:moveTo>
                  <a:pt x="531198" y="0"/>
                </a:moveTo>
                <a:lnTo>
                  <a:pt x="306142" y="0"/>
                </a:lnTo>
                <a:lnTo>
                  <a:pt x="226726" y="177138"/>
                </a:lnTo>
                <a:lnTo>
                  <a:pt x="393401" y="307358"/>
                </a:lnTo>
                <a:close/>
                <a:moveTo>
                  <a:pt x="970920" y="0"/>
                </a:moveTo>
                <a:lnTo>
                  <a:pt x="745859" y="0"/>
                </a:lnTo>
                <a:lnTo>
                  <a:pt x="552377" y="431564"/>
                </a:lnTo>
                <a:lnTo>
                  <a:pt x="719052" y="561785"/>
                </a:lnTo>
                <a:close/>
                <a:moveTo>
                  <a:pt x="1410637" y="0"/>
                </a:moveTo>
                <a:lnTo>
                  <a:pt x="1185580" y="0"/>
                </a:lnTo>
                <a:lnTo>
                  <a:pt x="878029" y="685992"/>
                </a:lnTo>
                <a:lnTo>
                  <a:pt x="1005461" y="785552"/>
                </a:lnTo>
                <a:lnTo>
                  <a:pt x="1058446" y="785552"/>
                </a:lnTo>
                <a:close/>
                <a:moveTo>
                  <a:pt x="1850356" y="0"/>
                </a:moveTo>
                <a:lnTo>
                  <a:pt x="1625298" y="2"/>
                </a:lnTo>
                <a:lnTo>
                  <a:pt x="1273109" y="785552"/>
                </a:lnTo>
                <a:lnTo>
                  <a:pt x="1498170" y="785552"/>
                </a:lnTo>
                <a:close/>
                <a:moveTo>
                  <a:pt x="2290073" y="0"/>
                </a:moveTo>
                <a:lnTo>
                  <a:pt x="2065013" y="0"/>
                </a:lnTo>
                <a:lnTo>
                  <a:pt x="1712823" y="785552"/>
                </a:lnTo>
                <a:lnTo>
                  <a:pt x="1937881" y="785553"/>
                </a:lnTo>
                <a:close/>
                <a:moveTo>
                  <a:pt x="2700210" y="0"/>
                </a:moveTo>
                <a:lnTo>
                  <a:pt x="2475150" y="0"/>
                </a:lnTo>
                <a:lnTo>
                  <a:pt x="2122963" y="785552"/>
                </a:lnTo>
                <a:lnTo>
                  <a:pt x="2348018" y="785552"/>
                </a:lnTo>
                <a:close/>
                <a:moveTo>
                  <a:pt x="3139927" y="0"/>
                </a:moveTo>
                <a:lnTo>
                  <a:pt x="2914873" y="0"/>
                </a:lnTo>
                <a:lnTo>
                  <a:pt x="2562682" y="785552"/>
                </a:lnTo>
                <a:lnTo>
                  <a:pt x="2787739" y="785552"/>
                </a:lnTo>
                <a:close/>
                <a:moveTo>
                  <a:pt x="3579645" y="0"/>
                </a:moveTo>
                <a:lnTo>
                  <a:pt x="3354588" y="0"/>
                </a:lnTo>
                <a:lnTo>
                  <a:pt x="3002400" y="785552"/>
                </a:lnTo>
                <a:lnTo>
                  <a:pt x="3227458" y="785552"/>
                </a:lnTo>
                <a:close/>
                <a:moveTo>
                  <a:pt x="4019364" y="0"/>
                </a:moveTo>
                <a:lnTo>
                  <a:pt x="3794309" y="0"/>
                </a:lnTo>
                <a:lnTo>
                  <a:pt x="3442119" y="785552"/>
                </a:lnTo>
                <a:lnTo>
                  <a:pt x="3667175" y="785552"/>
                </a:lnTo>
                <a:close/>
                <a:moveTo>
                  <a:pt x="4459078" y="0"/>
                </a:moveTo>
                <a:lnTo>
                  <a:pt x="4234027" y="0"/>
                </a:lnTo>
                <a:lnTo>
                  <a:pt x="3881837" y="785552"/>
                </a:lnTo>
                <a:lnTo>
                  <a:pt x="4106895" y="785552"/>
                </a:lnTo>
                <a:close/>
                <a:moveTo>
                  <a:pt x="4898797" y="0"/>
                </a:moveTo>
                <a:lnTo>
                  <a:pt x="4673739" y="1"/>
                </a:lnTo>
                <a:lnTo>
                  <a:pt x="4321556" y="785552"/>
                </a:lnTo>
                <a:lnTo>
                  <a:pt x="4546610" y="785552"/>
                </a:lnTo>
                <a:close/>
                <a:moveTo>
                  <a:pt x="5338517" y="0"/>
                </a:moveTo>
                <a:lnTo>
                  <a:pt x="5113462" y="0"/>
                </a:lnTo>
                <a:lnTo>
                  <a:pt x="4761271" y="785552"/>
                </a:lnTo>
                <a:lnTo>
                  <a:pt x="4986328" y="785552"/>
                </a:lnTo>
                <a:close/>
                <a:moveTo>
                  <a:pt x="5778233" y="0"/>
                </a:moveTo>
                <a:lnTo>
                  <a:pt x="5553181" y="0"/>
                </a:lnTo>
                <a:lnTo>
                  <a:pt x="5200989" y="785553"/>
                </a:lnTo>
                <a:lnTo>
                  <a:pt x="5426049" y="785552"/>
                </a:lnTo>
                <a:close/>
                <a:moveTo>
                  <a:pt x="6217957" y="0"/>
                </a:moveTo>
                <a:lnTo>
                  <a:pt x="5992895" y="0"/>
                </a:lnTo>
                <a:lnTo>
                  <a:pt x="5640708" y="785552"/>
                </a:lnTo>
                <a:lnTo>
                  <a:pt x="5865766" y="785552"/>
                </a:lnTo>
                <a:close/>
                <a:moveTo>
                  <a:pt x="6657678" y="0"/>
                </a:moveTo>
                <a:lnTo>
                  <a:pt x="6432618" y="0"/>
                </a:lnTo>
                <a:lnTo>
                  <a:pt x="6080429" y="785552"/>
                </a:lnTo>
                <a:lnTo>
                  <a:pt x="6305489" y="785552"/>
                </a:lnTo>
                <a:close/>
                <a:moveTo>
                  <a:pt x="6990782" y="0"/>
                </a:moveTo>
                <a:lnTo>
                  <a:pt x="6872332" y="0"/>
                </a:lnTo>
                <a:lnTo>
                  <a:pt x="6712834" y="355757"/>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sp>
        <p:nvSpPr>
          <p:cNvPr id="24" name="Freeform: Shape 23">
            <a:extLst>
              <a:ext uri="{FF2B5EF4-FFF2-40B4-BE49-F238E27FC236}">
                <a16:creationId xmlns:a16="http://schemas.microsoft.com/office/drawing/2014/main" id="{993AA23C-2297-4953-B905-051825C6308B}"/>
              </a:ext>
            </a:extLst>
          </p:cNvPr>
          <p:cNvSpPr/>
          <p:nvPr/>
        </p:nvSpPr>
        <p:spPr>
          <a:xfrm rot="2162081" flipH="1" flipV="1">
            <a:off x="25267" y="-265384"/>
            <a:ext cx="425676" cy="1454017"/>
          </a:xfrm>
          <a:custGeom>
            <a:avLst/>
            <a:gdLst>
              <a:gd name="connsiteX0" fmla="*/ 0 w 425676"/>
              <a:gd name="connsiteY0" fmla="*/ 1454017 h 1454017"/>
              <a:gd name="connsiteX1" fmla="*/ 10747 w 425676"/>
              <a:gd name="connsiteY1" fmla="*/ 0 h 1454017"/>
              <a:gd name="connsiteX2" fmla="*/ 425676 w 425676"/>
              <a:gd name="connsiteY2" fmla="*/ 570375 h 1454017"/>
              <a:gd name="connsiteX3" fmla="*/ 421411 w 425676"/>
              <a:gd name="connsiteY3" fmla="*/ 1147453 h 1454017"/>
            </a:gdLst>
            <a:ahLst/>
            <a:cxnLst>
              <a:cxn ang="0">
                <a:pos x="connsiteX0" y="connsiteY0"/>
              </a:cxn>
              <a:cxn ang="0">
                <a:pos x="connsiteX1" y="connsiteY1"/>
              </a:cxn>
              <a:cxn ang="0">
                <a:pos x="connsiteX2" y="connsiteY2"/>
              </a:cxn>
              <a:cxn ang="0">
                <a:pos x="connsiteX3" y="connsiteY3"/>
              </a:cxn>
            </a:cxnLst>
            <a:rect l="l" t="t" r="r" b="b"/>
            <a:pathLst>
              <a:path w="425676" h="1454017">
                <a:moveTo>
                  <a:pt x="0" y="1454017"/>
                </a:moveTo>
                <a:lnTo>
                  <a:pt x="10747" y="0"/>
                </a:lnTo>
                <a:lnTo>
                  <a:pt x="425676" y="570375"/>
                </a:lnTo>
                <a:lnTo>
                  <a:pt x="421411" y="114745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34" name="Freeform: Shape 33">
            <a:extLst>
              <a:ext uri="{FF2B5EF4-FFF2-40B4-BE49-F238E27FC236}">
                <a16:creationId xmlns:a16="http://schemas.microsoft.com/office/drawing/2014/main" id="{2E6AE708-E6A8-4033-A187-2D57364F8E5F}"/>
              </a:ext>
            </a:extLst>
          </p:cNvPr>
          <p:cNvSpPr/>
          <p:nvPr/>
        </p:nvSpPr>
        <p:spPr>
          <a:xfrm rot="18537919" flipH="1">
            <a:off x="1283285" y="3313553"/>
            <a:ext cx="642678" cy="4658867"/>
          </a:xfrm>
          <a:custGeom>
            <a:avLst/>
            <a:gdLst>
              <a:gd name="connsiteX0" fmla="*/ 34435 w 642678"/>
              <a:gd name="connsiteY0" fmla="*/ 0 h 4658866"/>
              <a:gd name="connsiteX1" fmla="*/ 0 w 642678"/>
              <a:gd name="connsiteY1" fmla="*/ 4658866 h 4658866"/>
              <a:gd name="connsiteX2" fmla="*/ 617523 w 642678"/>
              <a:gd name="connsiteY2" fmla="*/ 3895345 h 4658866"/>
              <a:gd name="connsiteX3" fmla="*/ 642678 w 642678"/>
              <a:gd name="connsiteY3" fmla="*/ 491937 h 4658866"/>
            </a:gdLst>
            <a:ahLst/>
            <a:cxnLst>
              <a:cxn ang="0">
                <a:pos x="connsiteX0" y="connsiteY0"/>
              </a:cxn>
              <a:cxn ang="0">
                <a:pos x="connsiteX1" y="connsiteY1"/>
              </a:cxn>
              <a:cxn ang="0">
                <a:pos x="connsiteX2" y="connsiteY2"/>
              </a:cxn>
              <a:cxn ang="0">
                <a:pos x="connsiteX3" y="connsiteY3"/>
              </a:cxn>
            </a:cxnLst>
            <a:rect l="l" t="t" r="r" b="b"/>
            <a:pathLst>
              <a:path w="642678" h="4658866">
                <a:moveTo>
                  <a:pt x="34435" y="0"/>
                </a:moveTo>
                <a:lnTo>
                  <a:pt x="0" y="4658866"/>
                </a:lnTo>
                <a:lnTo>
                  <a:pt x="617523" y="3895345"/>
                </a:lnTo>
                <a:lnTo>
                  <a:pt x="642678" y="49193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Tree>
    <p:extLst>
      <p:ext uri="{BB962C8B-B14F-4D97-AF65-F5344CB8AC3E}">
        <p14:creationId xmlns:p14="http://schemas.microsoft.com/office/powerpoint/2010/main" val="39748309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7_Contents slide layout">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A2AA2D5D-2F91-4017-BEB2-95BE7F300CD1}"/>
              </a:ext>
            </a:extLst>
          </p:cNvPr>
          <p:cNvSpPr/>
          <p:nvPr userDrawn="1"/>
        </p:nvSpPr>
        <p:spPr>
          <a:xfrm rot="19252477" flipV="1">
            <a:off x="9849859" y="-935406"/>
            <a:ext cx="1959883" cy="2664986"/>
          </a:xfrm>
          <a:custGeom>
            <a:avLst/>
            <a:gdLst>
              <a:gd name="connsiteX0" fmla="*/ 421411 w 1959882"/>
              <a:gd name="connsiteY0" fmla="*/ 2358422 h 2664986"/>
              <a:gd name="connsiteX1" fmla="*/ 435745 w 1959882"/>
              <a:gd name="connsiteY1" fmla="*/ 419135 h 2664986"/>
              <a:gd name="connsiteX2" fmla="*/ 1959882 w 1959882"/>
              <a:gd name="connsiteY2" fmla="*/ 419135 h 2664986"/>
              <a:gd name="connsiteX3" fmla="*/ 1618952 w 1959882"/>
              <a:gd name="connsiteY3" fmla="*/ 0 h 2664986"/>
              <a:gd name="connsiteX4" fmla="*/ 27601 w 1959882"/>
              <a:gd name="connsiteY4" fmla="*/ 0 h 2664986"/>
              <a:gd name="connsiteX5" fmla="*/ 27601 w 1959882"/>
              <a:gd name="connsiteY5" fmla="*/ 2530 h 2664986"/>
              <a:gd name="connsiteX6" fmla="*/ 19679 w 1959882"/>
              <a:gd name="connsiteY6" fmla="*/ 2471 h 2664986"/>
              <a:gd name="connsiteX7" fmla="*/ 0 w 1959882"/>
              <a:gd name="connsiteY7" fmla="*/ 2664986 h 2664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959882" h="2664986">
                <a:moveTo>
                  <a:pt x="421411" y="2358422"/>
                </a:moveTo>
                <a:lnTo>
                  <a:pt x="435745" y="419135"/>
                </a:lnTo>
                <a:lnTo>
                  <a:pt x="1959882" y="419135"/>
                </a:lnTo>
                <a:lnTo>
                  <a:pt x="1618952" y="0"/>
                </a:lnTo>
                <a:lnTo>
                  <a:pt x="27601" y="0"/>
                </a:lnTo>
                <a:lnTo>
                  <a:pt x="27601" y="2530"/>
                </a:lnTo>
                <a:lnTo>
                  <a:pt x="19679" y="2471"/>
                </a:lnTo>
                <a:lnTo>
                  <a:pt x="0" y="266498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1" name="Freeform: Shape 20">
            <a:extLst>
              <a:ext uri="{FF2B5EF4-FFF2-40B4-BE49-F238E27FC236}">
                <a16:creationId xmlns:a16="http://schemas.microsoft.com/office/drawing/2014/main" id="{C2E1194E-5087-4A2C-8C8A-A9517D71AB7C}"/>
              </a:ext>
            </a:extLst>
          </p:cNvPr>
          <p:cNvSpPr/>
          <p:nvPr userDrawn="1"/>
        </p:nvSpPr>
        <p:spPr>
          <a:xfrm rot="3062081">
            <a:off x="10227512" y="357963"/>
            <a:ext cx="2810621" cy="900799"/>
          </a:xfrm>
          <a:custGeom>
            <a:avLst/>
            <a:gdLst>
              <a:gd name="connsiteX0" fmla="*/ 0 w 2810621"/>
              <a:gd name="connsiteY0" fmla="*/ 900798 h 900798"/>
              <a:gd name="connsiteX1" fmla="*/ 728550 w 2810621"/>
              <a:gd name="connsiteY1" fmla="*/ 0 h 900798"/>
              <a:gd name="connsiteX2" fmla="*/ 1696850 w 2810621"/>
              <a:gd name="connsiteY2" fmla="*/ 0 h 900798"/>
              <a:gd name="connsiteX3" fmla="*/ 2810621 w 2810621"/>
              <a:gd name="connsiteY3" fmla="*/ 900798 h 900798"/>
            </a:gdLst>
            <a:ahLst/>
            <a:cxnLst>
              <a:cxn ang="0">
                <a:pos x="connsiteX0" y="connsiteY0"/>
              </a:cxn>
              <a:cxn ang="0">
                <a:pos x="connsiteX1" y="connsiteY1"/>
              </a:cxn>
              <a:cxn ang="0">
                <a:pos x="connsiteX2" y="connsiteY2"/>
              </a:cxn>
              <a:cxn ang="0">
                <a:pos x="connsiteX3" y="connsiteY3"/>
              </a:cxn>
            </a:cxnLst>
            <a:rect l="l" t="t" r="r" b="b"/>
            <a:pathLst>
              <a:path w="2810621" h="900798">
                <a:moveTo>
                  <a:pt x="0" y="900798"/>
                </a:moveTo>
                <a:lnTo>
                  <a:pt x="728550" y="0"/>
                </a:lnTo>
                <a:lnTo>
                  <a:pt x="1696850" y="0"/>
                </a:lnTo>
                <a:lnTo>
                  <a:pt x="2810621" y="90079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2" name="Freeform: Shape 21">
            <a:extLst>
              <a:ext uri="{FF2B5EF4-FFF2-40B4-BE49-F238E27FC236}">
                <a16:creationId xmlns:a16="http://schemas.microsoft.com/office/drawing/2014/main" id="{77325939-2E0E-4526-A3CC-A15980D85B4C}"/>
              </a:ext>
            </a:extLst>
          </p:cNvPr>
          <p:cNvSpPr/>
          <p:nvPr userDrawn="1"/>
        </p:nvSpPr>
        <p:spPr>
          <a:xfrm rot="3062081">
            <a:off x="9449632" y="1186603"/>
            <a:ext cx="3418605" cy="173563"/>
          </a:xfrm>
          <a:custGeom>
            <a:avLst/>
            <a:gdLst>
              <a:gd name="connsiteX0" fmla="*/ 0 w 3418605"/>
              <a:gd name="connsiteY0" fmla="*/ 173562 h 173562"/>
              <a:gd name="connsiteX1" fmla="*/ 140374 w 3418605"/>
              <a:gd name="connsiteY1" fmla="*/ 0 h 173562"/>
              <a:gd name="connsiteX2" fmla="*/ 3204009 w 3418605"/>
              <a:gd name="connsiteY2" fmla="*/ 0 h 173562"/>
              <a:gd name="connsiteX3" fmla="*/ 3418605 w 3418605"/>
              <a:gd name="connsiteY3" fmla="*/ 173562 h 173562"/>
            </a:gdLst>
            <a:ahLst/>
            <a:cxnLst>
              <a:cxn ang="0">
                <a:pos x="connsiteX0" y="connsiteY0"/>
              </a:cxn>
              <a:cxn ang="0">
                <a:pos x="connsiteX1" y="connsiteY1"/>
              </a:cxn>
              <a:cxn ang="0">
                <a:pos x="connsiteX2" y="connsiteY2"/>
              </a:cxn>
              <a:cxn ang="0">
                <a:pos x="connsiteX3" y="connsiteY3"/>
              </a:cxn>
            </a:cxnLst>
            <a:rect l="l" t="t" r="r" b="b"/>
            <a:pathLst>
              <a:path w="3418605" h="173562">
                <a:moveTo>
                  <a:pt x="0" y="173562"/>
                </a:moveTo>
                <a:lnTo>
                  <a:pt x="140374" y="0"/>
                </a:lnTo>
                <a:lnTo>
                  <a:pt x="3204009" y="0"/>
                </a:lnTo>
                <a:lnTo>
                  <a:pt x="3418605" y="17356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0" name="Freeform: Shape 19">
            <a:extLst>
              <a:ext uri="{FF2B5EF4-FFF2-40B4-BE49-F238E27FC236}">
                <a16:creationId xmlns:a16="http://schemas.microsoft.com/office/drawing/2014/main" id="{886425DE-47D4-4CF7-9348-F938E6E36B32}"/>
              </a:ext>
            </a:extLst>
          </p:cNvPr>
          <p:cNvSpPr/>
          <p:nvPr userDrawn="1"/>
        </p:nvSpPr>
        <p:spPr>
          <a:xfrm rot="3005986" flipH="1">
            <a:off x="11671494" y="-16965"/>
            <a:ext cx="783046" cy="385336"/>
          </a:xfrm>
          <a:custGeom>
            <a:avLst/>
            <a:gdLst>
              <a:gd name="connsiteX0" fmla="*/ 783046 w 783046"/>
              <a:gd name="connsiteY0" fmla="*/ 385336 h 385336"/>
              <a:gd name="connsiteX1" fmla="*/ 460853 w 783046"/>
              <a:gd name="connsiteY1" fmla="*/ 0 h 385336"/>
              <a:gd name="connsiteX2" fmla="*/ 0 w 783046"/>
              <a:gd name="connsiteY2" fmla="*/ 385336 h 385336"/>
            </a:gdLst>
            <a:ahLst/>
            <a:cxnLst>
              <a:cxn ang="0">
                <a:pos x="connsiteX0" y="connsiteY0"/>
              </a:cxn>
              <a:cxn ang="0">
                <a:pos x="connsiteX1" y="connsiteY1"/>
              </a:cxn>
              <a:cxn ang="0">
                <a:pos x="connsiteX2" y="connsiteY2"/>
              </a:cxn>
            </a:cxnLst>
            <a:rect l="l" t="t" r="r" b="b"/>
            <a:pathLst>
              <a:path w="783046" h="385336">
                <a:moveTo>
                  <a:pt x="783046" y="385336"/>
                </a:moveTo>
                <a:lnTo>
                  <a:pt x="460853" y="0"/>
                </a:lnTo>
                <a:lnTo>
                  <a:pt x="0" y="385336"/>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5" name="Freeform: Shape 24">
            <a:extLst>
              <a:ext uri="{FF2B5EF4-FFF2-40B4-BE49-F238E27FC236}">
                <a16:creationId xmlns:a16="http://schemas.microsoft.com/office/drawing/2014/main" id="{01456847-F425-4E6B-9AF4-9CBB864185A0}"/>
              </a:ext>
            </a:extLst>
          </p:cNvPr>
          <p:cNvSpPr/>
          <p:nvPr userDrawn="1"/>
        </p:nvSpPr>
        <p:spPr>
          <a:xfrm rot="19320000">
            <a:off x="8684593" y="5539972"/>
            <a:ext cx="4027547" cy="785553"/>
          </a:xfrm>
          <a:custGeom>
            <a:avLst/>
            <a:gdLst>
              <a:gd name="connsiteX0" fmla="*/ 99664 w 4027547"/>
              <a:gd name="connsiteY0" fmla="*/ 0 h 785553"/>
              <a:gd name="connsiteX1" fmla="*/ 72419 w 4027547"/>
              <a:gd name="connsiteY1" fmla="*/ 60767 h 785553"/>
              <a:gd name="connsiteX2" fmla="*/ 0 w 4027547"/>
              <a:gd name="connsiteY2" fmla="*/ 0 h 785553"/>
              <a:gd name="connsiteX3" fmla="*/ 539381 w 4027547"/>
              <a:gd name="connsiteY3" fmla="*/ 0 h 785553"/>
              <a:gd name="connsiteX4" fmla="*/ 391937 w 4027547"/>
              <a:gd name="connsiteY4" fmla="*/ 328875 h 785553"/>
              <a:gd name="connsiteX5" fmla="*/ 228402 w 4027547"/>
              <a:gd name="connsiteY5" fmla="*/ 191652 h 785553"/>
              <a:gd name="connsiteX6" fmla="*/ 314325 w 4027547"/>
              <a:gd name="connsiteY6" fmla="*/ 0 h 785553"/>
              <a:gd name="connsiteX7" fmla="*/ 979103 w 4027547"/>
              <a:gd name="connsiteY7" fmla="*/ 0 h 785553"/>
              <a:gd name="connsiteX8" fmla="*/ 711455 w 4027547"/>
              <a:gd name="connsiteY8" fmla="*/ 596982 h 785553"/>
              <a:gd name="connsiteX9" fmla="*/ 547920 w 4027547"/>
              <a:gd name="connsiteY9" fmla="*/ 459759 h 785553"/>
              <a:gd name="connsiteX10" fmla="*/ 754042 w 4027547"/>
              <a:gd name="connsiteY10" fmla="*/ 0 h 785553"/>
              <a:gd name="connsiteX11" fmla="*/ 1418820 w 4027547"/>
              <a:gd name="connsiteY11" fmla="*/ 0 h 785553"/>
              <a:gd name="connsiteX12" fmla="*/ 1066629 w 4027547"/>
              <a:gd name="connsiteY12" fmla="*/ 785552 h 785553"/>
              <a:gd name="connsiteX13" fmla="*/ 936184 w 4027547"/>
              <a:gd name="connsiteY13" fmla="*/ 785552 h 785553"/>
              <a:gd name="connsiteX14" fmla="*/ 867438 w 4027547"/>
              <a:gd name="connsiteY14" fmla="*/ 727867 h 785553"/>
              <a:gd name="connsiteX15" fmla="*/ 1193763 w 4027547"/>
              <a:gd name="connsiteY15" fmla="*/ 0 h 785553"/>
              <a:gd name="connsiteX16" fmla="*/ 1858539 w 4027547"/>
              <a:gd name="connsiteY16" fmla="*/ 0 h 785553"/>
              <a:gd name="connsiteX17" fmla="*/ 1506353 w 4027547"/>
              <a:gd name="connsiteY17" fmla="*/ 785552 h 785553"/>
              <a:gd name="connsiteX18" fmla="*/ 1281292 w 4027547"/>
              <a:gd name="connsiteY18" fmla="*/ 785552 h 785553"/>
              <a:gd name="connsiteX19" fmla="*/ 1633481 w 4027547"/>
              <a:gd name="connsiteY19" fmla="*/ 2 h 785553"/>
              <a:gd name="connsiteX20" fmla="*/ 2298256 w 4027547"/>
              <a:gd name="connsiteY20" fmla="*/ 0 h 785553"/>
              <a:gd name="connsiteX21" fmla="*/ 1946064 w 4027547"/>
              <a:gd name="connsiteY21" fmla="*/ 785553 h 785553"/>
              <a:gd name="connsiteX22" fmla="*/ 1721006 w 4027547"/>
              <a:gd name="connsiteY22" fmla="*/ 785552 h 785553"/>
              <a:gd name="connsiteX23" fmla="*/ 2073196 w 4027547"/>
              <a:gd name="connsiteY23" fmla="*/ 0 h 785553"/>
              <a:gd name="connsiteX24" fmla="*/ 2708393 w 4027547"/>
              <a:gd name="connsiteY24" fmla="*/ 0 h 785553"/>
              <a:gd name="connsiteX25" fmla="*/ 2356201 w 4027547"/>
              <a:gd name="connsiteY25" fmla="*/ 785552 h 785553"/>
              <a:gd name="connsiteX26" fmla="*/ 2131146 w 4027547"/>
              <a:gd name="connsiteY26" fmla="*/ 785552 h 785553"/>
              <a:gd name="connsiteX27" fmla="*/ 2483333 w 4027547"/>
              <a:gd name="connsiteY27" fmla="*/ 0 h 785553"/>
              <a:gd name="connsiteX28" fmla="*/ 3148110 w 4027547"/>
              <a:gd name="connsiteY28" fmla="*/ 0 h 785553"/>
              <a:gd name="connsiteX29" fmla="*/ 2795922 w 4027547"/>
              <a:gd name="connsiteY29" fmla="*/ 785552 h 785553"/>
              <a:gd name="connsiteX30" fmla="*/ 2570865 w 4027547"/>
              <a:gd name="connsiteY30" fmla="*/ 785552 h 785553"/>
              <a:gd name="connsiteX31" fmla="*/ 2923056 w 4027547"/>
              <a:gd name="connsiteY31" fmla="*/ 0 h 785553"/>
              <a:gd name="connsiteX32" fmla="*/ 3587828 w 4027547"/>
              <a:gd name="connsiteY32" fmla="*/ 0 h 785553"/>
              <a:gd name="connsiteX33" fmla="*/ 3235641 w 4027547"/>
              <a:gd name="connsiteY33" fmla="*/ 785552 h 785553"/>
              <a:gd name="connsiteX34" fmla="*/ 3010583 w 4027547"/>
              <a:gd name="connsiteY34" fmla="*/ 785552 h 785553"/>
              <a:gd name="connsiteX35" fmla="*/ 3362771 w 4027547"/>
              <a:gd name="connsiteY35" fmla="*/ 0 h 785553"/>
              <a:gd name="connsiteX36" fmla="*/ 4027547 w 4027547"/>
              <a:gd name="connsiteY36" fmla="*/ 0 h 785553"/>
              <a:gd name="connsiteX37" fmla="*/ 3817488 w 4027547"/>
              <a:gd name="connsiteY37" fmla="*/ 468534 h 785553"/>
              <a:gd name="connsiteX38" fmla="*/ 3569806 w 4027547"/>
              <a:gd name="connsiteY38" fmla="*/ 785552 h 785553"/>
              <a:gd name="connsiteX39" fmla="*/ 3450301 w 4027547"/>
              <a:gd name="connsiteY39" fmla="*/ 785552 h 785553"/>
              <a:gd name="connsiteX40" fmla="*/ 3802492 w 4027547"/>
              <a:gd name="connsiteY40" fmla="*/ 0 h 785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Lst>
            <a:rect l="l" t="t" r="r" b="b"/>
            <a:pathLst>
              <a:path w="4027547" h="785553">
                <a:moveTo>
                  <a:pt x="99664" y="0"/>
                </a:moveTo>
                <a:lnTo>
                  <a:pt x="72419" y="60767"/>
                </a:lnTo>
                <a:lnTo>
                  <a:pt x="0" y="0"/>
                </a:lnTo>
                <a:close/>
                <a:moveTo>
                  <a:pt x="539381" y="0"/>
                </a:moveTo>
                <a:lnTo>
                  <a:pt x="391937" y="328875"/>
                </a:lnTo>
                <a:lnTo>
                  <a:pt x="228402" y="191652"/>
                </a:lnTo>
                <a:lnTo>
                  <a:pt x="314325" y="0"/>
                </a:lnTo>
                <a:close/>
                <a:moveTo>
                  <a:pt x="979103" y="0"/>
                </a:moveTo>
                <a:lnTo>
                  <a:pt x="711455" y="596982"/>
                </a:lnTo>
                <a:lnTo>
                  <a:pt x="547920" y="459759"/>
                </a:lnTo>
                <a:lnTo>
                  <a:pt x="754042" y="0"/>
                </a:lnTo>
                <a:close/>
                <a:moveTo>
                  <a:pt x="1418820" y="0"/>
                </a:moveTo>
                <a:lnTo>
                  <a:pt x="1066629" y="785552"/>
                </a:lnTo>
                <a:lnTo>
                  <a:pt x="936184" y="785552"/>
                </a:lnTo>
                <a:lnTo>
                  <a:pt x="867438" y="727867"/>
                </a:lnTo>
                <a:lnTo>
                  <a:pt x="1193763" y="0"/>
                </a:lnTo>
                <a:close/>
                <a:moveTo>
                  <a:pt x="1858539" y="0"/>
                </a:moveTo>
                <a:lnTo>
                  <a:pt x="1506353" y="785552"/>
                </a:lnTo>
                <a:lnTo>
                  <a:pt x="1281292" y="785552"/>
                </a:lnTo>
                <a:lnTo>
                  <a:pt x="1633481" y="2"/>
                </a:lnTo>
                <a:close/>
                <a:moveTo>
                  <a:pt x="2298256" y="0"/>
                </a:moveTo>
                <a:lnTo>
                  <a:pt x="1946064" y="785553"/>
                </a:lnTo>
                <a:lnTo>
                  <a:pt x="1721006" y="785552"/>
                </a:lnTo>
                <a:lnTo>
                  <a:pt x="2073196" y="0"/>
                </a:lnTo>
                <a:close/>
                <a:moveTo>
                  <a:pt x="2708393" y="0"/>
                </a:moveTo>
                <a:lnTo>
                  <a:pt x="2356201" y="785552"/>
                </a:lnTo>
                <a:lnTo>
                  <a:pt x="2131146" y="785552"/>
                </a:lnTo>
                <a:lnTo>
                  <a:pt x="2483333" y="0"/>
                </a:lnTo>
                <a:close/>
                <a:moveTo>
                  <a:pt x="3148110" y="0"/>
                </a:moveTo>
                <a:lnTo>
                  <a:pt x="2795922" y="785552"/>
                </a:lnTo>
                <a:lnTo>
                  <a:pt x="2570865" y="785552"/>
                </a:lnTo>
                <a:lnTo>
                  <a:pt x="2923056" y="0"/>
                </a:lnTo>
                <a:close/>
                <a:moveTo>
                  <a:pt x="3587828" y="0"/>
                </a:moveTo>
                <a:lnTo>
                  <a:pt x="3235641" y="785552"/>
                </a:lnTo>
                <a:lnTo>
                  <a:pt x="3010583" y="785552"/>
                </a:lnTo>
                <a:lnTo>
                  <a:pt x="3362771" y="0"/>
                </a:lnTo>
                <a:close/>
                <a:moveTo>
                  <a:pt x="4027547" y="0"/>
                </a:moveTo>
                <a:lnTo>
                  <a:pt x="3817488" y="468534"/>
                </a:lnTo>
                <a:lnTo>
                  <a:pt x="3569806" y="785552"/>
                </a:lnTo>
                <a:lnTo>
                  <a:pt x="3450301" y="785552"/>
                </a:lnTo>
                <a:lnTo>
                  <a:pt x="3802492"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sp>
        <p:nvSpPr>
          <p:cNvPr id="26" name="Freeform: Shape 25">
            <a:extLst>
              <a:ext uri="{FF2B5EF4-FFF2-40B4-BE49-F238E27FC236}">
                <a16:creationId xmlns:a16="http://schemas.microsoft.com/office/drawing/2014/main" id="{A6DF4C75-ED67-4C81-97DA-DEB6A69E35F7}"/>
              </a:ext>
            </a:extLst>
          </p:cNvPr>
          <p:cNvSpPr/>
          <p:nvPr userDrawn="1"/>
        </p:nvSpPr>
        <p:spPr>
          <a:xfrm rot="3062081">
            <a:off x="11390559" y="5495243"/>
            <a:ext cx="313335" cy="1824165"/>
          </a:xfrm>
          <a:custGeom>
            <a:avLst/>
            <a:gdLst>
              <a:gd name="connsiteX0" fmla="*/ 13483 w 313335"/>
              <a:gd name="connsiteY0" fmla="*/ 0 h 1824165"/>
              <a:gd name="connsiteX1" fmla="*/ 313335 w 313335"/>
              <a:gd name="connsiteY1" fmla="*/ 242515 h 1824165"/>
              <a:gd name="connsiteX2" fmla="*/ 304427 w 313335"/>
              <a:gd name="connsiteY2" fmla="*/ 1447763 h 1824165"/>
              <a:gd name="connsiteX3" fmla="*/ 0 w 313335"/>
              <a:gd name="connsiteY3" fmla="*/ 1824165 h 1824165"/>
            </a:gdLst>
            <a:ahLst/>
            <a:cxnLst>
              <a:cxn ang="0">
                <a:pos x="connsiteX0" y="connsiteY0"/>
              </a:cxn>
              <a:cxn ang="0">
                <a:pos x="connsiteX1" y="connsiteY1"/>
              </a:cxn>
              <a:cxn ang="0">
                <a:pos x="connsiteX2" y="connsiteY2"/>
              </a:cxn>
              <a:cxn ang="0">
                <a:pos x="connsiteX3" y="connsiteY3"/>
              </a:cxn>
            </a:cxnLst>
            <a:rect l="l" t="t" r="r" b="b"/>
            <a:pathLst>
              <a:path w="313335" h="1824165">
                <a:moveTo>
                  <a:pt x="13483" y="0"/>
                </a:moveTo>
                <a:lnTo>
                  <a:pt x="313335" y="242515"/>
                </a:lnTo>
                <a:lnTo>
                  <a:pt x="304427" y="1447763"/>
                </a:lnTo>
                <a:lnTo>
                  <a:pt x="0" y="1824165"/>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4" name="Freeform: Shape 23">
            <a:extLst>
              <a:ext uri="{FF2B5EF4-FFF2-40B4-BE49-F238E27FC236}">
                <a16:creationId xmlns:a16="http://schemas.microsoft.com/office/drawing/2014/main" id="{909747AC-2FC8-45DB-B631-EC7699242DA7}"/>
              </a:ext>
            </a:extLst>
          </p:cNvPr>
          <p:cNvSpPr/>
          <p:nvPr userDrawn="1"/>
        </p:nvSpPr>
        <p:spPr>
          <a:xfrm rot="3079075">
            <a:off x="9677635" y="2242299"/>
            <a:ext cx="652567" cy="5991816"/>
          </a:xfrm>
          <a:custGeom>
            <a:avLst/>
            <a:gdLst>
              <a:gd name="connsiteX0" fmla="*/ 44287 w 652567"/>
              <a:gd name="connsiteY0" fmla="*/ 0 h 5991816"/>
              <a:gd name="connsiteX1" fmla="*/ 652567 w 652567"/>
              <a:gd name="connsiteY1" fmla="*/ 487012 h 5991816"/>
              <a:gd name="connsiteX2" fmla="*/ 617523 w 652567"/>
              <a:gd name="connsiteY2" fmla="*/ 5228294 h 5991816"/>
              <a:gd name="connsiteX3" fmla="*/ 0 w 652567"/>
              <a:gd name="connsiteY3" fmla="*/ 5991816 h 5991816"/>
            </a:gdLst>
            <a:ahLst/>
            <a:cxnLst>
              <a:cxn ang="0">
                <a:pos x="connsiteX0" y="connsiteY0"/>
              </a:cxn>
              <a:cxn ang="0">
                <a:pos x="connsiteX1" y="connsiteY1"/>
              </a:cxn>
              <a:cxn ang="0">
                <a:pos x="connsiteX2" y="connsiteY2"/>
              </a:cxn>
              <a:cxn ang="0">
                <a:pos x="connsiteX3" y="connsiteY3"/>
              </a:cxn>
            </a:cxnLst>
            <a:rect l="l" t="t" r="r" b="b"/>
            <a:pathLst>
              <a:path w="652567" h="5991816">
                <a:moveTo>
                  <a:pt x="44287" y="0"/>
                </a:moveTo>
                <a:lnTo>
                  <a:pt x="652567" y="487012"/>
                </a:lnTo>
                <a:lnTo>
                  <a:pt x="617523" y="5228294"/>
                </a:lnTo>
                <a:lnTo>
                  <a:pt x="0" y="599181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Tree>
    <p:extLst>
      <p:ext uri="{BB962C8B-B14F-4D97-AF65-F5344CB8AC3E}">
        <p14:creationId xmlns:p14="http://schemas.microsoft.com/office/powerpoint/2010/main" val="12796040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NG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30" y="332484"/>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PNG &amp; Shapes Layout</a:t>
            </a:r>
          </a:p>
        </p:txBody>
      </p:sp>
    </p:spTree>
    <p:extLst>
      <p:ext uri="{BB962C8B-B14F-4D97-AF65-F5344CB8AC3E}">
        <p14:creationId xmlns:p14="http://schemas.microsoft.com/office/powerpoint/2010/main" val="24463927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Icon sets layout">
    <p:spTree>
      <p:nvGrpSpPr>
        <p:cNvPr id="1" name=""/>
        <p:cNvGrpSpPr/>
        <p:nvPr/>
      </p:nvGrpSpPr>
      <p:grpSpPr>
        <a:xfrm>
          <a:off x="0" y="0"/>
          <a:ext cx="0" cy="0"/>
          <a:chOff x="0" y="0"/>
          <a:chExt cx="0" cy="0"/>
        </a:xfrm>
      </p:grpSpPr>
      <p:sp>
        <p:nvSpPr>
          <p:cNvPr id="2" name="Text Placeholder 9"/>
          <p:cNvSpPr>
            <a:spLocks noGrp="1"/>
          </p:cNvSpPr>
          <p:nvPr>
            <p:ph type="body" sz="quarter" idx="10" hasCustomPrompt="1"/>
          </p:nvPr>
        </p:nvSpPr>
        <p:spPr>
          <a:xfrm>
            <a:off x="323530" y="123478"/>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Icon Sets Layout</a:t>
            </a:r>
          </a:p>
        </p:txBody>
      </p:sp>
      <p:sp>
        <p:nvSpPr>
          <p:cNvPr id="3" name="Rounded Rectangle 2"/>
          <p:cNvSpPr/>
          <p:nvPr userDrawn="1"/>
        </p:nvSpPr>
        <p:spPr>
          <a:xfrm>
            <a:off x="354011" y="1131592"/>
            <a:ext cx="3560767" cy="5402561"/>
          </a:xfrm>
          <a:prstGeom prst="roundRect">
            <a:avLst>
              <a:gd name="adj" fmla="val 396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p>
        </p:txBody>
      </p:sp>
      <p:sp>
        <p:nvSpPr>
          <p:cNvPr id="4" name="Rounded Rectangle 3"/>
          <p:cNvSpPr/>
          <p:nvPr userDrawn="1"/>
        </p:nvSpPr>
        <p:spPr>
          <a:xfrm>
            <a:off x="531934" y="1347500"/>
            <a:ext cx="153868" cy="5015200"/>
          </a:xfrm>
          <a:prstGeom prst="roundRect">
            <a:avLst>
              <a:gd name="adj" fmla="val 50000"/>
            </a:avLst>
          </a:prstGeom>
          <a:solidFill>
            <a:schemeClr val="bg1">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bg1"/>
              </a:solidFill>
            </a:endParaRPr>
          </a:p>
        </p:txBody>
      </p:sp>
      <p:sp>
        <p:nvSpPr>
          <p:cNvPr id="5" name="Half Frame 4"/>
          <p:cNvSpPr/>
          <p:nvPr userDrawn="1"/>
        </p:nvSpPr>
        <p:spPr>
          <a:xfrm rot="5400000">
            <a:off x="3057178" y="1276654"/>
            <a:ext cx="685849" cy="685148"/>
          </a:xfrm>
          <a:prstGeom prst="halfFrame">
            <a:avLst>
              <a:gd name="adj1" fmla="val 23728"/>
              <a:gd name="adj2" fmla="val 24642"/>
            </a:avLst>
          </a:prstGeom>
          <a:solidFill>
            <a:schemeClr val="bg1">
              <a:alpha val="2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351">
              <a:solidFill>
                <a:schemeClr val="tx1">
                  <a:lumMod val="85000"/>
                  <a:lumOff val="15000"/>
                </a:schemeClr>
              </a:solidFill>
            </a:endParaRPr>
          </a:p>
        </p:txBody>
      </p:sp>
      <p:sp>
        <p:nvSpPr>
          <p:cNvPr id="58" name="TextBox 57">
            <a:extLst>
              <a:ext uri="{FF2B5EF4-FFF2-40B4-BE49-F238E27FC236}">
                <a16:creationId xmlns:a16="http://schemas.microsoft.com/office/drawing/2014/main" id="{5644E8BB-F13A-4AE0-889E-633DE4143787}"/>
              </a:ext>
            </a:extLst>
          </p:cNvPr>
          <p:cNvSpPr txBox="1"/>
          <p:nvPr userDrawn="1"/>
        </p:nvSpPr>
        <p:spPr>
          <a:xfrm>
            <a:off x="711704" y="1637214"/>
            <a:ext cx="2232248" cy="523220"/>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Resize without losing quality</a:t>
            </a:r>
            <a:endParaRPr lang="ko-KR" altLang="en-US" sz="1400" b="1" dirty="0">
              <a:solidFill>
                <a:schemeClr val="bg1"/>
              </a:solidFill>
              <a:latin typeface="Arial" pitchFamily="34" charset="0"/>
              <a:cs typeface="Arial" pitchFamily="34" charset="0"/>
            </a:endParaRPr>
          </a:p>
        </p:txBody>
      </p:sp>
      <p:sp>
        <p:nvSpPr>
          <p:cNvPr id="59" name="TextBox 58">
            <a:extLst>
              <a:ext uri="{FF2B5EF4-FFF2-40B4-BE49-F238E27FC236}">
                <a16:creationId xmlns:a16="http://schemas.microsoft.com/office/drawing/2014/main" id="{F2CE2B8B-ED32-491A-95B2-D28904BC432C}"/>
              </a:ext>
            </a:extLst>
          </p:cNvPr>
          <p:cNvSpPr txBox="1"/>
          <p:nvPr userDrawn="1"/>
        </p:nvSpPr>
        <p:spPr>
          <a:xfrm>
            <a:off x="711704" y="2127463"/>
            <a:ext cx="2232248" cy="738664"/>
          </a:xfrm>
          <a:prstGeom prst="rect">
            <a:avLst/>
          </a:prstGeom>
          <a:noFill/>
        </p:spPr>
        <p:txBody>
          <a:bodyPr wrap="square" rtlCol="0" anchor="ctr">
            <a:spAutoFit/>
          </a:bodyPr>
          <a:lstStyle/>
          <a:p>
            <a:r>
              <a:rPr lang="en-US" altLang="ko-KR" sz="1400" b="1" dirty="0">
                <a:solidFill>
                  <a:schemeClr val="bg1"/>
                </a:solidFill>
                <a:latin typeface="Arial" pitchFamily="34" charset="0"/>
                <a:cs typeface="Arial" pitchFamily="34" charset="0"/>
              </a:rPr>
              <a:t>You can Change Fill Color &amp;</a:t>
            </a:r>
          </a:p>
          <a:p>
            <a:r>
              <a:rPr lang="en-US" altLang="ko-KR" sz="1400" b="1" dirty="0">
                <a:solidFill>
                  <a:schemeClr val="bg1"/>
                </a:solidFill>
                <a:latin typeface="Arial" pitchFamily="34" charset="0"/>
                <a:cs typeface="Arial" pitchFamily="34" charset="0"/>
              </a:rPr>
              <a:t>Line Color</a:t>
            </a:r>
            <a:endParaRPr lang="ko-KR" altLang="en-US" sz="1400" b="1" dirty="0">
              <a:solidFill>
                <a:schemeClr val="bg1"/>
              </a:solidFill>
              <a:latin typeface="Arial" pitchFamily="34" charset="0"/>
              <a:cs typeface="Arial" pitchFamily="34" charset="0"/>
            </a:endParaRPr>
          </a:p>
        </p:txBody>
      </p:sp>
      <p:sp>
        <p:nvSpPr>
          <p:cNvPr id="60" name="TextBox 59">
            <a:extLst>
              <a:ext uri="{FF2B5EF4-FFF2-40B4-BE49-F238E27FC236}">
                <a16:creationId xmlns:a16="http://schemas.microsoft.com/office/drawing/2014/main" id="{962A52DF-2523-4479-BFA3-B5ACE9887E1C}"/>
              </a:ext>
            </a:extLst>
          </p:cNvPr>
          <p:cNvSpPr txBox="1"/>
          <p:nvPr userDrawn="1"/>
        </p:nvSpPr>
        <p:spPr>
          <a:xfrm>
            <a:off x="721229" y="5808440"/>
            <a:ext cx="2232000" cy="307777"/>
          </a:xfrm>
          <a:prstGeom prst="rect">
            <a:avLst/>
          </a:prstGeom>
          <a:noFill/>
        </p:spPr>
        <p:txBody>
          <a:bodyPr wrap="square" rtlCol="0" anchor="ctr">
            <a:spAutoFit/>
          </a:bodyPr>
          <a:lstStyle/>
          <a:p>
            <a:r>
              <a:rPr lang="en-US" altLang="ko-KR" sz="1400" dirty="0">
                <a:solidFill>
                  <a:schemeClr val="bg1"/>
                </a:solidFill>
                <a:latin typeface="Arial" pitchFamily="34" charset="0"/>
                <a:cs typeface="Arial" pitchFamily="34" charset="0"/>
              </a:rPr>
              <a:t>www.allppt.com</a:t>
            </a:r>
            <a:endParaRPr lang="ko-KR" altLang="en-US" sz="1400" dirty="0">
              <a:solidFill>
                <a:schemeClr val="bg1"/>
              </a:solidFill>
              <a:latin typeface="Arial" pitchFamily="34" charset="0"/>
              <a:cs typeface="Arial" pitchFamily="34" charset="0"/>
            </a:endParaRPr>
          </a:p>
        </p:txBody>
      </p:sp>
      <p:sp>
        <p:nvSpPr>
          <p:cNvPr id="61" name="TextBox 60">
            <a:extLst>
              <a:ext uri="{FF2B5EF4-FFF2-40B4-BE49-F238E27FC236}">
                <a16:creationId xmlns:a16="http://schemas.microsoft.com/office/drawing/2014/main" id="{BAAC314F-E96A-4408-95DE-A70E9ED054AF}"/>
              </a:ext>
            </a:extLst>
          </p:cNvPr>
          <p:cNvSpPr txBox="1"/>
          <p:nvPr userDrawn="1"/>
        </p:nvSpPr>
        <p:spPr>
          <a:xfrm>
            <a:off x="721229" y="4450325"/>
            <a:ext cx="2717296" cy="1384995"/>
          </a:xfrm>
          <a:prstGeom prst="rect">
            <a:avLst/>
          </a:prstGeom>
          <a:noFill/>
        </p:spPr>
        <p:txBody>
          <a:bodyPr wrap="square" rtlCol="0" anchor="ctr">
            <a:spAutoFit/>
          </a:bodyPr>
          <a:lstStyle/>
          <a:p>
            <a:r>
              <a:rPr lang="en-US" altLang="ko-KR" sz="2800" b="1" dirty="0">
                <a:solidFill>
                  <a:schemeClr val="bg1"/>
                </a:solidFill>
                <a:latin typeface="+mn-lt"/>
                <a:ea typeface="+mn-ea"/>
                <a:cs typeface="Arial" pitchFamily="34" charset="0"/>
              </a:rPr>
              <a:t>FREE </a:t>
            </a:r>
          </a:p>
          <a:p>
            <a:r>
              <a:rPr lang="en-US" altLang="ko-KR" sz="2800" b="1" dirty="0">
                <a:solidFill>
                  <a:schemeClr val="bg1"/>
                </a:solidFill>
                <a:latin typeface="+mn-lt"/>
                <a:ea typeface="+mn-ea"/>
                <a:cs typeface="Arial" pitchFamily="34" charset="0"/>
              </a:rPr>
              <a:t>PPT TEMPLATES</a:t>
            </a:r>
          </a:p>
        </p:txBody>
      </p:sp>
    </p:spTree>
    <p:extLst>
      <p:ext uri="{BB962C8B-B14F-4D97-AF65-F5344CB8AC3E}">
        <p14:creationId xmlns:p14="http://schemas.microsoft.com/office/powerpoint/2010/main" val="3136765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over slide layout">
    <p:spTree>
      <p:nvGrpSpPr>
        <p:cNvPr id="1" name=""/>
        <p:cNvGrpSpPr/>
        <p:nvPr/>
      </p:nvGrpSpPr>
      <p:grpSpPr>
        <a:xfrm>
          <a:off x="0" y="0"/>
          <a:ext cx="0" cy="0"/>
          <a:chOff x="0" y="0"/>
          <a:chExt cx="0" cy="0"/>
        </a:xfrm>
      </p:grpSpPr>
      <p:grpSp>
        <p:nvGrpSpPr>
          <p:cNvPr id="2" name="Graphic 100">
            <a:extLst>
              <a:ext uri="{FF2B5EF4-FFF2-40B4-BE49-F238E27FC236}">
                <a16:creationId xmlns:a16="http://schemas.microsoft.com/office/drawing/2014/main" id="{ABAC4D8F-CA6E-4639-8892-51818207428E}"/>
              </a:ext>
            </a:extLst>
          </p:cNvPr>
          <p:cNvGrpSpPr/>
          <p:nvPr userDrawn="1"/>
        </p:nvGrpSpPr>
        <p:grpSpPr>
          <a:xfrm rot="8100000">
            <a:off x="10090173" y="-1239149"/>
            <a:ext cx="2271679" cy="4263641"/>
            <a:chOff x="9770176" y="2870964"/>
            <a:chExt cx="829627" cy="1557100"/>
          </a:xfrm>
          <a:gradFill flip="none" rotWithShape="1">
            <a:gsLst>
              <a:gs pos="0">
                <a:schemeClr val="bg1">
                  <a:alpha val="30000"/>
                </a:schemeClr>
              </a:gs>
              <a:gs pos="100000">
                <a:schemeClr val="bg1"/>
              </a:gs>
            </a:gsLst>
            <a:lin ang="10800000" scaled="1"/>
            <a:tileRect/>
          </a:gradFill>
        </p:grpSpPr>
        <p:sp>
          <p:nvSpPr>
            <p:cNvPr id="3" name="Freeform: Shape 2">
              <a:extLst>
                <a:ext uri="{FF2B5EF4-FFF2-40B4-BE49-F238E27FC236}">
                  <a16:creationId xmlns:a16="http://schemas.microsoft.com/office/drawing/2014/main" id="{DF24ADBE-11D2-4540-ACC5-D3376BDB1D77}"/>
                </a:ext>
              </a:extLst>
            </p:cNvPr>
            <p:cNvSpPr/>
            <p:nvPr/>
          </p:nvSpPr>
          <p:spPr>
            <a:xfrm>
              <a:off x="9770176" y="359462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4" name="Freeform: Shape 3">
              <a:extLst>
                <a:ext uri="{FF2B5EF4-FFF2-40B4-BE49-F238E27FC236}">
                  <a16:creationId xmlns:a16="http://schemas.microsoft.com/office/drawing/2014/main" id="{D30F613D-18A4-4011-B115-733CE8EF4E2F}"/>
                </a:ext>
              </a:extLst>
            </p:cNvPr>
            <p:cNvSpPr/>
            <p:nvPr/>
          </p:nvSpPr>
          <p:spPr>
            <a:xfrm>
              <a:off x="9842565" y="3522236"/>
              <a:ext cx="57150" cy="57150"/>
            </a:xfrm>
            <a:custGeom>
              <a:avLst/>
              <a:gdLst>
                <a:gd name="connsiteX0" fmla="*/ 49530 w 57150"/>
                <a:gd name="connsiteY0" fmla="*/ 14288 h 57150"/>
                <a:gd name="connsiteX1" fmla="*/ 49530 w 57150"/>
                <a:gd name="connsiteY1" fmla="*/ 49530 h 57150"/>
                <a:gd name="connsiteX2" fmla="*/ 14287 w 57150"/>
                <a:gd name="connsiteY2" fmla="*/ 49530 h 57150"/>
                <a:gd name="connsiteX3" fmla="*/ 14287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2" y="59055"/>
                    <a:pt x="14287" y="49530"/>
                  </a:cubicBezTo>
                  <a:cubicBezTo>
                    <a:pt x="4763" y="40005"/>
                    <a:pt x="4763" y="23813"/>
                    <a:pt x="14287" y="14288"/>
                  </a:cubicBezTo>
                  <a:cubicBezTo>
                    <a:pt x="23812" y="4763"/>
                    <a:pt x="40005" y="4763"/>
                    <a:pt x="49530" y="14288"/>
                  </a:cubicBezTo>
                  <a:close/>
                </a:path>
              </a:pathLst>
            </a:custGeom>
            <a:grpFill/>
            <a:ln w="9525" cap="flat">
              <a:noFill/>
              <a:prstDash val="solid"/>
              <a:miter/>
            </a:ln>
          </p:spPr>
          <p:txBody>
            <a:bodyPr rtlCol="0" anchor="ctr"/>
            <a:lstStyle/>
            <a:p>
              <a:endParaRPr lang="en-US" sz="1800"/>
            </a:p>
          </p:txBody>
        </p:sp>
        <p:sp>
          <p:nvSpPr>
            <p:cNvPr id="5" name="Freeform: Shape 4">
              <a:extLst>
                <a:ext uri="{FF2B5EF4-FFF2-40B4-BE49-F238E27FC236}">
                  <a16:creationId xmlns:a16="http://schemas.microsoft.com/office/drawing/2014/main" id="{90C8A6AC-EC30-43CF-9921-D7D08AC84BC7}"/>
                </a:ext>
              </a:extLst>
            </p:cNvPr>
            <p:cNvSpPr/>
            <p:nvPr/>
          </p:nvSpPr>
          <p:spPr>
            <a:xfrm>
              <a:off x="9914956" y="344984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6" name="Freeform: Shape 5">
              <a:extLst>
                <a:ext uri="{FF2B5EF4-FFF2-40B4-BE49-F238E27FC236}">
                  <a16:creationId xmlns:a16="http://schemas.microsoft.com/office/drawing/2014/main" id="{DD8E41AE-8A79-4CBD-92B1-C25D0535ADF5}"/>
                </a:ext>
              </a:extLst>
            </p:cNvPr>
            <p:cNvSpPr/>
            <p:nvPr/>
          </p:nvSpPr>
          <p:spPr>
            <a:xfrm>
              <a:off x="9988298" y="337745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7" name="Freeform: Shape 6">
              <a:extLst>
                <a:ext uri="{FF2B5EF4-FFF2-40B4-BE49-F238E27FC236}">
                  <a16:creationId xmlns:a16="http://schemas.microsoft.com/office/drawing/2014/main" id="{0520C297-24A8-415F-A82D-29AF53245A75}"/>
                </a:ext>
              </a:extLst>
            </p:cNvPr>
            <p:cNvSpPr/>
            <p:nvPr/>
          </p:nvSpPr>
          <p:spPr>
            <a:xfrm>
              <a:off x="10060688" y="330506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8" name="Freeform: Shape 7">
              <a:extLst>
                <a:ext uri="{FF2B5EF4-FFF2-40B4-BE49-F238E27FC236}">
                  <a16:creationId xmlns:a16="http://schemas.microsoft.com/office/drawing/2014/main" id="{F0C4F934-CFAF-49A8-8D91-36B37FE216B2}"/>
                </a:ext>
              </a:extLst>
            </p:cNvPr>
            <p:cNvSpPr/>
            <p:nvPr/>
          </p:nvSpPr>
          <p:spPr>
            <a:xfrm>
              <a:off x="10133078" y="323267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9" name="Freeform: Shape 8">
              <a:extLst>
                <a:ext uri="{FF2B5EF4-FFF2-40B4-BE49-F238E27FC236}">
                  <a16:creationId xmlns:a16="http://schemas.microsoft.com/office/drawing/2014/main" id="{675D4320-DE94-404C-91D9-14DF753CCF7F}"/>
                </a:ext>
              </a:extLst>
            </p:cNvPr>
            <p:cNvSpPr/>
            <p:nvPr/>
          </p:nvSpPr>
          <p:spPr>
            <a:xfrm>
              <a:off x="10206420" y="316028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0" name="Freeform: Shape 9">
              <a:extLst>
                <a:ext uri="{FF2B5EF4-FFF2-40B4-BE49-F238E27FC236}">
                  <a16:creationId xmlns:a16="http://schemas.microsoft.com/office/drawing/2014/main" id="{0496E441-A897-4997-A860-348C54276AC5}"/>
                </a:ext>
              </a:extLst>
            </p:cNvPr>
            <p:cNvSpPr/>
            <p:nvPr/>
          </p:nvSpPr>
          <p:spPr>
            <a:xfrm>
              <a:off x="10278811" y="3088134"/>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1" name="Freeform: Shape 10">
              <a:extLst>
                <a:ext uri="{FF2B5EF4-FFF2-40B4-BE49-F238E27FC236}">
                  <a16:creationId xmlns:a16="http://schemas.microsoft.com/office/drawing/2014/main" id="{79D4AD4B-8537-4092-AF5F-699CD01D3D30}"/>
                </a:ext>
              </a:extLst>
            </p:cNvPr>
            <p:cNvSpPr/>
            <p:nvPr/>
          </p:nvSpPr>
          <p:spPr>
            <a:xfrm>
              <a:off x="10351200" y="3015744"/>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4765" y="4524"/>
                    <a:pt x="40005" y="4524"/>
                    <a:pt x="49530" y="15002"/>
                  </a:cubicBezTo>
                  <a:close/>
                </a:path>
              </a:pathLst>
            </a:custGeom>
            <a:grpFill/>
            <a:ln w="9525" cap="flat">
              <a:noFill/>
              <a:prstDash val="solid"/>
              <a:miter/>
            </a:ln>
          </p:spPr>
          <p:txBody>
            <a:bodyPr rtlCol="0" anchor="ctr"/>
            <a:lstStyle/>
            <a:p>
              <a:endParaRPr lang="en-US" sz="1800"/>
            </a:p>
          </p:txBody>
        </p:sp>
        <p:sp>
          <p:nvSpPr>
            <p:cNvPr id="12" name="Freeform: Shape 11">
              <a:extLst>
                <a:ext uri="{FF2B5EF4-FFF2-40B4-BE49-F238E27FC236}">
                  <a16:creationId xmlns:a16="http://schemas.microsoft.com/office/drawing/2014/main" id="{30694142-263C-4DA2-87AD-8F23DD3AFA16}"/>
                </a:ext>
              </a:extLst>
            </p:cNvPr>
            <p:cNvSpPr/>
            <p:nvPr/>
          </p:nvSpPr>
          <p:spPr>
            <a:xfrm>
              <a:off x="10424543" y="2943354"/>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13" name="Freeform: Shape 12">
              <a:extLst>
                <a:ext uri="{FF2B5EF4-FFF2-40B4-BE49-F238E27FC236}">
                  <a16:creationId xmlns:a16="http://schemas.microsoft.com/office/drawing/2014/main" id="{2B83EAE6-F41B-43F1-B443-8FE33B40E683}"/>
                </a:ext>
              </a:extLst>
            </p:cNvPr>
            <p:cNvSpPr/>
            <p:nvPr/>
          </p:nvSpPr>
          <p:spPr>
            <a:xfrm>
              <a:off x="10496933" y="2870964"/>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4" name="Freeform: Shape 13">
              <a:extLst>
                <a:ext uri="{FF2B5EF4-FFF2-40B4-BE49-F238E27FC236}">
                  <a16:creationId xmlns:a16="http://schemas.microsoft.com/office/drawing/2014/main" id="{62E79340-F012-4323-8642-EB66FEFCF935}"/>
                </a:ext>
              </a:extLst>
            </p:cNvPr>
            <p:cNvSpPr/>
            <p:nvPr/>
          </p:nvSpPr>
          <p:spPr>
            <a:xfrm>
              <a:off x="9847328" y="3672017"/>
              <a:ext cx="57150" cy="57150"/>
            </a:xfrm>
            <a:custGeom>
              <a:avLst/>
              <a:gdLst>
                <a:gd name="connsiteX0" fmla="*/ 49530 w 57150"/>
                <a:gd name="connsiteY0" fmla="*/ 15002 h 57150"/>
                <a:gd name="connsiteX1" fmla="*/ 49530 w 57150"/>
                <a:gd name="connsiteY1" fmla="*/ 50244 h 57150"/>
                <a:gd name="connsiteX2" fmla="*/ 14287 w 57150"/>
                <a:gd name="connsiteY2" fmla="*/ 50244 h 57150"/>
                <a:gd name="connsiteX3" fmla="*/ 14287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2" y="59769"/>
                    <a:pt x="14287" y="50244"/>
                  </a:cubicBezTo>
                  <a:cubicBezTo>
                    <a:pt x="4763" y="40719"/>
                    <a:pt x="4763" y="24527"/>
                    <a:pt x="14287" y="15002"/>
                  </a:cubicBezTo>
                  <a:cubicBezTo>
                    <a:pt x="23812" y="4524"/>
                    <a:pt x="40005" y="4524"/>
                    <a:pt x="49530" y="15002"/>
                  </a:cubicBezTo>
                  <a:close/>
                </a:path>
              </a:pathLst>
            </a:custGeom>
            <a:grpFill/>
            <a:ln w="9525" cap="flat">
              <a:noFill/>
              <a:prstDash val="solid"/>
              <a:miter/>
            </a:ln>
          </p:spPr>
          <p:txBody>
            <a:bodyPr rtlCol="0" anchor="ctr"/>
            <a:lstStyle/>
            <a:p>
              <a:endParaRPr lang="en-US" sz="1800"/>
            </a:p>
          </p:txBody>
        </p:sp>
        <p:sp>
          <p:nvSpPr>
            <p:cNvPr id="15" name="Freeform: Shape 14">
              <a:extLst>
                <a:ext uri="{FF2B5EF4-FFF2-40B4-BE49-F238E27FC236}">
                  <a16:creationId xmlns:a16="http://schemas.microsoft.com/office/drawing/2014/main" id="{77223882-FCDB-414E-88A3-3261BEB1849F}"/>
                </a:ext>
              </a:extLst>
            </p:cNvPr>
            <p:cNvSpPr/>
            <p:nvPr/>
          </p:nvSpPr>
          <p:spPr>
            <a:xfrm>
              <a:off x="9919718" y="3599627"/>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6" name="Freeform: Shape 15">
              <a:extLst>
                <a:ext uri="{FF2B5EF4-FFF2-40B4-BE49-F238E27FC236}">
                  <a16:creationId xmlns:a16="http://schemas.microsoft.com/office/drawing/2014/main" id="{44DD4351-78E0-40ED-8021-8E6699FD2610}"/>
                </a:ext>
              </a:extLst>
            </p:cNvPr>
            <p:cNvSpPr/>
            <p:nvPr/>
          </p:nvSpPr>
          <p:spPr>
            <a:xfrm>
              <a:off x="9993061" y="3527237"/>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17" name="Freeform: Shape 16">
              <a:extLst>
                <a:ext uri="{FF2B5EF4-FFF2-40B4-BE49-F238E27FC236}">
                  <a16:creationId xmlns:a16="http://schemas.microsoft.com/office/drawing/2014/main" id="{C4002D3D-0AE0-46E3-AEA0-A119261E2F81}"/>
                </a:ext>
              </a:extLst>
            </p:cNvPr>
            <p:cNvSpPr/>
            <p:nvPr/>
          </p:nvSpPr>
          <p:spPr>
            <a:xfrm>
              <a:off x="10065450" y="3455200"/>
              <a:ext cx="57150" cy="57150"/>
            </a:xfrm>
            <a:custGeom>
              <a:avLst/>
              <a:gdLst>
                <a:gd name="connsiteX0" fmla="*/ 49530 w 57150"/>
                <a:gd name="connsiteY0" fmla="*/ 14649 h 57150"/>
                <a:gd name="connsiteX1" fmla="*/ 49530 w 57150"/>
                <a:gd name="connsiteY1" fmla="*/ 49891 h 57150"/>
                <a:gd name="connsiteX2" fmla="*/ 14288 w 57150"/>
                <a:gd name="connsiteY2" fmla="*/ 49891 h 57150"/>
                <a:gd name="connsiteX3" fmla="*/ 14288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3" y="59416"/>
                    <a:pt x="14288" y="49891"/>
                  </a:cubicBezTo>
                  <a:cubicBezTo>
                    <a:pt x="4763" y="40366"/>
                    <a:pt x="4763" y="24174"/>
                    <a:pt x="14288" y="14649"/>
                  </a:cubicBezTo>
                  <a:cubicBezTo>
                    <a:pt x="23813" y="4171"/>
                    <a:pt x="40005" y="5124"/>
                    <a:pt x="49530" y="14649"/>
                  </a:cubicBezTo>
                  <a:close/>
                </a:path>
              </a:pathLst>
            </a:custGeom>
            <a:grpFill/>
            <a:ln w="9525" cap="flat">
              <a:noFill/>
              <a:prstDash val="solid"/>
              <a:miter/>
            </a:ln>
          </p:spPr>
          <p:txBody>
            <a:bodyPr rtlCol="0" anchor="ctr"/>
            <a:lstStyle/>
            <a:p>
              <a:endParaRPr lang="en-US" sz="1800"/>
            </a:p>
          </p:txBody>
        </p:sp>
        <p:sp>
          <p:nvSpPr>
            <p:cNvPr id="18" name="Freeform: Shape 17">
              <a:extLst>
                <a:ext uri="{FF2B5EF4-FFF2-40B4-BE49-F238E27FC236}">
                  <a16:creationId xmlns:a16="http://schemas.microsoft.com/office/drawing/2014/main" id="{21CD5350-3C0F-49AA-ADFA-83E01851AE21}"/>
                </a:ext>
              </a:extLst>
            </p:cNvPr>
            <p:cNvSpPr/>
            <p:nvPr/>
          </p:nvSpPr>
          <p:spPr>
            <a:xfrm>
              <a:off x="10137841" y="338317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9" name="Freeform: Shape 18">
              <a:extLst>
                <a:ext uri="{FF2B5EF4-FFF2-40B4-BE49-F238E27FC236}">
                  <a16:creationId xmlns:a16="http://schemas.microsoft.com/office/drawing/2014/main" id="{26D407B0-7F4A-4931-8935-8F314E50F003}"/>
                </a:ext>
              </a:extLst>
            </p:cNvPr>
            <p:cNvSpPr/>
            <p:nvPr/>
          </p:nvSpPr>
          <p:spPr>
            <a:xfrm>
              <a:off x="10211183" y="331078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20" name="Freeform: Shape 19">
              <a:extLst>
                <a:ext uri="{FF2B5EF4-FFF2-40B4-BE49-F238E27FC236}">
                  <a16:creationId xmlns:a16="http://schemas.microsoft.com/office/drawing/2014/main" id="{1754EEF8-CF1B-48F2-9AAE-6F47BA875AB4}"/>
                </a:ext>
              </a:extLst>
            </p:cNvPr>
            <p:cNvSpPr/>
            <p:nvPr/>
          </p:nvSpPr>
          <p:spPr>
            <a:xfrm>
              <a:off x="10283573" y="323839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21" name="Freeform: Shape 20">
              <a:extLst>
                <a:ext uri="{FF2B5EF4-FFF2-40B4-BE49-F238E27FC236}">
                  <a16:creationId xmlns:a16="http://schemas.microsoft.com/office/drawing/2014/main" id="{7ECF370C-4A44-4D7D-A74B-82B62F56CC90}"/>
                </a:ext>
              </a:extLst>
            </p:cNvPr>
            <p:cNvSpPr/>
            <p:nvPr/>
          </p:nvSpPr>
          <p:spPr>
            <a:xfrm>
              <a:off x="10355963" y="316600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22" name="Freeform: Shape 21">
              <a:extLst>
                <a:ext uri="{FF2B5EF4-FFF2-40B4-BE49-F238E27FC236}">
                  <a16:creationId xmlns:a16="http://schemas.microsoft.com/office/drawing/2014/main" id="{B3E59F1B-F041-4FBB-BD2C-FE9C31A24453}"/>
                </a:ext>
              </a:extLst>
            </p:cNvPr>
            <p:cNvSpPr/>
            <p:nvPr/>
          </p:nvSpPr>
          <p:spPr>
            <a:xfrm>
              <a:off x="10428353" y="309361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23" name="Freeform: Shape 22">
              <a:extLst>
                <a:ext uri="{FF2B5EF4-FFF2-40B4-BE49-F238E27FC236}">
                  <a16:creationId xmlns:a16="http://schemas.microsoft.com/office/drawing/2014/main" id="{FFB1364F-39F6-48BA-BA6F-D98FFECB5413}"/>
                </a:ext>
              </a:extLst>
            </p:cNvPr>
            <p:cNvSpPr/>
            <p:nvPr/>
          </p:nvSpPr>
          <p:spPr>
            <a:xfrm>
              <a:off x="10501695" y="302122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24" name="Freeform: Shape 23">
              <a:extLst>
                <a:ext uri="{FF2B5EF4-FFF2-40B4-BE49-F238E27FC236}">
                  <a16:creationId xmlns:a16="http://schemas.microsoft.com/office/drawing/2014/main" id="{7E6EA86B-B477-4F86-BBD4-5B093D56B04A}"/>
                </a:ext>
              </a:extLst>
            </p:cNvPr>
            <p:cNvSpPr/>
            <p:nvPr/>
          </p:nvSpPr>
          <p:spPr>
            <a:xfrm>
              <a:off x="9924481" y="3749883"/>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25" name="Freeform: Shape 24">
              <a:extLst>
                <a:ext uri="{FF2B5EF4-FFF2-40B4-BE49-F238E27FC236}">
                  <a16:creationId xmlns:a16="http://schemas.microsoft.com/office/drawing/2014/main" id="{6BB49302-88F3-4B84-AB8C-1873112BB99F}"/>
                </a:ext>
              </a:extLst>
            </p:cNvPr>
            <p:cNvSpPr/>
            <p:nvPr/>
          </p:nvSpPr>
          <p:spPr>
            <a:xfrm>
              <a:off x="9996871" y="3677494"/>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26" name="Freeform: Shape 25">
              <a:extLst>
                <a:ext uri="{FF2B5EF4-FFF2-40B4-BE49-F238E27FC236}">
                  <a16:creationId xmlns:a16="http://schemas.microsoft.com/office/drawing/2014/main" id="{346E53E2-80C2-4009-B42C-75958367ECA4}"/>
                </a:ext>
              </a:extLst>
            </p:cNvPr>
            <p:cNvSpPr/>
            <p:nvPr/>
          </p:nvSpPr>
          <p:spPr>
            <a:xfrm>
              <a:off x="10070213" y="3605104"/>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27" name="Freeform: Shape 26">
              <a:extLst>
                <a:ext uri="{FF2B5EF4-FFF2-40B4-BE49-F238E27FC236}">
                  <a16:creationId xmlns:a16="http://schemas.microsoft.com/office/drawing/2014/main" id="{36AE1125-4495-408B-AB7F-E9426A90B27A}"/>
                </a:ext>
              </a:extLst>
            </p:cNvPr>
            <p:cNvSpPr/>
            <p:nvPr/>
          </p:nvSpPr>
          <p:spPr>
            <a:xfrm>
              <a:off x="10142603" y="3532714"/>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28" name="Freeform: Shape 27">
              <a:extLst>
                <a:ext uri="{FF2B5EF4-FFF2-40B4-BE49-F238E27FC236}">
                  <a16:creationId xmlns:a16="http://schemas.microsoft.com/office/drawing/2014/main" id="{44038A5E-53DB-48AC-B1C4-1946E1A50F3B}"/>
                </a:ext>
              </a:extLst>
            </p:cNvPr>
            <p:cNvSpPr/>
            <p:nvPr/>
          </p:nvSpPr>
          <p:spPr>
            <a:xfrm>
              <a:off x="10214993" y="3460323"/>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29" name="Freeform: Shape 28">
              <a:extLst>
                <a:ext uri="{FF2B5EF4-FFF2-40B4-BE49-F238E27FC236}">
                  <a16:creationId xmlns:a16="http://schemas.microsoft.com/office/drawing/2014/main" id="{5F305E66-EC98-48A2-91EE-4F2B6BA5E2A7}"/>
                </a:ext>
              </a:extLst>
            </p:cNvPr>
            <p:cNvSpPr/>
            <p:nvPr/>
          </p:nvSpPr>
          <p:spPr>
            <a:xfrm>
              <a:off x="10288336" y="3387933"/>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2" y="4763"/>
                    <a:pt x="49530" y="14288"/>
                  </a:cubicBezTo>
                  <a:close/>
                </a:path>
              </a:pathLst>
            </a:custGeom>
            <a:grpFill/>
            <a:ln w="9525" cap="flat">
              <a:noFill/>
              <a:prstDash val="solid"/>
              <a:miter/>
            </a:ln>
          </p:spPr>
          <p:txBody>
            <a:bodyPr rtlCol="0" anchor="ctr"/>
            <a:lstStyle/>
            <a:p>
              <a:endParaRPr lang="en-US" sz="1800"/>
            </a:p>
          </p:txBody>
        </p:sp>
        <p:sp>
          <p:nvSpPr>
            <p:cNvPr id="30" name="Freeform: Shape 29">
              <a:extLst>
                <a:ext uri="{FF2B5EF4-FFF2-40B4-BE49-F238E27FC236}">
                  <a16:creationId xmlns:a16="http://schemas.microsoft.com/office/drawing/2014/main" id="{0A3E4873-F185-4078-8005-726119701C4C}"/>
                </a:ext>
              </a:extLst>
            </p:cNvPr>
            <p:cNvSpPr/>
            <p:nvPr/>
          </p:nvSpPr>
          <p:spPr>
            <a:xfrm>
              <a:off x="10360725" y="3315544"/>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31" name="Freeform: Shape 30">
              <a:extLst>
                <a:ext uri="{FF2B5EF4-FFF2-40B4-BE49-F238E27FC236}">
                  <a16:creationId xmlns:a16="http://schemas.microsoft.com/office/drawing/2014/main" id="{2DCEBE27-868A-44E0-9D91-9D5443B088A5}"/>
                </a:ext>
              </a:extLst>
            </p:cNvPr>
            <p:cNvSpPr/>
            <p:nvPr/>
          </p:nvSpPr>
          <p:spPr>
            <a:xfrm>
              <a:off x="10433116" y="3243392"/>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32" name="Freeform: Shape 31">
              <a:extLst>
                <a:ext uri="{FF2B5EF4-FFF2-40B4-BE49-F238E27FC236}">
                  <a16:creationId xmlns:a16="http://schemas.microsoft.com/office/drawing/2014/main" id="{69AA1110-5085-4008-8BE3-37C2128CC9CE}"/>
                </a:ext>
              </a:extLst>
            </p:cNvPr>
            <p:cNvSpPr/>
            <p:nvPr/>
          </p:nvSpPr>
          <p:spPr>
            <a:xfrm>
              <a:off x="10506458" y="3171002"/>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33" name="Freeform: Shape 32">
              <a:extLst>
                <a:ext uri="{FF2B5EF4-FFF2-40B4-BE49-F238E27FC236}">
                  <a16:creationId xmlns:a16="http://schemas.microsoft.com/office/drawing/2014/main" id="{76583640-6BAC-4CCC-8D4C-C068D80E070B}"/>
                </a:ext>
              </a:extLst>
            </p:cNvPr>
            <p:cNvSpPr/>
            <p:nvPr/>
          </p:nvSpPr>
          <p:spPr>
            <a:xfrm>
              <a:off x="10001633" y="3827274"/>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34" name="Freeform: Shape 33">
              <a:extLst>
                <a:ext uri="{FF2B5EF4-FFF2-40B4-BE49-F238E27FC236}">
                  <a16:creationId xmlns:a16="http://schemas.microsoft.com/office/drawing/2014/main" id="{4AAFBA0C-DE7C-4945-9620-DC92C9364480}"/>
                </a:ext>
              </a:extLst>
            </p:cNvPr>
            <p:cNvSpPr/>
            <p:nvPr/>
          </p:nvSpPr>
          <p:spPr>
            <a:xfrm>
              <a:off x="10074023" y="3754884"/>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4765" y="4524"/>
                    <a:pt x="40005" y="4524"/>
                    <a:pt x="49530" y="15002"/>
                  </a:cubicBezTo>
                  <a:close/>
                </a:path>
              </a:pathLst>
            </a:custGeom>
            <a:grpFill/>
            <a:ln w="9525" cap="flat">
              <a:noFill/>
              <a:prstDash val="solid"/>
              <a:miter/>
            </a:ln>
          </p:spPr>
          <p:txBody>
            <a:bodyPr rtlCol="0" anchor="ctr"/>
            <a:lstStyle/>
            <a:p>
              <a:endParaRPr lang="en-US" sz="1800"/>
            </a:p>
          </p:txBody>
        </p:sp>
        <p:sp>
          <p:nvSpPr>
            <p:cNvPr id="35" name="Freeform: Shape 34">
              <a:extLst>
                <a:ext uri="{FF2B5EF4-FFF2-40B4-BE49-F238E27FC236}">
                  <a16:creationId xmlns:a16="http://schemas.microsoft.com/office/drawing/2014/main" id="{AE759159-34C6-410A-B771-5811000E7B52}"/>
                </a:ext>
              </a:extLst>
            </p:cNvPr>
            <p:cNvSpPr/>
            <p:nvPr/>
          </p:nvSpPr>
          <p:spPr>
            <a:xfrm>
              <a:off x="10147366" y="3682494"/>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36" name="Freeform: Shape 35">
              <a:extLst>
                <a:ext uri="{FF2B5EF4-FFF2-40B4-BE49-F238E27FC236}">
                  <a16:creationId xmlns:a16="http://schemas.microsoft.com/office/drawing/2014/main" id="{C6B21BDD-E33F-499E-9150-1D906FE2E7E0}"/>
                </a:ext>
              </a:extLst>
            </p:cNvPr>
            <p:cNvSpPr/>
            <p:nvPr/>
          </p:nvSpPr>
          <p:spPr>
            <a:xfrm>
              <a:off x="10219756" y="3610457"/>
              <a:ext cx="57150" cy="57150"/>
            </a:xfrm>
            <a:custGeom>
              <a:avLst/>
              <a:gdLst>
                <a:gd name="connsiteX0" fmla="*/ 49530 w 57150"/>
                <a:gd name="connsiteY0" fmla="*/ 14649 h 57150"/>
                <a:gd name="connsiteX1" fmla="*/ 49530 w 57150"/>
                <a:gd name="connsiteY1" fmla="*/ 49891 h 57150"/>
                <a:gd name="connsiteX2" fmla="*/ 14288 w 57150"/>
                <a:gd name="connsiteY2" fmla="*/ 49891 h 57150"/>
                <a:gd name="connsiteX3" fmla="*/ 14288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3" y="59416"/>
                    <a:pt x="14288" y="49891"/>
                  </a:cubicBezTo>
                  <a:cubicBezTo>
                    <a:pt x="4763" y="40366"/>
                    <a:pt x="4763" y="24174"/>
                    <a:pt x="14288" y="14649"/>
                  </a:cubicBezTo>
                  <a:cubicBezTo>
                    <a:pt x="23813" y="4171"/>
                    <a:pt x="40005" y="5124"/>
                    <a:pt x="49530" y="14649"/>
                  </a:cubicBezTo>
                  <a:close/>
                </a:path>
              </a:pathLst>
            </a:custGeom>
            <a:grpFill/>
            <a:ln w="9525" cap="flat">
              <a:noFill/>
              <a:prstDash val="solid"/>
              <a:miter/>
            </a:ln>
          </p:spPr>
          <p:txBody>
            <a:bodyPr rtlCol="0" anchor="ctr"/>
            <a:lstStyle/>
            <a:p>
              <a:endParaRPr lang="en-US" sz="1800"/>
            </a:p>
          </p:txBody>
        </p:sp>
        <p:sp>
          <p:nvSpPr>
            <p:cNvPr id="37" name="Freeform: Shape 36">
              <a:extLst>
                <a:ext uri="{FF2B5EF4-FFF2-40B4-BE49-F238E27FC236}">
                  <a16:creationId xmlns:a16="http://schemas.microsoft.com/office/drawing/2014/main" id="{96219741-D6D9-4B7E-AA01-9662FC8C12C4}"/>
                </a:ext>
              </a:extLst>
            </p:cNvPr>
            <p:cNvSpPr/>
            <p:nvPr/>
          </p:nvSpPr>
          <p:spPr>
            <a:xfrm>
              <a:off x="10292145" y="3538429"/>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38" name="Freeform: Shape 37">
              <a:extLst>
                <a:ext uri="{FF2B5EF4-FFF2-40B4-BE49-F238E27FC236}">
                  <a16:creationId xmlns:a16="http://schemas.microsoft.com/office/drawing/2014/main" id="{8624ECCA-8E3B-4D14-85F3-0F18531AD6D8}"/>
                </a:ext>
              </a:extLst>
            </p:cNvPr>
            <p:cNvSpPr/>
            <p:nvPr/>
          </p:nvSpPr>
          <p:spPr>
            <a:xfrm>
              <a:off x="10365488" y="3466039"/>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39" name="Freeform: Shape 38">
              <a:extLst>
                <a:ext uri="{FF2B5EF4-FFF2-40B4-BE49-F238E27FC236}">
                  <a16:creationId xmlns:a16="http://schemas.microsoft.com/office/drawing/2014/main" id="{7D05B4A7-2820-4A12-8D5F-4DA08187C0B1}"/>
                </a:ext>
              </a:extLst>
            </p:cNvPr>
            <p:cNvSpPr/>
            <p:nvPr/>
          </p:nvSpPr>
          <p:spPr>
            <a:xfrm>
              <a:off x="10437878" y="3393649"/>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2"/>
                    <a:pt x="59055" y="40005"/>
                    <a:pt x="49530" y="49530"/>
                  </a:cubicBezTo>
                  <a:cubicBezTo>
                    <a:pt x="40005" y="59055"/>
                    <a:pt x="23813" y="59055"/>
                    <a:pt x="14288" y="49530"/>
                  </a:cubicBezTo>
                  <a:cubicBezTo>
                    <a:pt x="4763" y="40005"/>
                    <a:pt x="4763" y="23812"/>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40" name="Freeform: Shape 39">
              <a:extLst>
                <a:ext uri="{FF2B5EF4-FFF2-40B4-BE49-F238E27FC236}">
                  <a16:creationId xmlns:a16="http://schemas.microsoft.com/office/drawing/2014/main" id="{86C7CB4D-E2BC-48CD-B761-A1AFD13797C6}"/>
                </a:ext>
              </a:extLst>
            </p:cNvPr>
            <p:cNvSpPr/>
            <p:nvPr/>
          </p:nvSpPr>
          <p:spPr>
            <a:xfrm>
              <a:off x="10510268" y="3321258"/>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41" name="Freeform: Shape 40">
              <a:extLst>
                <a:ext uri="{FF2B5EF4-FFF2-40B4-BE49-F238E27FC236}">
                  <a16:creationId xmlns:a16="http://schemas.microsoft.com/office/drawing/2014/main" id="{8394C83B-5D14-4D3F-B3A8-5D80DE25B0DD}"/>
                </a:ext>
              </a:extLst>
            </p:cNvPr>
            <p:cNvSpPr/>
            <p:nvPr/>
          </p:nvSpPr>
          <p:spPr>
            <a:xfrm>
              <a:off x="10078786" y="390514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42" name="Freeform: Shape 41">
              <a:extLst>
                <a:ext uri="{FF2B5EF4-FFF2-40B4-BE49-F238E27FC236}">
                  <a16:creationId xmlns:a16="http://schemas.microsoft.com/office/drawing/2014/main" id="{098493C0-CF95-4D88-ACD9-44F8EDFC28DF}"/>
                </a:ext>
              </a:extLst>
            </p:cNvPr>
            <p:cNvSpPr/>
            <p:nvPr/>
          </p:nvSpPr>
          <p:spPr>
            <a:xfrm>
              <a:off x="10152128" y="383275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2" y="4763"/>
                    <a:pt x="49530" y="14288"/>
                  </a:cubicBezTo>
                  <a:close/>
                </a:path>
              </a:pathLst>
            </a:custGeom>
            <a:grpFill/>
            <a:ln w="9525" cap="flat">
              <a:noFill/>
              <a:prstDash val="solid"/>
              <a:miter/>
            </a:ln>
          </p:spPr>
          <p:txBody>
            <a:bodyPr rtlCol="0" anchor="ctr"/>
            <a:lstStyle/>
            <a:p>
              <a:endParaRPr lang="en-US" sz="1800"/>
            </a:p>
          </p:txBody>
        </p:sp>
        <p:sp>
          <p:nvSpPr>
            <p:cNvPr id="43" name="Freeform: Shape 42">
              <a:extLst>
                <a:ext uri="{FF2B5EF4-FFF2-40B4-BE49-F238E27FC236}">
                  <a16:creationId xmlns:a16="http://schemas.microsoft.com/office/drawing/2014/main" id="{CEE61AC1-85C5-4697-BEAE-43AA38A0385C}"/>
                </a:ext>
              </a:extLst>
            </p:cNvPr>
            <p:cNvSpPr/>
            <p:nvPr/>
          </p:nvSpPr>
          <p:spPr>
            <a:xfrm>
              <a:off x="10224518" y="376036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44" name="Freeform: Shape 43">
              <a:extLst>
                <a:ext uri="{FF2B5EF4-FFF2-40B4-BE49-F238E27FC236}">
                  <a16:creationId xmlns:a16="http://schemas.microsoft.com/office/drawing/2014/main" id="{E2F54718-A9B8-4350-AC96-FC7F627163B7}"/>
                </a:ext>
              </a:extLst>
            </p:cNvPr>
            <p:cNvSpPr/>
            <p:nvPr/>
          </p:nvSpPr>
          <p:spPr>
            <a:xfrm>
              <a:off x="10296908" y="368797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45" name="Freeform: Shape 44">
              <a:extLst>
                <a:ext uri="{FF2B5EF4-FFF2-40B4-BE49-F238E27FC236}">
                  <a16:creationId xmlns:a16="http://schemas.microsoft.com/office/drawing/2014/main" id="{CD3C69D7-1541-46AC-B056-8B0F3377C5DA}"/>
                </a:ext>
              </a:extLst>
            </p:cNvPr>
            <p:cNvSpPr/>
            <p:nvPr/>
          </p:nvSpPr>
          <p:spPr>
            <a:xfrm>
              <a:off x="10370250" y="361558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46" name="Freeform: Shape 45">
              <a:extLst>
                <a:ext uri="{FF2B5EF4-FFF2-40B4-BE49-F238E27FC236}">
                  <a16:creationId xmlns:a16="http://schemas.microsoft.com/office/drawing/2014/main" id="{5E3C3A81-90B2-4DFD-A2E0-40D2593D7DF9}"/>
                </a:ext>
              </a:extLst>
            </p:cNvPr>
            <p:cNvSpPr/>
            <p:nvPr/>
          </p:nvSpPr>
          <p:spPr>
            <a:xfrm>
              <a:off x="10442641" y="354319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47" name="Freeform: Shape 46">
              <a:extLst>
                <a:ext uri="{FF2B5EF4-FFF2-40B4-BE49-F238E27FC236}">
                  <a16:creationId xmlns:a16="http://schemas.microsoft.com/office/drawing/2014/main" id="{95658A1A-8F63-4F41-9DD6-BCF36FBF19F5}"/>
                </a:ext>
              </a:extLst>
            </p:cNvPr>
            <p:cNvSpPr/>
            <p:nvPr/>
          </p:nvSpPr>
          <p:spPr>
            <a:xfrm>
              <a:off x="10515031" y="347080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48" name="Freeform: Shape 47">
              <a:extLst>
                <a:ext uri="{FF2B5EF4-FFF2-40B4-BE49-F238E27FC236}">
                  <a16:creationId xmlns:a16="http://schemas.microsoft.com/office/drawing/2014/main" id="{D114A8A4-D2EB-427F-BB65-56F6E71733AA}"/>
                </a:ext>
              </a:extLst>
            </p:cNvPr>
            <p:cNvSpPr/>
            <p:nvPr/>
          </p:nvSpPr>
          <p:spPr>
            <a:xfrm>
              <a:off x="10155938" y="3982532"/>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4765" y="4524"/>
                    <a:pt x="40005" y="4524"/>
                    <a:pt x="49530" y="15002"/>
                  </a:cubicBezTo>
                  <a:close/>
                </a:path>
              </a:pathLst>
            </a:custGeom>
            <a:grpFill/>
            <a:ln w="9525" cap="flat">
              <a:noFill/>
              <a:prstDash val="solid"/>
              <a:miter/>
            </a:ln>
          </p:spPr>
          <p:txBody>
            <a:bodyPr rtlCol="0" anchor="ctr"/>
            <a:lstStyle/>
            <a:p>
              <a:endParaRPr lang="en-US" sz="1800"/>
            </a:p>
          </p:txBody>
        </p:sp>
        <p:sp>
          <p:nvSpPr>
            <p:cNvPr id="49" name="Freeform: Shape 48">
              <a:extLst>
                <a:ext uri="{FF2B5EF4-FFF2-40B4-BE49-F238E27FC236}">
                  <a16:creationId xmlns:a16="http://schemas.microsoft.com/office/drawing/2014/main" id="{C969390D-95F9-4AF1-8CC4-0E3C8960AB75}"/>
                </a:ext>
              </a:extLst>
            </p:cNvPr>
            <p:cNvSpPr/>
            <p:nvPr/>
          </p:nvSpPr>
          <p:spPr>
            <a:xfrm>
              <a:off x="10229281" y="3910142"/>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50" name="Freeform: Shape 49">
              <a:extLst>
                <a:ext uri="{FF2B5EF4-FFF2-40B4-BE49-F238E27FC236}">
                  <a16:creationId xmlns:a16="http://schemas.microsoft.com/office/drawing/2014/main" id="{558E721B-875E-45E5-9D7B-0A5EDAB634DD}"/>
                </a:ext>
              </a:extLst>
            </p:cNvPr>
            <p:cNvSpPr/>
            <p:nvPr/>
          </p:nvSpPr>
          <p:spPr>
            <a:xfrm>
              <a:off x="10301670" y="3837752"/>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51" name="Freeform: Shape 50">
              <a:extLst>
                <a:ext uri="{FF2B5EF4-FFF2-40B4-BE49-F238E27FC236}">
                  <a16:creationId xmlns:a16="http://schemas.microsoft.com/office/drawing/2014/main" id="{60350FBF-0B18-4166-A227-C578FD5A9533}"/>
                </a:ext>
              </a:extLst>
            </p:cNvPr>
            <p:cNvSpPr/>
            <p:nvPr/>
          </p:nvSpPr>
          <p:spPr>
            <a:xfrm>
              <a:off x="10374060" y="3765715"/>
              <a:ext cx="57150" cy="57150"/>
            </a:xfrm>
            <a:custGeom>
              <a:avLst/>
              <a:gdLst>
                <a:gd name="connsiteX0" fmla="*/ 49530 w 57150"/>
                <a:gd name="connsiteY0" fmla="*/ 14649 h 57150"/>
                <a:gd name="connsiteX1" fmla="*/ 49530 w 57150"/>
                <a:gd name="connsiteY1" fmla="*/ 49891 h 57150"/>
                <a:gd name="connsiteX2" fmla="*/ 14287 w 57150"/>
                <a:gd name="connsiteY2" fmla="*/ 49891 h 57150"/>
                <a:gd name="connsiteX3" fmla="*/ 14287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2" y="59416"/>
                    <a:pt x="14287" y="49891"/>
                  </a:cubicBezTo>
                  <a:cubicBezTo>
                    <a:pt x="4763" y="40366"/>
                    <a:pt x="4763" y="24174"/>
                    <a:pt x="14287" y="14649"/>
                  </a:cubicBezTo>
                  <a:cubicBezTo>
                    <a:pt x="23812" y="4171"/>
                    <a:pt x="40005" y="5124"/>
                    <a:pt x="49530" y="14649"/>
                  </a:cubicBezTo>
                  <a:close/>
                </a:path>
              </a:pathLst>
            </a:custGeom>
            <a:grpFill/>
            <a:ln w="9525" cap="flat">
              <a:noFill/>
              <a:prstDash val="solid"/>
              <a:miter/>
            </a:ln>
          </p:spPr>
          <p:txBody>
            <a:bodyPr rtlCol="0" anchor="ctr"/>
            <a:lstStyle/>
            <a:p>
              <a:endParaRPr lang="en-US" sz="1800"/>
            </a:p>
          </p:txBody>
        </p:sp>
        <p:sp>
          <p:nvSpPr>
            <p:cNvPr id="52" name="Freeform: Shape 51">
              <a:extLst>
                <a:ext uri="{FF2B5EF4-FFF2-40B4-BE49-F238E27FC236}">
                  <a16:creationId xmlns:a16="http://schemas.microsoft.com/office/drawing/2014/main" id="{9BB434CE-6452-4EDB-875B-24BEB01297B6}"/>
                </a:ext>
              </a:extLst>
            </p:cNvPr>
            <p:cNvSpPr/>
            <p:nvPr/>
          </p:nvSpPr>
          <p:spPr>
            <a:xfrm>
              <a:off x="10447403" y="369368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2" y="4763"/>
                    <a:pt x="49530" y="14288"/>
                  </a:cubicBezTo>
                  <a:close/>
                </a:path>
              </a:pathLst>
            </a:custGeom>
            <a:grpFill/>
            <a:ln w="9525" cap="flat">
              <a:noFill/>
              <a:prstDash val="solid"/>
              <a:miter/>
            </a:ln>
          </p:spPr>
          <p:txBody>
            <a:bodyPr rtlCol="0" anchor="ctr"/>
            <a:lstStyle/>
            <a:p>
              <a:endParaRPr lang="en-US" sz="1800"/>
            </a:p>
          </p:txBody>
        </p:sp>
        <p:sp>
          <p:nvSpPr>
            <p:cNvPr id="53" name="Freeform: Shape 52">
              <a:extLst>
                <a:ext uri="{FF2B5EF4-FFF2-40B4-BE49-F238E27FC236}">
                  <a16:creationId xmlns:a16="http://schemas.microsoft.com/office/drawing/2014/main" id="{5C4F04F8-958C-49D8-A3E0-A292DA6E7712}"/>
                </a:ext>
              </a:extLst>
            </p:cNvPr>
            <p:cNvSpPr/>
            <p:nvPr/>
          </p:nvSpPr>
          <p:spPr>
            <a:xfrm>
              <a:off x="10519793" y="362129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54" name="Freeform: Shape 53">
              <a:extLst>
                <a:ext uri="{FF2B5EF4-FFF2-40B4-BE49-F238E27FC236}">
                  <a16:creationId xmlns:a16="http://schemas.microsoft.com/office/drawing/2014/main" id="{6BF9F9DC-2712-4959-AE67-04C708379943}"/>
                </a:ext>
              </a:extLst>
            </p:cNvPr>
            <p:cNvSpPr/>
            <p:nvPr/>
          </p:nvSpPr>
          <p:spPr>
            <a:xfrm>
              <a:off x="10233091" y="4060398"/>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55" name="Freeform: Shape 54">
              <a:extLst>
                <a:ext uri="{FF2B5EF4-FFF2-40B4-BE49-F238E27FC236}">
                  <a16:creationId xmlns:a16="http://schemas.microsoft.com/office/drawing/2014/main" id="{A2CC8F68-3A94-4870-881F-193B67A3305A}"/>
                </a:ext>
              </a:extLst>
            </p:cNvPr>
            <p:cNvSpPr/>
            <p:nvPr/>
          </p:nvSpPr>
          <p:spPr>
            <a:xfrm>
              <a:off x="10306433" y="3988008"/>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56" name="Freeform: Shape 55">
              <a:extLst>
                <a:ext uri="{FF2B5EF4-FFF2-40B4-BE49-F238E27FC236}">
                  <a16:creationId xmlns:a16="http://schemas.microsoft.com/office/drawing/2014/main" id="{84E3ED7F-2461-45AA-A48C-E1D86AF68184}"/>
                </a:ext>
              </a:extLst>
            </p:cNvPr>
            <p:cNvSpPr/>
            <p:nvPr/>
          </p:nvSpPr>
          <p:spPr>
            <a:xfrm>
              <a:off x="10378823" y="3915619"/>
              <a:ext cx="57150" cy="57150"/>
            </a:xfrm>
            <a:custGeom>
              <a:avLst/>
              <a:gdLst>
                <a:gd name="connsiteX0" fmla="*/ 49530 w 57150"/>
                <a:gd name="connsiteY0" fmla="*/ 14288 h 57150"/>
                <a:gd name="connsiteX1" fmla="*/ 49530 w 57150"/>
                <a:gd name="connsiteY1" fmla="*/ 49530 h 57150"/>
                <a:gd name="connsiteX2" fmla="*/ 14287 w 57150"/>
                <a:gd name="connsiteY2" fmla="*/ 49530 h 57150"/>
                <a:gd name="connsiteX3" fmla="*/ 14287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2" y="59055"/>
                    <a:pt x="14287" y="49530"/>
                  </a:cubicBezTo>
                  <a:cubicBezTo>
                    <a:pt x="4763" y="40005"/>
                    <a:pt x="4763" y="23813"/>
                    <a:pt x="14287" y="14288"/>
                  </a:cubicBezTo>
                  <a:cubicBezTo>
                    <a:pt x="23812" y="4763"/>
                    <a:pt x="40005" y="4763"/>
                    <a:pt x="49530" y="14288"/>
                  </a:cubicBezTo>
                  <a:close/>
                </a:path>
              </a:pathLst>
            </a:custGeom>
            <a:grpFill/>
            <a:ln w="9525" cap="flat">
              <a:noFill/>
              <a:prstDash val="solid"/>
              <a:miter/>
            </a:ln>
          </p:spPr>
          <p:txBody>
            <a:bodyPr rtlCol="0" anchor="ctr"/>
            <a:lstStyle/>
            <a:p>
              <a:endParaRPr lang="en-US" sz="1800"/>
            </a:p>
          </p:txBody>
        </p:sp>
        <p:sp>
          <p:nvSpPr>
            <p:cNvPr id="57" name="Freeform: Shape 56">
              <a:extLst>
                <a:ext uri="{FF2B5EF4-FFF2-40B4-BE49-F238E27FC236}">
                  <a16:creationId xmlns:a16="http://schemas.microsoft.com/office/drawing/2014/main" id="{26AE8E3E-4B1E-4A16-A481-7954EE2291F1}"/>
                </a:ext>
              </a:extLst>
            </p:cNvPr>
            <p:cNvSpPr/>
            <p:nvPr/>
          </p:nvSpPr>
          <p:spPr>
            <a:xfrm>
              <a:off x="10451213" y="3843229"/>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58" name="Freeform: Shape 57">
              <a:extLst>
                <a:ext uri="{FF2B5EF4-FFF2-40B4-BE49-F238E27FC236}">
                  <a16:creationId xmlns:a16="http://schemas.microsoft.com/office/drawing/2014/main" id="{77FCBCC1-95FB-417D-9549-87BC59CD7BD1}"/>
                </a:ext>
              </a:extLst>
            </p:cNvPr>
            <p:cNvSpPr/>
            <p:nvPr/>
          </p:nvSpPr>
          <p:spPr>
            <a:xfrm>
              <a:off x="10524556" y="3770839"/>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59" name="Freeform: Shape 58">
              <a:extLst>
                <a:ext uri="{FF2B5EF4-FFF2-40B4-BE49-F238E27FC236}">
                  <a16:creationId xmlns:a16="http://schemas.microsoft.com/office/drawing/2014/main" id="{3EBDCBB6-BC99-4767-ADD0-323EE629F93D}"/>
                </a:ext>
              </a:extLst>
            </p:cNvPr>
            <p:cNvSpPr/>
            <p:nvPr/>
          </p:nvSpPr>
          <p:spPr>
            <a:xfrm>
              <a:off x="10311195" y="4137789"/>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3" y="4524"/>
                    <a:pt x="49530" y="15002"/>
                  </a:cubicBezTo>
                  <a:close/>
                </a:path>
              </a:pathLst>
            </a:custGeom>
            <a:grpFill/>
            <a:ln w="9525" cap="flat">
              <a:noFill/>
              <a:prstDash val="solid"/>
              <a:miter/>
            </a:ln>
          </p:spPr>
          <p:txBody>
            <a:bodyPr rtlCol="0" anchor="ctr"/>
            <a:lstStyle/>
            <a:p>
              <a:endParaRPr lang="en-US" sz="1800"/>
            </a:p>
          </p:txBody>
        </p:sp>
        <p:sp>
          <p:nvSpPr>
            <p:cNvPr id="60" name="Freeform: Shape 59">
              <a:extLst>
                <a:ext uri="{FF2B5EF4-FFF2-40B4-BE49-F238E27FC236}">
                  <a16:creationId xmlns:a16="http://schemas.microsoft.com/office/drawing/2014/main" id="{04583594-E380-4390-84CF-BAF2B02A6398}"/>
                </a:ext>
              </a:extLst>
            </p:cNvPr>
            <p:cNvSpPr/>
            <p:nvPr/>
          </p:nvSpPr>
          <p:spPr>
            <a:xfrm>
              <a:off x="10383585" y="4065399"/>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61" name="Freeform: Shape 60">
              <a:extLst>
                <a:ext uri="{FF2B5EF4-FFF2-40B4-BE49-F238E27FC236}">
                  <a16:creationId xmlns:a16="http://schemas.microsoft.com/office/drawing/2014/main" id="{10B8EB73-5829-4512-8B9A-BDCF78FDCD48}"/>
                </a:ext>
              </a:extLst>
            </p:cNvPr>
            <p:cNvSpPr/>
            <p:nvPr/>
          </p:nvSpPr>
          <p:spPr>
            <a:xfrm>
              <a:off x="10455976" y="3993009"/>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62" name="Freeform: Shape 61">
              <a:extLst>
                <a:ext uri="{FF2B5EF4-FFF2-40B4-BE49-F238E27FC236}">
                  <a16:creationId xmlns:a16="http://schemas.microsoft.com/office/drawing/2014/main" id="{29947550-FDAF-4575-BB74-161E5E984364}"/>
                </a:ext>
              </a:extLst>
            </p:cNvPr>
            <p:cNvSpPr/>
            <p:nvPr/>
          </p:nvSpPr>
          <p:spPr>
            <a:xfrm>
              <a:off x="10529318" y="3920972"/>
              <a:ext cx="57150" cy="57150"/>
            </a:xfrm>
            <a:custGeom>
              <a:avLst/>
              <a:gdLst>
                <a:gd name="connsiteX0" fmla="*/ 49530 w 57150"/>
                <a:gd name="connsiteY0" fmla="*/ 14649 h 57150"/>
                <a:gd name="connsiteX1" fmla="*/ 49530 w 57150"/>
                <a:gd name="connsiteY1" fmla="*/ 49891 h 57150"/>
                <a:gd name="connsiteX2" fmla="*/ 14288 w 57150"/>
                <a:gd name="connsiteY2" fmla="*/ 49891 h 57150"/>
                <a:gd name="connsiteX3" fmla="*/ 14288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3" y="59416"/>
                    <a:pt x="14288" y="49891"/>
                  </a:cubicBezTo>
                  <a:cubicBezTo>
                    <a:pt x="4763" y="40366"/>
                    <a:pt x="4763" y="24174"/>
                    <a:pt x="14288" y="14649"/>
                  </a:cubicBezTo>
                  <a:cubicBezTo>
                    <a:pt x="23813" y="4171"/>
                    <a:pt x="39052" y="5124"/>
                    <a:pt x="49530" y="14649"/>
                  </a:cubicBezTo>
                  <a:close/>
                </a:path>
              </a:pathLst>
            </a:custGeom>
            <a:grpFill/>
            <a:ln w="9525" cap="flat">
              <a:noFill/>
              <a:prstDash val="solid"/>
              <a:miter/>
            </a:ln>
          </p:spPr>
          <p:txBody>
            <a:bodyPr rtlCol="0" anchor="ctr"/>
            <a:lstStyle/>
            <a:p>
              <a:endParaRPr lang="en-US" sz="1800"/>
            </a:p>
          </p:txBody>
        </p:sp>
        <p:sp>
          <p:nvSpPr>
            <p:cNvPr id="63" name="Freeform: Shape 62">
              <a:extLst>
                <a:ext uri="{FF2B5EF4-FFF2-40B4-BE49-F238E27FC236}">
                  <a16:creationId xmlns:a16="http://schemas.microsoft.com/office/drawing/2014/main" id="{B1FFC55C-3AD5-46F3-91CD-918DE79650B5}"/>
                </a:ext>
              </a:extLst>
            </p:cNvPr>
            <p:cNvSpPr/>
            <p:nvPr/>
          </p:nvSpPr>
          <p:spPr>
            <a:xfrm>
              <a:off x="10388348" y="421565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64" name="Freeform: Shape 63">
              <a:extLst>
                <a:ext uri="{FF2B5EF4-FFF2-40B4-BE49-F238E27FC236}">
                  <a16:creationId xmlns:a16="http://schemas.microsoft.com/office/drawing/2014/main" id="{9A327464-B8AF-4C8A-BB10-7C32F749D534}"/>
                </a:ext>
              </a:extLst>
            </p:cNvPr>
            <p:cNvSpPr/>
            <p:nvPr/>
          </p:nvSpPr>
          <p:spPr>
            <a:xfrm>
              <a:off x="10460738" y="414326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65" name="Freeform: Shape 64">
              <a:extLst>
                <a:ext uri="{FF2B5EF4-FFF2-40B4-BE49-F238E27FC236}">
                  <a16:creationId xmlns:a16="http://schemas.microsoft.com/office/drawing/2014/main" id="{DB83BEC7-C243-4FE7-B926-E4FB1FAA9953}"/>
                </a:ext>
              </a:extLst>
            </p:cNvPr>
            <p:cNvSpPr/>
            <p:nvPr/>
          </p:nvSpPr>
          <p:spPr>
            <a:xfrm>
              <a:off x="10533128" y="407087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66" name="Freeform: Shape 65">
              <a:extLst>
                <a:ext uri="{FF2B5EF4-FFF2-40B4-BE49-F238E27FC236}">
                  <a16:creationId xmlns:a16="http://schemas.microsoft.com/office/drawing/2014/main" id="{FE82B64A-017A-4D82-B1CA-867214114210}"/>
                </a:ext>
              </a:extLst>
            </p:cNvPr>
            <p:cNvSpPr/>
            <p:nvPr/>
          </p:nvSpPr>
          <p:spPr>
            <a:xfrm>
              <a:off x="10465501" y="4293047"/>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67" name="Freeform: Shape 66">
              <a:extLst>
                <a:ext uri="{FF2B5EF4-FFF2-40B4-BE49-F238E27FC236}">
                  <a16:creationId xmlns:a16="http://schemas.microsoft.com/office/drawing/2014/main" id="{35191343-58CE-45A7-A2D4-9F7522D718A0}"/>
                </a:ext>
              </a:extLst>
            </p:cNvPr>
            <p:cNvSpPr/>
            <p:nvPr/>
          </p:nvSpPr>
          <p:spPr>
            <a:xfrm>
              <a:off x="10537891" y="4220657"/>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68" name="Freeform: Shape 67">
              <a:extLst>
                <a:ext uri="{FF2B5EF4-FFF2-40B4-BE49-F238E27FC236}">
                  <a16:creationId xmlns:a16="http://schemas.microsoft.com/office/drawing/2014/main" id="{0941465A-62CD-4781-ACFF-67F089439246}"/>
                </a:ext>
              </a:extLst>
            </p:cNvPr>
            <p:cNvSpPr/>
            <p:nvPr/>
          </p:nvSpPr>
          <p:spPr>
            <a:xfrm>
              <a:off x="10542653" y="4370914"/>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grpSp>
      <p:pic>
        <p:nvPicPr>
          <p:cNvPr id="69" name="Picture 68">
            <a:extLst>
              <a:ext uri="{FF2B5EF4-FFF2-40B4-BE49-F238E27FC236}">
                <a16:creationId xmlns:a16="http://schemas.microsoft.com/office/drawing/2014/main" id="{DE16BD99-6187-41D7-B3ED-C11624E3C38E}"/>
              </a:ext>
            </a:extLst>
          </p:cNvPr>
          <p:cNvPicPr>
            <a:picLocks noChangeAspect="1"/>
          </p:cNvPicPr>
          <p:nvPr userDrawn="1"/>
        </p:nvPicPr>
        <p:blipFill>
          <a:blip r:embed="rId2" cstate="print">
            <a:alphaModFix amt="27000"/>
            <a:extLst>
              <a:ext uri="{BEBA8EAE-BF5A-486C-A8C5-ECC9F3942E4B}">
                <a14:imgProps xmlns:a14="http://schemas.microsoft.com/office/drawing/2010/main">
                  <a14:imgLayer r:embed="rId3">
                    <a14:imgEffect>
                      <a14:brightnessContrast bright="100000"/>
                    </a14:imgEffect>
                  </a14:imgLayer>
                </a14:imgProps>
              </a:ext>
              <a:ext uri="{28A0092B-C50C-407E-A947-70E740481C1C}">
                <a14:useLocalDpi xmlns:a14="http://schemas.microsoft.com/office/drawing/2010/main" val="0"/>
              </a:ext>
            </a:extLst>
          </a:blip>
          <a:stretch>
            <a:fillRect/>
          </a:stretch>
        </p:blipFill>
        <p:spPr>
          <a:xfrm rot="11804646">
            <a:off x="143559" y="1837432"/>
            <a:ext cx="4995948" cy="4416275"/>
          </a:xfrm>
          <a:prstGeom prst="rect">
            <a:avLst/>
          </a:prstGeom>
        </p:spPr>
      </p:pic>
      <p:grpSp>
        <p:nvGrpSpPr>
          <p:cNvPr id="70" name="Graphic 100">
            <a:extLst>
              <a:ext uri="{FF2B5EF4-FFF2-40B4-BE49-F238E27FC236}">
                <a16:creationId xmlns:a16="http://schemas.microsoft.com/office/drawing/2014/main" id="{A084A82E-64B7-4281-BAB2-B370F41C2BBE}"/>
              </a:ext>
            </a:extLst>
          </p:cNvPr>
          <p:cNvGrpSpPr/>
          <p:nvPr userDrawn="1"/>
        </p:nvGrpSpPr>
        <p:grpSpPr>
          <a:xfrm rot="13507739">
            <a:off x="10223172" y="3517915"/>
            <a:ext cx="2271679" cy="4263641"/>
            <a:chOff x="9770176" y="2870964"/>
            <a:chExt cx="829627" cy="1557100"/>
          </a:xfrm>
          <a:gradFill flip="none" rotWithShape="1">
            <a:gsLst>
              <a:gs pos="0">
                <a:schemeClr val="bg1">
                  <a:alpha val="30000"/>
                </a:schemeClr>
              </a:gs>
              <a:gs pos="100000">
                <a:schemeClr val="bg1"/>
              </a:gs>
            </a:gsLst>
            <a:lin ang="10800000" scaled="1"/>
            <a:tileRect/>
          </a:gradFill>
        </p:grpSpPr>
        <p:sp>
          <p:nvSpPr>
            <p:cNvPr id="71" name="Freeform: Shape 70">
              <a:extLst>
                <a:ext uri="{FF2B5EF4-FFF2-40B4-BE49-F238E27FC236}">
                  <a16:creationId xmlns:a16="http://schemas.microsoft.com/office/drawing/2014/main" id="{8F517BD5-4B75-4CEE-AEBE-E096B6A04207}"/>
                </a:ext>
              </a:extLst>
            </p:cNvPr>
            <p:cNvSpPr/>
            <p:nvPr/>
          </p:nvSpPr>
          <p:spPr>
            <a:xfrm>
              <a:off x="9770176" y="359462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72" name="Freeform: Shape 71">
              <a:extLst>
                <a:ext uri="{FF2B5EF4-FFF2-40B4-BE49-F238E27FC236}">
                  <a16:creationId xmlns:a16="http://schemas.microsoft.com/office/drawing/2014/main" id="{CDA5A21F-F16B-43A1-AEEE-B3A416BC4E6D}"/>
                </a:ext>
              </a:extLst>
            </p:cNvPr>
            <p:cNvSpPr/>
            <p:nvPr/>
          </p:nvSpPr>
          <p:spPr>
            <a:xfrm>
              <a:off x="9842565" y="3522236"/>
              <a:ext cx="57150" cy="57150"/>
            </a:xfrm>
            <a:custGeom>
              <a:avLst/>
              <a:gdLst>
                <a:gd name="connsiteX0" fmla="*/ 49530 w 57150"/>
                <a:gd name="connsiteY0" fmla="*/ 14288 h 57150"/>
                <a:gd name="connsiteX1" fmla="*/ 49530 w 57150"/>
                <a:gd name="connsiteY1" fmla="*/ 49530 h 57150"/>
                <a:gd name="connsiteX2" fmla="*/ 14287 w 57150"/>
                <a:gd name="connsiteY2" fmla="*/ 49530 h 57150"/>
                <a:gd name="connsiteX3" fmla="*/ 14287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2" y="59055"/>
                    <a:pt x="14287" y="49530"/>
                  </a:cubicBezTo>
                  <a:cubicBezTo>
                    <a:pt x="4763" y="40005"/>
                    <a:pt x="4763" y="23813"/>
                    <a:pt x="14287" y="14288"/>
                  </a:cubicBezTo>
                  <a:cubicBezTo>
                    <a:pt x="23812" y="4763"/>
                    <a:pt x="40005" y="4763"/>
                    <a:pt x="49530" y="14288"/>
                  </a:cubicBezTo>
                  <a:close/>
                </a:path>
              </a:pathLst>
            </a:custGeom>
            <a:grpFill/>
            <a:ln w="9525" cap="flat">
              <a:noFill/>
              <a:prstDash val="solid"/>
              <a:miter/>
            </a:ln>
          </p:spPr>
          <p:txBody>
            <a:bodyPr rtlCol="0" anchor="ctr"/>
            <a:lstStyle/>
            <a:p>
              <a:endParaRPr lang="en-US" sz="1800"/>
            </a:p>
          </p:txBody>
        </p:sp>
        <p:sp>
          <p:nvSpPr>
            <p:cNvPr id="73" name="Freeform: Shape 72">
              <a:extLst>
                <a:ext uri="{FF2B5EF4-FFF2-40B4-BE49-F238E27FC236}">
                  <a16:creationId xmlns:a16="http://schemas.microsoft.com/office/drawing/2014/main" id="{1CBE5387-FF58-4344-8397-7D89579AC81C}"/>
                </a:ext>
              </a:extLst>
            </p:cNvPr>
            <p:cNvSpPr/>
            <p:nvPr/>
          </p:nvSpPr>
          <p:spPr>
            <a:xfrm>
              <a:off x="9914956" y="344984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74" name="Freeform: Shape 73">
              <a:extLst>
                <a:ext uri="{FF2B5EF4-FFF2-40B4-BE49-F238E27FC236}">
                  <a16:creationId xmlns:a16="http://schemas.microsoft.com/office/drawing/2014/main" id="{65090D7F-A979-40FB-BC9E-ED45232B9CBC}"/>
                </a:ext>
              </a:extLst>
            </p:cNvPr>
            <p:cNvSpPr/>
            <p:nvPr/>
          </p:nvSpPr>
          <p:spPr>
            <a:xfrm>
              <a:off x="9988298" y="337745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75" name="Freeform: Shape 74">
              <a:extLst>
                <a:ext uri="{FF2B5EF4-FFF2-40B4-BE49-F238E27FC236}">
                  <a16:creationId xmlns:a16="http://schemas.microsoft.com/office/drawing/2014/main" id="{BE70B9DE-3B33-4E71-B0A7-17EEB07D9C26}"/>
                </a:ext>
              </a:extLst>
            </p:cNvPr>
            <p:cNvSpPr/>
            <p:nvPr/>
          </p:nvSpPr>
          <p:spPr>
            <a:xfrm>
              <a:off x="10060688" y="330506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76" name="Freeform: Shape 75">
              <a:extLst>
                <a:ext uri="{FF2B5EF4-FFF2-40B4-BE49-F238E27FC236}">
                  <a16:creationId xmlns:a16="http://schemas.microsoft.com/office/drawing/2014/main" id="{FE53479C-1C75-4361-8749-97CB09E63B07}"/>
                </a:ext>
              </a:extLst>
            </p:cNvPr>
            <p:cNvSpPr/>
            <p:nvPr/>
          </p:nvSpPr>
          <p:spPr>
            <a:xfrm>
              <a:off x="10133078" y="323267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77" name="Freeform: Shape 76">
              <a:extLst>
                <a:ext uri="{FF2B5EF4-FFF2-40B4-BE49-F238E27FC236}">
                  <a16:creationId xmlns:a16="http://schemas.microsoft.com/office/drawing/2014/main" id="{7A8B6756-396C-43E2-966B-98C564B7A322}"/>
                </a:ext>
              </a:extLst>
            </p:cNvPr>
            <p:cNvSpPr/>
            <p:nvPr/>
          </p:nvSpPr>
          <p:spPr>
            <a:xfrm>
              <a:off x="10206420" y="316028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78" name="Freeform: Shape 77">
              <a:extLst>
                <a:ext uri="{FF2B5EF4-FFF2-40B4-BE49-F238E27FC236}">
                  <a16:creationId xmlns:a16="http://schemas.microsoft.com/office/drawing/2014/main" id="{BBC0A26D-DCE4-4F67-A7EA-FDF1CCDF24F9}"/>
                </a:ext>
              </a:extLst>
            </p:cNvPr>
            <p:cNvSpPr/>
            <p:nvPr/>
          </p:nvSpPr>
          <p:spPr>
            <a:xfrm>
              <a:off x="10278811" y="3088134"/>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79" name="Freeform: Shape 78">
              <a:extLst>
                <a:ext uri="{FF2B5EF4-FFF2-40B4-BE49-F238E27FC236}">
                  <a16:creationId xmlns:a16="http://schemas.microsoft.com/office/drawing/2014/main" id="{4829A310-CB25-456E-A4A4-0D361712CE8C}"/>
                </a:ext>
              </a:extLst>
            </p:cNvPr>
            <p:cNvSpPr/>
            <p:nvPr/>
          </p:nvSpPr>
          <p:spPr>
            <a:xfrm>
              <a:off x="10351200" y="3015744"/>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4765" y="4524"/>
                    <a:pt x="40005" y="4524"/>
                    <a:pt x="49530" y="15002"/>
                  </a:cubicBezTo>
                  <a:close/>
                </a:path>
              </a:pathLst>
            </a:custGeom>
            <a:grpFill/>
            <a:ln w="9525" cap="flat">
              <a:noFill/>
              <a:prstDash val="solid"/>
              <a:miter/>
            </a:ln>
          </p:spPr>
          <p:txBody>
            <a:bodyPr rtlCol="0" anchor="ctr"/>
            <a:lstStyle/>
            <a:p>
              <a:endParaRPr lang="en-US" sz="1800"/>
            </a:p>
          </p:txBody>
        </p:sp>
        <p:sp>
          <p:nvSpPr>
            <p:cNvPr id="80" name="Freeform: Shape 79">
              <a:extLst>
                <a:ext uri="{FF2B5EF4-FFF2-40B4-BE49-F238E27FC236}">
                  <a16:creationId xmlns:a16="http://schemas.microsoft.com/office/drawing/2014/main" id="{A2ECB5F2-B648-4D25-8E2C-BE9D8BDDDD0A}"/>
                </a:ext>
              </a:extLst>
            </p:cNvPr>
            <p:cNvSpPr/>
            <p:nvPr/>
          </p:nvSpPr>
          <p:spPr>
            <a:xfrm>
              <a:off x="10424543" y="2943354"/>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81" name="Freeform: Shape 80">
              <a:extLst>
                <a:ext uri="{FF2B5EF4-FFF2-40B4-BE49-F238E27FC236}">
                  <a16:creationId xmlns:a16="http://schemas.microsoft.com/office/drawing/2014/main" id="{47DDA090-6E5E-4AB6-82CE-52B8514FAC6C}"/>
                </a:ext>
              </a:extLst>
            </p:cNvPr>
            <p:cNvSpPr/>
            <p:nvPr/>
          </p:nvSpPr>
          <p:spPr>
            <a:xfrm>
              <a:off x="10496933" y="2870964"/>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82" name="Freeform: Shape 81">
              <a:extLst>
                <a:ext uri="{FF2B5EF4-FFF2-40B4-BE49-F238E27FC236}">
                  <a16:creationId xmlns:a16="http://schemas.microsoft.com/office/drawing/2014/main" id="{6F9CB18B-0F38-4EF7-84B4-6E1216F03847}"/>
                </a:ext>
              </a:extLst>
            </p:cNvPr>
            <p:cNvSpPr/>
            <p:nvPr/>
          </p:nvSpPr>
          <p:spPr>
            <a:xfrm>
              <a:off x="9847328" y="3672017"/>
              <a:ext cx="57150" cy="57150"/>
            </a:xfrm>
            <a:custGeom>
              <a:avLst/>
              <a:gdLst>
                <a:gd name="connsiteX0" fmla="*/ 49530 w 57150"/>
                <a:gd name="connsiteY0" fmla="*/ 15002 h 57150"/>
                <a:gd name="connsiteX1" fmla="*/ 49530 w 57150"/>
                <a:gd name="connsiteY1" fmla="*/ 50244 h 57150"/>
                <a:gd name="connsiteX2" fmla="*/ 14287 w 57150"/>
                <a:gd name="connsiteY2" fmla="*/ 50244 h 57150"/>
                <a:gd name="connsiteX3" fmla="*/ 14287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2" y="59769"/>
                    <a:pt x="14287" y="50244"/>
                  </a:cubicBezTo>
                  <a:cubicBezTo>
                    <a:pt x="4763" y="40719"/>
                    <a:pt x="4763" y="24527"/>
                    <a:pt x="14287" y="15002"/>
                  </a:cubicBezTo>
                  <a:cubicBezTo>
                    <a:pt x="23812" y="4524"/>
                    <a:pt x="40005" y="4524"/>
                    <a:pt x="49530" y="15002"/>
                  </a:cubicBezTo>
                  <a:close/>
                </a:path>
              </a:pathLst>
            </a:custGeom>
            <a:grpFill/>
            <a:ln w="9525" cap="flat">
              <a:noFill/>
              <a:prstDash val="solid"/>
              <a:miter/>
            </a:ln>
          </p:spPr>
          <p:txBody>
            <a:bodyPr rtlCol="0" anchor="ctr"/>
            <a:lstStyle/>
            <a:p>
              <a:endParaRPr lang="en-US" sz="1800"/>
            </a:p>
          </p:txBody>
        </p:sp>
        <p:sp>
          <p:nvSpPr>
            <p:cNvPr id="83" name="Freeform: Shape 82">
              <a:extLst>
                <a:ext uri="{FF2B5EF4-FFF2-40B4-BE49-F238E27FC236}">
                  <a16:creationId xmlns:a16="http://schemas.microsoft.com/office/drawing/2014/main" id="{906DF3D9-93F4-4099-A002-BC0A152D0F79}"/>
                </a:ext>
              </a:extLst>
            </p:cNvPr>
            <p:cNvSpPr/>
            <p:nvPr/>
          </p:nvSpPr>
          <p:spPr>
            <a:xfrm>
              <a:off x="9919718" y="3599627"/>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84" name="Freeform: Shape 83">
              <a:extLst>
                <a:ext uri="{FF2B5EF4-FFF2-40B4-BE49-F238E27FC236}">
                  <a16:creationId xmlns:a16="http://schemas.microsoft.com/office/drawing/2014/main" id="{93EB1A91-8D20-4416-AE2C-FF4CF5F56420}"/>
                </a:ext>
              </a:extLst>
            </p:cNvPr>
            <p:cNvSpPr/>
            <p:nvPr/>
          </p:nvSpPr>
          <p:spPr>
            <a:xfrm>
              <a:off x="9993061" y="3527237"/>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85" name="Freeform: Shape 84">
              <a:extLst>
                <a:ext uri="{FF2B5EF4-FFF2-40B4-BE49-F238E27FC236}">
                  <a16:creationId xmlns:a16="http://schemas.microsoft.com/office/drawing/2014/main" id="{DD6ECB45-3458-4B42-9DEA-7088C614F535}"/>
                </a:ext>
              </a:extLst>
            </p:cNvPr>
            <p:cNvSpPr/>
            <p:nvPr/>
          </p:nvSpPr>
          <p:spPr>
            <a:xfrm>
              <a:off x="10065450" y="3455200"/>
              <a:ext cx="57150" cy="57150"/>
            </a:xfrm>
            <a:custGeom>
              <a:avLst/>
              <a:gdLst>
                <a:gd name="connsiteX0" fmla="*/ 49530 w 57150"/>
                <a:gd name="connsiteY0" fmla="*/ 14649 h 57150"/>
                <a:gd name="connsiteX1" fmla="*/ 49530 w 57150"/>
                <a:gd name="connsiteY1" fmla="*/ 49891 h 57150"/>
                <a:gd name="connsiteX2" fmla="*/ 14288 w 57150"/>
                <a:gd name="connsiteY2" fmla="*/ 49891 h 57150"/>
                <a:gd name="connsiteX3" fmla="*/ 14288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3" y="59416"/>
                    <a:pt x="14288" y="49891"/>
                  </a:cubicBezTo>
                  <a:cubicBezTo>
                    <a:pt x="4763" y="40366"/>
                    <a:pt x="4763" y="24174"/>
                    <a:pt x="14288" y="14649"/>
                  </a:cubicBezTo>
                  <a:cubicBezTo>
                    <a:pt x="23813" y="4171"/>
                    <a:pt x="40005" y="5124"/>
                    <a:pt x="49530" y="14649"/>
                  </a:cubicBezTo>
                  <a:close/>
                </a:path>
              </a:pathLst>
            </a:custGeom>
            <a:grpFill/>
            <a:ln w="9525" cap="flat">
              <a:noFill/>
              <a:prstDash val="solid"/>
              <a:miter/>
            </a:ln>
          </p:spPr>
          <p:txBody>
            <a:bodyPr rtlCol="0" anchor="ctr"/>
            <a:lstStyle/>
            <a:p>
              <a:endParaRPr lang="en-US" sz="1800"/>
            </a:p>
          </p:txBody>
        </p:sp>
        <p:sp>
          <p:nvSpPr>
            <p:cNvPr id="86" name="Freeform: Shape 85">
              <a:extLst>
                <a:ext uri="{FF2B5EF4-FFF2-40B4-BE49-F238E27FC236}">
                  <a16:creationId xmlns:a16="http://schemas.microsoft.com/office/drawing/2014/main" id="{1B914D0E-6A09-440A-B990-965A81F577FD}"/>
                </a:ext>
              </a:extLst>
            </p:cNvPr>
            <p:cNvSpPr/>
            <p:nvPr/>
          </p:nvSpPr>
          <p:spPr>
            <a:xfrm>
              <a:off x="10137841" y="338317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87" name="Freeform: Shape 86">
              <a:extLst>
                <a:ext uri="{FF2B5EF4-FFF2-40B4-BE49-F238E27FC236}">
                  <a16:creationId xmlns:a16="http://schemas.microsoft.com/office/drawing/2014/main" id="{E433626A-6F6D-4E70-8187-40FC5F1B674C}"/>
                </a:ext>
              </a:extLst>
            </p:cNvPr>
            <p:cNvSpPr/>
            <p:nvPr/>
          </p:nvSpPr>
          <p:spPr>
            <a:xfrm>
              <a:off x="10211183" y="331078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88" name="Freeform: Shape 87">
              <a:extLst>
                <a:ext uri="{FF2B5EF4-FFF2-40B4-BE49-F238E27FC236}">
                  <a16:creationId xmlns:a16="http://schemas.microsoft.com/office/drawing/2014/main" id="{DA25B45B-5363-4411-8DF4-09CDB32CA6DC}"/>
                </a:ext>
              </a:extLst>
            </p:cNvPr>
            <p:cNvSpPr/>
            <p:nvPr/>
          </p:nvSpPr>
          <p:spPr>
            <a:xfrm>
              <a:off x="10283573" y="323839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89" name="Freeform: Shape 88">
              <a:extLst>
                <a:ext uri="{FF2B5EF4-FFF2-40B4-BE49-F238E27FC236}">
                  <a16:creationId xmlns:a16="http://schemas.microsoft.com/office/drawing/2014/main" id="{504EB094-603A-45EF-80E9-BF5EA654AD6E}"/>
                </a:ext>
              </a:extLst>
            </p:cNvPr>
            <p:cNvSpPr/>
            <p:nvPr/>
          </p:nvSpPr>
          <p:spPr>
            <a:xfrm>
              <a:off x="10355963" y="316600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90" name="Freeform: Shape 89">
              <a:extLst>
                <a:ext uri="{FF2B5EF4-FFF2-40B4-BE49-F238E27FC236}">
                  <a16:creationId xmlns:a16="http://schemas.microsoft.com/office/drawing/2014/main" id="{B658F946-0EDC-470C-863F-FB3693DE96E4}"/>
                </a:ext>
              </a:extLst>
            </p:cNvPr>
            <p:cNvSpPr/>
            <p:nvPr/>
          </p:nvSpPr>
          <p:spPr>
            <a:xfrm>
              <a:off x="10428353" y="309361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91" name="Freeform: Shape 90">
              <a:extLst>
                <a:ext uri="{FF2B5EF4-FFF2-40B4-BE49-F238E27FC236}">
                  <a16:creationId xmlns:a16="http://schemas.microsoft.com/office/drawing/2014/main" id="{06697056-6356-49C1-9252-635324779791}"/>
                </a:ext>
              </a:extLst>
            </p:cNvPr>
            <p:cNvSpPr/>
            <p:nvPr/>
          </p:nvSpPr>
          <p:spPr>
            <a:xfrm>
              <a:off x="10501695" y="302122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92" name="Freeform: Shape 91">
              <a:extLst>
                <a:ext uri="{FF2B5EF4-FFF2-40B4-BE49-F238E27FC236}">
                  <a16:creationId xmlns:a16="http://schemas.microsoft.com/office/drawing/2014/main" id="{A062B83F-3763-4534-9740-88A3A6775373}"/>
                </a:ext>
              </a:extLst>
            </p:cNvPr>
            <p:cNvSpPr/>
            <p:nvPr/>
          </p:nvSpPr>
          <p:spPr>
            <a:xfrm>
              <a:off x="9924481" y="3749883"/>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93" name="Freeform: Shape 92">
              <a:extLst>
                <a:ext uri="{FF2B5EF4-FFF2-40B4-BE49-F238E27FC236}">
                  <a16:creationId xmlns:a16="http://schemas.microsoft.com/office/drawing/2014/main" id="{0B0C0FD6-41AB-41BB-8CAF-A8BFB0F103CF}"/>
                </a:ext>
              </a:extLst>
            </p:cNvPr>
            <p:cNvSpPr/>
            <p:nvPr/>
          </p:nvSpPr>
          <p:spPr>
            <a:xfrm>
              <a:off x="9996871" y="3677494"/>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94" name="Freeform: Shape 93">
              <a:extLst>
                <a:ext uri="{FF2B5EF4-FFF2-40B4-BE49-F238E27FC236}">
                  <a16:creationId xmlns:a16="http://schemas.microsoft.com/office/drawing/2014/main" id="{FED8879F-8E6E-404C-8EC5-C3E5BA76CFBF}"/>
                </a:ext>
              </a:extLst>
            </p:cNvPr>
            <p:cNvSpPr/>
            <p:nvPr/>
          </p:nvSpPr>
          <p:spPr>
            <a:xfrm>
              <a:off x="10070213" y="3605104"/>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95" name="Freeform: Shape 94">
              <a:extLst>
                <a:ext uri="{FF2B5EF4-FFF2-40B4-BE49-F238E27FC236}">
                  <a16:creationId xmlns:a16="http://schemas.microsoft.com/office/drawing/2014/main" id="{A4B65E7F-9D40-483D-843C-FD24C9718363}"/>
                </a:ext>
              </a:extLst>
            </p:cNvPr>
            <p:cNvSpPr/>
            <p:nvPr/>
          </p:nvSpPr>
          <p:spPr>
            <a:xfrm>
              <a:off x="10142603" y="3532714"/>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96" name="Freeform: Shape 95">
              <a:extLst>
                <a:ext uri="{FF2B5EF4-FFF2-40B4-BE49-F238E27FC236}">
                  <a16:creationId xmlns:a16="http://schemas.microsoft.com/office/drawing/2014/main" id="{7D77F12B-3767-4813-9CF1-316B8E7A16B6}"/>
                </a:ext>
              </a:extLst>
            </p:cNvPr>
            <p:cNvSpPr/>
            <p:nvPr/>
          </p:nvSpPr>
          <p:spPr>
            <a:xfrm>
              <a:off x="10214993" y="3460323"/>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97" name="Freeform: Shape 96">
              <a:extLst>
                <a:ext uri="{FF2B5EF4-FFF2-40B4-BE49-F238E27FC236}">
                  <a16:creationId xmlns:a16="http://schemas.microsoft.com/office/drawing/2014/main" id="{DD0325F8-5FC6-4F97-84E7-3E17E849D51A}"/>
                </a:ext>
              </a:extLst>
            </p:cNvPr>
            <p:cNvSpPr/>
            <p:nvPr/>
          </p:nvSpPr>
          <p:spPr>
            <a:xfrm>
              <a:off x="10288336" y="3387933"/>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2" y="4763"/>
                    <a:pt x="49530" y="14288"/>
                  </a:cubicBezTo>
                  <a:close/>
                </a:path>
              </a:pathLst>
            </a:custGeom>
            <a:grpFill/>
            <a:ln w="9525" cap="flat">
              <a:noFill/>
              <a:prstDash val="solid"/>
              <a:miter/>
            </a:ln>
          </p:spPr>
          <p:txBody>
            <a:bodyPr rtlCol="0" anchor="ctr"/>
            <a:lstStyle/>
            <a:p>
              <a:endParaRPr lang="en-US" sz="1800"/>
            </a:p>
          </p:txBody>
        </p:sp>
        <p:sp>
          <p:nvSpPr>
            <p:cNvPr id="98" name="Freeform: Shape 97">
              <a:extLst>
                <a:ext uri="{FF2B5EF4-FFF2-40B4-BE49-F238E27FC236}">
                  <a16:creationId xmlns:a16="http://schemas.microsoft.com/office/drawing/2014/main" id="{C5A85B1E-84BC-4530-94A8-95E5B00178C0}"/>
                </a:ext>
              </a:extLst>
            </p:cNvPr>
            <p:cNvSpPr/>
            <p:nvPr/>
          </p:nvSpPr>
          <p:spPr>
            <a:xfrm>
              <a:off x="10360725" y="3315544"/>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99" name="Freeform: Shape 98">
              <a:extLst>
                <a:ext uri="{FF2B5EF4-FFF2-40B4-BE49-F238E27FC236}">
                  <a16:creationId xmlns:a16="http://schemas.microsoft.com/office/drawing/2014/main" id="{91521FFD-8E26-4BBE-A435-A4838AFC0F89}"/>
                </a:ext>
              </a:extLst>
            </p:cNvPr>
            <p:cNvSpPr/>
            <p:nvPr/>
          </p:nvSpPr>
          <p:spPr>
            <a:xfrm>
              <a:off x="10433116" y="3243392"/>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00" name="Freeform: Shape 99">
              <a:extLst>
                <a:ext uri="{FF2B5EF4-FFF2-40B4-BE49-F238E27FC236}">
                  <a16:creationId xmlns:a16="http://schemas.microsoft.com/office/drawing/2014/main" id="{0484A187-DB0A-42A9-B3FE-054377C9B8A2}"/>
                </a:ext>
              </a:extLst>
            </p:cNvPr>
            <p:cNvSpPr/>
            <p:nvPr/>
          </p:nvSpPr>
          <p:spPr>
            <a:xfrm>
              <a:off x="10506458" y="3171002"/>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101" name="Freeform: Shape 100">
              <a:extLst>
                <a:ext uri="{FF2B5EF4-FFF2-40B4-BE49-F238E27FC236}">
                  <a16:creationId xmlns:a16="http://schemas.microsoft.com/office/drawing/2014/main" id="{E4648FBF-267F-4DF9-B194-61EBC5C8A7FD}"/>
                </a:ext>
              </a:extLst>
            </p:cNvPr>
            <p:cNvSpPr/>
            <p:nvPr/>
          </p:nvSpPr>
          <p:spPr>
            <a:xfrm>
              <a:off x="10001633" y="3827274"/>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02" name="Freeform: Shape 101">
              <a:extLst>
                <a:ext uri="{FF2B5EF4-FFF2-40B4-BE49-F238E27FC236}">
                  <a16:creationId xmlns:a16="http://schemas.microsoft.com/office/drawing/2014/main" id="{167A8A37-5793-409D-872E-BDC7D24104B0}"/>
                </a:ext>
              </a:extLst>
            </p:cNvPr>
            <p:cNvSpPr/>
            <p:nvPr/>
          </p:nvSpPr>
          <p:spPr>
            <a:xfrm>
              <a:off x="10074023" y="3754884"/>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4765" y="4524"/>
                    <a:pt x="40005" y="4524"/>
                    <a:pt x="49530" y="15002"/>
                  </a:cubicBezTo>
                  <a:close/>
                </a:path>
              </a:pathLst>
            </a:custGeom>
            <a:grpFill/>
            <a:ln w="9525" cap="flat">
              <a:noFill/>
              <a:prstDash val="solid"/>
              <a:miter/>
            </a:ln>
          </p:spPr>
          <p:txBody>
            <a:bodyPr rtlCol="0" anchor="ctr"/>
            <a:lstStyle/>
            <a:p>
              <a:endParaRPr lang="en-US" sz="1800"/>
            </a:p>
          </p:txBody>
        </p:sp>
        <p:sp>
          <p:nvSpPr>
            <p:cNvPr id="103" name="Freeform: Shape 102">
              <a:extLst>
                <a:ext uri="{FF2B5EF4-FFF2-40B4-BE49-F238E27FC236}">
                  <a16:creationId xmlns:a16="http://schemas.microsoft.com/office/drawing/2014/main" id="{556E72E1-74E4-4F5D-962E-782E09695A3E}"/>
                </a:ext>
              </a:extLst>
            </p:cNvPr>
            <p:cNvSpPr/>
            <p:nvPr/>
          </p:nvSpPr>
          <p:spPr>
            <a:xfrm>
              <a:off x="10147366" y="3682494"/>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04" name="Freeform: Shape 103">
              <a:extLst>
                <a:ext uri="{FF2B5EF4-FFF2-40B4-BE49-F238E27FC236}">
                  <a16:creationId xmlns:a16="http://schemas.microsoft.com/office/drawing/2014/main" id="{AF67013B-C883-4B68-9C96-B1EED81E9ACC}"/>
                </a:ext>
              </a:extLst>
            </p:cNvPr>
            <p:cNvSpPr/>
            <p:nvPr/>
          </p:nvSpPr>
          <p:spPr>
            <a:xfrm>
              <a:off x="10219756" y="3610457"/>
              <a:ext cx="57150" cy="57150"/>
            </a:xfrm>
            <a:custGeom>
              <a:avLst/>
              <a:gdLst>
                <a:gd name="connsiteX0" fmla="*/ 49530 w 57150"/>
                <a:gd name="connsiteY0" fmla="*/ 14649 h 57150"/>
                <a:gd name="connsiteX1" fmla="*/ 49530 w 57150"/>
                <a:gd name="connsiteY1" fmla="*/ 49891 h 57150"/>
                <a:gd name="connsiteX2" fmla="*/ 14288 w 57150"/>
                <a:gd name="connsiteY2" fmla="*/ 49891 h 57150"/>
                <a:gd name="connsiteX3" fmla="*/ 14288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3" y="59416"/>
                    <a:pt x="14288" y="49891"/>
                  </a:cubicBezTo>
                  <a:cubicBezTo>
                    <a:pt x="4763" y="40366"/>
                    <a:pt x="4763" y="24174"/>
                    <a:pt x="14288" y="14649"/>
                  </a:cubicBezTo>
                  <a:cubicBezTo>
                    <a:pt x="23813" y="4171"/>
                    <a:pt x="40005" y="5124"/>
                    <a:pt x="49530" y="14649"/>
                  </a:cubicBezTo>
                  <a:close/>
                </a:path>
              </a:pathLst>
            </a:custGeom>
            <a:grpFill/>
            <a:ln w="9525" cap="flat">
              <a:noFill/>
              <a:prstDash val="solid"/>
              <a:miter/>
            </a:ln>
          </p:spPr>
          <p:txBody>
            <a:bodyPr rtlCol="0" anchor="ctr"/>
            <a:lstStyle/>
            <a:p>
              <a:endParaRPr lang="en-US" sz="1800"/>
            </a:p>
          </p:txBody>
        </p:sp>
        <p:sp>
          <p:nvSpPr>
            <p:cNvPr id="105" name="Freeform: Shape 104">
              <a:extLst>
                <a:ext uri="{FF2B5EF4-FFF2-40B4-BE49-F238E27FC236}">
                  <a16:creationId xmlns:a16="http://schemas.microsoft.com/office/drawing/2014/main" id="{0AF7DF0C-A47E-4AA6-A595-3869A47154C8}"/>
                </a:ext>
              </a:extLst>
            </p:cNvPr>
            <p:cNvSpPr/>
            <p:nvPr/>
          </p:nvSpPr>
          <p:spPr>
            <a:xfrm>
              <a:off x="10292145" y="3538429"/>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06" name="Freeform: Shape 105">
              <a:extLst>
                <a:ext uri="{FF2B5EF4-FFF2-40B4-BE49-F238E27FC236}">
                  <a16:creationId xmlns:a16="http://schemas.microsoft.com/office/drawing/2014/main" id="{61F34B16-037F-4AE7-B28D-BAD52DD39280}"/>
                </a:ext>
              </a:extLst>
            </p:cNvPr>
            <p:cNvSpPr/>
            <p:nvPr/>
          </p:nvSpPr>
          <p:spPr>
            <a:xfrm>
              <a:off x="10365488" y="3466039"/>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07" name="Freeform: Shape 106">
              <a:extLst>
                <a:ext uri="{FF2B5EF4-FFF2-40B4-BE49-F238E27FC236}">
                  <a16:creationId xmlns:a16="http://schemas.microsoft.com/office/drawing/2014/main" id="{E6445959-787B-4DC7-A2E4-49CCB1822EA3}"/>
                </a:ext>
              </a:extLst>
            </p:cNvPr>
            <p:cNvSpPr/>
            <p:nvPr/>
          </p:nvSpPr>
          <p:spPr>
            <a:xfrm>
              <a:off x="10437878" y="3393649"/>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2"/>
                    <a:pt x="59055" y="40005"/>
                    <a:pt x="49530" y="49530"/>
                  </a:cubicBezTo>
                  <a:cubicBezTo>
                    <a:pt x="40005" y="59055"/>
                    <a:pt x="23813" y="59055"/>
                    <a:pt x="14288" y="49530"/>
                  </a:cubicBezTo>
                  <a:cubicBezTo>
                    <a:pt x="4763" y="40005"/>
                    <a:pt x="4763" y="23812"/>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08" name="Freeform: Shape 107">
              <a:extLst>
                <a:ext uri="{FF2B5EF4-FFF2-40B4-BE49-F238E27FC236}">
                  <a16:creationId xmlns:a16="http://schemas.microsoft.com/office/drawing/2014/main" id="{8C646035-8754-4A54-914D-D978CC08C922}"/>
                </a:ext>
              </a:extLst>
            </p:cNvPr>
            <p:cNvSpPr/>
            <p:nvPr/>
          </p:nvSpPr>
          <p:spPr>
            <a:xfrm>
              <a:off x="10510268" y="3321258"/>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09" name="Freeform: Shape 108">
              <a:extLst>
                <a:ext uri="{FF2B5EF4-FFF2-40B4-BE49-F238E27FC236}">
                  <a16:creationId xmlns:a16="http://schemas.microsoft.com/office/drawing/2014/main" id="{03014493-052F-4E14-9F2B-8969EADE0FC6}"/>
                </a:ext>
              </a:extLst>
            </p:cNvPr>
            <p:cNvSpPr/>
            <p:nvPr/>
          </p:nvSpPr>
          <p:spPr>
            <a:xfrm>
              <a:off x="10078786" y="390514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10" name="Freeform: Shape 109">
              <a:extLst>
                <a:ext uri="{FF2B5EF4-FFF2-40B4-BE49-F238E27FC236}">
                  <a16:creationId xmlns:a16="http://schemas.microsoft.com/office/drawing/2014/main" id="{A65D33E9-FF52-40BC-9B7E-FFF14E0C6D84}"/>
                </a:ext>
              </a:extLst>
            </p:cNvPr>
            <p:cNvSpPr/>
            <p:nvPr/>
          </p:nvSpPr>
          <p:spPr>
            <a:xfrm>
              <a:off x="10152128" y="383275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2" y="4763"/>
                    <a:pt x="49530" y="14288"/>
                  </a:cubicBezTo>
                  <a:close/>
                </a:path>
              </a:pathLst>
            </a:custGeom>
            <a:grpFill/>
            <a:ln w="9525" cap="flat">
              <a:noFill/>
              <a:prstDash val="solid"/>
              <a:miter/>
            </a:ln>
          </p:spPr>
          <p:txBody>
            <a:bodyPr rtlCol="0" anchor="ctr"/>
            <a:lstStyle/>
            <a:p>
              <a:endParaRPr lang="en-US" sz="1800"/>
            </a:p>
          </p:txBody>
        </p:sp>
        <p:sp>
          <p:nvSpPr>
            <p:cNvPr id="111" name="Freeform: Shape 110">
              <a:extLst>
                <a:ext uri="{FF2B5EF4-FFF2-40B4-BE49-F238E27FC236}">
                  <a16:creationId xmlns:a16="http://schemas.microsoft.com/office/drawing/2014/main" id="{6C4EC456-ACCF-4E89-946B-9999664CC5BF}"/>
                </a:ext>
              </a:extLst>
            </p:cNvPr>
            <p:cNvSpPr/>
            <p:nvPr/>
          </p:nvSpPr>
          <p:spPr>
            <a:xfrm>
              <a:off x="10224518" y="376036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12" name="Freeform: Shape 111">
              <a:extLst>
                <a:ext uri="{FF2B5EF4-FFF2-40B4-BE49-F238E27FC236}">
                  <a16:creationId xmlns:a16="http://schemas.microsoft.com/office/drawing/2014/main" id="{47356623-FD29-41F1-9DDE-D908F13EE9B0}"/>
                </a:ext>
              </a:extLst>
            </p:cNvPr>
            <p:cNvSpPr/>
            <p:nvPr/>
          </p:nvSpPr>
          <p:spPr>
            <a:xfrm>
              <a:off x="10296908" y="368797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13" name="Freeform: Shape 112">
              <a:extLst>
                <a:ext uri="{FF2B5EF4-FFF2-40B4-BE49-F238E27FC236}">
                  <a16:creationId xmlns:a16="http://schemas.microsoft.com/office/drawing/2014/main" id="{AA651A43-AF5F-441D-9F20-DB11692B6A3A}"/>
                </a:ext>
              </a:extLst>
            </p:cNvPr>
            <p:cNvSpPr/>
            <p:nvPr/>
          </p:nvSpPr>
          <p:spPr>
            <a:xfrm>
              <a:off x="10370250" y="361558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114" name="Freeform: Shape 113">
              <a:extLst>
                <a:ext uri="{FF2B5EF4-FFF2-40B4-BE49-F238E27FC236}">
                  <a16:creationId xmlns:a16="http://schemas.microsoft.com/office/drawing/2014/main" id="{BA24770F-4183-4660-A6AA-55497873846D}"/>
                </a:ext>
              </a:extLst>
            </p:cNvPr>
            <p:cNvSpPr/>
            <p:nvPr/>
          </p:nvSpPr>
          <p:spPr>
            <a:xfrm>
              <a:off x="10442641" y="354319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15" name="Freeform: Shape 114">
              <a:extLst>
                <a:ext uri="{FF2B5EF4-FFF2-40B4-BE49-F238E27FC236}">
                  <a16:creationId xmlns:a16="http://schemas.microsoft.com/office/drawing/2014/main" id="{898191A4-8A52-4268-B63F-0CEFFE7CD1D2}"/>
                </a:ext>
              </a:extLst>
            </p:cNvPr>
            <p:cNvSpPr/>
            <p:nvPr/>
          </p:nvSpPr>
          <p:spPr>
            <a:xfrm>
              <a:off x="10515031" y="3470801"/>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16" name="Freeform: Shape 115">
              <a:extLst>
                <a:ext uri="{FF2B5EF4-FFF2-40B4-BE49-F238E27FC236}">
                  <a16:creationId xmlns:a16="http://schemas.microsoft.com/office/drawing/2014/main" id="{EC01BF9C-2F68-4145-9A5B-95DBC0BD3D40}"/>
                </a:ext>
              </a:extLst>
            </p:cNvPr>
            <p:cNvSpPr/>
            <p:nvPr/>
          </p:nvSpPr>
          <p:spPr>
            <a:xfrm>
              <a:off x="10155938" y="3982532"/>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4765" y="4524"/>
                    <a:pt x="40005" y="4524"/>
                    <a:pt x="49530" y="15002"/>
                  </a:cubicBezTo>
                  <a:close/>
                </a:path>
              </a:pathLst>
            </a:custGeom>
            <a:grpFill/>
            <a:ln w="9525" cap="flat">
              <a:noFill/>
              <a:prstDash val="solid"/>
              <a:miter/>
            </a:ln>
          </p:spPr>
          <p:txBody>
            <a:bodyPr rtlCol="0" anchor="ctr"/>
            <a:lstStyle/>
            <a:p>
              <a:endParaRPr lang="en-US" sz="1800"/>
            </a:p>
          </p:txBody>
        </p:sp>
        <p:sp>
          <p:nvSpPr>
            <p:cNvPr id="117" name="Freeform: Shape 116">
              <a:extLst>
                <a:ext uri="{FF2B5EF4-FFF2-40B4-BE49-F238E27FC236}">
                  <a16:creationId xmlns:a16="http://schemas.microsoft.com/office/drawing/2014/main" id="{F5312187-F4F2-4745-97EA-19C393D1DE20}"/>
                </a:ext>
              </a:extLst>
            </p:cNvPr>
            <p:cNvSpPr/>
            <p:nvPr/>
          </p:nvSpPr>
          <p:spPr>
            <a:xfrm>
              <a:off x="10229281" y="3910142"/>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118" name="Freeform: Shape 117">
              <a:extLst>
                <a:ext uri="{FF2B5EF4-FFF2-40B4-BE49-F238E27FC236}">
                  <a16:creationId xmlns:a16="http://schemas.microsoft.com/office/drawing/2014/main" id="{CADCA6EE-65E0-4A9D-AF68-F4F8E6766AA4}"/>
                </a:ext>
              </a:extLst>
            </p:cNvPr>
            <p:cNvSpPr/>
            <p:nvPr/>
          </p:nvSpPr>
          <p:spPr>
            <a:xfrm>
              <a:off x="10301670" y="3837752"/>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19" name="Freeform: Shape 118">
              <a:extLst>
                <a:ext uri="{FF2B5EF4-FFF2-40B4-BE49-F238E27FC236}">
                  <a16:creationId xmlns:a16="http://schemas.microsoft.com/office/drawing/2014/main" id="{921DD919-FB13-421A-B24E-5C73492EED95}"/>
                </a:ext>
              </a:extLst>
            </p:cNvPr>
            <p:cNvSpPr/>
            <p:nvPr/>
          </p:nvSpPr>
          <p:spPr>
            <a:xfrm>
              <a:off x="10374060" y="3765715"/>
              <a:ext cx="57150" cy="57150"/>
            </a:xfrm>
            <a:custGeom>
              <a:avLst/>
              <a:gdLst>
                <a:gd name="connsiteX0" fmla="*/ 49530 w 57150"/>
                <a:gd name="connsiteY0" fmla="*/ 14649 h 57150"/>
                <a:gd name="connsiteX1" fmla="*/ 49530 w 57150"/>
                <a:gd name="connsiteY1" fmla="*/ 49891 h 57150"/>
                <a:gd name="connsiteX2" fmla="*/ 14287 w 57150"/>
                <a:gd name="connsiteY2" fmla="*/ 49891 h 57150"/>
                <a:gd name="connsiteX3" fmla="*/ 14287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2" y="59416"/>
                    <a:pt x="14287" y="49891"/>
                  </a:cubicBezTo>
                  <a:cubicBezTo>
                    <a:pt x="4763" y="40366"/>
                    <a:pt x="4763" y="24174"/>
                    <a:pt x="14287" y="14649"/>
                  </a:cubicBezTo>
                  <a:cubicBezTo>
                    <a:pt x="23812" y="4171"/>
                    <a:pt x="40005" y="5124"/>
                    <a:pt x="49530" y="14649"/>
                  </a:cubicBezTo>
                  <a:close/>
                </a:path>
              </a:pathLst>
            </a:custGeom>
            <a:grpFill/>
            <a:ln w="9525" cap="flat">
              <a:noFill/>
              <a:prstDash val="solid"/>
              <a:miter/>
            </a:ln>
          </p:spPr>
          <p:txBody>
            <a:bodyPr rtlCol="0" anchor="ctr"/>
            <a:lstStyle/>
            <a:p>
              <a:endParaRPr lang="en-US" sz="1800"/>
            </a:p>
          </p:txBody>
        </p:sp>
        <p:sp>
          <p:nvSpPr>
            <p:cNvPr id="120" name="Freeform: Shape 119">
              <a:extLst>
                <a:ext uri="{FF2B5EF4-FFF2-40B4-BE49-F238E27FC236}">
                  <a16:creationId xmlns:a16="http://schemas.microsoft.com/office/drawing/2014/main" id="{FEB20BF4-0849-41C5-BD4E-F0975A3E6435}"/>
                </a:ext>
              </a:extLst>
            </p:cNvPr>
            <p:cNvSpPr/>
            <p:nvPr/>
          </p:nvSpPr>
          <p:spPr>
            <a:xfrm>
              <a:off x="10447403" y="369368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2" y="4763"/>
                    <a:pt x="49530" y="14288"/>
                  </a:cubicBezTo>
                  <a:close/>
                </a:path>
              </a:pathLst>
            </a:custGeom>
            <a:grpFill/>
            <a:ln w="9525" cap="flat">
              <a:noFill/>
              <a:prstDash val="solid"/>
              <a:miter/>
            </a:ln>
          </p:spPr>
          <p:txBody>
            <a:bodyPr rtlCol="0" anchor="ctr"/>
            <a:lstStyle/>
            <a:p>
              <a:endParaRPr lang="en-US" sz="1800"/>
            </a:p>
          </p:txBody>
        </p:sp>
        <p:sp>
          <p:nvSpPr>
            <p:cNvPr id="121" name="Freeform: Shape 120">
              <a:extLst>
                <a:ext uri="{FF2B5EF4-FFF2-40B4-BE49-F238E27FC236}">
                  <a16:creationId xmlns:a16="http://schemas.microsoft.com/office/drawing/2014/main" id="{1039E160-C746-43DC-A0E7-9037FDA0E8F0}"/>
                </a:ext>
              </a:extLst>
            </p:cNvPr>
            <p:cNvSpPr/>
            <p:nvPr/>
          </p:nvSpPr>
          <p:spPr>
            <a:xfrm>
              <a:off x="10519793" y="362129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22" name="Freeform: Shape 121">
              <a:extLst>
                <a:ext uri="{FF2B5EF4-FFF2-40B4-BE49-F238E27FC236}">
                  <a16:creationId xmlns:a16="http://schemas.microsoft.com/office/drawing/2014/main" id="{A395C51A-C59D-4C2B-AA8A-16358F462C45}"/>
                </a:ext>
              </a:extLst>
            </p:cNvPr>
            <p:cNvSpPr/>
            <p:nvPr/>
          </p:nvSpPr>
          <p:spPr>
            <a:xfrm>
              <a:off x="10233091" y="4060398"/>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23" name="Freeform: Shape 122">
              <a:extLst>
                <a:ext uri="{FF2B5EF4-FFF2-40B4-BE49-F238E27FC236}">
                  <a16:creationId xmlns:a16="http://schemas.microsoft.com/office/drawing/2014/main" id="{FA4A8984-562A-4C44-A00E-41E3D0474457}"/>
                </a:ext>
              </a:extLst>
            </p:cNvPr>
            <p:cNvSpPr/>
            <p:nvPr/>
          </p:nvSpPr>
          <p:spPr>
            <a:xfrm>
              <a:off x="10306433" y="3988008"/>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24" name="Freeform: Shape 123">
              <a:extLst>
                <a:ext uri="{FF2B5EF4-FFF2-40B4-BE49-F238E27FC236}">
                  <a16:creationId xmlns:a16="http://schemas.microsoft.com/office/drawing/2014/main" id="{405A9AF1-0F20-401E-BCDE-EE95186EA0D3}"/>
                </a:ext>
              </a:extLst>
            </p:cNvPr>
            <p:cNvSpPr/>
            <p:nvPr/>
          </p:nvSpPr>
          <p:spPr>
            <a:xfrm>
              <a:off x="10378823" y="3915619"/>
              <a:ext cx="57150" cy="57150"/>
            </a:xfrm>
            <a:custGeom>
              <a:avLst/>
              <a:gdLst>
                <a:gd name="connsiteX0" fmla="*/ 49530 w 57150"/>
                <a:gd name="connsiteY0" fmla="*/ 14288 h 57150"/>
                <a:gd name="connsiteX1" fmla="*/ 49530 w 57150"/>
                <a:gd name="connsiteY1" fmla="*/ 49530 h 57150"/>
                <a:gd name="connsiteX2" fmla="*/ 14287 w 57150"/>
                <a:gd name="connsiteY2" fmla="*/ 49530 h 57150"/>
                <a:gd name="connsiteX3" fmla="*/ 14287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2" y="59055"/>
                    <a:pt x="14287" y="49530"/>
                  </a:cubicBezTo>
                  <a:cubicBezTo>
                    <a:pt x="4763" y="40005"/>
                    <a:pt x="4763" y="23813"/>
                    <a:pt x="14287" y="14288"/>
                  </a:cubicBezTo>
                  <a:cubicBezTo>
                    <a:pt x="23812" y="4763"/>
                    <a:pt x="40005" y="4763"/>
                    <a:pt x="49530" y="14288"/>
                  </a:cubicBezTo>
                  <a:close/>
                </a:path>
              </a:pathLst>
            </a:custGeom>
            <a:grpFill/>
            <a:ln w="9525" cap="flat">
              <a:noFill/>
              <a:prstDash val="solid"/>
              <a:miter/>
            </a:ln>
          </p:spPr>
          <p:txBody>
            <a:bodyPr rtlCol="0" anchor="ctr"/>
            <a:lstStyle/>
            <a:p>
              <a:endParaRPr lang="en-US" sz="1800"/>
            </a:p>
          </p:txBody>
        </p:sp>
        <p:sp>
          <p:nvSpPr>
            <p:cNvPr id="125" name="Freeform: Shape 124">
              <a:extLst>
                <a:ext uri="{FF2B5EF4-FFF2-40B4-BE49-F238E27FC236}">
                  <a16:creationId xmlns:a16="http://schemas.microsoft.com/office/drawing/2014/main" id="{ECA1C2ED-856F-4158-AEE8-8C2C0274ECA0}"/>
                </a:ext>
              </a:extLst>
            </p:cNvPr>
            <p:cNvSpPr/>
            <p:nvPr/>
          </p:nvSpPr>
          <p:spPr>
            <a:xfrm>
              <a:off x="10451213" y="3843229"/>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26" name="Freeform: Shape 125">
              <a:extLst>
                <a:ext uri="{FF2B5EF4-FFF2-40B4-BE49-F238E27FC236}">
                  <a16:creationId xmlns:a16="http://schemas.microsoft.com/office/drawing/2014/main" id="{61561FF8-8538-4BC0-BC53-F7A8581C1E8B}"/>
                </a:ext>
              </a:extLst>
            </p:cNvPr>
            <p:cNvSpPr/>
            <p:nvPr/>
          </p:nvSpPr>
          <p:spPr>
            <a:xfrm>
              <a:off x="10524556" y="3770839"/>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27" name="Freeform: Shape 126">
              <a:extLst>
                <a:ext uri="{FF2B5EF4-FFF2-40B4-BE49-F238E27FC236}">
                  <a16:creationId xmlns:a16="http://schemas.microsoft.com/office/drawing/2014/main" id="{3E10380A-FBB2-4D4C-AC1A-2CDA351D03FB}"/>
                </a:ext>
              </a:extLst>
            </p:cNvPr>
            <p:cNvSpPr/>
            <p:nvPr/>
          </p:nvSpPr>
          <p:spPr>
            <a:xfrm>
              <a:off x="10311195" y="4137789"/>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3" y="4524"/>
                    <a:pt x="49530" y="15002"/>
                  </a:cubicBezTo>
                  <a:close/>
                </a:path>
              </a:pathLst>
            </a:custGeom>
            <a:grpFill/>
            <a:ln w="9525" cap="flat">
              <a:noFill/>
              <a:prstDash val="solid"/>
              <a:miter/>
            </a:ln>
          </p:spPr>
          <p:txBody>
            <a:bodyPr rtlCol="0" anchor="ctr"/>
            <a:lstStyle/>
            <a:p>
              <a:endParaRPr lang="en-US" sz="1800"/>
            </a:p>
          </p:txBody>
        </p:sp>
        <p:sp>
          <p:nvSpPr>
            <p:cNvPr id="128" name="Freeform: Shape 127">
              <a:extLst>
                <a:ext uri="{FF2B5EF4-FFF2-40B4-BE49-F238E27FC236}">
                  <a16:creationId xmlns:a16="http://schemas.microsoft.com/office/drawing/2014/main" id="{182A588D-8154-4B37-B38A-37C167671818}"/>
                </a:ext>
              </a:extLst>
            </p:cNvPr>
            <p:cNvSpPr/>
            <p:nvPr/>
          </p:nvSpPr>
          <p:spPr>
            <a:xfrm>
              <a:off x="10383585" y="4065399"/>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29" name="Freeform: Shape 128">
              <a:extLst>
                <a:ext uri="{FF2B5EF4-FFF2-40B4-BE49-F238E27FC236}">
                  <a16:creationId xmlns:a16="http://schemas.microsoft.com/office/drawing/2014/main" id="{5C3502A6-31AE-4AFA-9C64-2240FA886420}"/>
                </a:ext>
              </a:extLst>
            </p:cNvPr>
            <p:cNvSpPr/>
            <p:nvPr/>
          </p:nvSpPr>
          <p:spPr>
            <a:xfrm>
              <a:off x="10455976" y="3993009"/>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30" name="Freeform: Shape 129">
              <a:extLst>
                <a:ext uri="{FF2B5EF4-FFF2-40B4-BE49-F238E27FC236}">
                  <a16:creationId xmlns:a16="http://schemas.microsoft.com/office/drawing/2014/main" id="{93406CD1-A72A-4AE7-9633-E189BF7D5F7A}"/>
                </a:ext>
              </a:extLst>
            </p:cNvPr>
            <p:cNvSpPr/>
            <p:nvPr/>
          </p:nvSpPr>
          <p:spPr>
            <a:xfrm>
              <a:off x="10529318" y="3920972"/>
              <a:ext cx="57150" cy="57150"/>
            </a:xfrm>
            <a:custGeom>
              <a:avLst/>
              <a:gdLst>
                <a:gd name="connsiteX0" fmla="*/ 49530 w 57150"/>
                <a:gd name="connsiteY0" fmla="*/ 14649 h 57150"/>
                <a:gd name="connsiteX1" fmla="*/ 49530 w 57150"/>
                <a:gd name="connsiteY1" fmla="*/ 49891 h 57150"/>
                <a:gd name="connsiteX2" fmla="*/ 14288 w 57150"/>
                <a:gd name="connsiteY2" fmla="*/ 49891 h 57150"/>
                <a:gd name="connsiteX3" fmla="*/ 14288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3" y="59416"/>
                    <a:pt x="14288" y="49891"/>
                  </a:cubicBezTo>
                  <a:cubicBezTo>
                    <a:pt x="4763" y="40366"/>
                    <a:pt x="4763" y="24174"/>
                    <a:pt x="14288" y="14649"/>
                  </a:cubicBezTo>
                  <a:cubicBezTo>
                    <a:pt x="23813" y="4171"/>
                    <a:pt x="39052" y="5124"/>
                    <a:pt x="49530" y="14649"/>
                  </a:cubicBezTo>
                  <a:close/>
                </a:path>
              </a:pathLst>
            </a:custGeom>
            <a:grpFill/>
            <a:ln w="9525" cap="flat">
              <a:noFill/>
              <a:prstDash val="solid"/>
              <a:miter/>
            </a:ln>
          </p:spPr>
          <p:txBody>
            <a:bodyPr rtlCol="0" anchor="ctr"/>
            <a:lstStyle/>
            <a:p>
              <a:endParaRPr lang="en-US" sz="1800"/>
            </a:p>
          </p:txBody>
        </p:sp>
        <p:sp>
          <p:nvSpPr>
            <p:cNvPr id="131" name="Freeform: Shape 130">
              <a:extLst>
                <a:ext uri="{FF2B5EF4-FFF2-40B4-BE49-F238E27FC236}">
                  <a16:creationId xmlns:a16="http://schemas.microsoft.com/office/drawing/2014/main" id="{536645CD-2053-4C96-97A3-ABC5F6E3BBBA}"/>
                </a:ext>
              </a:extLst>
            </p:cNvPr>
            <p:cNvSpPr/>
            <p:nvPr/>
          </p:nvSpPr>
          <p:spPr>
            <a:xfrm>
              <a:off x="10388348" y="421565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132" name="Freeform: Shape 131">
              <a:extLst>
                <a:ext uri="{FF2B5EF4-FFF2-40B4-BE49-F238E27FC236}">
                  <a16:creationId xmlns:a16="http://schemas.microsoft.com/office/drawing/2014/main" id="{EAF9D7A7-F5A4-47B6-BD8E-8AF9E7BA8B24}"/>
                </a:ext>
              </a:extLst>
            </p:cNvPr>
            <p:cNvSpPr/>
            <p:nvPr/>
          </p:nvSpPr>
          <p:spPr>
            <a:xfrm>
              <a:off x="10460738" y="414326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33" name="Freeform: Shape 132">
              <a:extLst>
                <a:ext uri="{FF2B5EF4-FFF2-40B4-BE49-F238E27FC236}">
                  <a16:creationId xmlns:a16="http://schemas.microsoft.com/office/drawing/2014/main" id="{03B9AF57-D62E-49D5-9355-3A4BC1D3098C}"/>
                </a:ext>
              </a:extLst>
            </p:cNvPr>
            <p:cNvSpPr/>
            <p:nvPr/>
          </p:nvSpPr>
          <p:spPr>
            <a:xfrm>
              <a:off x="10533128" y="4070876"/>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34" name="Freeform: Shape 133">
              <a:extLst>
                <a:ext uri="{FF2B5EF4-FFF2-40B4-BE49-F238E27FC236}">
                  <a16:creationId xmlns:a16="http://schemas.microsoft.com/office/drawing/2014/main" id="{2BEC05DF-A406-4204-B5F8-F0D43011CEBA}"/>
                </a:ext>
              </a:extLst>
            </p:cNvPr>
            <p:cNvSpPr/>
            <p:nvPr/>
          </p:nvSpPr>
          <p:spPr>
            <a:xfrm>
              <a:off x="10465501" y="4293047"/>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35" name="Freeform: Shape 134">
              <a:extLst>
                <a:ext uri="{FF2B5EF4-FFF2-40B4-BE49-F238E27FC236}">
                  <a16:creationId xmlns:a16="http://schemas.microsoft.com/office/drawing/2014/main" id="{0B68B8A4-C9C9-4B4E-83F9-A5F513AF0F02}"/>
                </a:ext>
              </a:extLst>
            </p:cNvPr>
            <p:cNvSpPr/>
            <p:nvPr/>
          </p:nvSpPr>
          <p:spPr>
            <a:xfrm>
              <a:off x="10537891" y="4220657"/>
              <a:ext cx="57150" cy="57150"/>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36" name="Freeform: Shape 135">
              <a:extLst>
                <a:ext uri="{FF2B5EF4-FFF2-40B4-BE49-F238E27FC236}">
                  <a16:creationId xmlns:a16="http://schemas.microsoft.com/office/drawing/2014/main" id="{53FF538B-4E68-4970-8C28-020E390AA23D}"/>
                </a:ext>
              </a:extLst>
            </p:cNvPr>
            <p:cNvSpPr/>
            <p:nvPr/>
          </p:nvSpPr>
          <p:spPr>
            <a:xfrm>
              <a:off x="10542653" y="4370914"/>
              <a:ext cx="57150" cy="57150"/>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grpSp>
    </p:spTree>
    <p:extLst>
      <p:ext uri="{BB962C8B-B14F-4D97-AF65-F5344CB8AC3E}">
        <p14:creationId xmlns:p14="http://schemas.microsoft.com/office/powerpoint/2010/main" val="12817342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End slide layout">
    <p:spTree>
      <p:nvGrpSpPr>
        <p:cNvPr id="1" name=""/>
        <p:cNvGrpSpPr/>
        <p:nvPr/>
      </p:nvGrpSpPr>
      <p:grpSpPr>
        <a:xfrm>
          <a:off x="0" y="0"/>
          <a:ext cx="0" cy="0"/>
          <a:chOff x="0" y="0"/>
          <a:chExt cx="0" cy="0"/>
        </a:xfrm>
      </p:grpSpPr>
      <p:grpSp>
        <p:nvGrpSpPr>
          <p:cNvPr id="90" name="Group 89">
            <a:extLst>
              <a:ext uri="{FF2B5EF4-FFF2-40B4-BE49-F238E27FC236}">
                <a16:creationId xmlns:a16="http://schemas.microsoft.com/office/drawing/2014/main" id="{30A974D6-D054-4316-B09E-DC2758AE1E3D}"/>
              </a:ext>
            </a:extLst>
          </p:cNvPr>
          <p:cNvGrpSpPr/>
          <p:nvPr userDrawn="1"/>
        </p:nvGrpSpPr>
        <p:grpSpPr>
          <a:xfrm rot="5400000">
            <a:off x="1481168" y="2288052"/>
            <a:ext cx="5660274" cy="2849611"/>
            <a:chOff x="-3610" y="51092"/>
            <a:chExt cx="5660274" cy="2849610"/>
          </a:xfrm>
          <a:gradFill>
            <a:gsLst>
              <a:gs pos="0">
                <a:schemeClr val="bg1">
                  <a:alpha val="30000"/>
                </a:schemeClr>
              </a:gs>
              <a:gs pos="100000">
                <a:schemeClr val="bg1"/>
              </a:gs>
            </a:gsLst>
            <a:lin ang="5400000" scaled="0"/>
          </a:gradFill>
        </p:grpSpPr>
        <p:sp>
          <p:nvSpPr>
            <p:cNvPr id="91" name="Freeform: Shape 90">
              <a:extLst>
                <a:ext uri="{FF2B5EF4-FFF2-40B4-BE49-F238E27FC236}">
                  <a16:creationId xmlns:a16="http://schemas.microsoft.com/office/drawing/2014/main" id="{F0AAB215-D598-4D89-830B-1533EE29992D}"/>
                </a:ext>
              </a:extLst>
            </p:cNvPr>
            <p:cNvSpPr/>
            <p:nvPr/>
          </p:nvSpPr>
          <p:spPr>
            <a:xfrm rot="16200000">
              <a:off x="2722653" y="2692954"/>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grpSp>
          <p:nvGrpSpPr>
            <p:cNvPr id="92" name="Group 91">
              <a:extLst>
                <a:ext uri="{FF2B5EF4-FFF2-40B4-BE49-F238E27FC236}">
                  <a16:creationId xmlns:a16="http://schemas.microsoft.com/office/drawing/2014/main" id="{62C91C94-33F6-4A08-93C1-FFF237AEF45E}"/>
                </a:ext>
              </a:extLst>
            </p:cNvPr>
            <p:cNvGrpSpPr/>
            <p:nvPr/>
          </p:nvGrpSpPr>
          <p:grpSpPr>
            <a:xfrm>
              <a:off x="2450416" y="2429810"/>
              <a:ext cx="752223" cy="207748"/>
              <a:chOff x="2363854" y="2429810"/>
              <a:chExt cx="752223" cy="207748"/>
            </a:xfrm>
            <a:grpFill/>
          </p:grpSpPr>
          <p:sp>
            <p:nvSpPr>
              <p:cNvPr id="165" name="Freeform: Shape 164">
                <a:extLst>
                  <a:ext uri="{FF2B5EF4-FFF2-40B4-BE49-F238E27FC236}">
                    <a16:creationId xmlns:a16="http://schemas.microsoft.com/office/drawing/2014/main" id="{4C70B28A-CF51-4070-8A61-BA48718D5466}"/>
                  </a:ext>
                </a:extLst>
              </p:cNvPr>
              <p:cNvSpPr/>
              <p:nvPr/>
            </p:nvSpPr>
            <p:spPr>
              <a:xfrm rot="16200000">
                <a:off x="2363854" y="2429810"/>
                <a:ext cx="207748" cy="207748"/>
              </a:xfrm>
              <a:custGeom>
                <a:avLst/>
                <a:gdLst>
                  <a:gd name="connsiteX0" fmla="*/ 49530 w 57150"/>
                  <a:gd name="connsiteY0" fmla="*/ 14288 h 57150"/>
                  <a:gd name="connsiteX1" fmla="*/ 49530 w 57150"/>
                  <a:gd name="connsiteY1" fmla="*/ 49530 h 57150"/>
                  <a:gd name="connsiteX2" fmla="*/ 14287 w 57150"/>
                  <a:gd name="connsiteY2" fmla="*/ 49530 h 57150"/>
                  <a:gd name="connsiteX3" fmla="*/ 14287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2" y="59055"/>
                      <a:pt x="14287" y="49530"/>
                    </a:cubicBezTo>
                    <a:cubicBezTo>
                      <a:pt x="4763" y="40005"/>
                      <a:pt x="4763" y="23813"/>
                      <a:pt x="14287" y="14288"/>
                    </a:cubicBezTo>
                    <a:cubicBezTo>
                      <a:pt x="23812" y="4763"/>
                      <a:pt x="40005" y="4763"/>
                      <a:pt x="49530" y="14288"/>
                    </a:cubicBezTo>
                    <a:close/>
                  </a:path>
                </a:pathLst>
              </a:custGeom>
              <a:grpFill/>
              <a:ln w="9525" cap="flat">
                <a:noFill/>
                <a:prstDash val="solid"/>
                <a:miter/>
              </a:ln>
            </p:spPr>
            <p:txBody>
              <a:bodyPr rtlCol="0" anchor="ctr"/>
              <a:lstStyle/>
              <a:p>
                <a:endParaRPr lang="en-US" sz="1800"/>
              </a:p>
            </p:txBody>
          </p:sp>
          <p:sp>
            <p:nvSpPr>
              <p:cNvPr id="166" name="Freeform: Shape 165">
                <a:extLst>
                  <a:ext uri="{FF2B5EF4-FFF2-40B4-BE49-F238E27FC236}">
                    <a16:creationId xmlns:a16="http://schemas.microsoft.com/office/drawing/2014/main" id="{BA33DA12-0FED-4AC3-871E-3E6405AA8F87}"/>
                  </a:ext>
                </a:extLst>
              </p:cNvPr>
              <p:cNvSpPr/>
              <p:nvPr/>
            </p:nvSpPr>
            <p:spPr>
              <a:xfrm rot="16200000">
                <a:off x="2908329" y="2429810"/>
                <a:ext cx="207748" cy="207748"/>
              </a:xfrm>
              <a:custGeom>
                <a:avLst/>
                <a:gdLst>
                  <a:gd name="connsiteX0" fmla="*/ 49530 w 57150"/>
                  <a:gd name="connsiteY0" fmla="*/ 15002 h 57150"/>
                  <a:gd name="connsiteX1" fmla="*/ 49530 w 57150"/>
                  <a:gd name="connsiteY1" fmla="*/ 50244 h 57150"/>
                  <a:gd name="connsiteX2" fmla="*/ 14287 w 57150"/>
                  <a:gd name="connsiteY2" fmla="*/ 50244 h 57150"/>
                  <a:gd name="connsiteX3" fmla="*/ 14287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2" y="59769"/>
                      <a:pt x="14287" y="50244"/>
                    </a:cubicBezTo>
                    <a:cubicBezTo>
                      <a:pt x="4763" y="40719"/>
                      <a:pt x="4763" y="24527"/>
                      <a:pt x="14287" y="15002"/>
                    </a:cubicBezTo>
                    <a:cubicBezTo>
                      <a:pt x="23812" y="4524"/>
                      <a:pt x="40005" y="4524"/>
                      <a:pt x="49530" y="15002"/>
                    </a:cubicBezTo>
                    <a:close/>
                  </a:path>
                </a:pathLst>
              </a:custGeom>
              <a:grpFill/>
              <a:ln w="9525" cap="flat">
                <a:noFill/>
                <a:prstDash val="solid"/>
                <a:miter/>
              </a:ln>
            </p:spPr>
            <p:txBody>
              <a:bodyPr rtlCol="0" anchor="ctr"/>
              <a:lstStyle/>
              <a:p>
                <a:endParaRPr lang="en-US" sz="1800"/>
              </a:p>
            </p:txBody>
          </p:sp>
        </p:grpSp>
        <p:grpSp>
          <p:nvGrpSpPr>
            <p:cNvPr id="93" name="Group 92">
              <a:extLst>
                <a:ext uri="{FF2B5EF4-FFF2-40B4-BE49-F238E27FC236}">
                  <a16:creationId xmlns:a16="http://schemas.microsoft.com/office/drawing/2014/main" id="{6EBA4A8A-69F3-48BA-B968-318641476116}"/>
                </a:ext>
              </a:extLst>
            </p:cNvPr>
            <p:cNvGrpSpPr/>
            <p:nvPr/>
          </p:nvGrpSpPr>
          <p:grpSpPr>
            <a:xfrm>
              <a:off x="2177315" y="2166659"/>
              <a:ext cx="1298424" cy="207748"/>
              <a:chOff x="2100706" y="2166659"/>
              <a:chExt cx="1298424" cy="207748"/>
            </a:xfrm>
            <a:grpFill/>
          </p:grpSpPr>
          <p:sp>
            <p:nvSpPr>
              <p:cNvPr id="162" name="Freeform: Shape 161">
                <a:extLst>
                  <a:ext uri="{FF2B5EF4-FFF2-40B4-BE49-F238E27FC236}">
                    <a16:creationId xmlns:a16="http://schemas.microsoft.com/office/drawing/2014/main" id="{AACE6AAA-3523-41E3-8642-8144AD777683}"/>
                  </a:ext>
                </a:extLst>
              </p:cNvPr>
              <p:cNvSpPr/>
              <p:nvPr/>
            </p:nvSpPr>
            <p:spPr>
              <a:xfrm rot="16200000">
                <a:off x="2100706" y="2166659"/>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63" name="Freeform: Shape 162">
                <a:extLst>
                  <a:ext uri="{FF2B5EF4-FFF2-40B4-BE49-F238E27FC236}">
                    <a16:creationId xmlns:a16="http://schemas.microsoft.com/office/drawing/2014/main" id="{3346C1FC-D473-46A7-9202-70D028022624}"/>
                  </a:ext>
                </a:extLst>
              </p:cNvPr>
              <p:cNvSpPr/>
              <p:nvPr/>
            </p:nvSpPr>
            <p:spPr>
              <a:xfrm rot="16200000">
                <a:off x="2646044" y="2166659"/>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64" name="Freeform: Shape 163">
                <a:extLst>
                  <a:ext uri="{FF2B5EF4-FFF2-40B4-BE49-F238E27FC236}">
                    <a16:creationId xmlns:a16="http://schemas.microsoft.com/office/drawing/2014/main" id="{A03627DA-9DA7-46E9-B362-74306DDC4B4F}"/>
                  </a:ext>
                </a:extLst>
              </p:cNvPr>
              <p:cNvSpPr/>
              <p:nvPr/>
            </p:nvSpPr>
            <p:spPr>
              <a:xfrm rot="16200000">
                <a:off x="3191382" y="2166659"/>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grpSp>
        <p:grpSp>
          <p:nvGrpSpPr>
            <p:cNvPr id="94" name="Group 93">
              <a:extLst>
                <a:ext uri="{FF2B5EF4-FFF2-40B4-BE49-F238E27FC236}">
                  <a16:creationId xmlns:a16="http://schemas.microsoft.com/office/drawing/2014/main" id="{848BB85E-55A2-482C-ABC5-A59A4B253DAE}"/>
                </a:ext>
              </a:extLst>
            </p:cNvPr>
            <p:cNvGrpSpPr/>
            <p:nvPr/>
          </p:nvGrpSpPr>
          <p:grpSpPr>
            <a:xfrm>
              <a:off x="1905078" y="1900051"/>
              <a:ext cx="1842899" cy="207748"/>
              <a:chOff x="1837558" y="1900051"/>
              <a:chExt cx="1842899" cy="207748"/>
            </a:xfrm>
            <a:grpFill/>
          </p:grpSpPr>
          <p:sp>
            <p:nvSpPr>
              <p:cNvPr id="158" name="Freeform: Shape 157">
                <a:extLst>
                  <a:ext uri="{FF2B5EF4-FFF2-40B4-BE49-F238E27FC236}">
                    <a16:creationId xmlns:a16="http://schemas.microsoft.com/office/drawing/2014/main" id="{ABC0BAC3-C110-4FD7-BAEC-B26B3FD5D92B}"/>
                  </a:ext>
                </a:extLst>
              </p:cNvPr>
              <p:cNvSpPr/>
              <p:nvPr/>
            </p:nvSpPr>
            <p:spPr>
              <a:xfrm rot="16200000">
                <a:off x="1837558" y="1900051"/>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59" name="Freeform: Shape 158">
                <a:extLst>
                  <a:ext uri="{FF2B5EF4-FFF2-40B4-BE49-F238E27FC236}">
                    <a16:creationId xmlns:a16="http://schemas.microsoft.com/office/drawing/2014/main" id="{ACA402D3-7592-401C-BA1F-F41ADC1C88BF}"/>
                  </a:ext>
                </a:extLst>
              </p:cNvPr>
              <p:cNvSpPr/>
              <p:nvPr/>
            </p:nvSpPr>
            <p:spPr>
              <a:xfrm rot="16200000">
                <a:off x="2382608" y="1900051"/>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160" name="Freeform: Shape 159">
                <a:extLst>
                  <a:ext uri="{FF2B5EF4-FFF2-40B4-BE49-F238E27FC236}">
                    <a16:creationId xmlns:a16="http://schemas.microsoft.com/office/drawing/2014/main" id="{0647618C-7DFD-4598-AB72-BDAAD6EAAC32}"/>
                  </a:ext>
                </a:extLst>
              </p:cNvPr>
              <p:cNvSpPr/>
              <p:nvPr/>
            </p:nvSpPr>
            <p:spPr>
              <a:xfrm rot="16200000">
                <a:off x="2927658" y="1900051"/>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61" name="Freeform: Shape 160">
                <a:extLst>
                  <a:ext uri="{FF2B5EF4-FFF2-40B4-BE49-F238E27FC236}">
                    <a16:creationId xmlns:a16="http://schemas.microsoft.com/office/drawing/2014/main" id="{4C6FBD1C-67B7-4119-AEDC-CE802997F8DB}"/>
                  </a:ext>
                </a:extLst>
              </p:cNvPr>
              <p:cNvSpPr/>
              <p:nvPr/>
            </p:nvSpPr>
            <p:spPr>
              <a:xfrm rot="16200000">
                <a:off x="3472709" y="1900051"/>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grpSp>
        <p:grpSp>
          <p:nvGrpSpPr>
            <p:cNvPr id="95" name="Group 94">
              <a:extLst>
                <a:ext uri="{FF2B5EF4-FFF2-40B4-BE49-F238E27FC236}">
                  <a16:creationId xmlns:a16="http://schemas.microsoft.com/office/drawing/2014/main" id="{06D6BF38-DACC-43CD-BAD6-ABEEA5830844}"/>
                </a:ext>
              </a:extLst>
            </p:cNvPr>
            <p:cNvGrpSpPr/>
            <p:nvPr/>
          </p:nvGrpSpPr>
          <p:grpSpPr>
            <a:xfrm>
              <a:off x="1631975" y="1636903"/>
              <a:ext cx="2389104" cy="207748"/>
              <a:chOff x="1574411" y="1636903"/>
              <a:chExt cx="2389104" cy="207748"/>
            </a:xfrm>
            <a:grpFill/>
          </p:grpSpPr>
          <p:sp>
            <p:nvSpPr>
              <p:cNvPr id="153" name="Freeform: Shape 152">
                <a:extLst>
                  <a:ext uri="{FF2B5EF4-FFF2-40B4-BE49-F238E27FC236}">
                    <a16:creationId xmlns:a16="http://schemas.microsoft.com/office/drawing/2014/main" id="{4C870D05-C625-4345-BFB5-9B3CDA5E7CFA}"/>
                  </a:ext>
                </a:extLst>
              </p:cNvPr>
              <p:cNvSpPr/>
              <p:nvPr/>
            </p:nvSpPr>
            <p:spPr>
              <a:xfrm rot="16200000">
                <a:off x="1574411" y="1636903"/>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54" name="Freeform: Shape 153">
                <a:extLst>
                  <a:ext uri="{FF2B5EF4-FFF2-40B4-BE49-F238E27FC236}">
                    <a16:creationId xmlns:a16="http://schemas.microsoft.com/office/drawing/2014/main" id="{2DD5D4D7-39FD-4748-B54B-F9F557073F6A}"/>
                  </a:ext>
                </a:extLst>
              </p:cNvPr>
              <p:cNvSpPr/>
              <p:nvPr/>
            </p:nvSpPr>
            <p:spPr>
              <a:xfrm rot="16200000">
                <a:off x="2119750" y="1636903"/>
                <a:ext cx="207748" cy="207748"/>
              </a:xfrm>
              <a:custGeom>
                <a:avLst/>
                <a:gdLst>
                  <a:gd name="connsiteX0" fmla="*/ 49530 w 57150"/>
                  <a:gd name="connsiteY0" fmla="*/ 14649 h 57150"/>
                  <a:gd name="connsiteX1" fmla="*/ 49530 w 57150"/>
                  <a:gd name="connsiteY1" fmla="*/ 49891 h 57150"/>
                  <a:gd name="connsiteX2" fmla="*/ 14288 w 57150"/>
                  <a:gd name="connsiteY2" fmla="*/ 49891 h 57150"/>
                  <a:gd name="connsiteX3" fmla="*/ 14288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3" y="59416"/>
                      <a:pt x="14288" y="49891"/>
                    </a:cubicBezTo>
                    <a:cubicBezTo>
                      <a:pt x="4763" y="40366"/>
                      <a:pt x="4763" y="24174"/>
                      <a:pt x="14288" y="14649"/>
                    </a:cubicBezTo>
                    <a:cubicBezTo>
                      <a:pt x="23813" y="4171"/>
                      <a:pt x="40005" y="5124"/>
                      <a:pt x="49530" y="14649"/>
                    </a:cubicBezTo>
                    <a:close/>
                  </a:path>
                </a:pathLst>
              </a:custGeom>
              <a:grpFill/>
              <a:ln w="9525" cap="flat">
                <a:noFill/>
                <a:prstDash val="solid"/>
                <a:miter/>
              </a:ln>
            </p:spPr>
            <p:txBody>
              <a:bodyPr rtlCol="0" anchor="ctr"/>
              <a:lstStyle/>
              <a:p>
                <a:endParaRPr lang="en-US" sz="1800"/>
              </a:p>
            </p:txBody>
          </p:sp>
          <p:sp>
            <p:nvSpPr>
              <p:cNvPr id="155" name="Freeform: Shape 154">
                <a:extLst>
                  <a:ext uri="{FF2B5EF4-FFF2-40B4-BE49-F238E27FC236}">
                    <a16:creationId xmlns:a16="http://schemas.microsoft.com/office/drawing/2014/main" id="{5D1064BB-BA21-41A0-B64C-DA9BED323220}"/>
                  </a:ext>
                </a:extLst>
              </p:cNvPr>
              <p:cNvSpPr/>
              <p:nvPr/>
            </p:nvSpPr>
            <p:spPr>
              <a:xfrm rot="16200000">
                <a:off x="2665089" y="1636903"/>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156" name="Freeform: Shape 155">
                <a:extLst>
                  <a:ext uri="{FF2B5EF4-FFF2-40B4-BE49-F238E27FC236}">
                    <a16:creationId xmlns:a16="http://schemas.microsoft.com/office/drawing/2014/main" id="{F726DC9B-E716-446D-9612-2828BAC25F19}"/>
                  </a:ext>
                </a:extLst>
              </p:cNvPr>
              <p:cNvSpPr/>
              <p:nvPr/>
            </p:nvSpPr>
            <p:spPr>
              <a:xfrm rot="16200000">
                <a:off x="3210428" y="1636903"/>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4765" y="4524"/>
                      <a:pt x="40005" y="4524"/>
                      <a:pt x="49530" y="15002"/>
                    </a:cubicBezTo>
                    <a:close/>
                  </a:path>
                </a:pathLst>
              </a:custGeom>
              <a:grpFill/>
              <a:ln w="9525" cap="flat">
                <a:noFill/>
                <a:prstDash val="solid"/>
                <a:miter/>
              </a:ln>
            </p:spPr>
            <p:txBody>
              <a:bodyPr rtlCol="0" anchor="ctr"/>
              <a:lstStyle/>
              <a:p>
                <a:endParaRPr lang="en-US" sz="1800"/>
              </a:p>
            </p:txBody>
          </p:sp>
          <p:sp>
            <p:nvSpPr>
              <p:cNvPr id="157" name="Freeform: Shape 156">
                <a:extLst>
                  <a:ext uri="{FF2B5EF4-FFF2-40B4-BE49-F238E27FC236}">
                    <a16:creationId xmlns:a16="http://schemas.microsoft.com/office/drawing/2014/main" id="{1B942BCB-BFF8-4DD2-A90F-30C35DCED3A5}"/>
                  </a:ext>
                </a:extLst>
              </p:cNvPr>
              <p:cNvSpPr/>
              <p:nvPr/>
            </p:nvSpPr>
            <p:spPr>
              <a:xfrm rot="16200000">
                <a:off x="3755767" y="1636903"/>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grpSp>
        <p:grpSp>
          <p:nvGrpSpPr>
            <p:cNvPr id="96" name="Group 95">
              <a:extLst>
                <a:ext uri="{FF2B5EF4-FFF2-40B4-BE49-F238E27FC236}">
                  <a16:creationId xmlns:a16="http://schemas.microsoft.com/office/drawing/2014/main" id="{F02B0EDC-F3BB-493E-9089-108913407416}"/>
                </a:ext>
              </a:extLst>
            </p:cNvPr>
            <p:cNvGrpSpPr/>
            <p:nvPr/>
          </p:nvGrpSpPr>
          <p:grpSpPr>
            <a:xfrm>
              <a:off x="1359738" y="1373756"/>
              <a:ext cx="2933579" cy="207748"/>
              <a:chOff x="1311263" y="1373756"/>
              <a:chExt cx="2933579" cy="207748"/>
            </a:xfrm>
            <a:grpFill/>
          </p:grpSpPr>
          <p:sp>
            <p:nvSpPr>
              <p:cNvPr id="147" name="Freeform: Shape 146">
                <a:extLst>
                  <a:ext uri="{FF2B5EF4-FFF2-40B4-BE49-F238E27FC236}">
                    <a16:creationId xmlns:a16="http://schemas.microsoft.com/office/drawing/2014/main" id="{8BFB4164-254D-40DF-BEB2-6F9615F86877}"/>
                  </a:ext>
                </a:extLst>
              </p:cNvPr>
              <p:cNvSpPr/>
              <p:nvPr/>
            </p:nvSpPr>
            <p:spPr>
              <a:xfrm rot="16200000">
                <a:off x="1311263" y="137375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48" name="Freeform: Shape 147">
                <a:extLst>
                  <a:ext uri="{FF2B5EF4-FFF2-40B4-BE49-F238E27FC236}">
                    <a16:creationId xmlns:a16="http://schemas.microsoft.com/office/drawing/2014/main" id="{69D934FA-4AF6-4D78-ACE5-1ADFBB9FDB5B}"/>
                  </a:ext>
                </a:extLst>
              </p:cNvPr>
              <p:cNvSpPr/>
              <p:nvPr/>
            </p:nvSpPr>
            <p:spPr>
              <a:xfrm rot="16200000">
                <a:off x="1856429" y="137375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49" name="Freeform: Shape 148">
                <a:extLst>
                  <a:ext uri="{FF2B5EF4-FFF2-40B4-BE49-F238E27FC236}">
                    <a16:creationId xmlns:a16="http://schemas.microsoft.com/office/drawing/2014/main" id="{6B035C74-B45A-4EEE-B21D-AA402F4B6E51}"/>
                  </a:ext>
                </a:extLst>
              </p:cNvPr>
              <p:cNvSpPr/>
              <p:nvPr/>
            </p:nvSpPr>
            <p:spPr>
              <a:xfrm rot="16200000">
                <a:off x="2401595" y="137375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50" name="Freeform: Shape 149">
                <a:extLst>
                  <a:ext uri="{FF2B5EF4-FFF2-40B4-BE49-F238E27FC236}">
                    <a16:creationId xmlns:a16="http://schemas.microsoft.com/office/drawing/2014/main" id="{01931017-9C93-4E17-80F4-387149A34758}"/>
                  </a:ext>
                </a:extLst>
              </p:cNvPr>
              <p:cNvSpPr/>
              <p:nvPr/>
            </p:nvSpPr>
            <p:spPr>
              <a:xfrm rot="16200000">
                <a:off x="2946761" y="1373756"/>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51" name="Freeform: Shape 150">
                <a:extLst>
                  <a:ext uri="{FF2B5EF4-FFF2-40B4-BE49-F238E27FC236}">
                    <a16:creationId xmlns:a16="http://schemas.microsoft.com/office/drawing/2014/main" id="{E8F9C1DF-1FDF-48FD-81DB-BE9D0B60C51F}"/>
                  </a:ext>
                </a:extLst>
              </p:cNvPr>
              <p:cNvSpPr/>
              <p:nvPr/>
            </p:nvSpPr>
            <p:spPr>
              <a:xfrm rot="16200000">
                <a:off x="3491927" y="137375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2" y="4763"/>
                      <a:pt x="49530" y="14288"/>
                    </a:cubicBezTo>
                    <a:close/>
                  </a:path>
                </a:pathLst>
              </a:custGeom>
              <a:grpFill/>
              <a:ln w="9525" cap="flat">
                <a:noFill/>
                <a:prstDash val="solid"/>
                <a:miter/>
              </a:ln>
            </p:spPr>
            <p:txBody>
              <a:bodyPr rtlCol="0" anchor="ctr"/>
              <a:lstStyle/>
              <a:p>
                <a:endParaRPr lang="en-US" sz="1800"/>
              </a:p>
            </p:txBody>
          </p:sp>
          <p:sp>
            <p:nvSpPr>
              <p:cNvPr id="152" name="Freeform: Shape 151">
                <a:extLst>
                  <a:ext uri="{FF2B5EF4-FFF2-40B4-BE49-F238E27FC236}">
                    <a16:creationId xmlns:a16="http://schemas.microsoft.com/office/drawing/2014/main" id="{1CE728BB-3926-4A58-ADB8-C4A07A5C44FC}"/>
                  </a:ext>
                </a:extLst>
              </p:cNvPr>
              <p:cNvSpPr/>
              <p:nvPr/>
            </p:nvSpPr>
            <p:spPr>
              <a:xfrm rot="16200000">
                <a:off x="4037094" y="1373756"/>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4765" y="4524"/>
                      <a:pt x="40005" y="4524"/>
                      <a:pt x="49530" y="15002"/>
                    </a:cubicBezTo>
                    <a:close/>
                  </a:path>
                </a:pathLst>
              </a:custGeom>
              <a:grpFill/>
              <a:ln w="9525" cap="flat">
                <a:noFill/>
                <a:prstDash val="solid"/>
                <a:miter/>
              </a:ln>
            </p:spPr>
            <p:txBody>
              <a:bodyPr rtlCol="0" anchor="ctr"/>
              <a:lstStyle/>
              <a:p>
                <a:endParaRPr lang="en-US" sz="1800"/>
              </a:p>
            </p:txBody>
          </p:sp>
        </p:grpSp>
        <p:grpSp>
          <p:nvGrpSpPr>
            <p:cNvPr id="97" name="Group 96">
              <a:extLst>
                <a:ext uri="{FF2B5EF4-FFF2-40B4-BE49-F238E27FC236}">
                  <a16:creationId xmlns:a16="http://schemas.microsoft.com/office/drawing/2014/main" id="{85001AB6-DB17-4C1C-8BB3-602151D690FB}"/>
                </a:ext>
              </a:extLst>
            </p:cNvPr>
            <p:cNvGrpSpPr/>
            <p:nvPr/>
          </p:nvGrpSpPr>
          <p:grpSpPr>
            <a:xfrm>
              <a:off x="1086637" y="1107147"/>
              <a:ext cx="3479781" cy="207748"/>
              <a:chOff x="1048115" y="1107147"/>
              <a:chExt cx="3479781" cy="207748"/>
            </a:xfrm>
            <a:grpFill/>
          </p:grpSpPr>
          <p:sp>
            <p:nvSpPr>
              <p:cNvPr id="140" name="Freeform: Shape 139">
                <a:extLst>
                  <a:ext uri="{FF2B5EF4-FFF2-40B4-BE49-F238E27FC236}">
                    <a16:creationId xmlns:a16="http://schemas.microsoft.com/office/drawing/2014/main" id="{60E98D18-4BE1-459C-B762-3452B77D7389}"/>
                  </a:ext>
                </a:extLst>
              </p:cNvPr>
              <p:cNvSpPr/>
              <p:nvPr/>
            </p:nvSpPr>
            <p:spPr>
              <a:xfrm rot="16200000">
                <a:off x="1048115" y="1107147"/>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41" name="Freeform: Shape 140">
                <a:extLst>
                  <a:ext uri="{FF2B5EF4-FFF2-40B4-BE49-F238E27FC236}">
                    <a16:creationId xmlns:a16="http://schemas.microsoft.com/office/drawing/2014/main" id="{C7C08BF1-65C9-41FD-B798-B396E97F330F}"/>
                  </a:ext>
                </a:extLst>
              </p:cNvPr>
              <p:cNvSpPr/>
              <p:nvPr/>
            </p:nvSpPr>
            <p:spPr>
              <a:xfrm rot="16200000">
                <a:off x="1593454" y="1107147"/>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142" name="Freeform: Shape 141">
                <a:extLst>
                  <a:ext uri="{FF2B5EF4-FFF2-40B4-BE49-F238E27FC236}">
                    <a16:creationId xmlns:a16="http://schemas.microsoft.com/office/drawing/2014/main" id="{4544356A-6953-4459-9D20-F774C8E3A065}"/>
                  </a:ext>
                </a:extLst>
              </p:cNvPr>
              <p:cNvSpPr/>
              <p:nvPr/>
            </p:nvSpPr>
            <p:spPr>
              <a:xfrm rot="16200000">
                <a:off x="2138793" y="1107147"/>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43" name="Freeform: Shape 142">
                <a:extLst>
                  <a:ext uri="{FF2B5EF4-FFF2-40B4-BE49-F238E27FC236}">
                    <a16:creationId xmlns:a16="http://schemas.microsoft.com/office/drawing/2014/main" id="{97DBE098-181A-4950-B71D-A4BFBE7A7E41}"/>
                  </a:ext>
                </a:extLst>
              </p:cNvPr>
              <p:cNvSpPr/>
              <p:nvPr/>
            </p:nvSpPr>
            <p:spPr>
              <a:xfrm rot="16200000">
                <a:off x="2684132" y="1107147"/>
                <a:ext cx="207748" cy="207748"/>
              </a:xfrm>
              <a:custGeom>
                <a:avLst/>
                <a:gdLst>
                  <a:gd name="connsiteX0" fmla="*/ 49530 w 57150"/>
                  <a:gd name="connsiteY0" fmla="*/ 14649 h 57150"/>
                  <a:gd name="connsiteX1" fmla="*/ 49530 w 57150"/>
                  <a:gd name="connsiteY1" fmla="*/ 49891 h 57150"/>
                  <a:gd name="connsiteX2" fmla="*/ 14288 w 57150"/>
                  <a:gd name="connsiteY2" fmla="*/ 49891 h 57150"/>
                  <a:gd name="connsiteX3" fmla="*/ 14288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3" y="59416"/>
                      <a:pt x="14288" y="49891"/>
                    </a:cubicBezTo>
                    <a:cubicBezTo>
                      <a:pt x="4763" y="40366"/>
                      <a:pt x="4763" y="24174"/>
                      <a:pt x="14288" y="14649"/>
                    </a:cubicBezTo>
                    <a:cubicBezTo>
                      <a:pt x="23813" y="4171"/>
                      <a:pt x="40005" y="5124"/>
                      <a:pt x="49530" y="14649"/>
                    </a:cubicBezTo>
                    <a:close/>
                  </a:path>
                </a:pathLst>
              </a:custGeom>
              <a:grpFill/>
              <a:ln w="9525" cap="flat">
                <a:noFill/>
                <a:prstDash val="solid"/>
                <a:miter/>
              </a:ln>
            </p:spPr>
            <p:txBody>
              <a:bodyPr rtlCol="0" anchor="ctr"/>
              <a:lstStyle/>
              <a:p>
                <a:endParaRPr lang="en-US" sz="1800"/>
              </a:p>
            </p:txBody>
          </p:sp>
          <p:sp>
            <p:nvSpPr>
              <p:cNvPr id="144" name="Freeform: Shape 143">
                <a:extLst>
                  <a:ext uri="{FF2B5EF4-FFF2-40B4-BE49-F238E27FC236}">
                    <a16:creationId xmlns:a16="http://schemas.microsoft.com/office/drawing/2014/main" id="{0E861444-0CC2-46B2-A045-393A59E8EA5B}"/>
                  </a:ext>
                </a:extLst>
              </p:cNvPr>
              <p:cNvSpPr/>
              <p:nvPr/>
            </p:nvSpPr>
            <p:spPr>
              <a:xfrm rot="16200000">
                <a:off x="3229471" y="1107147"/>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45" name="Freeform: Shape 144">
                <a:extLst>
                  <a:ext uri="{FF2B5EF4-FFF2-40B4-BE49-F238E27FC236}">
                    <a16:creationId xmlns:a16="http://schemas.microsoft.com/office/drawing/2014/main" id="{BA62D798-300E-46C3-A4A0-7E8FE73D68CF}"/>
                  </a:ext>
                </a:extLst>
              </p:cNvPr>
              <p:cNvSpPr/>
              <p:nvPr/>
            </p:nvSpPr>
            <p:spPr>
              <a:xfrm rot="16200000">
                <a:off x="3774810" y="1107147"/>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146" name="Freeform: Shape 145">
                <a:extLst>
                  <a:ext uri="{FF2B5EF4-FFF2-40B4-BE49-F238E27FC236}">
                    <a16:creationId xmlns:a16="http://schemas.microsoft.com/office/drawing/2014/main" id="{34D4429F-23DA-4ED6-AA61-FE7A1571A22B}"/>
                  </a:ext>
                </a:extLst>
              </p:cNvPr>
              <p:cNvSpPr/>
              <p:nvPr/>
            </p:nvSpPr>
            <p:spPr>
              <a:xfrm rot="16200000">
                <a:off x="4320148" y="1107147"/>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grpSp>
        <p:grpSp>
          <p:nvGrpSpPr>
            <p:cNvPr id="98" name="Group 97">
              <a:extLst>
                <a:ext uri="{FF2B5EF4-FFF2-40B4-BE49-F238E27FC236}">
                  <a16:creationId xmlns:a16="http://schemas.microsoft.com/office/drawing/2014/main" id="{7E2D7EE7-999C-40B4-A2C9-901B751F09BF}"/>
                </a:ext>
              </a:extLst>
            </p:cNvPr>
            <p:cNvGrpSpPr/>
            <p:nvPr/>
          </p:nvGrpSpPr>
          <p:grpSpPr>
            <a:xfrm>
              <a:off x="814832" y="843996"/>
              <a:ext cx="4023390" cy="207748"/>
              <a:chOff x="785833" y="843996"/>
              <a:chExt cx="4023390" cy="207748"/>
            </a:xfrm>
            <a:grpFill/>
          </p:grpSpPr>
          <p:sp>
            <p:nvSpPr>
              <p:cNvPr id="132" name="Freeform: Shape 131">
                <a:extLst>
                  <a:ext uri="{FF2B5EF4-FFF2-40B4-BE49-F238E27FC236}">
                    <a16:creationId xmlns:a16="http://schemas.microsoft.com/office/drawing/2014/main" id="{472238DC-61F7-4AB3-9A77-B71BC0F66A03}"/>
                  </a:ext>
                </a:extLst>
              </p:cNvPr>
              <p:cNvSpPr/>
              <p:nvPr/>
            </p:nvSpPr>
            <p:spPr>
              <a:xfrm rot="16200000">
                <a:off x="785833" y="843996"/>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33" name="Freeform: Shape 132">
                <a:extLst>
                  <a:ext uri="{FF2B5EF4-FFF2-40B4-BE49-F238E27FC236}">
                    <a16:creationId xmlns:a16="http://schemas.microsoft.com/office/drawing/2014/main" id="{BD6B0432-500E-472B-8112-3F1C71C5B7B5}"/>
                  </a:ext>
                </a:extLst>
              </p:cNvPr>
              <p:cNvSpPr/>
              <p:nvPr/>
            </p:nvSpPr>
            <p:spPr>
              <a:xfrm rot="16200000">
                <a:off x="1330925" y="84399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34" name="Freeform: Shape 133">
                <a:extLst>
                  <a:ext uri="{FF2B5EF4-FFF2-40B4-BE49-F238E27FC236}">
                    <a16:creationId xmlns:a16="http://schemas.microsoft.com/office/drawing/2014/main" id="{6F00369B-2A10-47AF-BB4A-ED42B850FB28}"/>
                  </a:ext>
                </a:extLst>
              </p:cNvPr>
              <p:cNvSpPr/>
              <p:nvPr/>
            </p:nvSpPr>
            <p:spPr>
              <a:xfrm rot="16200000">
                <a:off x="1876017" y="84399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2" y="4763"/>
                      <a:pt x="49530" y="14288"/>
                    </a:cubicBezTo>
                    <a:close/>
                  </a:path>
                </a:pathLst>
              </a:custGeom>
              <a:grpFill/>
              <a:ln w="9525" cap="flat">
                <a:noFill/>
                <a:prstDash val="solid"/>
                <a:miter/>
              </a:ln>
            </p:spPr>
            <p:txBody>
              <a:bodyPr rtlCol="0" anchor="ctr"/>
              <a:lstStyle/>
              <a:p>
                <a:endParaRPr lang="en-US" sz="1800"/>
              </a:p>
            </p:txBody>
          </p:sp>
          <p:sp>
            <p:nvSpPr>
              <p:cNvPr id="135" name="Freeform: Shape 134">
                <a:extLst>
                  <a:ext uri="{FF2B5EF4-FFF2-40B4-BE49-F238E27FC236}">
                    <a16:creationId xmlns:a16="http://schemas.microsoft.com/office/drawing/2014/main" id="{0018892E-8168-41B4-8B2F-C522A4DFE903}"/>
                  </a:ext>
                </a:extLst>
              </p:cNvPr>
              <p:cNvSpPr/>
              <p:nvPr/>
            </p:nvSpPr>
            <p:spPr>
              <a:xfrm rot="16200000">
                <a:off x="2421109" y="84399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36" name="Freeform: Shape 135">
                <a:extLst>
                  <a:ext uri="{FF2B5EF4-FFF2-40B4-BE49-F238E27FC236}">
                    <a16:creationId xmlns:a16="http://schemas.microsoft.com/office/drawing/2014/main" id="{20BF10E3-DC01-43A0-BAD5-64411D5A997F}"/>
                  </a:ext>
                </a:extLst>
              </p:cNvPr>
              <p:cNvSpPr/>
              <p:nvPr/>
            </p:nvSpPr>
            <p:spPr>
              <a:xfrm rot="16200000">
                <a:off x="2966201" y="84399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37" name="Freeform: Shape 136">
                <a:extLst>
                  <a:ext uri="{FF2B5EF4-FFF2-40B4-BE49-F238E27FC236}">
                    <a16:creationId xmlns:a16="http://schemas.microsoft.com/office/drawing/2014/main" id="{7FCD44C5-29FD-483E-91C9-F8B2CFB959AF}"/>
                  </a:ext>
                </a:extLst>
              </p:cNvPr>
              <p:cNvSpPr/>
              <p:nvPr/>
            </p:nvSpPr>
            <p:spPr>
              <a:xfrm rot="16200000">
                <a:off x="3511293" y="843996"/>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38" name="Freeform: Shape 137">
                <a:extLst>
                  <a:ext uri="{FF2B5EF4-FFF2-40B4-BE49-F238E27FC236}">
                    <a16:creationId xmlns:a16="http://schemas.microsoft.com/office/drawing/2014/main" id="{1CAF00A9-AAB8-4212-A686-871D41901914}"/>
                  </a:ext>
                </a:extLst>
              </p:cNvPr>
              <p:cNvSpPr/>
              <p:nvPr/>
            </p:nvSpPr>
            <p:spPr>
              <a:xfrm rot="16200000">
                <a:off x="4056385" y="84399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39" name="Freeform: Shape 138">
                <a:extLst>
                  <a:ext uri="{FF2B5EF4-FFF2-40B4-BE49-F238E27FC236}">
                    <a16:creationId xmlns:a16="http://schemas.microsoft.com/office/drawing/2014/main" id="{CF5BFD88-499C-4B9A-AA47-53D6DE809D57}"/>
                  </a:ext>
                </a:extLst>
              </p:cNvPr>
              <p:cNvSpPr/>
              <p:nvPr/>
            </p:nvSpPr>
            <p:spPr>
              <a:xfrm rot="16200000">
                <a:off x="4601475" y="843996"/>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3" y="4524"/>
                      <a:pt x="49530" y="15002"/>
                    </a:cubicBezTo>
                    <a:close/>
                  </a:path>
                </a:pathLst>
              </a:custGeom>
              <a:grpFill/>
              <a:ln w="9525" cap="flat">
                <a:noFill/>
                <a:prstDash val="solid"/>
                <a:miter/>
              </a:ln>
            </p:spPr>
            <p:txBody>
              <a:bodyPr rtlCol="0" anchor="ctr"/>
              <a:lstStyle/>
              <a:p>
                <a:endParaRPr lang="en-US" sz="1800"/>
              </a:p>
            </p:txBody>
          </p:sp>
        </p:grpSp>
        <p:grpSp>
          <p:nvGrpSpPr>
            <p:cNvPr id="99" name="Group 98">
              <a:extLst>
                <a:ext uri="{FF2B5EF4-FFF2-40B4-BE49-F238E27FC236}">
                  <a16:creationId xmlns:a16="http://schemas.microsoft.com/office/drawing/2014/main" id="{0F58109B-BEA4-4A9A-9AC4-2EFF321D326E}"/>
                </a:ext>
              </a:extLst>
            </p:cNvPr>
            <p:cNvGrpSpPr/>
            <p:nvPr/>
          </p:nvGrpSpPr>
          <p:grpSpPr>
            <a:xfrm>
              <a:off x="541730" y="580851"/>
              <a:ext cx="4569595" cy="207749"/>
              <a:chOff x="522685" y="580851"/>
              <a:chExt cx="4569595" cy="207749"/>
            </a:xfrm>
            <a:grpFill/>
          </p:grpSpPr>
          <p:sp>
            <p:nvSpPr>
              <p:cNvPr id="123" name="Freeform: Shape 122">
                <a:extLst>
                  <a:ext uri="{FF2B5EF4-FFF2-40B4-BE49-F238E27FC236}">
                    <a16:creationId xmlns:a16="http://schemas.microsoft.com/office/drawing/2014/main" id="{E8CBEB1D-6A37-471C-83D7-ACEBD4F510FC}"/>
                  </a:ext>
                </a:extLst>
              </p:cNvPr>
              <p:cNvSpPr/>
              <p:nvPr/>
            </p:nvSpPr>
            <p:spPr>
              <a:xfrm rot="16200000">
                <a:off x="522685" y="580852"/>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4765" y="4524"/>
                      <a:pt x="40005" y="4524"/>
                      <a:pt x="49530" y="15002"/>
                    </a:cubicBezTo>
                    <a:close/>
                  </a:path>
                </a:pathLst>
              </a:custGeom>
              <a:grpFill/>
              <a:ln w="9525" cap="flat">
                <a:noFill/>
                <a:prstDash val="solid"/>
                <a:miter/>
              </a:ln>
            </p:spPr>
            <p:txBody>
              <a:bodyPr rtlCol="0" anchor="ctr"/>
              <a:lstStyle/>
              <a:p>
                <a:endParaRPr lang="en-US" sz="1800"/>
              </a:p>
            </p:txBody>
          </p:sp>
          <p:sp>
            <p:nvSpPr>
              <p:cNvPr id="124" name="Freeform: Shape 123">
                <a:extLst>
                  <a:ext uri="{FF2B5EF4-FFF2-40B4-BE49-F238E27FC236}">
                    <a16:creationId xmlns:a16="http://schemas.microsoft.com/office/drawing/2014/main" id="{558AE27A-8274-474B-A1F3-F0A494AE8276}"/>
                  </a:ext>
                </a:extLst>
              </p:cNvPr>
              <p:cNvSpPr/>
              <p:nvPr/>
            </p:nvSpPr>
            <p:spPr>
              <a:xfrm rot="16200000">
                <a:off x="1067916" y="580851"/>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25" name="Freeform: Shape 124">
                <a:extLst>
                  <a:ext uri="{FF2B5EF4-FFF2-40B4-BE49-F238E27FC236}">
                    <a16:creationId xmlns:a16="http://schemas.microsoft.com/office/drawing/2014/main" id="{584BB134-1D2D-41CC-983F-5B4DD5B1D143}"/>
                  </a:ext>
                </a:extLst>
              </p:cNvPr>
              <p:cNvSpPr/>
              <p:nvPr/>
            </p:nvSpPr>
            <p:spPr>
              <a:xfrm rot="16200000">
                <a:off x="1613147" y="58085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26" name="Freeform: Shape 125">
                <a:extLst>
                  <a:ext uri="{FF2B5EF4-FFF2-40B4-BE49-F238E27FC236}">
                    <a16:creationId xmlns:a16="http://schemas.microsoft.com/office/drawing/2014/main" id="{55355AF6-158C-4BFB-9CA8-CCA306A5915A}"/>
                  </a:ext>
                </a:extLst>
              </p:cNvPr>
              <p:cNvSpPr/>
              <p:nvPr/>
            </p:nvSpPr>
            <p:spPr>
              <a:xfrm rot="16200000">
                <a:off x="2158378" y="58085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27" name="Freeform: Shape 126">
                <a:extLst>
                  <a:ext uri="{FF2B5EF4-FFF2-40B4-BE49-F238E27FC236}">
                    <a16:creationId xmlns:a16="http://schemas.microsoft.com/office/drawing/2014/main" id="{FDAB0977-3EA4-4AA3-B9F4-21483D07118B}"/>
                  </a:ext>
                </a:extLst>
              </p:cNvPr>
              <p:cNvSpPr/>
              <p:nvPr/>
            </p:nvSpPr>
            <p:spPr>
              <a:xfrm rot="16200000">
                <a:off x="2703609" y="58085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128" name="Freeform: Shape 127">
                <a:extLst>
                  <a:ext uri="{FF2B5EF4-FFF2-40B4-BE49-F238E27FC236}">
                    <a16:creationId xmlns:a16="http://schemas.microsoft.com/office/drawing/2014/main" id="{0528C2C7-D401-4FBB-8B4B-1CDC1420C0FA}"/>
                  </a:ext>
                </a:extLst>
              </p:cNvPr>
              <p:cNvSpPr/>
              <p:nvPr/>
            </p:nvSpPr>
            <p:spPr>
              <a:xfrm rot="16200000">
                <a:off x="3248840" y="580852"/>
                <a:ext cx="207748" cy="207748"/>
              </a:xfrm>
              <a:custGeom>
                <a:avLst/>
                <a:gdLst>
                  <a:gd name="connsiteX0" fmla="*/ 49530 w 57150"/>
                  <a:gd name="connsiteY0" fmla="*/ 14649 h 57150"/>
                  <a:gd name="connsiteX1" fmla="*/ 49530 w 57150"/>
                  <a:gd name="connsiteY1" fmla="*/ 49891 h 57150"/>
                  <a:gd name="connsiteX2" fmla="*/ 14287 w 57150"/>
                  <a:gd name="connsiteY2" fmla="*/ 49891 h 57150"/>
                  <a:gd name="connsiteX3" fmla="*/ 14287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2" y="59416"/>
                      <a:pt x="14287" y="49891"/>
                    </a:cubicBezTo>
                    <a:cubicBezTo>
                      <a:pt x="4763" y="40366"/>
                      <a:pt x="4763" y="24174"/>
                      <a:pt x="14287" y="14649"/>
                    </a:cubicBezTo>
                    <a:cubicBezTo>
                      <a:pt x="23812" y="4171"/>
                      <a:pt x="40005" y="5124"/>
                      <a:pt x="49530" y="14649"/>
                    </a:cubicBezTo>
                    <a:close/>
                  </a:path>
                </a:pathLst>
              </a:custGeom>
              <a:grpFill/>
              <a:ln w="9525" cap="flat">
                <a:noFill/>
                <a:prstDash val="solid"/>
                <a:miter/>
              </a:ln>
            </p:spPr>
            <p:txBody>
              <a:bodyPr rtlCol="0" anchor="ctr"/>
              <a:lstStyle/>
              <a:p>
                <a:endParaRPr lang="en-US" sz="1800"/>
              </a:p>
            </p:txBody>
          </p:sp>
          <p:sp>
            <p:nvSpPr>
              <p:cNvPr id="129" name="Freeform: Shape 128">
                <a:extLst>
                  <a:ext uri="{FF2B5EF4-FFF2-40B4-BE49-F238E27FC236}">
                    <a16:creationId xmlns:a16="http://schemas.microsoft.com/office/drawing/2014/main" id="{23FE2782-3C48-492D-8BFC-575CD1D6C2C4}"/>
                  </a:ext>
                </a:extLst>
              </p:cNvPr>
              <p:cNvSpPr/>
              <p:nvPr/>
            </p:nvSpPr>
            <p:spPr>
              <a:xfrm rot="16200000">
                <a:off x="3794071" y="580852"/>
                <a:ext cx="207748" cy="207748"/>
              </a:xfrm>
              <a:custGeom>
                <a:avLst/>
                <a:gdLst>
                  <a:gd name="connsiteX0" fmla="*/ 49530 w 57150"/>
                  <a:gd name="connsiteY0" fmla="*/ 14288 h 57150"/>
                  <a:gd name="connsiteX1" fmla="*/ 49530 w 57150"/>
                  <a:gd name="connsiteY1" fmla="*/ 49530 h 57150"/>
                  <a:gd name="connsiteX2" fmla="*/ 14287 w 57150"/>
                  <a:gd name="connsiteY2" fmla="*/ 49530 h 57150"/>
                  <a:gd name="connsiteX3" fmla="*/ 14287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2" y="59055"/>
                      <a:pt x="14287" y="49530"/>
                    </a:cubicBezTo>
                    <a:cubicBezTo>
                      <a:pt x="4763" y="40005"/>
                      <a:pt x="4763" y="23813"/>
                      <a:pt x="14287" y="14288"/>
                    </a:cubicBezTo>
                    <a:cubicBezTo>
                      <a:pt x="23812" y="4763"/>
                      <a:pt x="40005" y="4763"/>
                      <a:pt x="49530" y="14288"/>
                    </a:cubicBezTo>
                    <a:close/>
                  </a:path>
                </a:pathLst>
              </a:custGeom>
              <a:grpFill/>
              <a:ln w="9525" cap="flat">
                <a:noFill/>
                <a:prstDash val="solid"/>
                <a:miter/>
              </a:ln>
            </p:spPr>
            <p:txBody>
              <a:bodyPr rtlCol="0" anchor="ctr"/>
              <a:lstStyle/>
              <a:p>
                <a:endParaRPr lang="en-US" sz="1800"/>
              </a:p>
            </p:txBody>
          </p:sp>
          <p:sp>
            <p:nvSpPr>
              <p:cNvPr id="130" name="Freeform: Shape 129">
                <a:extLst>
                  <a:ext uri="{FF2B5EF4-FFF2-40B4-BE49-F238E27FC236}">
                    <a16:creationId xmlns:a16="http://schemas.microsoft.com/office/drawing/2014/main" id="{5235BEE7-A506-48EF-802E-49386F5535C8}"/>
                  </a:ext>
                </a:extLst>
              </p:cNvPr>
              <p:cNvSpPr/>
              <p:nvPr/>
            </p:nvSpPr>
            <p:spPr>
              <a:xfrm rot="16200000">
                <a:off x="4339302" y="580852"/>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31" name="Freeform: Shape 130">
                <a:extLst>
                  <a:ext uri="{FF2B5EF4-FFF2-40B4-BE49-F238E27FC236}">
                    <a16:creationId xmlns:a16="http://schemas.microsoft.com/office/drawing/2014/main" id="{5FF7E7C4-02A1-4B5B-82C2-A3C739E67C29}"/>
                  </a:ext>
                </a:extLst>
              </p:cNvPr>
              <p:cNvSpPr/>
              <p:nvPr/>
            </p:nvSpPr>
            <p:spPr>
              <a:xfrm rot="16200000">
                <a:off x="4884532" y="58085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grpSp>
        <p:grpSp>
          <p:nvGrpSpPr>
            <p:cNvPr id="100" name="Group 99">
              <a:extLst>
                <a:ext uri="{FF2B5EF4-FFF2-40B4-BE49-F238E27FC236}">
                  <a16:creationId xmlns:a16="http://schemas.microsoft.com/office/drawing/2014/main" id="{71344535-B81A-48BB-91A1-70B5C3501428}"/>
                </a:ext>
              </a:extLst>
            </p:cNvPr>
            <p:cNvGrpSpPr/>
            <p:nvPr/>
          </p:nvGrpSpPr>
          <p:grpSpPr>
            <a:xfrm>
              <a:off x="269492" y="314240"/>
              <a:ext cx="5114070" cy="207748"/>
              <a:chOff x="259537" y="314240"/>
              <a:chExt cx="5114070" cy="207748"/>
            </a:xfrm>
            <a:grpFill/>
          </p:grpSpPr>
          <p:sp>
            <p:nvSpPr>
              <p:cNvPr id="113" name="Freeform: Shape 112">
                <a:extLst>
                  <a:ext uri="{FF2B5EF4-FFF2-40B4-BE49-F238E27FC236}">
                    <a16:creationId xmlns:a16="http://schemas.microsoft.com/office/drawing/2014/main" id="{0F614178-2AC8-45F0-B527-215837A954FA}"/>
                  </a:ext>
                </a:extLst>
              </p:cNvPr>
              <p:cNvSpPr/>
              <p:nvPr/>
            </p:nvSpPr>
            <p:spPr>
              <a:xfrm rot="16200000">
                <a:off x="259537" y="314240"/>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114" name="Freeform: Shape 113">
                <a:extLst>
                  <a:ext uri="{FF2B5EF4-FFF2-40B4-BE49-F238E27FC236}">
                    <a16:creationId xmlns:a16="http://schemas.microsoft.com/office/drawing/2014/main" id="{96612462-4232-49BB-89D4-BDB12C839C84}"/>
                  </a:ext>
                </a:extLst>
              </p:cNvPr>
              <p:cNvSpPr/>
              <p:nvPr/>
            </p:nvSpPr>
            <p:spPr>
              <a:xfrm rot="16200000">
                <a:off x="804684"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15" name="Freeform: Shape 114">
                <a:extLst>
                  <a:ext uri="{FF2B5EF4-FFF2-40B4-BE49-F238E27FC236}">
                    <a16:creationId xmlns:a16="http://schemas.microsoft.com/office/drawing/2014/main" id="{B5CF5C09-BBBF-4DD4-B9BF-07BC19AD903C}"/>
                  </a:ext>
                </a:extLst>
              </p:cNvPr>
              <p:cNvSpPr/>
              <p:nvPr/>
            </p:nvSpPr>
            <p:spPr>
              <a:xfrm rot="16200000">
                <a:off x="1349831" y="314240"/>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16" name="Freeform: Shape 115">
                <a:extLst>
                  <a:ext uri="{FF2B5EF4-FFF2-40B4-BE49-F238E27FC236}">
                    <a16:creationId xmlns:a16="http://schemas.microsoft.com/office/drawing/2014/main" id="{D676A4DD-5642-4339-B9FC-CB5D81D8FAA2}"/>
                  </a:ext>
                </a:extLst>
              </p:cNvPr>
              <p:cNvSpPr/>
              <p:nvPr/>
            </p:nvSpPr>
            <p:spPr>
              <a:xfrm rot="16200000">
                <a:off x="1894978"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2"/>
                      <a:pt x="59055" y="40005"/>
                      <a:pt x="49530" y="49530"/>
                    </a:cubicBezTo>
                    <a:cubicBezTo>
                      <a:pt x="40005" y="59055"/>
                      <a:pt x="23813" y="59055"/>
                      <a:pt x="14288" y="49530"/>
                    </a:cubicBezTo>
                    <a:cubicBezTo>
                      <a:pt x="4763" y="40005"/>
                      <a:pt x="4763" y="23812"/>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17" name="Freeform: Shape 116">
                <a:extLst>
                  <a:ext uri="{FF2B5EF4-FFF2-40B4-BE49-F238E27FC236}">
                    <a16:creationId xmlns:a16="http://schemas.microsoft.com/office/drawing/2014/main" id="{914F0897-3BE1-40D8-B1E6-5D7224F09A62}"/>
                  </a:ext>
                </a:extLst>
              </p:cNvPr>
              <p:cNvSpPr/>
              <p:nvPr/>
            </p:nvSpPr>
            <p:spPr>
              <a:xfrm rot="16200000">
                <a:off x="2440125"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18" name="Freeform: Shape 117">
                <a:extLst>
                  <a:ext uri="{FF2B5EF4-FFF2-40B4-BE49-F238E27FC236}">
                    <a16:creationId xmlns:a16="http://schemas.microsoft.com/office/drawing/2014/main" id="{ED6FD9BD-87CB-4F58-B4C6-63B7073EDD03}"/>
                  </a:ext>
                </a:extLst>
              </p:cNvPr>
              <p:cNvSpPr/>
              <p:nvPr/>
            </p:nvSpPr>
            <p:spPr>
              <a:xfrm rot="16200000">
                <a:off x="2985272"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2" y="4763"/>
                      <a:pt x="49530" y="14288"/>
                    </a:cubicBezTo>
                    <a:close/>
                  </a:path>
                </a:pathLst>
              </a:custGeom>
              <a:grpFill/>
              <a:ln w="9525" cap="flat">
                <a:noFill/>
                <a:prstDash val="solid"/>
                <a:miter/>
              </a:ln>
            </p:spPr>
            <p:txBody>
              <a:bodyPr rtlCol="0" anchor="ctr"/>
              <a:lstStyle/>
              <a:p>
                <a:endParaRPr lang="en-US" sz="1800"/>
              </a:p>
            </p:txBody>
          </p:sp>
          <p:sp>
            <p:nvSpPr>
              <p:cNvPr id="119" name="Freeform: Shape 118">
                <a:extLst>
                  <a:ext uri="{FF2B5EF4-FFF2-40B4-BE49-F238E27FC236}">
                    <a16:creationId xmlns:a16="http://schemas.microsoft.com/office/drawing/2014/main" id="{65BE89F3-C476-4E4B-BBEA-5F5CECF71092}"/>
                  </a:ext>
                </a:extLst>
              </p:cNvPr>
              <p:cNvSpPr/>
              <p:nvPr/>
            </p:nvSpPr>
            <p:spPr>
              <a:xfrm rot="16200000">
                <a:off x="3530419"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20" name="Freeform: Shape 119">
                <a:extLst>
                  <a:ext uri="{FF2B5EF4-FFF2-40B4-BE49-F238E27FC236}">
                    <a16:creationId xmlns:a16="http://schemas.microsoft.com/office/drawing/2014/main" id="{EBD5541F-EDB5-4D85-A49F-01A2971C0405}"/>
                  </a:ext>
                </a:extLst>
              </p:cNvPr>
              <p:cNvSpPr/>
              <p:nvPr/>
            </p:nvSpPr>
            <p:spPr>
              <a:xfrm rot="16200000">
                <a:off x="4075566" y="314240"/>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21" name="Freeform: Shape 120">
                <a:extLst>
                  <a:ext uri="{FF2B5EF4-FFF2-40B4-BE49-F238E27FC236}">
                    <a16:creationId xmlns:a16="http://schemas.microsoft.com/office/drawing/2014/main" id="{694DB8AD-E380-4543-AAA7-BFE565D4E579}"/>
                  </a:ext>
                </a:extLst>
              </p:cNvPr>
              <p:cNvSpPr/>
              <p:nvPr/>
            </p:nvSpPr>
            <p:spPr>
              <a:xfrm rot="16200000">
                <a:off x="4620713"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22" name="Freeform: Shape 121">
                <a:extLst>
                  <a:ext uri="{FF2B5EF4-FFF2-40B4-BE49-F238E27FC236}">
                    <a16:creationId xmlns:a16="http://schemas.microsoft.com/office/drawing/2014/main" id="{7D25096B-4034-4A3D-9C4C-BB8E42D55E38}"/>
                  </a:ext>
                </a:extLst>
              </p:cNvPr>
              <p:cNvSpPr/>
              <p:nvPr/>
            </p:nvSpPr>
            <p:spPr>
              <a:xfrm rot="16200000">
                <a:off x="5165859" y="314240"/>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grpSp>
        <p:grpSp>
          <p:nvGrpSpPr>
            <p:cNvPr id="101" name="Group 100">
              <a:extLst>
                <a:ext uri="{FF2B5EF4-FFF2-40B4-BE49-F238E27FC236}">
                  <a16:creationId xmlns:a16="http://schemas.microsoft.com/office/drawing/2014/main" id="{185AC7A8-4656-421C-8675-212A5DE80D7F}"/>
                </a:ext>
              </a:extLst>
            </p:cNvPr>
            <p:cNvGrpSpPr/>
            <p:nvPr/>
          </p:nvGrpSpPr>
          <p:grpSpPr>
            <a:xfrm>
              <a:off x="-3610" y="51092"/>
              <a:ext cx="5660274" cy="207748"/>
              <a:chOff x="-3610" y="51092"/>
              <a:chExt cx="5660274" cy="207748"/>
            </a:xfrm>
            <a:grpFill/>
          </p:grpSpPr>
          <p:sp>
            <p:nvSpPr>
              <p:cNvPr id="102" name="Freeform: Shape 101">
                <a:extLst>
                  <a:ext uri="{FF2B5EF4-FFF2-40B4-BE49-F238E27FC236}">
                    <a16:creationId xmlns:a16="http://schemas.microsoft.com/office/drawing/2014/main" id="{91E277CA-440C-45FB-ADCC-E4593D72514B}"/>
                  </a:ext>
                </a:extLst>
              </p:cNvPr>
              <p:cNvSpPr/>
              <p:nvPr/>
            </p:nvSpPr>
            <p:spPr>
              <a:xfrm rot="16200000">
                <a:off x="-3610" y="51092"/>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03" name="Freeform: Shape 102">
                <a:extLst>
                  <a:ext uri="{FF2B5EF4-FFF2-40B4-BE49-F238E27FC236}">
                    <a16:creationId xmlns:a16="http://schemas.microsoft.com/office/drawing/2014/main" id="{2E2AB044-6F5C-479C-8287-46FDA8EC06D6}"/>
                  </a:ext>
                </a:extLst>
              </p:cNvPr>
              <p:cNvSpPr/>
              <p:nvPr/>
            </p:nvSpPr>
            <p:spPr>
              <a:xfrm rot="16200000">
                <a:off x="541643"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04" name="Freeform: Shape 103">
                <a:extLst>
                  <a:ext uri="{FF2B5EF4-FFF2-40B4-BE49-F238E27FC236}">
                    <a16:creationId xmlns:a16="http://schemas.microsoft.com/office/drawing/2014/main" id="{96FF270A-5B1F-4649-9359-B074BCADE986}"/>
                  </a:ext>
                </a:extLst>
              </p:cNvPr>
              <p:cNvSpPr/>
              <p:nvPr/>
            </p:nvSpPr>
            <p:spPr>
              <a:xfrm rot="16200000">
                <a:off x="1086896" y="51092"/>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105" name="Freeform: Shape 104">
                <a:extLst>
                  <a:ext uri="{FF2B5EF4-FFF2-40B4-BE49-F238E27FC236}">
                    <a16:creationId xmlns:a16="http://schemas.microsoft.com/office/drawing/2014/main" id="{6163E872-DA7D-4CF8-A90B-6FEEBC6839F3}"/>
                  </a:ext>
                </a:extLst>
              </p:cNvPr>
              <p:cNvSpPr/>
              <p:nvPr/>
            </p:nvSpPr>
            <p:spPr>
              <a:xfrm rot="16200000">
                <a:off x="1632149"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06" name="Freeform: Shape 105">
                <a:extLst>
                  <a:ext uri="{FF2B5EF4-FFF2-40B4-BE49-F238E27FC236}">
                    <a16:creationId xmlns:a16="http://schemas.microsoft.com/office/drawing/2014/main" id="{17BB1C71-CAE9-43E5-9425-AE448741AD25}"/>
                  </a:ext>
                </a:extLst>
              </p:cNvPr>
              <p:cNvSpPr/>
              <p:nvPr/>
            </p:nvSpPr>
            <p:spPr>
              <a:xfrm rot="16200000">
                <a:off x="2177402"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07" name="Freeform: Shape 106">
                <a:extLst>
                  <a:ext uri="{FF2B5EF4-FFF2-40B4-BE49-F238E27FC236}">
                    <a16:creationId xmlns:a16="http://schemas.microsoft.com/office/drawing/2014/main" id="{42C6E89D-93EA-4D2B-B4A0-B098FAA13DA0}"/>
                  </a:ext>
                </a:extLst>
              </p:cNvPr>
              <p:cNvSpPr/>
              <p:nvPr/>
            </p:nvSpPr>
            <p:spPr>
              <a:xfrm rot="16200000">
                <a:off x="2722655"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08" name="Freeform: Shape 107">
                <a:extLst>
                  <a:ext uri="{FF2B5EF4-FFF2-40B4-BE49-F238E27FC236}">
                    <a16:creationId xmlns:a16="http://schemas.microsoft.com/office/drawing/2014/main" id="{165EE957-EE07-4E2F-BCB4-512EF37FB12C}"/>
                  </a:ext>
                </a:extLst>
              </p:cNvPr>
              <p:cNvSpPr/>
              <p:nvPr/>
            </p:nvSpPr>
            <p:spPr>
              <a:xfrm rot="16200000">
                <a:off x="3267908"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09" name="Freeform: Shape 108">
                <a:extLst>
                  <a:ext uri="{FF2B5EF4-FFF2-40B4-BE49-F238E27FC236}">
                    <a16:creationId xmlns:a16="http://schemas.microsoft.com/office/drawing/2014/main" id="{A326B36C-A97D-4E7E-9619-22BCE56BDD17}"/>
                  </a:ext>
                </a:extLst>
              </p:cNvPr>
              <p:cNvSpPr/>
              <p:nvPr/>
            </p:nvSpPr>
            <p:spPr>
              <a:xfrm rot="16200000">
                <a:off x="3813161" y="51092"/>
                <a:ext cx="207748" cy="207748"/>
              </a:xfrm>
              <a:custGeom>
                <a:avLst/>
                <a:gdLst>
                  <a:gd name="connsiteX0" fmla="*/ 49530 w 57150"/>
                  <a:gd name="connsiteY0" fmla="*/ 14649 h 57150"/>
                  <a:gd name="connsiteX1" fmla="*/ 49530 w 57150"/>
                  <a:gd name="connsiteY1" fmla="*/ 49891 h 57150"/>
                  <a:gd name="connsiteX2" fmla="*/ 14288 w 57150"/>
                  <a:gd name="connsiteY2" fmla="*/ 49891 h 57150"/>
                  <a:gd name="connsiteX3" fmla="*/ 14288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3" y="59416"/>
                      <a:pt x="14288" y="49891"/>
                    </a:cubicBezTo>
                    <a:cubicBezTo>
                      <a:pt x="4763" y="40366"/>
                      <a:pt x="4763" y="24174"/>
                      <a:pt x="14288" y="14649"/>
                    </a:cubicBezTo>
                    <a:cubicBezTo>
                      <a:pt x="23813" y="4171"/>
                      <a:pt x="39052" y="5124"/>
                      <a:pt x="49530" y="14649"/>
                    </a:cubicBezTo>
                    <a:close/>
                  </a:path>
                </a:pathLst>
              </a:custGeom>
              <a:grpFill/>
              <a:ln w="9525" cap="flat">
                <a:noFill/>
                <a:prstDash val="solid"/>
                <a:miter/>
              </a:ln>
            </p:spPr>
            <p:txBody>
              <a:bodyPr rtlCol="0" anchor="ctr"/>
              <a:lstStyle/>
              <a:p>
                <a:endParaRPr lang="en-US" sz="1800"/>
              </a:p>
            </p:txBody>
          </p:sp>
          <p:sp>
            <p:nvSpPr>
              <p:cNvPr id="110" name="Freeform: Shape 109">
                <a:extLst>
                  <a:ext uri="{FF2B5EF4-FFF2-40B4-BE49-F238E27FC236}">
                    <a16:creationId xmlns:a16="http://schemas.microsoft.com/office/drawing/2014/main" id="{BE22FA85-0FAB-401C-BEDC-CF64AC4E74A3}"/>
                  </a:ext>
                </a:extLst>
              </p:cNvPr>
              <p:cNvSpPr/>
              <p:nvPr/>
            </p:nvSpPr>
            <p:spPr>
              <a:xfrm rot="16200000">
                <a:off x="4358414"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11" name="Freeform: Shape 110">
                <a:extLst>
                  <a:ext uri="{FF2B5EF4-FFF2-40B4-BE49-F238E27FC236}">
                    <a16:creationId xmlns:a16="http://schemas.microsoft.com/office/drawing/2014/main" id="{C7767408-C422-4CB3-AC85-7665FA3E38D4}"/>
                  </a:ext>
                </a:extLst>
              </p:cNvPr>
              <p:cNvSpPr/>
              <p:nvPr/>
            </p:nvSpPr>
            <p:spPr>
              <a:xfrm rot="16200000">
                <a:off x="4903667" y="51092"/>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12" name="Freeform: Shape 111">
                <a:extLst>
                  <a:ext uri="{FF2B5EF4-FFF2-40B4-BE49-F238E27FC236}">
                    <a16:creationId xmlns:a16="http://schemas.microsoft.com/office/drawing/2014/main" id="{E7FBBCB4-5409-4CA6-BD01-3F91AAD1EF86}"/>
                  </a:ext>
                </a:extLst>
              </p:cNvPr>
              <p:cNvSpPr/>
              <p:nvPr/>
            </p:nvSpPr>
            <p:spPr>
              <a:xfrm rot="16200000">
                <a:off x="5448916"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grpSp>
      </p:grpSp>
    </p:spTree>
    <p:extLst>
      <p:ext uri="{BB962C8B-B14F-4D97-AF65-F5344CB8AC3E}">
        <p14:creationId xmlns:p14="http://schemas.microsoft.com/office/powerpoint/2010/main" val="5919399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ection Break Slide layout">
    <p:spTree>
      <p:nvGrpSpPr>
        <p:cNvPr id="1" name=""/>
        <p:cNvGrpSpPr/>
        <p:nvPr/>
      </p:nvGrpSpPr>
      <p:grpSpPr>
        <a:xfrm>
          <a:off x="0" y="0"/>
          <a:ext cx="0" cy="0"/>
          <a:chOff x="0" y="0"/>
          <a:chExt cx="0" cy="0"/>
        </a:xfrm>
      </p:grpSpPr>
      <p:sp>
        <p:nvSpPr>
          <p:cNvPr id="184" name="Freeform: Shape 183">
            <a:extLst>
              <a:ext uri="{FF2B5EF4-FFF2-40B4-BE49-F238E27FC236}">
                <a16:creationId xmlns:a16="http://schemas.microsoft.com/office/drawing/2014/main" id="{C516058E-C6ED-4A35-A163-E1098EC20E96}"/>
              </a:ext>
            </a:extLst>
          </p:cNvPr>
          <p:cNvSpPr/>
          <p:nvPr/>
        </p:nvSpPr>
        <p:spPr>
          <a:xfrm rot="18897919" flipV="1">
            <a:off x="1823522" y="1447278"/>
            <a:ext cx="5235135" cy="419135"/>
          </a:xfrm>
          <a:custGeom>
            <a:avLst/>
            <a:gdLst>
              <a:gd name="connsiteX0" fmla="*/ 4816507 w 5235135"/>
              <a:gd name="connsiteY0" fmla="*/ 419135 h 419135"/>
              <a:gd name="connsiteX1" fmla="*/ 5235135 w 5235135"/>
              <a:gd name="connsiteY1" fmla="*/ 0 h 419135"/>
              <a:gd name="connsiteX2" fmla="*/ 0 w 5235135"/>
              <a:gd name="connsiteY2" fmla="*/ 0 h 419135"/>
              <a:gd name="connsiteX3" fmla="*/ 0 w 5235135"/>
              <a:gd name="connsiteY3" fmla="*/ 419135 h 419135"/>
            </a:gdLst>
            <a:ahLst/>
            <a:cxnLst>
              <a:cxn ang="0">
                <a:pos x="connsiteX0" y="connsiteY0"/>
              </a:cxn>
              <a:cxn ang="0">
                <a:pos x="connsiteX1" y="connsiteY1"/>
              </a:cxn>
              <a:cxn ang="0">
                <a:pos x="connsiteX2" y="connsiteY2"/>
              </a:cxn>
              <a:cxn ang="0">
                <a:pos x="connsiteX3" y="connsiteY3"/>
              </a:cxn>
            </a:cxnLst>
            <a:rect l="l" t="t" r="r" b="b"/>
            <a:pathLst>
              <a:path w="5235135" h="419135">
                <a:moveTo>
                  <a:pt x="4816507" y="419135"/>
                </a:moveTo>
                <a:lnTo>
                  <a:pt x="5235135" y="0"/>
                </a:lnTo>
                <a:lnTo>
                  <a:pt x="0" y="0"/>
                </a:lnTo>
                <a:lnTo>
                  <a:pt x="0" y="41913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190" name="Freeform: Shape 189">
            <a:extLst>
              <a:ext uri="{FF2B5EF4-FFF2-40B4-BE49-F238E27FC236}">
                <a16:creationId xmlns:a16="http://schemas.microsoft.com/office/drawing/2014/main" id="{D0276F7F-AC0D-400E-A2A4-0E049961E12B}"/>
              </a:ext>
            </a:extLst>
          </p:cNvPr>
          <p:cNvSpPr/>
          <p:nvPr userDrawn="1"/>
        </p:nvSpPr>
        <p:spPr>
          <a:xfrm rot="2672510" flipV="1">
            <a:off x="-789153" y="1799546"/>
            <a:ext cx="4283652" cy="419135"/>
          </a:xfrm>
          <a:custGeom>
            <a:avLst/>
            <a:gdLst>
              <a:gd name="connsiteX0" fmla="*/ 0 w 4283652"/>
              <a:gd name="connsiteY0" fmla="*/ 419135 h 419135"/>
              <a:gd name="connsiteX1" fmla="*/ 4283652 w 4283652"/>
              <a:gd name="connsiteY1" fmla="*/ 419135 h 419135"/>
              <a:gd name="connsiteX2" fmla="*/ 4283652 w 4283652"/>
              <a:gd name="connsiteY2" fmla="*/ 0 h 419135"/>
              <a:gd name="connsiteX3" fmla="*/ 412485 w 4283652"/>
              <a:gd name="connsiteY3" fmla="*/ 0 h 419135"/>
            </a:gdLst>
            <a:ahLst/>
            <a:cxnLst>
              <a:cxn ang="0">
                <a:pos x="connsiteX0" y="connsiteY0"/>
              </a:cxn>
              <a:cxn ang="0">
                <a:pos x="connsiteX1" y="connsiteY1"/>
              </a:cxn>
              <a:cxn ang="0">
                <a:pos x="connsiteX2" y="connsiteY2"/>
              </a:cxn>
              <a:cxn ang="0">
                <a:pos x="connsiteX3" y="connsiteY3"/>
              </a:cxn>
            </a:cxnLst>
            <a:rect l="l" t="t" r="r" b="b"/>
            <a:pathLst>
              <a:path w="4283652" h="419135">
                <a:moveTo>
                  <a:pt x="0" y="419135"/>
                </a:moveTo>
                <a:lnTo>
                  <a:pt x="4283652" y="419135"/>
                </a:lnTo>
                <a:lnTo>
                  <a:pt x="4283652" y="0"/>
                </a:lnTo>
                <a:lnTo>
                  <a:pt x="412485"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grpSp>
        <p:nvGrpSpPr>
          <p:cNvPr id="5" name="Group 4">
            <a:extLst>
              <a:ext uri="{FF2B5EF4-FFF2-40B4-BE49-F238E27FC236}">
                <a16:creationId xmlns:a16="http://schemas.microsoft.com/office/drawing/2014/main" id="{9FBBEA9D-4B9B-4F78-80B1-B148B7ADF497}"/>
              </a:ext>
            </a:extLst>
          </p:cNvPr>
          <p:cNvGrpSpPr/>
          <p:nvPr userDrawn="1"/>
        </p:nvGrpSpPr>
        <p:grpSpPr>
          <a:xfrm>
            <a:off x="-112002" y="51858"/>
            <a:ext cx="5660275" cy="2849610"/>
            <a:chOff x="-3610" y="51092"/>
            <a:chExt cx="5660274" cy="2849610"/>
          </a:xfrm>
          <a:gradFill>
            <a:gsLst>
              <a:gs pos="0">
                <a:schemeClr val="bg1">
                  <a:alpha val="30000"/>
                </a:schemeClr>
              </a:gs>
              <a:gs pos="100000">
                <a:schemeClr val="bg1"/>
              </a:gs>
            </a:gsLst>
            <a:lin ang="5400000" scaled="0"/>
          </a:gradFill>
        </p:grpSpPr>
        <p:sp>
          <p:nvSpPr>
            <p:cNvPr id="6" name="Freeform: Shape 5">
              <a:extLst>
                <a:ext uri="{FF2B5EF4-FFF2-40B4-BE49-F238E27FC236}">
                  <a16:creationId xmlns:a16="http://schemas.microsoft.com/office/drawing/2014/main" id="{FEED1AC7-BBD7-4E00-82A2-387BCE2437DD}"/>
                </a:ext>
              </a:extLst>
            </p:cNvPr>
            <p:cNvSpPr/>
            <p:nvPr/>
          </p:nvSpPr>
          <p:spPr>
            <a:xfrm rot="16200000">
              <a:off x="2722653" y="2692954"/>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grpSp>
          <p:nvGrpSpPr>
            <p:cNvPr id="7" name="Group 6">
              <a:extLst>
                <a:ext uri="{FF2B5EF4-FFF2-40B4-BE49-F238E27FC236}">
                  <a16:creationId xmlns:a16="http://schemas.microsoft.com/office/drawing/2014/main" id="{A6424A10-AD05-42C1-B92C-50E80CE40672}"/>
                </a:ext>
              </a:extLst>
            </p:cNvPr>
            <p:cNvGrpSpPr/>
            <p:nvPr/>
          </p:nvGrpSpPr>
          <p:grpSpPr>
            <a:xfrm>
              <a:off x="2450416" y="2429810"/>
              <a:ext cx="752223" cy="207748"/>
              <a:chOff x="2363854" y="2429810"/>
              <a:chExt cx="752223" cy="207748"/>
            </a:xfrm>
            <a:grpFill/>
          </p:grpSpPr>
          <p:sp>
            <p:nvSpPr>
              <p:cNvPr id="80" name="Freeform: Shape 79">
                <a:extLst>
                  <a:ext uri="{FF2B5EF4-FFF2-40B4-BE49-F238E27FC236}">
                    <a16:creationId xmlns:a16="http://schemas.microsoft.com/office/drawing/2014/main" id="{D219A30B-FCC1-44ED-8383-F399021F9224}"/>
                  </a:ext>
                </a:extLst>
              </p:cNvPr>
              <p:cNvSpPr/>
              <p:nvPr/>
            </p:nvSpPr>
            <p:spPr>
              <a:xfrm rot="16200000">
                <a:off x="2363854" y="2429810"/>
                <a:ext cx="207748" cy="207748"/>
              </a:xfrm>
              <a:custGeom>
                <a:avLst/>
                <a:gdLst>
                  <a:gd name="connsiteX0" fmla="*/ 49530 w 57150"/>
                  <a:gd name="connsiteY0" fmla="*/ 14288 h 57150"/>
                  <a:gd name="connsiteX1" fmla="*/ 49530 w 57150"/>
                  <a:gd name="connsiteY1" fmla="*/ 49530 h 57150"/>
                  <a:gd name="connsiteX2" fmla="*/ 14287 w 57150"/>
                  <a:gd name="connsiteY2" fmla="*/ 49530 h 57150"/>
                  <a:gd name="connsiteX3" fmla="*/ 14287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2" y="59055"/>
                      <a:pt x="14287" y="49530"/>
                    </a:cubicBezTo>
                    <a:cubicBezTo>
                      <a:pt x="4763" y="40005"/>
                      <a:pt x="4763" y="23813"/>
                      <a:pt x="14287" y="14288"/>
                    </a:cubicBezTo>
                    <a:cubicBezTo>
                      <a:pt x="23812" y="4763"/>
                      <a:pt x="40005" y="4763"/>
                      <a:pt x="49530" y="14288"/>
                    </a:cubicBezTo>
                    <a:close/>
                  </a:path>
                </a:pathLst>
              </a:custGeom>
              <a:grpFill/>
              <a:ln w="9525" cap="flat">
                <a:noFill/>
                <a:prstDash val="solid"/>
                <a:miter/>
              </a:ln>
            </p:spPr>
            <p:txBody>
              <a:bodyPr rtlCol="0" anchor="ctr"/>
              <a:lstStyle/>
              <a:p>
                <a:endParaRPr lang="en-US" sz="1800"/>
              </a:p>
            </p:txBody>
          </p:sp>
          <p:sp>
            <p:nvSpPr>
              <p:cNvPr id="81" name="Freeform: Shape 80">
                <a:extLst>
                  <a:ext uri="{FF2B5EF4-FFF2-40B4-BE49-F238E27FC236}">
                    <a16:creationId xmlns:a16="http://schemas.microsoft.com/office/drawing/2014/main" id="{15950541-DAD0-4C79-89B5-3DB0114F7755}"/>
                  </a:ext>
                </a:extLst>
              </p:cNvPr>
              <p:cNvSpPr/>
              <p:nvPr/>
            </p:nvSpPr>
            <p:spPr>
              <a:xfrm rot="16200000">
                <a:off x="2908329" y="2429810"/>
                <a:ext cx="207748" cy="207748"/>
              </a:xfrm>
              <a:custGeom>
                <a:avLst/>
                <a:gdLst>
                  <a:gd name="connsiteX0" fmla="*/ 49530 w 57150"/>
                  <a:gd name="connsiteY0" fmla="*/ 15002 h 57150"/>
                  <a:gd name="connsiteX1" fmla="*/ 49530 w 57150"/>
                  <a:gd name="connsiteY1" fmla="*/ 50244 h 57150"/>
                  <a:gd name="connsiteX2" fmla="*/ 14287 w 57150"/>
                  <a:gd name="connsiteY2" fmla="*/ 50244 h 57150"/>
                  <a:gd name="connsiteX3" fmla="*/ 14287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2" y="59769"/>
                      <a:pt x="14287" y="50244"/>
                    </a:cubicBezTo>
                    <a:cubicBezTo>
                      <a:pt x="4763" y="40719"/>
                      <a:pt x="4763" y="24527"/>
                      <a:pt x="14287" y="15002"/>
                    </a:cubicBezTo>
                    <a:cubicBezTo>
                      <a:pt x="23812" y="4524"/>
                      <a:pt x="40005" y="4524"/>
                      <a:pt x="49530" y="15002"/>
                    </a:cubicBezTo>
                    <a:close/>
                  </a:path>
                </a:pathLst>
              </a:custGeom>
              <a:grpFill/>
              <a:ln w="9525" cap="flat">
                <a:noFill/>
                <a:prstDash val="solid"/>
                <a:miter/>
              </a:ln>
            </p:spPr>
            <p:txBody>
              <a:bodyPr rtlCol="0" anchor="ctr"/>
              <a:lstStyle/>
              <a:p>
                <a:endParaRPr lang="en-US" sz="1800"/>
              </a:p>
            </p:txBody>
          </p:sp>
        </p:grpSp>
        <p:grpSp>
          <p:nvGrpSpPr>
            <p:cNvPr id="8" name="Group 7">
              <a:extLst>
                <a:ext uri="{FF2B5EF4-FFF2-40B4-BE49-F238E27FC236}">
                  <a16:creationId xmlns:a16="http://schemas.microsoft.com/office/drawing/2014/main" id="{0FD2BC32-63D1-4FB9-8A1A-7E42461D36D9}"/>
                </a:ext>
              </a:extLst>
            </p:cNvPr>
            <p:cNvGrpSpPr/>
            <p:nvPr/>
          </p:nvGrpSpPr>
          <p:grpSpPr>
            <a:xfrm>
              <a:off x="2177315" y="2166659"/>
              <a:ext cx="1298424" cy="207748"/>
              <a:chOff x="2100706" y="2166659"/>
              <a:chExt cx="1298424" cy="207748"/>
            </a:xfrm>
            <a:grpFill/>
          </p:grpSpPr>
          <p:sp>
            <p:nvSpPr>
              <p:cNvPr id="77" name="Freeform: Shape 76">
                <a:extLst>
                  <a:ext uri="{FF2B5EF4-FFF2-40B4-BE49-F238E27FC236}">
                    <a16:creationId xmlns:a16="http://schemas.microsoft.com/office/drawing/2014/main" id="{6AF4A42D-BCBD-4E6F-BACC-DEF2512692F3}"/>
                  </a:ext>
                </a:extLst>
              </p:cNvPr>
              <p:cNvSpPr/>
              <p:nvPr/>
            </p:nvSpPr>
            <p:spPr>
              <a:xfrm rot="16200000">
                <a:off x="2100706" y="2166659"/>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78" name="Freeform: Shape 77">
                <a:extLst>
                  <a:ext uri="{FF2B5EF4-FFF2-40B4-BE49-F238E27FC236}">
                    <a16:creationId xmlns:a16="http://schemas.microsoft.com/office/drawing/2014/main" id="{5BF2CA41-C950-4312-9AD7-709706C17EC9}"/>
                  </a:ext>
                </a:extLst>
              </p:cNvPr>
              <p:cNvSpPr/>
              <p:nvPr/>
            </p:nvSpPr>
            <p:spPr>
              <a:xfrm rot="16200000">
                <a:off x="2646044" y="2166659"/>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79" name="Freeform: Shape 78">
                <a:extLst>
                  <a:ext uri="{FF2B5EF4-FFF2-40B4-BE49-F238E27FC236}">
                    <a16:creationId xmlns:a16="http://schemas.microsoft.com/office/drawing/2014/main" id="{05A2415E-4BB4-4A91-AD95-CF0628963B9A}"/>
                  </a:ext>
                </a:extLst>
              </p:cNvPr>
              <p:cNvSpPr/>
              <p:nvPr/>
            </p:nvSpPr>
            <p:spPr>
              <a:xfrm rot="16200000">
                <a:off x="3191382" y="2166659"/>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grpSp>
        <p:grpSp>
          <p:nvGrpSpPr>
            <p:cNvPr id="9" name="Group 8">
              <a:extLst>
                <a:ext uri="{FF2B5EF4-FFF2-40B4-BE49-F238E27FC236}">
                  <a16:creationId xmlns:a16="http://schemas.microsoft.com/office/drawing/2014/main" id="{897C8060-6DDF-4053-B628-232CDA09432A}"/>
                </a:ext>
              </a:extLst>
            </p:cNvPr>
            <p:cNvGrpSpPr/>
            <p:nvPr/>
          </p:nvGrpSpPr>
          <p:grpSpPr>
            <a:xfrm>
              <a:off x="1905078" y="1900051"/>
              <a:ext cx="1842899" cy="207748"/>
              <a:chOff x="1837558" y="1900051"/>
              <a:chExt cx="1842899" cy="207748"/>
            </a:xfrm>
            <a:grpFill/>
          </p:grpSpPr>
          <p:sp>
            <p:nvSpPr>
              <p:cNvPr id="73" name="Freeform: Shape 72">
                <a:extLst>
                  <a:ext uri="{FF2B5EF4-FFF2-40B4-BE49-F238E27FC236}">
                    <a16:creationId xmlns:a16="http://schemas.microsoft.com/office/drawing/2014/main" id="{1FD19871-F4E8-4C3F-85C8-E600A87C537C}"/>
                  </a:ext>
                </a:extLst>
              </p:cNvPr>
              <p:cNvSpPr/>
              <p:nvPr/>
            </p:nvSpPr>
            <p:spPr>
              <a:xfrm rot="16200000">
                <a:off x="1837558" y="1900051"/>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74" name="Freeform: Shape 73">
                <a:extLst>
                  <a:ext uri="{FF2B5EF4-FFF2-40B4-BE49-F238E27FC236}">
                    <a16:creationId xmlns:a16="http://schemas.microsoft.com/office/drawing/2014/main" id="{3C6DDCFD-60A6-4AD7-A37E-AB30C80A0514}"/>
                  </a:ext>
                </a:extLst>
              </p:cNvPr>
              <p:cNvSpPr/>
              <p:nvPr/>
            </p:nvSpPr>
            <p:spPr>
              <a:xfrm rot="16200000">
                <a:off x="2382608" y="1900051"/>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75" name="Freeform: Shape 74">
                <a:extLst>
                  <a:ext uri="{FF2B5EF4-FFF2-40B4-BE49-F238E27FC236}">
                    <a16:creationId xmlns:a16="http://schemas.microsoft.com/office/drawing/2014/main" id="{72B60747-16EA-4375-A4CA-0FA5943FAB06}"/>
                  </a:ext>
                </a:extLst>
              </p:cNvPr>
              <p:cNvSpPr/>
              <p:nvPr/>
            </p:nvSpPr>
            <p:spPr>
              <a:xfrm rot="16200000">
                <a:off x="2927658" y="1900051"/>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76" name="Freeform: Shape 75">
                <a:extLst>
                  <a:ext uri="{FF2B5EF4-FFF2-40B4-BE49-F238E27FC236}">
                    <a16:creationId xmlns:a16="http://schemas.microsoft.com/office/drawing/2014/main" id="{98A02877-6B2D-43F2-9F9F-778073C61216}"/>
                  </a:ext>
                </a:extLst>
              </p:cNvPr>
              <p:cNvSpPr/>
              <p:nvPr/>
            </p:nvSpPr>
            <p:spPr>
              <a:xfrm rot="16200000">
                <a:off x="3472709" y="1900051"/>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grpSp>
        <p:grpSp>
          <p:nvGrpSpPr>
            <p:cNvPr id="10" name="Group 9">
              <a:extLst>
                <a:ext uri="{FF2B5EF4-FFF2-40B4-BE49-F238E27FC236}">
                  <a16:creationId xmlns:a16="http://schemas.microsoft.com/office/drawing/2014/main" id="{33E03C78-9A56-4676-A145-FF509EF3CDF7}"/>
                </a:ext>
              </a:extLst>
            </p:cNvPr>
            <p:cNvGrpSpPr/>
            <p:nvPr/>
          </p:nvGrpSpPr>
          <p:grpSpPr>
            <a:xfrm>
              <a:off x="1631975" y="1636903"/>
              <a:ext cx="2389104" cy="207748"/>
              <a:chOff x="1574411" y="1636903"/>
              <a:chExt cx="2389104" cy="207748"/>
            </a:xfrm>
            <a:grpFill/>
          </p:grpSpPr>
          <p:sp>
            <p:nvSpPr>
              <p:cNvPr id="68" name="Freeform: Shape 67">
                <a:extLst>
                  <a:ext uri="{FF2B5EF4-FFF2-40B4-BE49-F238E27FC236}">
                    <a16:creationId xmlns:a16="http://schemas.microsoft.com/office/drawing/2014/main" id="{50F84E21-7053-485A-9DDD-751E41E7B1C2}"/>
                  </a:ext>
                </a:extLst>
              </p:cNvPr>
              <p:cNvSpPr/>
              <p:nvPr/>
            </p:nvSpPr>
            <p:spPr>
              <a:xfrm rot="16200000">
                <a:off x="1574411" y="1636903"/>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69" name="Freeform: Shape 68">
                <a:extLst>
                  <a:ext uri="{FF2B5EF4-FFF2-40B4-BE49-F238E27FC236}">
                    <a16:creationId xmlns:a16="http://schemas.microsoft.com/office/drawing/2014/main" id="{B987324F-0958-49FD-BFAA-7453156E5C68}"/>
                  </a:ext>
                </a:extLst>
              </p:cNvPr>
              <p:cNvSpPr/>
              <p:nvPr/>
            </p:nvSpPr>
            <p:spPr>
              <a:xfrm rot="16200000">
                <a:off x="2119750" y="1636903"/>
                <a:ext cx="207748" cy="207748"/>
              </a:xfrm>
              <a:custGeom>
                <a:avLst/>
                <a:gdLst>
                  <a:gd name="connsiteX0" fmla="*/ 49530 w 57150"/>
                  <a:gd name="connsiteY0" fmla="*/ 14649 h 57150"/>
                  <a:gd name="connsiteX1" fmla="*/ 49530 w 57150"/>
                  <a:gd name="connsiteY1" fmla="*/ 49891 h 57150"/>
                  <a:gd name="connsiteX2" fmla="*/ 14288 w 57150"/>
                  <a:gd name="connsiteY2" fmla="*/ 49891 h 57150"/>
                  <a:gd name="connsiteX3" fmla="*/ 14288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3" y="59416"/>
                      <a:pt x="14288" y="49891"/>
                    </a:cubicBezTo>
                    <a:cubicBezTo>
                      <a:pt x="4763" y="40366"/>
                      <a:pt x="4763" y="24174"/>
                      <a:pt x="14288" y="14649"/>
                    </a:cubicBezTo>
                    <a:cubicBezTo>
                      <a:pt x="23813" y="4171"/>
                      <a:pt x="40005" y="5124"/>
                      <a:pt x="49530" y="14649"/>
                    </a:cubicBezTo>
                    <a:close/>
                  </a:path>
                </a:pathLst>
              </a:custGeom>
              <a:grpFill/>
              <a:ln w="9525" cap="flat">
                <a:noFill/>
                <a:prstDash val="solid"/>
                <a:miter/>
              </a:ln>
            </p:spPr>
            <p:txBody>
              <a:bodyPr rtlCol="0" anchor="ctr"/>
              <a:lstStyle/>
              <a:p>
                <a:endParaRPr lang="en-US" sz="1800"/>
              </a:p>
            </p:txBody>
          </p:sp>
          <p:sp>
            <p:nvSpPr>
              <p:cNvPr id="70" name="Freeform: Shape 69">
                <a:extLst>
                  <a:ext uri="{FF2B5EF4-FFF2-40B4-BE49-F238E27FC236}">
                    <a16:creationId xmlns:a16="http://schemas.microsoft.com/office/drawing/2014/main" id="{EA7FEF56-B16A-4DC3-A816-669F2C7486DA}"/>
                  </a:ext>
                </a:extLst>
              </p:cNvPr>
              <p:cNvSpPr/>
              <p:nvPr/>
            </p:nvSpPr>
            <p:spPr>
              <a:xfrm rot="16200000">
                <a:off x="2665089" y="1636903"/>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71" name="Freeform: Shape 70">
                <a:extLst>
                  <a:ext uri="{FF2B5EF4-FFF2-40B4-BE49-F238E27FC236}">
                    <a16:creationId xmlns:a16="http://schemas.microsoft.com/office/drawing/2014/main" id="{3ED9ACA6-9BA6-4015-9608-8C76BFE0EF7E}"/>
                  </a:ext>
                </a:extLst>
              </p:cNvPr>
              <p:cNvSpPr/>
              <p:nvPr/>
            </p:nvSpPr>
            <p:spPr>
              <a:xfrm rot="16200000">
                <a:off x="3210428" y="1636903"/>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4765" y="4524"/>
                      <a:pt x="40005" y="4524"/>
                      <a:pt x="49530" y="15002"/>
                    </a:cubicBezTo>
                    <a:close/>
                  </a:path>
                </a:pathLst>
              </a:custGeom>
              <a:grpFill/>
              <a:ln w="9525" cap="flat">
                <a:noFill/>
                <a:prstDash val="solid"/>
                <a:miter/>
              </a:ln>
            </p:spPr>
            <p:txBody>
              <a:bodyPr rtlCol="0" anchor="ctr"/>
              <a:lstStyle/>
              <a:p>
                <a:endParaRPr lang="en-US" sz="1800"/>
              </a:p>
            </p:txBody>
          </p:sp>
          <p:sp>
            <p:nvSpPr>
              <p:cNvPr id="72" name="Freeform: Shape 71">
                <a:extLst>
                  <a:ext uri="{FF2B5EF4-FFF2-40B4-BE49-F238E27FC236}">
                    <a16:creationId xmlns:a16="http://schemas.microsoft.com/office/drawing/2014/main" id="{6ACE675D-705B-483E-97F7-FD0121FEA16E}"/>
                  </a:ext>
                </a:extLst>
              </p:cNvPr>
              <p:cNvSpPr/>
              <p:nvPr/>
            </p:nvSpPr>
            <p:spPr>
              <a:xfrm rot="16200000">
                <a:off x="3755767" y="1636903"/>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grpSp>
        <p:grpSp>
          <p:nvGrpSpPr>
            <p:cNvPr id="11" name="Group 10">
              <a:extLst>
                <a:ext uri="{FF2B5EF4-FFF2-40B4-BE49-F238E27FC236}">
                  <a16:creationId xmlns:a16="http://schemas.microsoft.com/office/drawing/2014/main" id="{B2C0BE1A-5203-478F-BF81-DA9F7B86211A}"/>
                </a:ext>
              </a:extLst>
            </p:cNvPr>
            <p:cNvGrpSpPr/>
            <p:nvPr/>
          </p:nvGrpSpPr>
          <p:grpSpPr>
            <a:xfrm>
              <a:off x="1359738" y="1373756"/>
              <a:ext cx="2933579" cy="207748"/>
              <a:chOff x="1311263" y="1373756"/>
              <a:chExt cx="2933579" cy="207748"/>
            </a:xfrm>
            <a:grpFill/>
          </p:grpSpPr>
          <p:sp>
            <p:nvSpPr>
              <p:cNvPr id="62" name="Freeform: Shape 61">
                <a:extLst>
                  <a:ext uri="{FF2B5EF4-FFF2-40B4-BE49-F238E27FC236}">
                    <a16:creationId xmlns:a16="http://schemas.microsoft.com/office/drawing/2014/main" id="{BF5AE5D4-A5DF-4E12-BB92-D9BA2842257E}"/>
                  </a:ext>
                </a:extLst>
              </p:cNvPr>
              <p:cNvSpPr/>
              <p:nvPr/>
            </p:nvSpPr>
            <p:spPr>
              <a:xfrm rot="16200000">
                <a:off x="1311263" y="137375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63" name="Freeform: Shape 62">
                <a:extLst>
                  <a:ext uri="{FF2B5EF4-FFF2-40B4-BE49-F238E27FC236}">
                    <a16:creationId xmlns:a16="http://schemas.microsoft.com/office/drawing/2014/main" id="{313CC35F-F1D7-4F7B-8830-264815B80962}"/>
                  </a:ext>
                </a:extLst>
              </p:cNvPr>
              <p:cNvSpPr/>
              <p:nvPr/>
            </p:nvSpPr>
            <p:spPr>
              <a:xfrm rot="16200000">
                <a:off x="1856429" y="137375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64" name="Freeform: Shape 63">
                <a:extLst>
                  <a:ext uri="{FF2B5EF4-FFF2-40B4-BE49-F238E27FC236}">
                    <a16:creationId xmlns:a16="http://schemas.microsoft.com/office/drawing/2014/main" id="{99444DAF-05A4-454C-890E-F0FD70526075}"/>
                  </a:ext>
                </a:extLst>
              </p:cNvPr>
              <p:cNvSpPr/>
              <p:nvPr/>
            </p:nvSpPr>
            <p:spPr>
              <a:xfrm rot="16200000">
                <a:off x="2401595" y="137375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65" name="Freeform: Shape 64">
                <a:extLst>
                  <a:ext uri="{FF2B5EF4-FFF2-40B4-BE49-F238E27FC236}">
                    <a16:creationId xmlns:a16="http://schemas.microsoft.com/office/drawing/2014/main" id="{2E372692-662B-4179-A65F-9AC27E2F63A1}"/>
                  </a:ext>
                </a:extLst>
              </p:cNvPr>
              <p:cNvSpPr/>
              <p:nvPr/>
            </p:nvSpPr>
            <p:spPr>
              <a:xfrm rot="16200000">
                <a:off x="2946761" y="1373756"/>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66" name="Freeform: Shape 65">
                <a:extLst>
                  <a:ext uri="{FF2B5EF4-FFF2-40B4-BE49-F238E27FC236}">
                    <a16:creationId xmlns:a16="http://schemas.microsoft.com/office/drawing/2014/main" id="{0A3254FC-5F91-4610-AD49-E6CEC7D9BD85}"/>
                  </a:ext>
                </a:extLst>
              </p:cNvPr>
              <p:cNvSpPr/>
              <p:nvPr/>
            </p:nvSpPr>
            <p:spPr>
              <a:xfrm rot="16200000">
                <a:off x="3491927" y="137375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2" y="4763"/>
                      <a:pt x="49530" y="14288"/>
                    </a:cubicBezTo>
                    <a:close/>
                  </a:path>
                </a:pathLst>
              </a:custGeom>
              <a:grpFill/>
              <a:ln w="9525" cap="flat">
                <a:noFill/>
                <a:prstDash val="solid"/>
                <a:miter/>
              </a:ln>
            </p:spPr>
            <p:txBody>
              <a:bodyPr rtlCol="0" anchor="ctr"/>
              <a:lstStyle/>
              <a:p>
                <a:endParaRPr lang="en-US" sz="1800"/>
              </a:p>
            </p:txBody>
          </p:sp>
          <p:sp>
            <p:nvSpPr>
              <p:cNvPr id="67" name="Freeform: Shape 66">
                <a:extLst>
                  <a:ext uri="{FF2B5EF4-FFF2-40B4-BE49-F238E27FC236}">
                    <a16:creationId xmlns:a16="http://schemas.microsoft.com/office/drawing/2014/main" id="{D19B2791-5691-4120-A1F6-381D2D0E9F0E}"/>
                  </a:ext>
                </a:extLst>
              </p:cNvPr>
              <p:cNvSpPr/>
              <p:nvPr/>
            </p:nvSpPr>
            <p:spPr>
              <a:xfrm rot="16200000">
                <a:off x="4037094" y="1373756"/>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4765" y="4524"/>
                      <a:pt x="40005" y="4524"/>
                      <a:pt x="49530" y="15002"/>
                    </a:cubicBezTo>
                    <a:close/>
                  </a:path>
                </a:pathLst>
              </a:custGeom>
              <a:grpFill/>
              <a:ln w="9525" cap="flat">
                <a:noFill/>
                <a:prstDash val="solid"/>
                <a:miter/>
              </a:ln>
            </p:spPr>
            <p:txBody>
              <a:bodyPr rtlCol="0" anchor="ctr"/>
              <a:lstStyle/>
              <a:p>
                <a:endParaRPr lang="en-US" sz="1800"/>
              </a:p>
            </p:txBody>
          </p:sp>
        </p:grpSp>
        <p:grpSp>
          <p:nvGrpSpPr>
            <p:cNvPr id="12" name="Group 11">
              <a:extLst>
                <a:ext uri="{FF2B5EF4-FFF2-40B4-BE49-F238E27FC236}">
                  <a16:creationId xmlns:a16="http://schemas.microsoft.com/office/drawing/2014/main" id="{7DFDFD8B-B352-4453-B6CD-3D57D844372A}"/>
                </a:ext>
              </a:extLst>
            </p:cNvPr>
            <p:cNvGrpSpPr/>
            <p:nvPr/>
          </p:nvGrpSpPr>
          <p:grpSpPr>
            <a:xfrm>
              <a:off x="1086637" y="1107147"/>
              <a:ext cx="3479781" cy="207748"/>
              <a:chOff x="1048115" y="1107147"/>
              <a:chExt cx="3479781" cy="207748"/>
            </a:xfrm>
            <a:grpFill/>
          </p:grpSpPr>
          <p:sp>
            <p:nvSpPr>
              <p:cNvPr id="55" name="Freeform: Shape 54">
                <a:extLst>
                  <a:ext uri="{FF2B5EF4-FFF2-40B4-BE49-F238E27FC236}">
                    <a16:creationId xmlns:a16="http://schemas.microsoft.com/office/drawing/2014/main" id="{7A3F373F-6DA5-4F24-8253-56E2B6CD6551}"/>
                  </a:ext>
                </a:extLst>
              </p:cNvPr>
              <p:cNvSpPr/>
              <p:nvPr/>
            </p:nvSpPr>
            <p:spPr>
              <a:xfrm rot="16200000">
                <a:off x="1048115" y="1107147"/>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56" name="Freeform: Shape 55">
                <a:extLst>
                  <a:ext uri="{FF2B5EF4-FFF2-40B4-BE49-F238E27FC236}">
                    <a16:creationId xmlns:a16="http://schemas.microsoft.com/office/drawing/2014/main" id="{26893046-218B-4716-890C-B288DC654B3F}"/>
                  </a:ext>
                </a:extLst>
              </p:cNvPr>
              <p:cNvSpPr/>
              <p:nvPr/>
            </p:nvSpPr>
            <p:spPr>
              <a:xfrm rot="16200000">
                <a:off x="1593454" y="1107147"/>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57" name="Freeform: Shape 56">
                <a:extLst>
                  <a:ext uri="{FF2B5EF4-FFF2-40B4-BE49-F238E27FC236}">
                    <a16:creationId xmlns:a16="http://schemas.microsoft.com/office/drawing/2014/main" id="{3BD052B4-B8CD-4C38-A825-30C4C611A18D}"/>
                  </a:ext>
                </a:extLst>
              </p:cNvPr>
              <p:cNvSpPr/>
              <p:nvPr/>
            </p:nvSpPr>
            <p:spPr>
              <a:xfrm rot="16200000">
                <a:off x="2138793" y="1107147"/>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58" name="Freeform: Shape 57">
                <a:extLst>
                  <a:ext uri="{FF2B5EF4-FFF2-40B4-BE49-F238E27FC236}">
                    <a16:creationId xmlns:a16="http://schemas.microsoft.com/office/drawing/2014/main" id="{5322E831-5E17-4782-8B11-3792F8AC2B25}"/>
                  </a:ext>
                </a:extLst>
              </p:cNvPr>
              <p:cNvSpPr/>
              <p:nvPr/>
            </p:nvSpPr>
            <p:spPr>
              <a:xfrm rot="16200000">
                <a:off x="2684132" y="1107147"/>
                <a:ext cx="207748" cy="207748"/>
              </a:xfrm>
              <a:custGeom>
                <a:avLst/>
                <a:gdLst>
                  <a:gd name="connsiteX0" fmla="*/ 49530 w 57150"/>
                  <a:gd name="connsiteY0" fmla="*/ 14649 h 57150"/>
                  <a:gd name="connsiteX1" fmla="*/ 49530 w 57150"/>
                  <a:gd name="connsiteY1" fmla="*/ 49891 h 57150"/>
                  <a:gd name="connsiteX2" fmla="*/ 14288 w 57150"/>
                  <a:gd name="connsiteY2" fmla="*/ 49891 h 57150"/>
                  <a:gd name="connsiteX3" fmla="*/ 14288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3" y="59416"/>
                      <a:pt x="14288" y="49891"/>
                    </a:cubicBezTo>
                    <a:cubicBezTo>
                      <a:pt x="4763" y="40366"/>
                      <a:pt x="4763" y="24174"/>
                      <a:pt x="14288" y="14649"/>
                    </a:cubicBezTo>
                    <a:cubicBezTo>
                      <a:pt x="23813" y="4171"/>
                      <a:pt x="40005" y="5124"/>
                      <a:pt x="49530" y="14649"/>
                    </a:cubicBezTo>
                    <a:close/>
                  </a:path>
                </a:pathLst>
              </a:custGeom>
              <a:grpFill/>
              <a:ln w="9525" cap="flat">
                <a:noFill/>
                <a:prstDash val="solid"/>
                <a:miter/>
              </a:ln>
            </p:spPr>
            <p:txBody>
              <a:bodyPr rtlCol="0" anchor="ctr"/>
              <a:lstStyle/>
              <a:p>
                <a:endParaRPr lang="en-US" sz="1800"/>
              </a:p>
            </p:txBody>
          </p:sp>
          <p:sp>
            <p:nvSpPr>
              <p:cNvPr id="59" name="Freeform: Shape 58">
                <a:extLst>
                  <a:ext uri="{FF2B5EF4-FFF2-40B4-BE49-F238E27FC236}">
                    <a16:creationId xmlns:a16="http://schemas.microsoft.com/office/drawing/2014/main" id="{FD26EB29-B149-4BC6-9668-82A529169A79}"/>
                  </a:ext>
                </a:extLst>
              </p:cNvPr>
              <p:cNvSpPr/>
              <p:nvPr/>
            </p:nvSpPr>
            <p:spPr>
              <a:xfrm rot="16200000">
                <a:off x="3229471" y="1107147"/>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60" name="Freeform: Shape 59">
                <a:extLst>
                  <a:ext uri="{FF2B5EF4-FFF2-40B4-BE49-F238E27FC236}">
                    <a16:creationId xmlns:a16="http://schemas.microsoft.com/office/drawing/2014/main" id="{AFDA200C-25FD-40D7-A786-AA9CFBF6D2E0}"/>
                  </a:ext>
                </a:extLst>
              </p:cNvPr>
              <p:cNvSpPr/>
              <p:nvPr/>
            </p:nvSpPr>
            <p:spPr>
              <a:xfrm rot="16200000">
                <a:off x="3774810" y="1107147"/>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61" name="Freeform: Shape 60">
                <a:extLst>
                  <a:ext uri="{FF2B5EF4-FFF2-40B4-BE49-F238E27FC236}">
                    <a16:creationId xmlns:a16="http://schemas.microsoft.com/office/drawing/2014/main" id="{3A66772E-16F5-421A-B88B-48284B56EE03}"/>
                  </a:ext>
                </a:extLst>
              </p:cNvPr>
              <p:cNvSpPr/>
              <p:nvPr/>
            </p:nvSpPr>
            <p:spPr>
              <a:xfrm rot="16200000">
                <a:off x="4320148" y="1107147"/>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grpSp>
        <p:grpSp>
          <p:nvGrpSpPr>
            <p:cNvPr id="13" name="Group 12">
              <a:extLst>
                <a:ext uri="{FF2B5EF4-FFF2-40B4-BE49-F238E27FC236}">
                  <a16:creationId xmlns:a16="http://schemas.microsoft.com/office/drawing/2014/main" id="{9C88B46F-1081-4538-857B-CFF4A9C577C5}"/>
                </a:ext>
              </a:extLst>
            </p:cNvPr>
            <p:cNvGrpSpPr/>
            <p:nvPr/>
          </p:nvGrpSpPr>
          <p:grpSpPr>
            <a:xfrm>
              <a:off x="814832" y="843996"/>
              <a:ext cx="4023390" cy="207748"/>
              <a:chOff x="785833" y="843996"/>
              <a:chExt cx="4023390" cy="207748"/>
            </a:xfrm>
            <a:grpFill/>
          </p:grpSpPr>
          <p:sp>
            <p:nvSpPr>
              <p:cNvPr id="47" name="Freeform: Shape 46">
                <a:extLst>
                  <a:ext uri="{FF2B5EF4-FFF2-40B4-BE49-F238E27FC236}">
                    <a16:creationId xmlns:a16="http://schemas.microsoft.com/office/drawing/2014/main" id="{1EBFD178-2293-49D1-999F-5ACEF825CF9B}"/>
                  </a:ext>
                </a:extLst>
              </p:cNvPr>
              <p:cNvSpPr/>
              <p:nvPr/>
            </p:nvSpPr>
            <p:spPr>
              <a:xfrm rot="16200000">
                <a:off x="785833" y="843996"/>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48" name="Freeform: Shape 47">
                <a:extLst>
                  <a:ext uri="{FF2B5EF4-FFF2-40B4-BE49-F238E27FC236}">
                    <a16:creationId xmlns:a16="http://schemas.microsoft.com/office/drawing/2014/main" id="{2EF2D30E-47A1-466E-BC9A-F1847D87B5E7}"/>
                  </a:ext>
                </a:extLst>
              </p:cNvPr>
              <p:cNvSpPr/>
              <p:nvPr/>
            </p:nvSpPr>
            <p:spPr>
              <a:xfrm rot="16200000">
                <a:off x="1330925" y="84399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49" name="Freeform: Shape 48">
                <a:extLst>
                  <a:ext uri="{FF2B5EF4-FFF2-40B4-BE49-F238E27FC236}">
                    <a16:creationId xmlns:a16="http://schemas.microsoft.com/office/drawing/2014/main" id="{D2CBD168-E8B9-4C57-B007-A3ACD47CD3FD}"/>
                  </a:ext>
                </a:extLst>
              </p:cNvPr>
              <p:cNvSpPr/>
              <p:nvPr/>
            </p:nvSpPr>
            <p:spPr>
              <a:xfrm rot="16200000">
                <a:off x="1876017" y="84399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2" y="4763"/>
                      <a:pt x="49530" y="14288"/>
                    </a:cubicBezTo>
                    <a:close/>
                  </a:path>
                </a:pathLst>
              </a:custGeom>
              <a:grpFill/>
              <a:ln w="9525" cap="flat">
                <a:noFill/>
                <a:prstDash val="solid"/>
                <a:miter/>
              </a:ln>
            </p:spPr>
            <p:txBody>
              <a:bodyPr rtlCol="0" anchor="ctr"/>
              <a:lstStyle/>
              <a:p>
                <a:endParaRPr lang="en-US" sz="1800"/>
              </a:p>
            </p:txBody>
          </p:sp>
          <p:sp>
            <p:nvSpPr>
              <p:cNvPr id="50" name="Freeform: Shape 49">
                <a:extLst>
                  <a:ext uri="{FF2B5EF4-FFF2-40B4-BE49-F238E27FC236}">
                    <a16:creationId xmlns:a16="http://schemas.microsoft.com/office/drawing/2014/main" id="{D09F2472-8E5A-4415-9082-744BCD441DE3}"/>
                  </a:ext>
                </a:extLst>
              </p:cNvPr>
              <p:cNvSpPr/>
              <p:nvPr/>
            </p:nvSpPr>
            <p:spPr>
              <a:xfrm rot="16200000">
                <a:off x="2421109" y="84399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51" name="Freeform: Shape 50">
                <a:extLst>
                  <a:ext uri="{FF2B5EF4-FFF2-40B4-BE49-F238E27FC236}">
                    <a16:creationId xmlns:a16="http://schemas.microsoft.com/office/drawing/2014/main" id="{570444E0-25C0-4B1D-B2CE-FA9D3756E2F3}"/>
                  </a:ext>
                </a:extLst>
              </p:cNvPr>
              <p:cNvSpPr/>
              <p:nvPr/>
            </p:nvSpPr>
            <p:spPr>
              <a:xfrm rot="16200000">
                <a:off x="2966201" y="84399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52" name="Freeform: Shape 51">
                <a:extLst>
                  <a:ext uri="{FF2B5EF4-FFF2-40B4-BE49-F238E27FC236}">
                    <a16:creationId xmlns:a16="http://schemas.microsoft.com/office/drawing/2014/main" id="{05F0E925-9AC5-498C-A663-0ED147007F8A}"/>
                  </a:ext>
                </a:extLst>
              </p:cNvPr>
              <p:cNvSpPr/>
              <p:nvPr/>
            </p:nvSpPr>
            <p:spPr>
              <a:xfrm rot="16200000">
                <a:off x="3511293" y="843996"/>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53" name="Freeform: Shape 52">
                <a:extLst>
                  <a:ext uri="{FF2B5EF4-FFF2-40B4-BE49-F238E27FC236}">
                    <a16:creationId xmlns:a16="http://schemas.microsoft.com/office/drawing/2014/main" id="{9CFB4D27-6209-483C-8925-6D0A7C54862E}"/>
                  </a:ext>
                </a:extLst>
              </p:cNvPr>
              <p:cNvSpPr/>
              <p:nvPr/>
            </p:nvSpPr>
            <p:spPr>
              <a:xfrm rot="16200000">
                <a:off x="4056385" y="84399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54" name="Freeform: Shape 53">
                <a:extLst>
                  <a:ext uri="{FF2B5EF4-FFF2-40B4-BE49-F238E27FC236}">
                    <a16:creationId xmlns:a16="http://schemas.microsoft.com/office/drawing/2014/main" id="{E9CE042B-E311-4FEA-89B5-2ABDDBACCB10}"/>
                  </a:ext>
                </a:extLst>
              </p:cNvPr>
              <p:cNvSpPr/>
              <p:nvPr/>
            </p:nvSpPr>
            <p:spPr>
              <a:xfrm rot="16200000">
                <a:off x="4601475" y="843996"/>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3" y="4524"/>
                      <a:pt x="49530" y="15002"/>
                    </a:cubicBezTo>
                    <a:close/>
                  </a:path>
                </a:pathLst>
              </a:custGeom>
              <a:grpFill/>
              <a:ln w="9525" cap="flat">
                <a:noFill/>
                <a:prstDash val="solid"/>
                <a:miter/>
              </a:ln>
            </p:spPr>
            <p:txBody>
              <a:bodyPr rtlCol="0" anchor="ctr"/>
              <a:lstStyle/>
              <a:p>
                <a:endParaRPr lang="en-US" sz="1800"/>
              </a:p>
            </p:txBody>
          </p:sp>
        </p:grpSp>
        <p:grpSp>
          <p:nvGrpSpPr>
            <p:cNvPr id="14" name="Group 13">
              <a:extLst>
                <a:ext uri="{FF2B5EF4-FFF2-40B4-BE49-F238E27FC236}">
                  <a16:creationId xmlns:a16="http://schemas.microsoft.com/office/drawing/2014/main" id="{A76E666D-85BE-43E7-9682-AA5F7D885A21}"/>
                </a:ext>
              </a:extLst>
            </p:cNvPr>
            <p:cNvGrpSpPr/>
            <p:nvPr/>
          </p:nvGrpSpPr>
          <p:grpSpPr>
            <a:xfrm>
              <a:off x="541730" y="580851"/>
              <a:ext cx="4569595" cy="207749"/>
              <a:chOff x="522685" y="580851"/>
              <a:chExt cx="4569595" cy="207749"/>
            </a:xfrm>
            <a:grpFill/>
          </p:grpSpPr>
          <p:sp>
            <p:nvSpPr>
              <p:cNvPr id="38" name="Freeform: Shape 37">
                <a:extLst>
                  <a:ext uri="{FF2B5EF4-FFF2-40B4-BE49-F238E27FC236}">
                    <a16:creationId xmlns:a16="http://schemas.microsoft.com/office/drawing/2014/main" id="{972F4B53-5262-4478-9B97-61FC30C3CAB6}"/>
                  </a:ext>
                </a:extLst>
              </p:cNvPr>
              <p:cNvSpPr/>
              <p:nvPr/>
            </p:nvSpPr>
            <p:spPr>
              <a:xfrm rot="16200000">
                <a:off x="522685" y="580852"/>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4765" y="4524"/>
                      <a:pt x="40005" y="4524"/>
                      <a:pt x="49530" y="15002"/>
                    </a:cubicBezTo>
                    <a:close/>
                  </a:path>
                </a:pathLst>
              </a:custGeom>
              <a:grpFill/>
              <a:ln w="9525" cap="flat">
                <a:noFill/>
                <a:prstDash val="solid"/>
                <a:miter/>
              </a:ln>
            </p:spPr>
            <p:txBody>
              <a:bodyPr rtlCol="0" anchor="ctr"/>
              <a:lstStyle/>
              <a:p>
                <a:endParaRPr lang="en-US" sz="1800"/>
              </a:p>
            </p:txBody>
          </p:sp>
          <p:sp>
            <p:nvSpPr>
              <p:cNvPr id="39" name="Freeform: Shape 38">
                <a:extLst>
                  <a:ext uri="{FF2B5EF4-FFF2-40B4-BE49-F238E27FC236}">
                    <a16:creationId xmlns:a16="http://schemas.microsoft.com/office/drawing/2014/main" id="{549A011F-788A-44F1-A6A0-38148079A28C}"/>
                  </a:ext>
                </a:extLst>
              </p:cNvPr>
              <p:cNvSpPr/>
              <p:nvPr/>
            </p:nvSpPr>
            <p:spPr>
              <a:xfrm rot="16200000">
                <a:off x="1067916" y="580851"/>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40" name="Freeform: Shape 39">
                <a:extLst>
                  <a:ext uri="{FF2B5EF4-FFF2-40B4-BE49-F238E27FC236}">
                    <a16:creationId xmlns:a16="http://schemas.microsoft.com/office/drawing/2014/main" id="{F25F2E6C-E2BC-45DB-83D3-BCFEE66C6756}"/>
                  </a:ext>
                </a:extLst>
              </p:cNvPr>
              <p:cNvSpPr/>
              <p:nvPr/>
            </p:nvSpPr>
            <p:spPr>
              <a:xfrm rot="16200000">
                <a:off x="1613147" y="58085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41" name="Freeform: Shape 40">
                <a:extLst>
                  <a:ext uri="{FF2B5EF4-FFF2-40B4-BE49-F238E27FC236}">
                    <a16:creationId xmlns:a16="http://schemas.microsoft.com/office/drawing/2014/main" id="{94964895-8502-4346-A64D-3C3CB0B24430}"/>
                  </a:ext>
                </a:extLst>
              </p:cNvPr>
              <p:cNvSpPr/>
              <p:nvPr/>
            </p:nvSpPr>
            <p:spPr>
              <a:xfrm rot="16200000">
                <a:off x="2158378" y="58085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42" name="Freeform: Shape 41">
                <a:extLst>
                  <a:ext uri="{FF2B5EF4-FFF2-40B4-BE49-F238E27FC236}">
                    <a16:creationId xmlns:a16="http://schemas.microsoft.com/office/drawing/2014/main" id="{352D2001-A103-47CD-AC08-BD78C2B7D432}"/>
                  </a:ext>
                </a:extLst>
              </p:cNvPr>
              <p:cNvSpPr/>
              <p:nvPr/>
            </p:nvSpPr>
            <p:spPr>
              <a:xfrm rot="16200000">
                <a:off x="2703609" y="58085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43" name="Freeform: Shape 42">
                <a:extLst>
                  <a:ext uri="{FF2B5EF4-FFF2-40B4-BE49-F238E27FC236}">
                    <a16:creationId xmlns:a16="http://schemas.microsoft.com/office/drawing/2014/main" id="{8AE1A44F-9A1F-422C-989A-1B4A92F40F60}"/>
                  </a:ext>
                </a:extLst>
              </p:cNvPr>
              <p:cNvSpPr/>
              <p:nvPr/>
            </p:nvSpPr>
            <p:spPr>
              <a:xfrm rot="16200000">
                <a:off x="3248840" y="580852"/>
                <a:ext cx="207748" cy="207748"/>
              </a:xfrm>
              <a:custGeom>
                <a:avLst/>
                <a:gdLst>
                  <a:gd name="connsiteX0" fmla="*/ 49530 w 57150"/>
                  <a:gd name="connsiteY0" fmla="*/ 14649 h 57150"/>
                  <a:gd name="connsiteX1" fmla="*/ 49530 w 57150"/>
                  <a:gd name="connsiteY1" fmla="*/ 49891 h 57150"/>
                  <a:gd name="connsiteX2" fmla="*/ 14287 w 57150"/>
                  <a:gd name="connsiteY2" fmla="*/ 49891 h 57150"/>
                  <a:gd name="connsiteX3" fmla="*/ 14287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2" y="59416"/>
                      <a:pt x="14287" y="49891"/>
                    </a:cubicBezTo>
                    <a:cubicBezTo>
                      <a:pt x="4763" y="40366"/>
                      <a:pt x="4763" y="24174"/>
                      <a:pt x="14287" y="14649"/>
                    </a:cubicBezTo>
                    <a:cubicBezTo>
                      <a:pt x="23812" y="4171"/>
                      <a:pt x="40005" y="5124"/>
                      <a:pt x="49530" y="14649"/>
                    </a:cubicBezTo>
                    <a:close/>
                  </a:path>
                </a:pathLst>
              </a:custGeom>
              <a:grpFill/>
              <a:ln w="9525" cap="flat">
                <a:noFill/>
                <a:prstDash val="solid"/>
                <a:miter/>
              </a:ln>
            </p:spPr>
            <p:txBody>
              <a:bodyPr rtlCol="0" anchor="ctr"/>
              <a:lstStyle/>
              <a:p>
                <a:endParaRPr lang="en-US" sz="1800"/>
              </a:p>
            </p:txBody>
          </p:sp>
          <p:sp>
            <p:nvSpPr>
              <p:cNvPr id="44" name="Freeform: Shape 43">
                <a:extLst>
                  <a:ext uri="{FF2B5EF4-FFF2-40B4-BE49-F238E27FC236}">
                    <a16:creationId xmlns:a16="http://schemas.microsoft.com/office/drawing/2014/main" id="{44E4D9C4-D5ED-468F-B102-0EC6D0903FDC}"/>
                  </a:ext>
                </a:extLst>
              </p:cNvPr>
              <p:cNvSpPr/>
              <p:nvPr/>
            </p:nvSpPr>
            <p:spPr>
              <a:xfrm rot="16200000">
                <a:off x="3794071" y="580852"/>
                <a:ext cx="207748" cy="207748"/>
              </a:xfrm>
              <a:custGeom>
                <a:avLst/>
                <a:gdLst>
                  <a:gd name="connsiteX0" fmla="*/ 49530 w 57150"/>
                  <a:gd name="connsiteY0" fmla="*/ 14288 h 57150"/>
                  <a:gd name="connsiteX1" fmla="*/ 49530 w 57150"/>
                  <a:gd name="connsiteY1" fmla="*/ 49530 h 57150"/>
                  <a:gd name="connsiteX2" fmla="*/ 14287 w 57150"/>
                  <a:gd name="connsiteY2" fmla="*/ 49530 h 57150"/>
                  <a:gd name="connsiteX3" fmla="*/ 14287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2" y="59055"/>
                      <a:pt x="14287" y="49530"/>
                    </a:cubicBezTo>
                    <a:cubicBezTo>
                      <a:pt x="4763" y="40005"/>
                      <a:pt x="4763" y="23813"/>
                      <a:pt x="14287" y="14288"/>
                    </a:cubicBezTo>
                    <a:cubicBezTo>
                      <a:pt x="23812" y="4763"/>
                      <a:pt x="40005" y="4763"/>
                      <a:pt x="49530" y="14288"/>
                    </a:cubicBezTo>
                    <a:close/>
                  </a:path>
                </a:pathLst>
              </a:custGeom>
              <a:grpFill/>
              <a:ln w="9525" cap="flat">
                <a:noFill/>
                <a:prstDash val="solid"/>
                <a:miter/>
              </a:ln>
            </p:spPr>
            <p:txBody>
              <a:bodyPr rtlCol="0" anchor="ctr"/>
              <a:lstStyle/>
              <a:p>
                <a:endParaRPr lang="en-US" sz="1800"/>
              </a:p>
            </p:txBody>
          </p:sp>
          <p:sp>
            <p:nvSpPr>
              <p:cNvPr id="45" name="Freeform: Shape 44">
                <a:extLst>
                  <a:ext uri="{FF2B5EF4-FFF2-40B4-BE49-F238E27FC236}">
                    <a16:creationId xmlns:a16="http://schemas.microsoft.com/office/drawing/2014/main" id="{38319B0A-40E1-4709-9B78-B81AE26170A4}"/>
                  </a:ext>
                </a:extLst>
              </p:cNvPr>
              <p:cNvSpPr/>
              <p:nvPr/>
            </p:nvSpPr>
            <p:spPr>
              <a:xfrm rot="16200000">
                <a:off x="4339302" y="580852"/>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46" name="Freeform: Shape 45">
                <a:extLst>
                  <a:ext uri="{FF2B5EF4-FFF2-40B4-BE49-F238E27FC236}">
                    <a16:creationId xmlns:a16="http://schemas.microsoft.com/office/drawing/2014/main" id="{DEEE38B5-3CE0-4B2B-98A1-1FD27F1550F3}"/>
                  </a:ext>
                </a:extLst>
              </p:cNvPr>
              <p:cNvSpPr/>
              <p:nvPr/>
            </p:nvSpPr>
            <p:spPr>
              <a:xfrm rot="16200000">
                <a:off x="4884532" y="58085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grpSp>
        <p:grpSp>
          <p:nvGrpSpPr>
            <p:cNvPr id="15" name="Group 14">
              <a:extLst>
                <a:ext uri="{FF2B5EF4-FFF2-40B4-BE49-F238E27FC236}">
                  <a16:creationId xmlns:a16="http://schemas.microsoft.com/office/drawing/2014/main" id="{6DC301F0-0790-4771-B6A3-606CDF18ADC3}"/>
                </a:ext>
              </a:extLst>
            </p:cNvPr>
            <p:cNvGrpSpPr/>
            <p:nvPr/>
          </p:nvGrpSpPr>
          <p:grpSpPr>
            <a:xfrm>
              <a:off x="269492" y="314240"/>
              <a:ext cx="5114070" cy="207748"/>
              <a:chOff x="259537" y="314240"/>
              <a:chExt cx="5114070" cy="207748"/>
            </a:xfrm>
            <a:grpFill/>
          </p:grpSpPr>
          <p:sp>
            <p:nvSpPr>
              <p:cNvPr id="28" name="Freeform: Shape 27">
                <a:extLst>
                  <a:ext uri="{FF2B5EF4-FFF2-40B4-BE49-F238E27FC236}">
                    <a16:creationId xmlns:a16="http://schemas.microsoft.com/office/drawing/2014/main" id="{218F94F9-23AE-444C-8C5A-5F9250F0AA6E}"/>
                  </a:ext>
                </a:extLst>
              </p:cNvPr>
              <p:cNvSpPr/>
              <p:nvPr/>
            </p:nvSpPr>
            <p:spPr>
              <a:xfrm rot="16200000">
                <a:off x="259537" y="314240"/>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29" name="Freeform: Shape 28">
                <a:extLst>
                  <a:ext uri="{FF2B5EF4-FFF2-40B4-BE49-F238E27FC236}">
                    <a16:creationId xmlns:a16="http://schemas.microsoft.com/office/drawing/2014/main" id="{7397AFD2-D445-4C32-83E0-C5B83DBD867C}"/>
                  </a:ext>
                </a:extLst>
              </p:cNvPr>
              <p:cNvSpPr/>
              <p:nvPr/>
            </p:nvSpPr>
            <p:spPr>
              <a:xfrm rot="16200000">
                <a:off x="804684"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30" name="Freeform: Shape 29">
                <a:extLst>
                  <a:ext uri="{FF2B5EF4-FFF2-40B4-BE49-F238E27FC236}">
                    <a16:creationId xmlns:a16="http://schemas.microsoft.com/office/drawing/2014/main" id="{E623D404-B87F-4617-97E7-4C7A57AFCE2F}"/>
                  </a:ext>
                </a:extLst>
              </p:cNvPr>
              <p:cNvSpPr/>
              <p:nvPr/>
            </p:nvSpPr>
            <p:spPr>
              <a:xfrm rot="16200000">
                <a:off x="1349831" y="314240"/>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31" name="Freeform: Shape 30">
                <a:extLst>
                  <a:ext uri="{FF2B5EF4-FFF2-40B4-BE49-F238E27FC236}">
                    <a16:creationId xmlns:a16="http://schemas.microsoft.com/office/drawing/2014/main" id="{98D69C31-D354-4EC4-95DB-1689ED4CAF2B}"/>
                  </a:ext>
                </a:extLst>
              </p:cNvPr>
              <p:cNvSpPr/>
              <p:nvPr/>
            </p:nvSpPr>
            <p:spPr>
              <a:xfrm rot="16200000">
                <a:off x="1894978"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2"/>
                      <a:pt x="59055" y="40005"/>
                      <a:pt x="49530" y="49530"/>
                    </a:cubicBezTo>
                    <a:cubicBezTo>
                      <a:pt x="40005" y="59055"/>
                      <a:pt x="23813" y="59055"/>
                      <a:pt x="14288" y="49530"/>
                    </a:cubicBezTo>
                    <a:cubicBezTo>
                      <a:pt x="4763" y="40005"/>
                      <a:pt x="4763" y="23812"/>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32" name="Freeform: Shape 31">
                <a:extLst>
                  <a:ext uri="{FF2B5EF4-FFF2-40B4-BE49-F238E27FC236}">
                    <a16:creationId xmlns:a16="http://schemas.microsoft.com/office/drawing/2014/main" id="{1DA8FED1-DFD2-4A38-9C15-C3C6FB55888C}"/>
                  </a:ext>
                </a:extLst>
              </p:cNvPr>
              <p:cNvSpPr/>
              <p:nvPr/>
            </p:nvSpPr>
            <p:spPr>
              <a:xfrm rot="16200000">
                <a:off x="2440125"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33" name="Freeform: Shape 32">
                <a:extLst>
                  <a:ext uri="{FF2B5EF4-FFF2-40B4-BE49-F238E27FC236}">
                    <a16:creationId xmlns:a16="http://schemas.microsoft.com/office/drawing/2014/main" id="{4BC5C595-050D-4744-B568-D6A715BB7DCE}"/>
                  </a:ext>
                </a:extLst>
              </p:cNvPr>
              <p:cNvSpPr/>
              <p:nvPr/>
            </p:nvSpPr>
            <p:spPr>
              <a:xfrm rot="16200000">
                <a:off x="2985272"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2" y="4763"/>
                      <a:pt x="49530" y="14288"/>
                    </a:cubicBezTo>
                    <a:close/>
                  </a:path>
                </a:pathLst>
              </a:custGeom>
              <a:grpFill/>
              <a:ln w="9525" cap="flat">
                <a:noFill/>
                <a:prstDash val="solid"/>
                <a:miter/>
              </a:ln>
            </p:spPr>
            <p:txBody>
              <a:bodyPr rtlCol="0" anchor="ctr"/>
              <a:lstStyle/>
              <a:p>
                <a:endParaRPr lang="en-US" sz="1800"/>
              </a:p>
            </p:txBody>
          </p:sp>
          <p:sp>
            <p:nvSpPr>
              <p:cNvPr id="34" name="Freeform: Shape 33">
                <a:extLst>
                  <a:ext uri="{FF2B5EF4-FFF2-40B4-BE49-F238E27FC236}">
                    <a16:creationId xmlns:a16="http://schemas.microsoft.com/office/drawing/2014/main" id="{F4C6D194-BECB-4E2E-B2EC-DD4AA3729E52}"/>
                  </a:ext>
                </a:extLst>
              </p:cNvPr>
              <p:cNvSpPr/>
              <p:nvPr/>
            </p:nvSpPr>
            <p:spPr>
              <a:xfrm rot="16200000">
                <a:off x="3530419"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35" name="Freeform: Shape 34">
                <a:extLst>
                  <a:ext uri="{FF2B5EF4-FFF2-40B4-BE49-F238E27FC236}">
                    <a16:creationId xmlns:a16="http://schemas.microsoft.com/office/drawing/2014/main" id="{2E1BE27D-5C5D-4A16-8E7A-F3E22164873A}"/>
                  </a:ext>
                </a:extLst>
              </p:cNvPr>
              <p:cNvSpPr/>
              <p:nvPr/>
            </p:nvSpPr>
            <p:spPr>
              <a:xfrm rot="16200000">
                <a:off x="4075566" y="314240"/>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36" name="Freeform: Shape 35">
                <a:extLst>
                  <a:ext uri="{FF2B5EF4-FFF2-40B4-BE49-F238E27FC236}">
                    <a16:creationId xmlns:a16="http://schemas.microsoft.com/office/drawing/2014/main" id="{F91FCF5B-C9D5-40D5-A6B3-EE7D0AA6C0EF}"/>
                  </a:ext>
                </a:extLst>
              </p:cNvPr>
              <p:cNvSpPr/>
              <p:nvPr/>
            </p:nvSpPr>
            <p:spPr>
              <a:xfrm rot="16200000">
                <a:off x="4620713"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37" name="Freeform: Shape 36">
                <a:extLst>
                  <a:ext uri="{FF2B5EF4-FFF2-40B4-BE49-F238E27FC236}">
                    <a16:creationId xmlns:a16="http://schemas.microsoft.com/office/drawing/2014/main" id="{0DDB962D-0E09-43DD-A52E-560B7C1B1814}"/>
                  </a:ext>
                </a:extLst>
              </p:cNvPr>
              <p:cNvSpPr/>
              <p:nvPr/>
            </p:nvSpPr>
            <p:spPr>
              <a:xfrm rot="16200000">
                <a:off x="5165859" y="314240"/>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grpSp>
        <p:grpSp>
          <p:nvGrpSpPr>
            <p:cNvPr id="16" name="Group 15">
              <a:extLst>
                <a:ext uri="{FF2B5EF4-FFF2-40B4-BE49-F238E27FC236}">
                  <a16:creationId xmlns:a16="http://schemas.microsoft.com/office/drawing/2014/main" id="{1614BAF9-B933-4A3F-AC2A-5136B547BFA1}"/>
                </a:ext>
              </a:extLst>
            </p:cNvPr>
            <p:cNvGrpSpPr/>
            <p:nvPr/>
          </p:nvGrpSpPr>
          <p:grpSpPr>
            <a:xfrm>
              <a:off x="-3610" y="51092"/>
              <a:ext cx="5660274" cy="207748"/>
              <a:chOff x="-3610" y="51092"/>
              <a:chExt cx="5660274" cy="207748"/>
            </a:xfrm>
            <a:grpFill/>
          </p:grpSpPr>
          <p:sp>
            <p:nvSpPr>
              <p:cNvPr id="17" name="Freeform: Shape 16">
                <a:extLst>
                  <a:ext uri="{FF2B5EF4-FFF2-40B4-BE49-F238E27FC236}">
                    <a16:creationId xmlns:a16="http://schemas.microsoft.com/office/drawing/2014/main" id="{21A370E8-1B8F-4B49-9C9F-A07FE0262B23}"/>
                  </a:ext>
                </a:extLst>
              </p:cNvPr>
              <p:cNvSpPr/>
              <p:nvPr/>
            </p:nvSpPr>
            <p:spPr>
              <a:xfrm rot="16200000">
                <a:off x="-3610" y="51092"/>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8" name="Freeform: Shape 17">
                <a:extLst>
                  <a:ext uri="{FF2B5EF4-FFF2-40B4-BE49-F238E27FC236}">
                    <a16:creationId xmlns:a16="http://schemas.microsoft.com/office/drawing/2014/main" id="{4426983F-E7C0-4BB7-BDD0-D91241816268}"/>
                  </a:ext>
                </a:extLst>
              </p:cNvPr>
              <p:cNvSpPr/>
              <p:nvPr/>
            </p:nvSpPr>
            <p:spPr>
              <a:xfrm rot="16200000">
                <a:off x="541643"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9" name="Freeform: Shape 18">
                <a:extLst>
                  <a:ext uri="{FF2B5EF4-FFF2-40B4-BE49-F238E27FC236}">
                    <a16:creationId xmlns:a16="http://schemas.microsoft.com/office/drawing/2014/main" id="{7D8C0D81-539E-4C86-858B-66261F745A01}"/>
                  </a:ext>
                </a:extLst>
              </p:cNvPr>
              <p:cNvSpPr/>
              <p:nvPr/>
            </p:nvSpPr>
            <p:spPr>
              <a:xfrm rot="16200000">
                <a:off x="1086896" y="51092"/>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20" name="Freeform: Shape 19">
                <a:extLst>
                  <a:ext uri="{FF2B5EF4-FFF2-40B4-BE49-F238E27FC236}">
                    <a16:creationId xmlns:a16="http://schemas.microsoft.com/office/drawing/2014/main" id="{0470B00E-6A60-43FD-9524-F68033B3030F}"/>
                  </a:ext>
                </a:extLst>
              </p:cNvPr>
              <p:cNvSpPr/>
              <p:nvPr/>
            </p:nvSpPr>
            <p:spPr>
              <a:xfrm rot="16200000">
                <a:off x="1632149"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21" name="Freeform: Shape 20">
                <a:extLst>
                  <a:ext uri="{FF2B5EF4-FFF2-40B4-BE49-F238E27FC236}">
                    <a16:creationId xmlns:a16="http://schemas.microsoft.com/office/drawing/2014/main" id="{158FA817-5435-445F-A45B-196DF3183DBE}"/>
                  </a:ext>
                </a:extLst>
              </p:cNvPr>
              <p:cNvSpPr/>
              <p:nvPr/>
            </p:nvSpPr>
            <p:spPr>
              <a:xfrm rot="16200000">
                <a:off x="2177402"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22" name="Freeform: Shape 21">
                <a:extLst>
                  <a:ext uri="{FF2B5EF4-FFF2-40B4-BE49-F238E27FC236}">
                    <a16:creationId xmlns:a16="http://schemas.microsoft.com/office/drawing/2014/main" id="{B0413B51-2850-451F-8DB3-9975AC812BF7}"/>
                  </a:ext>
                </a:extLst>
              </p:cNvPr>
              <p:cNvSpPr/>
              <p:nvPr/>
            </p:nvSpPr>
            <p:spPr>
              <a:xfrm rot="16200000">
                <a:off x="2722655"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23" name="Freeform: Shape 22">
                <a:extLst>
                  <a:ext uri="{FF2B5EF4-FFF2-40B4-BE49-F238E27FC236}">
                    <a16:creationId xmlns:a16="http://schemas.microsoft.com/office/drawing/2014/main" id="{BC9B2D4B-243F-4816-8515-0791FE897F5E}"/>
                  </a:ext>
                </a:extLst>
              </p:cNvPr>
              <p:cNvSpPr/>
              <p:nvPr/>
            </p:nvSpPr>
            <p:spPr>
              <a:xfrm rot="16200000">
                <a:off x="3267908"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24" name="Freeform: Shape 23">
                <a:extLst>
                  <a:ext uri="{FF2B5EF4-FFF2-40B4-BE49-F238E27FC236}">
                    <a16:creationId xmlns:a16="http://schemas.microsoft.com/office/drawing/2014/main" id="{2CAA6735-1BBD-4661-A664-2A0E17D071B3}"/>
                  </a:ext>
                </a:extLst>
              </p:cNvPr>
              <p:cNvSpPr/>
              <p:nvPr/>
            </p:nvSpPr>
            <p:spPr>
              <a:xfrm rot="16200000">
                <a:off x="3813161" y="51092"/>
                <a:ext cx="207748" cy="207748"/>
              </a:xfrm>
              <a:custGeom>
                <a:avLst/>
                <a:gdLst>
                  <a:gd name="connsiteX0" fmla="*/ 49530 w 57150"/>
                  <a:gd name="connsiteY0" fmla="*/ 14649 h 57150"/>
                  <a:gd name="connsiteX1" fmla="*/ 49530 w 57150"/>
                  <a:gd name="connsiteY1" fmla="*/ 49891 h 57150"/>
                  <a:gd name="connsiteX2" fmla="*/ 14288 w 57150"/>
                  <a:gd name="connsiteY2" fmla="*/ 49891 h 57150"/>
                  <a:gd name="connsiteX3" fmla="*/ 14288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3" y="59416"/>
                      <a:pt x="14288" y="49891"/>
                    </a:cubicBezTo>
                    <a:cubicBezTo>
                      <a:pt x="4763" y="40366"/>
                      <a:pt x="4763" y="24174"/>
                      <a:pt x="14288" y="14649"/>
                    </a:cubicBezTo>
                    <a:cubicBezTo>
                      <a:pt x="23813" y="4171"/>
                      <a:pt x="39052" y="5124"/>
                      <a:pt x="49530" y="14649"/>
                    </a:cubicBezTo>
                    <a:close/>
                  </a:path>
                </a:pathLst>
              </a:custGeom>
              <a:grpFill/>
              <a:ln w="9525" cap="flat">
                <a:noFill/>
                <a:prstDash val="solid"/>
                <a:miter/>
              </a:ln>
            </p:spPr>
            <p:txBody>
              <a:bodyPr rtlCol="0" anchor="ctr"/>
              <a:lstStyle/>
              <a:p>
                <a:endParaRPr lang="en-US" sz="1800"/>
              </a:p>
            </p:txBody>
          </p:sp>
          <p:sp>
            <p:nvSpPr>
              <p:cNvPr id="25" name="Freeform: Shape 24">
                <a:extLst>
                  <a:ext uri="{FF2B5EF4-FFF2-40B4-BE49-F238E27FC236}">
                    <a16:creationId xmlns:a16="http://schemas.microsoft.com/office/drawing/2014/main" id="{8B5BF5D5-9A16-4372-8D07-4C2FEE1BB15C}"/>
                  </a:ext>
                </a:extLst>
              </p:cNvPr>
              <p:cNvSpPr/>
              <p:nvPr/>
            </p:nvSpPr>
            <p:spPr>
              <a:xfrm rot="16200000">
                <a:off x="4358414"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26" name="Freeform: Shape 25">
                <a:extLst>
                  <a:ext uri="{FF2B5EF4-FFF2-40B4-BE49-F238E27FC236}">
                    <a16:creationId xmlns:a16="http://schemas.microsoft.com/office/drawing/2014/main" id="{C68E711A-C764-445F-BFFA-4A9C7DD913D2}"/>
                  </a:ext>
                </a:extLst>
              </p:cNvPr>
              <p:cNvSpPr/>
              <p:nvPr/>
            </p:nvSpPr>
            <p:spPr>
              <a:xfrm rot="16200000">
                <a:off x="4903667" y="51092"/>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27" name="Freeform: Shape 26">
                <a:extLst>
                  <a:ext uri="{FF2B5EF4-FFF2-40B4-BE49-F238E27FC236}">
                    <a16:creationId xmlns:a16="http://schemas.microsoft.com/office/drawing/2014/main" id="{001AD83A-9DC3-40F5-B9D5-7282506A970D}"/>
                  </a:ext>
                </a:extLst>
              </p:cNvPr>
              <p:cNvSpPr/>
              <p:nvPr/>
            </p:nvSpPr>
            <p:spPr>
              <a:xfrm rot="16200000">
                <a:off x="5448916"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grpSp>
      </p:grpSp>
      <p:sp>
        <p:nvSpPr>
          <p:cNvPr id="198" name="Freeform: Shape 197">
            <a:extLst>
              <a:ext uri="{FF2B5EF4-FFF2-40B4-BE49-F238E27FC236}">
                <a16:creationId xmlns:a16="http://schemas.microsoft.com/office/drawing/2014/main" id="{5B16733F-2822-4A4B-965B-7B9E21294451}"/>
              </a:ext>
            </a:extLst>
          </p:cNvPr>
          <p:cNvSpPr/>
          <p:nvPr userDrawn="1"/>
        </p:nvSpPr>
        <p:spPr>
          <a:xfrm rot="2700000" flipH="1">
            <a:off x="-1362488" y="3950948"/>
            <a:ext cx="8109661" cy="418515"/>
          </a:xfrm>
          <a:custGeom>
            <a:avLst/>
            <a:gdLst>
              <a:gd name="connsiteX0" fmla="*/ 8109661 w 8109661"/>
              <a:gd name="connsiteY0" fmla="*/ 0 h 418514"/>
              <a:gd name="connsiteX1" fmla="*/ 0 w 8109661"/>
              <a:gd name="connsiteY1" fmla="*/ 0 h 418514"/>
              <a:gd name="connsiteX2" fmla="*/ 418514 w 8109661"/>
              <a:gd name="connsiteY2" fmla="*/ 418514 h 418514"/>
              <a:gd name="connsiteX3" fmla="*/ 7691147 w 8109661"/>
              <a:gd name="connsiteY3" fmla="*/ 418514 h 418514"/>
            </a:gdLst>
            <a:ahLst/>
            <a:cxnLst>
              <a:cxn ang="0">
                <a:pos x="connsiteX0" y="connsiteY0"/>
              </a:cxn>
              <a:cxn ang="0">
                <a:pos x="connsiteX1" y="connsiteY1"/>
              </a:cxn>
              <a:cxn ang="0">
                <a:pos x="connsiteX2" y="connsiteY2"/>
              </a:cxn>
              <a:cxn ang="0">
                <a:pos x="connsiteX3" y="connsiteY3"/>
              </a:cxn>
            </a:cxnLst>
            <a:rect l="l" t="t" r="r" b="b"/>
            <a:pathLst>
              <a:path w="8109661" h="418514">
                <a:moveTo>
                  <a:pt x="8109661" y="0"/>
                </a:moveTo>
                <a:lnTo>
                  <a:pt x="0" y="0"/>
                </a:lnTo>
                <a:lnTo>
                  <a:pt x="418514" y="418514"/>
                </a:lnTo>
                <a:lnTo>
                  <a:pt x="7691147" y="418514"/>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07" name="Freeform: Shape 206">
            <a:extLst>
              <a:ext uri="{FF2B5EF4-FFF2-40B4-BE49-F238E27FC236}">
                <a16:creationId xmlns:a16="http://schemas.microsoft.com/office/drawing/2014/main" id="{DF768C85-D188-441F-96C3-94D4980ECC0F}"/>
              </a:ext>
            </a:extLst>
          </p:cNvPr>
          <p:cNvSpPr/>
          <p:nvPr/>
        </p:nvSpPr>
        <p:spPr>
          <a:xfrm rot="18864478" flipH="1">
            <a:off x="5503946" y="3798132"/>
            <a:ext cx="8247982" cy="900799"/>
          </a:xfrm>
          <a:custGeom>
            <a:avLst/>
            <a:gdLst>
              <a:gd name="connsiteX0" fmla="*/ 0 w 8247982"/>
              <a:gd name="connsiteY0" fmla="*/ 0 h 900798"/>
              <a:gd name="connsiteX1" fmla="*/ 919608 w 8247982"/>
              <a:gd name="connsiteY1" fmla="*/ 900798 h 900798"/>
              <a:gd name="connsiteX2" fmla="*/ 7365610 w 8247982"/>
              <a:gd name="connsiteY2" fmla="*/ 900798 h 900798"/>
              <a:gd name="connsiteX3" fmla="*/ 8247982 w 8247982"/>
              <a:gd name="connsiteY3" fmla="*/ 0 h 900798"/>
            </a:gdLst>
            <a:ahLst/>
            <a:cxnLst>
              <a:cxn ang="0">
                <a:pos x="connsiteX0" y="connsiteY0"/>
              </a:cxn>
              <a:cxn ang="0">
                <a:pos x="connsiteX1" y="connsiteY1"/>
              </a:cxn>
              <a:cxn ang="0">
                <a:pos x="connsiteX2" y="connsiteY2"/>
              </a:cxn>
              <a:cxn ang="0">
                <a:pos x="connsiteX3" y="connsiteY3"/>
              </a:cxn>
            </a:cxnLst>
            <a:rect l="l" t="t" r="r" b="b"/>
            <a:pathLst>
              <a:path w="8247982" h="900798">
                <a:moveTo>
                  <a:pt x="0" y="0"/>
                </a:moveTo>
                <a:lnTo>
                  <a:pt x="919608" y="900798"/>
                </a:lnTo>
                <a:lnTo>
                  <a:pt x="7365610" y="900798"/>
                </a:lnTo>
                <a:lnTo>
                  <a:pt x="8247982"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08" name="Freeform: Shape 207">
            <a:extLst>
              <a:ext uri="{FF2B5EF4-FFF2-40B4-BE49-F238E27FC236}">
                <a16:creationId xmlns:a16="http://schemas.microsoft.com/office/drawing/2014/main" id="{DC14A99D-65CD-45BC-B8D9-A1FEBDA99364}"/>
              </a:ext>
            </a:extLst>
          </p:cNvPr>
          <p:cNvSpPr/>
          <p:nvPr userDrawn="1"/>
        </p:nvSpPr>
        <p:spPr>
          <a:xfrm rot="18864478" flipH="1">
            <a:off x="4643745" y="3654948"/>
            <a:ext cx="8954484" cy="173563"/>
          </a:xfrm>
          <a:custGeom>
            <a:avLst/>
            <a:gdLst>
              <a:gd name="connsiteX0" fmla="*/ 0 w 8954484"/>
              <a:gd name="connsiteY0" fmla="*/ 0 h 173562"/>
              <a:gd name="connsiteX1" fmla="*/ 177186 w 8954484"/>
              <a:gd name="connsiteY1" fmla="*/ 173562 h 173562"/>
              <a:gd name="connsiteX2" fmla="*/ 8784472 w 8954484"/>
              <a:gd name="connsiteY2" fmla="*/ 173562 h 173562"/>
              <a:gd name="connsiteX3" fmla="*/ 8954484 w 8954484"/>
              <a:gd name="connsiteY3" fmla="*/ 0 h 173562"/>
            </a:gdLst>
            <a:ahLst/>
            <a:cxnLst>
              <a:cxn ang="0">
                <a:pos x="connsiteX0" y="connsiteY0"/>
              </a:cxn>
              <a:cxn ang="0">
                <a:pos x="connsiteX1" y="connsiteY1"/>
              </a:cxn>
              <a:cxn ang="0">
                <a:pos x="connsiteX2" y="connsiteY2"/>
              </a:cxn>
              <a:cxn ang="0">
                <a:pos x="connsiteX3" y="connsiteY3"/>
              </a:cxn>
            </a:cxnLst>
            <a:rect l="l" t="t" r="r" b="b"/>
            <a:pathLst>
              <a:path w="8954484" h="173562">
                <a:moveTo>
                  <a:pt x="0" y="0"/>
                </a:moveTo>
                <a:lnTo>
                  <a:pt x="177186" y="173562"/>
                </a:lnTo>
                <a:lnTo>
                  <a:pt x="8784472" y="173562"/>
                </a:lnTo>
                <a:lnTo>
                  <a:pt x="8954484"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197" name="Freeform: Shape 196">
            <a:extLst>
              <a:ext uri="{FF2B5EF4-FFF2-40B4-BE49-F238E27FC236}">
                <a16:creationId xmlns:a16="http://schemas.microsoft.com/office/drawing/2014/main" id="{D373D3D5-3E6E-4677-8D28-C4AE8C3C1D0B}"/>
              </a:ext>
            </a:extLst>
          </p:cNvPr>
          <p:cNvSpPr/>
          <p:nvPr userDrawn="1"/>
        </p:nvSpPr>
        <p:spPr>
          <a:xfrm rot="2702081">
            <a:off x="-1377074" y="4259171"/>
            <a:ext cx="7033308" cy="900799"/>
          </a:xfrm>
          <a:custGeom>
            <a:avLst/>
            <a:gdLst>
              <a:gd name="connsiteX0" fmla="*/ 0 w 7033308"/>
              <a:gd name="connsiteY0" fmla="*/ 0 h 900798"/>
              <a:gd name="connsiteX1" fmla="*/ 7033308 w 7033308"/>
              <a:gd name="connsiteY1" fmla="*/ 0 h 900798"/>
              <a:gd name="connsiteX2" fmla="*/ 6133599 w 7033308"/>
              <a:gd name="connsiteY2" fmla="*/ 900798 h 900798"/>
              <a:gd name="connsiteX3" fmla="*/ 901889 w 7033308"/>
              <a:gd name="connsiteY3" fmla="*/ 900798 h 900798"/>
            </a:gdLst>
            <a:ahLst/>
            <a:cxnLst>
              <a:cxn ang="0">
                <a:pos x="connsiteX0" y="connsiteY0"/>
              </a:cxn>
              <a:cxn ang="0">
                <a:pos x="connsiteX1" y="connsiteY1"/>
              </a:cxn>
              <a:cxn ang="0">
                <a:pos x="connsiteX2" y="connsiteY2"/>
              </a:cxn>
              <a:cxn ang="0">
                <a:pos x="connsiteX3" y="connsiteY3"/>
              </a:cxn>
            </a:cxnLst>
            <a:rect l="l" t="t" r="r" b="b"/>
            <a:pathLst>
              <a:path w="7033308" h="900798">
                <a:moveTo>
                  <a:pt x="0" y="0"/>
                </a:moveTo>
                <a:lnTo>
                  <a:pt x="7033308" y="0"/>
                </a:lnTo>
                <a:lnTo>
                  <a:pt x="6133599" y="900798"/>
                </a:lnTo>
                <a:lnTo>
                  <a:pt x="901889" y="90079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196" name="Freeform: Shape 195">
            <a:extLst>
              <a:ext uri="{FF2B5EF4-FFF2-40B4-BE49-F238E27FC236}">
                <a16:creationId xmlns:a16="http://schemas.microsoft.com/office/drawing/2014/main" id="{D5C197A9-EF36-4871-B241-A779709A5B0F}"/>
              </a:ext>
            </a:extLst>
          </p:cNvPr>
          <p:cNvSpPr/>
          <p:nvPr userDrawn="1"/>
        </p:nvSpPr>
        <p:spPr>
          <a:xfrm rot="2702081">
            <a:off x="-819290" y="5090703"/>
            <a:ext cx="4984289" cy="173563"/>
          </a:xfrm>
          <a:custGeom>
            <a:avLst/>
            <a:gdLst>
              <a:gd name="connsiteX0" fmla="*/ 0 w 4984289"/>
              <a:gd name="connsiteY0" fmla="*/ 0 h 173562"/>
              <a:gd name="connsiteX1" fmla="*/ 4984289 w 4984289"/>
              <a:gd name="connsiteY1" fmla="*/ 0 h 173562"/>
              <a:gd name="connsiteX2" fmla="*/ 4810937 w 4984289"/>
              <a:gd name="connsiteY2" fmla="*/ 173562 h 173562"/>
              <a:gd name="connsiteX3" fmla="*/ 173772 w 4984289"/>
              <a:gd name="connsiteY3" fmla="*/ 173562 h 173562"/>
            </a:gdLst>
            <a:ahLst/>
            <a:cxnLst>
              <a:cxn ang="0">
                <a:pos x="connsiteX0" y="connsiteY0"/>
              </a:cxn>
              <a:cxn ang="0">
                <a:pos x="connsiteX1" y="connsiteY1"/>
              </a:cxn>
              <a:cxn ang="0">
                <a:pos x="connsiteX2" y="connsiteY2"/>
              </a:cxn>
              <a:cxn ang="0">
                <a:pos x="connsiteX3" y="connsiteY3"/>
              </a:cxn>
            </a:cxnLst>
            <a:rect l="l" t="t" r="r" b="b"/>
            <a:pathLst>
              <a:path w="4984289" h="173562">
                <a:moveTo>
                  <a:pt x="0" y="0"/>
                </a:moveTo>
                <a:lnTo>
                  <a:pt x="4984289" y="0"/>
                </a:lnTo>
                <a:lnTo>
                  <a:pt x="4810937" y="173562"/>
                </a:lnTo>
                <a:lnTo>
                  <a:pt x="173772" y="17356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06" name="Freeform: Shape 205">
            <a:extLst>
              <a:ext uri="{FF2B5EF4-FFF2-40B4-BE49-F238E27FC236}">
                <a16:creationId xmlns:a16="http://schemas.microsoft.com/office/drawing/2014/main" id="{823D8450-D69B-4B39-982F-9CE8042A3FD5}"/>
              </a:ext>
            </a:extLst>
          </p:cNvPr>
          <p:cNvSpPr/>
          <p:nvPr userDrawn="1"/>
        </p:nvSpPr>
        <p:spPr>
          <a:xfrm rot="18900000">
            <a:off x="7218188" y="4577124"/>
            <a:ext cx="6152571" cy="785554"/>
          </a:xfrm>
          <a:custGeom>
            <a:avLst/>
            <a:gdLst>
              <a:gd name="connsiteX0" fmla="*/ 232673 w 6152571"/>
              <a:gd name="connsiteY0" fmla="*/ 0 h 785554"/>
              <a:gd name="connsiteX1" fmla="*/ 155392 w 6152571"/>
              <a:gd name="connsiteY1" fmla="*/ 172372 h 785554"/>
              <a:gd name="connsiteX2" fmla="*/ 0 w 6152571"/>
              <a:gd name="connsiteY2" fmla="*/ 16979 h 785554"/>
              <a:gd name="connsiteX3" fmla="*/ 7612 w 6152571"/>
              <a:gd name="connsiteY3" fmla="*/ 0 h 785554"/>
              <a:gd name="connsiteX4" fmla="*/ 672394 w 6152571"/>
              <a:gd name="connsiteY4" fmla="*/ 0 h 785554"/>
              <a:gd name="connsiteX5" fmla="*/ 458998 w 6152571"/>
              <a:gd name="connsiteY5" fmla="*/ 475978 h 785554"/>
              <a:gd name="connsiteX6" fmla="*/ 303605 w 6152571"/>
              <a:gd name="connsiteY6" fmla="*/ 320585 h 785554"/>
              <a:gd name="connsiteX7" fmla="*/ 447334 w 6152571"/>
              <a:gd name="connsiteY7" fmla="*/ 0 h 785554"/>
              <a:gd name="connsiteX8" fmla="*/ 1112104 w 6152571"/>
              <a:gd name="connsiteY8" fmla="*/ 0 h 785554"/>
              <a:gd name="connsiteX9" fmla="*/ 762597 w 6152571"/>
              <a:gd name="connsiteY9" fmla="*/ 779577 h 785554"/>
              <a:gd name="connsiteX10" fmla="*/ 607206 w 6152571"/>
              <a:gd name="connsiteY10" fmla="*/ 624185 h 785554"/>
              <a:gd name="connsiteX11" fmla="*/ 887048 w 6152571"/>
              <a:gd name="connsiteY11" fmla="*/ 1 h 785554"/>
              <a:gd name="connsiteX12" fmla="*/ 1522242 w 6152571"/>
              <a:gd name="connsiteY12" fmla="*/ 1 h 785554"/>
              <a:gd name="connsiteX13" fmla="*/ 1170054 w 6152571"/>
              <a:gd name="connsiteY13" fmla="*/ 785552 h 785554"/>
              <a:gd name="connsiteX14" fmla="*/ 944997 w 6152571"/>
              <a:gd name="connsiteY14" fmla="*/ 785552 h 785554"/>
              <a:gd name="connsiteX15" fmla="*/ 1297184 w 6152571"/>
              <a:gd name="connsiteY15" fmla="*/ 1 h 785554"/>
              <a:gd name="connsiteX16" fmla="*/ 1961958 w 6152571"/>
              <a:gd name="connsiteY16" fmla="*/ 2 h 785554"/>
              <a:gd name="connsiteX17" fmla="*/ 1609771 w 6152571"/>
              <a:gd name="connsiteY17" fmla="*/ 785552 h 785554"/>
              <a:gd name="connsiteX18" fmla="*/ 1384715 w 6152571"/>
              <a:gd name="connsiteY18" fmla="*/ 785553 h 785554"/>
              <a:gd name="connsiteX19" fmla="*/ 1736901 w 6152571"/>
              <a:gd name="connsiteY19" fmla="*/ 1 h 785554"/>
              <a:gd name="connsiteX20" fmla="*/ 2401678 w 6152571"/>
              <a:gd name="connsiteY20" fmla="*/ 2 h 785554"/>
              <a:gd name="connsiteX21" fmla="*/ 2049488 w 6152571"/>
              <a:gd name="connsiteY21" fmla="*/ 785553 h 785554"/>
              <a:gd name="connsiteX22" fmla="*/ 1824430 w 6152571"/>
              <a:gd name="connsiteY22" fmla="*/ 785552 h 785554"/>
              <a:gd name="connsiteX23" fmla="*/ 2176618 w 6152571"/>
              <a:gd name="connsiteY23" fmla="*/ 0 h 785554"/>
              <a:gd name="connsiteX24" fmla="*/ 2841392 w 6152571"/>
              <a:gd name="connsiteY24" fmla="*/ 1 h 785554"/>
              <a:gd name="connsiteX25" fmla="*/ 2489204 w 6152571"/>
              <a:gd name="connsiteY25" fmla="*/ 785552 h 785554"/>
              <a:gd name="connsiteX26" fmla="*/ 2264145 w 6152571"/>
              <a:gd name="connsiteY26" fmla="*/ 785552 h 785554"/>
              <a:gd name="connsiteX27" fmla="*/ 2616336 w 6152571"/>
              <a:gd name="connsiteY27" fmla="*/ 0 h 785554"/>
              <a:gd name="connsiteX28" fmla="*/ 3281112 w 6152571"/>
              <a:gd name="connsiteY28" fmla="*/ 1 h 785554"/>
              <a:gd name="connsiteX29" fmla="*/ 2928922 w 6152571"/>
              <a:gd name="connsiteY29" fmla="*/ 785552 h 785554"/>
              <a:gd name="connsiteX30" fmla="*/ 2703865 w 6152571"/>
              <a:gd name="connsiteY30" fmla="*/ 785552 h 785554"/>
              <a:gd name="connsiteX31" fmla="*/ 3056054 w 6152571"/>
              <a:gd name="connsiteY31" fmla="*/ 1 h 785554"/>
              <a:gd name="connsiteX32" fmla="*/ 3720831 w 6152571"/>
              <a:gd name="connsiteY32" fmla="*/ 2 h 785554"/>
              <a:gd name="connsiteX33" fmla="*/ 3368641 w 6152571"/>
              <a:gd name="connsiteY33" fmla="*/ 785553 h 785554"/>
              <a:gd name="connsiteX34" fmla="*/ 3143584 w 6152571"/>
              <a:gd name="connsiteY34" fmla="*/ 785552 h 785554"/>
              <a:gd name="connsiteX35" fmla="*/ 3495773 w 6152571"/>
              <a:gd name="connsiteY35" fmla="*/ 2 h 785554"/>
              <a:gd name="connsiteX36" fmla="*/ 4160550 w 6152571"/>
              <a:gd name="connsiteY36" fmla="*/ 1 h 785554"/>
              <a:gd name="connsiteX37" fmla="*/ 3808359 w 6152571"/>
              <a:gd name="connsiteY37" fmla="*/ 785552 h 785554"/>
              <a:gd name="connsiteX38" fmla="*/ 3583301 w 6152571"/>
              <a:gd name="connsiteY38" fmla="*/ 785552 h 785554"/>
              <a:gd name="connsiteX39" fmla="*/ 3935492 w 6152571"/>
              <a:gd name="connsiteY39" fmla="*/ 1 h 785554"/>
              <a:gd name="connsiteX40" fmla="*/ 4600268 w 6152571"/>
              <a:gd name="connsiteY40" fmla="*/ 1 h 785554"/>
              <a:gd name="connsiteX41" fmla="*/ 4248079 w 6152571"/>
              <a:gd name="connsiteY41" fmla="*/ 785554 h 785554"/>
              <a:gd name="connsiteX42" fmla="*/ 4023021 w 6152571"/>
              <a:gd name="connsiteY42" fmla="*/ 785554 h 785554"/>
              <a:gd name="connsiteX43" fmla="*/ 4375210 w 6152571"/>
              <a:gd name="connsiteY43" fmla="*/ 0 h 785554"/>
              <a:gd name="connsiteX44" fmla="*/ 5039987 w 6152571"/>
              <a:gd name="connsiteY44" fmla="*/ 0 h 785554"/>
              <a:gd name="connsiteX45" fmla="*/ 4687797 w 6152571"/>
              <a:gd name="connsiteY45" fmla="*/ 785553 h 785554"/>
              <a:gd name="connsiteX46" fmla="*/ 4462740 w 6152571"/>
              <a:gd name="connsiteY46" fmla="*/ 785553 h 785554"/>
              <a:gd name="connsiteX47" fmla="*/ 4814927 w 6152571"/>
              <a:gd name="connsiteY47" fmla="*/ 0 h 785554"/>
              <a:gd name="connsiteX48" fmla="*/ 5479705 w 6152571"/>
              <a:gd name="connsiteY48" fmla="*/ 0 h 785554"/>
              <a:gd name="connsiteX49" fmla="*/ 5127515 w 6152571"/>
              <a:gd name="connsiteY49" fmla="*/ 785553 h 785554"/>
              <a:gd name="connsiteX50" fmla="*/ 4902457 w 6152571"/>
              <a:gd name="connsiteY50" fmla="*/ 785552 h 785554"/>
              <a:gd name="connsiteX51" fmla="*/ 5254647 w 6152571"/>
              <a:gd name="connsiteY51" fmla="*/ 0 h 785554"/>
              <a:gd name="connsiteX52" fmla="*/ 5919420 w 6152571"/>
              <a:gd name="connsiteY52" fmla="*/ 1 h 785554"/>
              <a:gd name="connsiteX53" fmla="*/ 5729940 w 6152571"/>
              <a:gd name="connsiteY53" fmla="*/ 422631 h 785554"/>
              <a:gd name="connsiteX54" fmla="*/ 5367019 w 6152571"/>
              <a:gd name="connsiteY54" fmla="*/ 785552 h 785554"/>
              <a:gd name="connsiteX55" fmla="*/ 5342172 w 6152571"/>
              <a:gd name="connsiteY55" fmla="*/ 785552 h 785554"/>
              <a:gd name="connsiteX56" fmla="*/ 5694362 w 6152571"/>
              <a:gd name="connsiteY56" fmla="*/ 1 h 785554"/>
              <a:gd name="connsiteX57" fmla="*/ 6152571 w 6152571"/>
              <a:gd name="connsiteY57" fmla="*/ 0 h 785554"/>
              <a:gd name="connsiteX58" fmla="*/ 6065433 w 6152571"/>
              <a:gd name="connsiteY58" fmla="*/ 87138 h 785554"/>
              <a:gd name="connsiteX59" fmla="*/ 6104500 w 6152571"/>
              <a:gd name="connsiteY59" fmla="*/ 0 h 7855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6152571" h="785554">
                <a:moveTo>
                  <a:pt x="232673" y="0"/>
                </a:moveTo>
                <a:lnTo>
                  <a:pt x="155392" y="172372"/>
                </a:lnTo>
                <a:lnTo>
                  <a:pt x="0" y="16979"/>
                </a:lnTo>
                <a:lnTo>
                  <a:pt x="7612" y="0"/>
                </a:lnTo>
                <a:close/>
                <a:moveTo>
                  <a:pt x="672394" y="0"/>
                </a:moveTo>
                <a:lnTo>
                  <a:pt x="458998" y="475978"/>
                </a:lnTo>
                <a:lnTo>
                  <a:pt x="303605" y="320585"/>
                </a:lnTo>
                <a:lnTo>
                  <a:pt x="447334" y="0"/>
                </a:lnTo>
                <a:close/>
                <a:moveTo>
                  <a:pt x="1112104" y="0"/>
                </a:moveTo>
                <a:lnTo>
                  <a:pt x="762597" y="779577"/>
                </a:lnTo>
                <a:lnTo>
                  <a:pt x="607206" y="624185"/>
                </a:lnTo>
                <a:lnTo>
                  <a:pt x="887048" y="1"/>
                </a:lnTo>
                <a:close/>
                <a:moveTo>
                  <a:pt x="1522242" y="1"/>
                </a:moveTo>
                <a:lnTo>
                  <a:pt x="1170054" y="785552"/>
                </a:lnTo>
                <a:lnTo>
                  <a:pt x="944997" y="785552"/>
                </a:lnTo>
                <a:lnTo>
                  <a:pt x="1297184" y="1"/>
                </a:lnTo>
                <a:close/>
                <a:moveTo>
                  <a:pt x="1961958" y="2"/>
                </a:moveTo>
                <a:lnTo>
                  <a:pt x="1609771" y="785552"/>
                </a:lnTo>
                <a:lnTo>
                  <a:pt x="1384715" y="785553"/>
                </a:lnTo>
                <a:lnTo>
                  <a:pt x="1736901" y="1"/>
                </a:lnTo>
                <a:close/>
                <a:moveTo>
                  <a:pt x="2401678" y="2"/>
                </a:moveTo>
                <a:lnTo>
                  <a:pt x="2049488" y="785553"/>
                </a:lnTo>
                <a:lnTo>
                  <a:pt x="1824430" y="785552"/>
                </a:lnTo>
                <a:lnTo>
                  <a:pt x="2176618" y="0"/>
                </a:lnTo>
                <a:close/>
                <a:moveTo>
                  <a:pt x="2841392" y="1"/>
                </a:moveTo>
                <a:lnTo>
                  <a:pt x="2489204" y="785552"/>
                </a:lnTo>
                <a:lnTo>
                  <a:pt x="2264145" y="785552"/>
                </a:lnTo>
                <a:lnTo>
                  <a:pt x="2616336" y="0"/>
                </a:lnTo>
                <a:close/>
                <a:moveTo>
                  <a:pt x="3281112" y="1"/>
                </a:moveTo>
                <a:lnTo>
                  <a:pt x="2928922" y="785552"/>
                </a:lnTo>
                <a:lnTo>
                  <a:pt x="2703865" y="785552"/>
                </a:lnTo>
                <a:lnTo>
                  <a:pt x="3056054" y="1"/>
                </a:lnTo>
                <a:close/>
                <a:moveTo>
                  <a:pt x="3720831" y="2"/>
                </a:moveTo>
                <a:lnTo>
                  <a:pt x="3368641" y="785553"/>
                </a:lnTo>
                <a:lnTo>
                  <a:pt x="3143584" y="785552"/>
                </a:lnTo>
                <a:lnTo>
                  <a:pt x="3495773" y="2"/>
                </a:lnTo>
                <a:close/>
                <a:moveTo>
                  <a:pt x="4160550" y="1"/>
                </a:moveTo>
                <a:lnTo>
                  <a:pt x="3808359" y="785552"/>
                </a:lnTo>
                <a:lnTo>
                  <a:pt x="3583301" y="785552"/>
                </a:lnTo>
                <a:lnTo>
                  <a:pt x="3935492" y="1"/>
                </a:lnTo>
                <a:close/>
                <a:moveTo>
                  <a:pt x="4600268" y="1"/>
                </a:moveTo>
                <a:lnTo>
                  <a:pt x="4248079" y="785554"/>
                </a:lnTo>
                <a:lnTo>
                  <a:pt x="4023021" y="785554"/>
                </a:lnTo>
                <a:lnTo>
                  <a:pt x="4375210" y="0"/>
                </a:lnTo>
                <a:close/>
                <a:moveTo>
                  <a:pt x="5039987" y="0"/>
                </a:moveTo>
                <a:lnTo>
                  <a:pt x="4687797" y="785553"/>
                </a:lnTo>
                <a:lnTo>
                  <a:pt x="4462740" y="785553"/>
                </a:lnTo>
                <a:lnTo>
                  <a:pt x="4814927" y="0"/>
                </a:lnTo>
                <a:close/>
                <a:moveTo>
                  <a:pt x="5479705" y="0"/>
                </a:moveTo>
                <a:lnTo>
                  <a:pt x="5127515" y="785553"/>
                </a:lnTo>
                <a:lnTo>
                  <a:pt x="4902457" y="785552"/>
                </a:lnTo>
                <a:lnTo>
                  <a:pt x="5254647" y="0"/>
                </a:lnTo>
                <a:close/>
                <a:moveTo>
                  <a:pt x="5919420" y="1"/>
                </a:moveTo>
                <a:lnTo>
                  <a:pt x="5729940" y="422631"/>
                </a:lnTo>
                <a:lnTo>
                  <a:pt x="5367019" y="785552"/>
                </a:lnTo>
                <a:lnTo>
                  <a:pt x="5342172" y="785552"/>
                </a:lnTo>
                <a:lnTo>
                  <a:pt x="5694362" y="1"/>
                </a:lnTo>
                <a:close/>
                <a:moveTo>
                  <a:pt x="6152571" y="0"/>
                </a:moveTo>
                <a:lnTo>
                  <a:pt x="6065433" y="87138"/>
                </a:lnTo>
                <a:lnTo>
                  <a:pt x="610450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sp>
        <p:nvSpPr>
          <p:cNvPr id="195" name="Freeform: Shape 194">
            <a:extLst>
              <a:ext uri="{FF2B5EF4-FFF2-40B4-BE49-F238E27FC236}">
                <a16:creationId xmlns:a16="http://schemas.microsoft.com/office/drawing/2014/main" id="{A1FDB376-B4D9-4ED3-8C8D-A9F5044BC507}"/>
              </a:ext>
            </a:extLst>
          </p:cNvPr>
          <p:cNvSpPr/>
          <p:nvPr userDrawn="1"/>
        </p:nvSpPr>
        <p:spPr>
          <a:xfrm rot="2642081">
            <a:off x="-747983" y="5536108"/>
            <a:ext cx="3617755" cy="611863"/>
          </a:xfrm>
          <a:custGeom>
            <a:avLst/>
            <a:gdLst>
              <a:gd name="connsiteX0" fmla="*/ 0 w 3617754"/>
              <a:gd name="connsiteY0" fmla="*/ 0 h 611863"/>
              <a:gd name="connsiteX1" fmla="*/ 3617754 w 3617754"/>
              <a:gd name="connsiteY1" fmla="*/ 0 h 611863"/>
              <a:gd name="connsiteX2" fmla="*/ 2984919 w 3617754"/>
              <a:gd name="connsiteY2" fmla="*/ 611863 h 611863"/>
              <a:gd name="connsiteX3" fmla="*/ 591585 w 3617754"/>
              <a:gd name="connsiteY3" fmla="*/ 611863 h 611863"/>
            </a:gdLst>
            <a:ahLst/>
            <a:cxnLst>
              <a:cxn ang="0">
                <a:pos x="connsiteX0" y="connsiteY0"/>
              </a:cxn>
              <a:cxn ang="0">
                <a:pos x="connsiteX1" y="connsiteY1"/>
              </a:cxn>
              <a:cxn ang="0">
                <a:pos x="connsiteX2" y="connsiteY2"/>
              </a:cxn>
              <a:cxn ang="0">
                <a:pos x="connsiteX3" y="connsiteY3"/>
              </a:cxn>
            </a:cxnLst>
            <a:rect l="l" t="t" r="r" b="b"/>
            <a:pathLst>
              <a:path w="3617754" h="611863">
                <a:moveTo>
                  <a:pt x="0" y="0"/>
                </a:moveTo>
                <a:lnTo>
                  <a:pt x="3617754" y="0"/>
                </a:lnTo>
                <a:lnTo>
                  <a:pt x="2984919" y="611863"/>
                </a:lnTo>
                <a:lnTo>
                  <a:pt x="591585" y="611863"/>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grpSp>
        <p:nvGrpSpPr>
          <p:cNvPr id="90" name="Group 89">
            <a:extLst>
              <a:ext uri="{FF2B5EF4-FFF2-40B4-BE49-F238E27FC236}">
                <a16:creationId xmlns:a16="http://schemas.microsoft.com/office/drawing/2014/main" id="{1E563D93-B50F-4B6E-BC3B-1D7B0612DE73}"/>
              </a:ext>
            </a:extLst>
          </p:cNvPr>
          <p:cNvGrpSpPr/>
          <p:nvPr userDrawn="1"/>
        </p:nvGrpSpPr>
        <p:grpSpPr>
          <a:xfrm rot="5400000">
            <a:off x="1481168" y="2288052"/>
            <a:ext cx="5660274" cy="2849611"/>
            <a:chOff x="-3610" y="51092"/>
            <a:chExt cx="5660274" cy="2849610"/>
          </a:xfrm>
          <a:gradFill>
            <a:gsLst>
              <a:gs pos="0">
                <a:schemeClr val="bg1">
                  <a:alpha val="30000"/>
                </a:schemeClr>
              </a:gs>
              <a:gs pos="100000">
                <a:schemeClr val="bg1"/>
              </a:gs>
            </a:gsLst>
            <a:lin ang="5400000" scaled="0"/>
          </a:gradFill>
        </p:grpSpPr>
        <p:sp>
          <p:nvSpPr>
            <p:cNvPr id="91" name="Freeform: Shape 90">
              <a:extLst>
                <a:ext uri="{FF2B5EF4-FFF2-40B4-BE49-F238E27FC236}">
                  <a16:creationId xmlns:a16="http://schemas.microsoft.com/office/drawing/2014/main" id="{E78100CB-20E2-4E0A-9C91-BA4380645F8B}"/>
                </a:ext>
              </a:extLst>
            </p:cNvPr>
            <p:cNvSpPr/>
            <p:nvPr/>
          </p:nvSpPr>
          <p:spPr>
            <a:xfrm rot="16200000">
              <a:off x="2722653" y="2692954"/>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grpSp>
          <p:nvGrpSpPr>
            <p:cNvPr id="92" name="Group 91">
              <a:extLst>
                <a:ext uri="{FF2B5EF4-FFF2-40B4-BE49-F238E27FC236}">
                  <a16:creationId xmlns:a16="http://schemas.microsoft.com/office/drawing/2014/main" id="{24834A34-DD4D-4E28-A1B2-1CBCA5E18CAB}"/>
                </a:ext>
              </a:extLst>
            </p:cNvPr>
            <p:cNvGrpSpPr/>
            <p:nvPr/>
          </p:nvGrpSpPr>
          <p:grpSpPr>
            <a:xfrm>
              <a:off x="2450416" y="2429810"/>
              <a:ext cx="752223" cy="207748"/>
              <a:chOff x="2363854" y="2429810"/>
              <a:chExt cx="752223" cy="207748"/>
            </a:xfrm>
            <a:grpFill/>
          </p:grpSpPr>
          <p:sp>
            <p:nvSpPr>
              <p:cNvPr id="165" name="Freeform: Shape 164">
                <a:extLst>
                  <a:ext uri="{FF2B5EF4-FFF2-40B4-BE49-F238E27FC236}">
                    <a16:creationId xmlns:a16="http://schemas.microsoft.com/office/drawing/2014/main" id="{4E876B93-1ABD-4283-A91A-C8ED0BD46407}"/>
                  </a:ext>
                </a:extLst>
              </p:cNvPr>
              <p:cNvSpPr/>
              <p:nvPr/>
            </p:nvSpPr>
            <p:spPr>
              <a:xfrm rot="16200000">
                <a:off x="2363854" y="2429810"/>
                <a:ext cx="207748" cy="207748"/>
              </a:xfrm>
              <a:custGeom>
                <a:avLst/>
                <a:gdLst>
                  <a:gd name="connsiteX0" fmla="*/ 49530 w 57150"/>
                  <a:gd name="connsiteY0" fmla="*/ 14288 h 57150"/>
                  <a:gd name="connsiteX1" fmla="*/ 49530 w 57150"/>
                  <a:gd name="connsiteY1" fmla="*/ 49530 h 57150"/>
                  <a:gd name="connsiteX2" fmla="*/ 14287 w 57150"/>
                  <a:gd name="connsiteY2" fmla="*/ 49530 h 57150"/>
                  <a:gd name="connsiteX3" fmla="*/ 14287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2" y="59055"/>
                      <a:pt x="14287" y="49530"/>
                    </a:cubicBezTo>
                    <a:cubicBezTo>
                      <a:pt x="4763" y="40005"/>
                      <a:pt x="4763" y="23813"/>
                      <a:pt x="14287" y="14288"/>
                    </a:cubicBezTo>
                    <a:cubicBezTo>
                      <a:pt x="23812" y="4763"/>
                      <a:pt x="40005" y="4763"/>
                      <a:pt x="49530" y="14288"/>
                    </a:cubicBezTo>
                    <a:close/>
                  </a:path>
                </a:pathLst>
              </a:custGeom>
              <a:grpFill/>
              <a:ln w="9525" cap="flat">
                <a:noFill/>
                <a:prstDash val="solid"/>
                <a:miter/>
              </a:ln>
            </p:spPr>
            <p:txBody>
              <a:bodyPr rtlCol="0" anchor="ctr"/>
              <a:lstStyle/>
              <a:p>
                <a:endParaRPr lang="en-US" sz="1800"/>
              </a:p>
            </p:txBody>
          </p:sp>
          <p:sp>
            <p:nvSpPr>
              <p:cNvPr id="166" name="Freeform: Shape 165">
                <a:extLst>
                  <a:ext uri="{FF2B5EF4-FFF2-40B4-BE49-F238E27FC236}">
                    <a16:creationId xmlns:a16="http://schemas.microsoft.com/office/drawing/2014/main" id="{466B6F0C-FCAE-4760-89F3-420D79FA351D}"/>
                  </a:ext>
                </a:extLst>
              </p:cNvPr>
              <p:cNvSpPr/>
              <p:nvPr/>
            </p:nvSpPr>
            <p:spPr>
              <a:xfrm rot="16200000">
                <a:off x="2908329" y="2429810"/>
                <a:ext cx="207748" cy="207748"/>
              </a:xfrm>
              <a:custGeom>
                <a:avLst/>
                <a:gdLst>
                  <a:gd name="connsiteX0" fmla="*/ 49530 w 57150"/>
                  <a:gd name="connsiteY0" fmla="*/ 15002 h 57150"/>
                  <a:gd name="connsiteX1" fmla="*/ 49530 w 57150"/>
                  <a:gd name="connsiteY1" fmla="*/ 50244 h 57150"/>
                  <a:gd name="connsiteX2" fmla="*/ 14287 w 57150"/>
                  <a:gd name="connsiteY2" fmla="*/ 50244 h 57150"/>
                  <a:gd name="connsiteX3" fmla="*/ 14287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2" y="59769"/>
                      <a:pt x="14287" y="50244"/>
                    </a:cubicBezTo>
                    <a:cubicBezTo>
                      <a:pt x="4763" y="40719"/>
                      <a:pt x="4763" y="24527"/>
                      <a:pt x="14287" y="15002"/>
                    </a:cubicBezTo>
                    <a:cubicBezTo>
                      <a:pt x="23812" y="4524"/>
                      <a:pt x="40005" y="4524"/>
                      <a:pt x="49530" y="15002"/>
                    </a:cubicBezTo>
                    <a:close/>
                  </a:path>
                </a:pathLst>
              </a:custGeom>
              <a:grpFill/>
              <a:ln w="9525" cap="flat">
                <a:noFill/>
                <a:prstDash val="solid"/>
                <a:miter/>
              </a:ln>
            </p:spPr>
            <p:txBody>
              <a:bodyPr rtlCol="0" anchor="ctr"/>
              <a:lstStyle/>
              <a:p>
                <a:endParaRPr lang="en-US" sz="1800"/>
              </a:p>
            </p:txBody>
          </p:sp>
        </p:grpSp>
        <p:grpSp>
          <p:nvGrpSpPr>
            <p:cNvPr id="93" name="Group 92">
              <a:extLst>
                <a:ext uri="{FF2B5EF4-FFF2-40B4-BE49-F238E27FC236}">
                  <a16:creationId xmlns:a16="http://schemas.microsoft.com/office/drawing/2014/main" id="{12B2D983-DB62-467C-A34E-A7A3E9C5A52A}"/>
                </a:ext>
              </a:extLst>
            </p:cNvPr>
            <p:cNvGrpSpPr/>
            <p:nvPr/>
          </p:nvGrpSpPr>
          <p:grpSpPr>
            <a:xfrm>
              <a:off x="2177315" y="2166659"/>
              <a:ext cx="1298424" cy="207748"/>
              <a:chOff x="2100706" y="2166659"/>
              <a:chExt cx="1298424" cy="207748"/>
            </a:xfrm>
            <a:grpFill/>
          </p:grpSpPr>
          <p:sp>
            <p:nvSpPr>
              <p:cNvPr id="162" name="Freeform: Shape 161">
                <a:extLst>
                  <a:ext uri="{FF2B5EF4-FFF2-40B4-BE49-F238E27FC236}">
                    <a16:creationId xmlns:a16="http://schemas.microsoft.com/office/drawing/2014/main" id="{5AAC9B4D-3015-4B24-930E-67682713797B}"/>
                  </a:ext>
                </a:extLst>
              </p:cNvPr>
              <p:cNvSpPr/>
              <p:nvPr/>
            </p:nvSpPr>
            <p:spPr>
              <a:xfrm rot="16200000">
                <a:off x="2100706" y="2166659"/>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63" name="Freeform: Shape 162">
                <a:extLst>
                  <a:ext uri="{FF2B5EF4-FFF2-40B4-BE49-F238E27FC236}">
                    <a16:creationId xmlns:a16="http://schemas.microsoft.com/office/drawing/2014/main" id="{C07AA608-A8C3-4E3A-9FB5-BE4FCB561653}"/>
                  </a:ext>
                </a:extLst>
              </p:cNvPr>
              <p:cNvSpPr/>
              <p:nvPr/>
            </p:nvSpPr>
            <p:spPr>
              <a:xfrm rot="16200000">
                <a:off x="2646044" y="2166659"/>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64" name="Freeform: Shape 163">
                <a:extLst>
                  <a:ext uri="{FF2B5EF4-FFF2-40B4-BE49-F238E27FC236}">
                    <a16:creationId xmlns:a16="http://schemas.microsoft.com/office/drawing/2014/main" id="{EAA7F1D0-24A6-45AC-BC1B-49C26CD646FE}"/>
                  </a:ext>
                </a:extLst>
              </p:cNvPr>
              <p:cNvSpPr/>
              <p:nvPr/>
            </p:nvSpPr>
            <p:spPr>
              <a:xfrm rot="16200000">
                <a:off x="3191382" y="2166659"/>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grpSp>
        <p:grpSp>
          <p:nvGrpSpPr>
            <p:cNvPr id="94" name="Group 93">
              <a:extLst>
                <a:ext uri="{FF2B5EF4-FFF2-40B4-BE49-F238E27FC236}">
                  <a16:creationId xmlns:a16="http://schemas.microsoft.com/office/drawing/2014/main" id="{2ED92273-7855-4C7B-8AF1-520914E51DAA}"/>
                </a:ext>
              </a:extLst>
            </p:cNvPr>
            <p:cNvGrpSpPr/>
            <p:nvPr/>
          </p:nvGrpSpPr>
          <p:grpSpPr>
            <a:xfrm>
              <a:off x="1905078" y="1900051"/>
              <a:ext cx="1842899" cy="207748"/>
              <a:chOff x="1837558" y="1900051"/>
              <a:chExt cx="1842899" cy="207748"/>
            </a:xfrm>
            <a:grpFill/>
          </p:grpSpPr>
          <p:sp>
            <p:nvSpPr>
              <p:cNvPr id="158" name="Freeform: Shape 157">
                <a:extLst>
                  <a:ext uri="{FF2B5EF4-FFF2-40B4-BE49-F238E27FC236}">
                    <a16:creationId xmlns:a16="http://schemas.microsoft.com/office/drawing/2014/main" id="{7AFA4960-3CC5-428F-92DF-AF1E326589C6}"/>
                  </a:ext>
                </a:extLst>
              </p:cNvPr>
              <p:cNvSpPr/>
              <p:nvPr/>
            </p:nvSpPr>
            <p:spPr>
              <a:xfrm rot="16200000">
                <a:off x="1837558" y="1900051"/>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59" name="Freeform: Shape 158">
                <a:extLst>
                  <a:ext uri="{FF2B5EF4-FFF2-40B4-BE49-F238E27FC236}">
                    <a16:creationId xmlns:a16="http://schemas.microsoft.com/office/drawing/2014/main" id="{B956B8DD-247D-43C4-A2F3-C970BBD500B0}"/>
                  </a:ext>
                </a:extLst>
              </p:cNvPr>
              <p:cNvSpPr/>
              <p:nvPr/>
            </p:nvSpPr>
            <p:spPr>
              <a:xfrm rot="16200000">
                <a:off x="2382608" y="1900051"/>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160" name="Freeform: Shape 159">
                <a:extLst>
                  <a:ext uri="{FF2B5EF4-FFF2-40B4-BE49-F238E27FC236}">
                    <a16:creationId xmlns:a16="http://schemas.microsoft.com/office/drawing/2014/main" id="{EA48103B-5229-4DE8-871E-804ED6D1F0CE}"/>
                  </a:ext>
                </a:extLst>
              </p:cNvPr>
              <p:cNvSpPr/>
              <p:nvPr/>
            </p:nvSpPr>
            <p:spPr>
              <a:xfrm rot="16200000">
                <a:off x="2927658" y="1900051"/>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61" name="Freeform: Shape 160">
                <a:extLst>
                  <a:ext uri="{FF2B5EF4-FFF2-40B4-BE49-F238E27FC236}">
                    <a16:creationId xmlns:a16="http://schemas.microsoft.com/office/drawing/2014/main" id="{9152F5D3-A8A3-4A51-B2C1-15B3207A7AB8}"/>
                  </a:ext>
                </a:extLst>
              </p:cNvPr>
              <p:cNvSpPr/>
              <p:nvPr/>
            </p:nvSpPr>
            <p:spPr>
              <a:xfrm rot="16200000">
                <a:off x="3472709" y="1900051"/>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grpSp>
        <p:grpSp>
          <p:nvGrpSpPr>
            <p:cNvPr id="95" name="Group 94">
              <a:extLst>
                <a:ext uri="{FF2B5EF4-FFF2-40B4-BE49-F238E27FC236}">
                  <a16:creationId xmlns:a16="http://schemas.microsoft.com/office/drawing/2014/main" id="{E67A9481-BA10-4D22-83EF-27236134461D}"/>
                </a:ext>
              </a:extLst>
            </p:cNvPr>
            <p:cNvGrpSpPr/>
            <p:nvPr/>
          </p:nvGrpSpPr>
          <p:grpSpPr>
            <a:xfrm>
              <a:off x="1631975" y="1636903"/>
              <a:ext cx="2389104" cy="207748"/>
              <a:chOff x="1574411" y="1636903"/>
              <a:chExt cx="2389104" cy="207748"/>
            </a:xfrm>
            <a:grpFill/>
          </p:grpSpPr>
          <p:sp>
            <p:nvSpPr>
              <p:cNvPr id="153" name="Freeform: Shape 152">
                <a:extLst>
                  <a:ext uri="{FF2B5EF4-FFF2-40B4-BE49-F238E27FC236}">
                    <a16:creationId xmlns:a16="http://schemas.microsoft.com/office/drawing/2014/main" id="{E5549C82-C776-4333-BEEE-A36580CC5995}"/>
                  </a:ext>
                </a:extLst>
              </p:cNvPr>
              <p:cNvSpPr/>
              <p:nvPr/>
            </p:nvSpPr>
            <p:spPr>
              <a:xfrm rot="16200000">
                <a:off x="1574411" y="1636903"/>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54" name="Freeform: Shape 153">
                <a:extLst>
                  <a:ext uri="{FF2B5EF4-FFF2-40B4-BE49-F238E27FC236}">
                    <a16:creationId xmlns:a16="http://schemas.microsoft.com/office/drawing/2014/main" id="{09B7A493-0CDD-4268-876E-927E43590B08}"/>
                  </a:ext>
                </a:extLst>
              </p:cNvPr>
              <p:cNvSpPr/>
              <p:nvPr/>
            </p:nvSpPr>
            <p:spPr>
              <a:xfrm rot="16200000">
                <a:off x="2119750" y="1636903"/>
                <a:ext cx="207748" cy="207748"/>
              </a:xfrm>
              <a:custGeom>
                <a:avLst/>
                <a:gdLst>
                  <a:gd name="connsiteX0" fmla="*/ 49530 w 57150"/>
                  <a:gd name="connsiteY0" fmla="*/ 14649 h 57150"/>
                  <a:gd name="connsiteX1" fmla="*/ 49530 w 57150"/>
                  <a:gd name="connsiteY1" fmla="*/ 49891 h 57150"/>
                  <a:gd name="connsiteX2" fmla="*/ 14288 w 57150"/>
                  <a:gd name="connsiteY2" fmla="*/ 49891 h 57150"/>
                  <a:gd name="connsiteX3" fmla="*/ 14288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3" y="59416"/>
                      <a:pt x="14288" y="49891"/>
                    </a:cubicBezTo>
                    <a:cubicBezTo>
                      <a:pt x="4763" y="40366"/>
                      <a:pt x="4763" y="24174"/>
                      <a:pt x="14288" y="14649"/>
                    </a:cubicBezTo>
                    <a:cubicBezTo>
                      <a:pt x="23813" y="4171"/>
                      <a:pt x="40005" y="5124"/>
                      <a:pt x="49530" y="14649"/>
                    </a:cubicBezTo>
                    <a:close/>
                  </a:path>
                </a:pathLst>
              </a:custGeom>
              <a:grpFill/>
              <a:ln w="9525" cap="flat">
                <a:noFill/>
                <a:prstDash val="solid"/>
                <a:miter/>
              </a:ln>
            </p:spPr>
            <p:txBody>
              <a:bodyPr rtlCol="0" anchor="ctr"/>
              <a:lstStyle/>
              <a:p>
                <a:endParaRPr lang="en-US" sz="1800"/>
              </a:p>
            </p:txBody>
          </p:sp>
          <p:sp>
            <p:nvSpPr>
              <p:cNvPr id="155" name="Freeform: Shape 154">
                <a:extLst>
                  <a:ext uri="{FF2B5EF4-FFF2-40B4-BE49-F238E27FC236}">
                    <a16:creationId xmlns:a16="http://schemas.microsoft.com/office/drawing/2014/main" id="{3C79F4CB-0D6C-48B3-B583-36070C60D19B}"/>
                  </a:ext>
                </a:extLst>
              </p:cNvPr>
              <p:cNvSpPr/>
              <p:nvPr/>
            </p:nvSpPr>
            <p:spPr>
              <a:xfrm rot="16200000">
                <a:off x="2665089" y="1636903"/>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156" name="Freeform: Shape 155">
                <a:extLst>
                  <a:ext uri="{FF2B5EF4-FFF2-40B4-BE49-F238E27FC236}">
                    <a16:creationId xmlns:a16="http://schemas.microsoft.com/office/drawing/2014/main" id="{CDCB97EB-3645-4A02-93F9-246F78F93142}"/>
                  </a:ext>
                </a:extLst>
              </p:cNvPr>
              <p:cNvSpPr/>
              <p:nvPr/>
            </p:nvSpPr>
            <p:spPr>
              <a:xfrm rot="16200000">
                <a:off x="3210428" y="1636903"/>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4765" y="4524"/>
                      <a:pt x="40005" y="4524"/>
                      <a:pt x="49530" y="15002"/>
                    </a:cubicBezTo>
                    <a:close/>
                  </a:path>
                </a:pathLst>
              </a:custGeom>
              <a:grpFill/>
              <a:ln w="9525" cap="flat">
                <a:noFill/>
                <a:prstDash val="solid"/>
                <a:miter/>
              </a:ln>
            </p:spPr>
            <p:txBody>
              <a:bodyPr rtlCol="0" anchor="ctr"/>
              <a:lstStyle/>
              <a:p>
                <a:endParaRPr lang="en-US" sz="1800"/>
              </a:p>
            </p:txBody>
          </p:sp>
          <p:sp>
            <p:nvSpPr>
              <p:cNvPr id="157" name="Freeform: Shape 156">
                <a:extLst>
                  <a:ext uri="{FF2B5EF4-FFF2-40B4-BE49-F238E27FC236}">
                    <a16:creationId xmlns:a16="http://schemas.microsoft.com/office/drawing/2014/main" id="{A2FA5336-75BB-494E-A984-8067F5521309}"/>
                  </a:ext>
                </a:extLst>
              </p:cNvPr>
              <p:cNvSpPr/>
              <p:nvPr/>
            </p:nvSpPr>
            <p:spPr>
              <a:xfrm rot="16200000">
                <a:off x="3755767" y="1636903"/>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grpSp>
        <p:grpSp>
          <p:nvGrpSpPr>
            <p:cNvPr id="96" name="Group 95">
              <a:extLst>
                <a:ext uri="{FF2B5EF4-FFF2-40B4-BE49-F238E27FC236}">
                  <a16:creationId xmlns:a16="http://schemas.microsoft.com/office/drawing/2014/main" id="{0CB8F497-698F-4B90-B83D-3535D2F67C53}"/>
                </a:ext>
              </a:extLst>
            </p:cNvPr>
            <p:cNvGrpSpPr/>
            <p:nvPr/>
          </p:nvGrpSpPr>
          <p:grpSpPr>
            <a:xfrm>
              <a:off x="1359738" y="1373756"/>
              <a:ext cx="2933579" cy="207748"/>
              <a:chOff x="1311263" y="1373756"/>
              <a:chExt cx="2933579" cy="207748"/>
            </a:xfrm>
            <a:grpFill/>
          </p:grpSpPr>
          <p:sp>
            <p:nvSpPr>
              <p:cNvPr id="147" name="Freeform: Shape 146">
                <a:extLst>
                  <a:ext uri="{FF2B5EF4-FFF2-40B4-BE49-F238E27FC236}">
                    <a16:creationId xmlns:a16="http://schemas.microsoft.com/office/drawing/2014/main" id="{DE951E1E-5ED9-473F-84E4-4E900C8D0D30}"/>
                  </a:ext>
                </a:extLst>
              </p:cNvPr>
              <p:cNvSpPr/>
              <p:nvPr/>
            </p:nvSpPr>
            <p:spPr>
              <a:xfrm rot="16200000">
                <a:off x="1311263" y="137375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48" name="Freeform: Shape 147">
                <a:extLst>
                  <a:ext uri="{FF2B5EF4-FFF2-40B4-BE49-F238E27FC236}">
                    <a16:creationId xmlns:a16="http://schemas.microsoft.com/office/drawing/2014/main" id="{26CA7BB3-5639-4E67-B21E-3A7D26BEE635}"/>
                  </a:ext>
                </a:extLst>
              </p:cNvPr>
              <p:cNvSpPr/>
              <p:nvPr/>
            </p:nvSpPr>
            <p:spPr>
              <a:xfrm rot="16200000">
                <a:off x="1856429" y="137375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49" name="Freeform: Shape 148">
                <a:extLst>
                  <a:ext uri="{FF2B5EF4-FFF2-40B4-BE49-F238E27FC236}">
                    <a16:creationId xmlns:a16="http://schemas.microsoft.com/office/drawing/2014/main" id="{C58D5F7F-5624-48C0-A353-8E5B875CA45A}"/>
                  </a:ext>
                </a:extLst>
              </p:cNvPr>
              <p:cNvSpPr/>
              <p:nvPr/>
            </p:nvSpPr>
            <p:spPr>
              <a:xfrm rot="16200000">
                <a:off x="2401595" y="137375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50" name="Freeform: Shape 149">
                <a:extLst>
                  <a:ext uri="{FF2B5EF4-FFF2-40B4-BE49-F238E27FC236}">
                    <a16:creationId xmlns:a16="http://schemas.microsoft.com/office/drawing/2014/main" id="{425D9766-D734-4195-8790-4AAE7A6BDA35}"/>
                  </a:ext>
                </a:extLst>
              </p:cNvPr>
              <p:cNvSpPr/>
              <p:nvPr/>
            </p:nvSpPr>
            <p:spPr>
              <a:xfrm rot="16200000">
                <a:off x="2946761" y="1373756"/>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51" name="Freeform: Shape 150">
                <a:extLst>
                  <a:ext uri="{FF2B5EF4-FFF2-40B4-BE49-F238E27FC236}">
                    <a16:creationId xmlns:a16="http://schemas.microsoft.com/office/drawing/2014/main" id="{04C14EFC-77BB-4C53-BB92-0A9E78ECD52B}"/>
                  </a:ext>
                </a:extLst>
              </p:cNvPr>
              <p:cNvSpPr/>
              <p:nvPr/>
            </p:nvSpPr>
            <p:spPr>
              <a:xfrm rot="16200000">
                <a:off x="3491927" y="137375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2" y="4763"/>
                      <a:pt x="49530" y="14288"/>
                    </a:cubicBezTo>
                    <a:close/>
                  </a:path>
                </a:pathLst>
              </a:custGeom>
              <a:grpFill/>
              <a:ln w="9525" cap="flat">
                <a:noFill/>
                <a:prstDash val="solid"/>
                <a:miter/>
              </a:ln>
            </p:spPr>
            <p:txBody>
              <a:bodyPr rtlCol="0" anchor="ctr"/>
              <a:lstStyle/>
              <a:p>
                <a:endParaRPr lang="en-US" sz="1800"/>
              </a:p>
            </p:txBody>
          </p:sp>
          <p:sp>
            <p:nvSpPr>
              <p:cNvPr id="152" name="Freeform: Shape 151">
                <a:extLst>
                  <a:ext uri="{FF2B5EF4-FFF2-40B4-BE49-F238E27FC236}">
                    <a16:creationId xmlns:a16="http://schemas.microsoft.com/office/drawing/2014/main" id="{0BDB2EAC-6FEB-48E1-A2DE-3A9DF8FFB0A6}"/>
                  </a:ext>
                </a:extLst>
              </p:cNvPr>
              <p:cNvSpPr/>
              <p:nvPr/>
            </p:nvSpPr>
            <p:spPr>
              <a:xfrm rot="16200000">
                <a:off x="4037094" y="1373756"/>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4765" y="4524"/>
                      <a:pt x="40005" y="4524"/>
                      <a:pt x="49530" y="15002"/>
                    </a:cubicBezTo>
                    <a:close/>
                  </a:path>
                </a:pathLst>
              </a:custGeom>
              <a:grpFill/>
              <a:ln w="9525" cap="flat">
                <a:noFill/>
                <a:prstDash val="solid"/>
                <a:miter/>
              </a:ln>
            </p:spPr>
            <p:txBody>
              <a:bodyPr rtlCol="0" anchor="ctr"/>
              <a:lstStyle/>
              <a:p>
                <a:endParaRPr lang="en-US" sz="1800"/>
              </a:p>
            </p:txBody>
          </p:sp>
        </p:grpSp>
        <p:grpSp>
          <p:nvGrpSpPr>
            <p:cNvPr id="97" name="Group 96">
              <a:extLst>
                <a:ext uri="{FF2B5EF4-FFF2-40B4-BE49-F238E27FC236}">
                  <a16:creationId xmlns:a16="http://schemas.microsoft.com/office/drawing/2014/main" id="{15D97265-E014-4053-A01A-ADFF0444AAD9}"/>
                </a:ext>
              </a:extLst>
            </p:cNvPr>
            <p:cNvGrpSpPr/>
            <p:nvPr/>
          </p:nvGrpSpPr>
          <p:grpSpPr>
            <a:xfrm>
              <a:off x="1086637" y="1107147"/>
              <a:ext cx="3479781" cy="207748"/>
              <a:chOff x="1048115" y="1107147"/>
              <a:chExt cx="3479781" cy="207748"/>
            </a:xfrm>
            <a:grpFill/>
          </p:grpSpPr>
          <p:sp>
            <p:nvSpPr>
              <p:cNvPr id="140" name="Freeform: Shape 139">
                <a:extLst>
                  <a:ext uri="{FF2B5EF4-FFF2-40B4-BE49-F238E27FC236}">
                    <a16:creationId xmlns:a16="http://schemas.microsoft.com/office/drawing/2014/main" id="{96BF91B0-44F9-4344-979E-556A2C2E9880}"/>
                  </a:ext>
                </a:extLst>
              </p:cNvPr>
              <p:cNvSpPr/>
              <p:nvPr/>
            </p:nvSpPr>
            <p:spPr>
              <a:xfrm rot="16200000">
                <a:off x="1048115" y="1107147"/>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41" name="Freeform: Shape 140">
                <a:extLst>
                  <a:ext uri="{FF2B5EF4-FFF2-40B4-BE49-F238E27FC236}">
                    <a16:creationId xmlns:a16="http://schemas.microsoft.com/office/drawing/2014/main" id="{7186B95D-7B3C-4F59-BD59-AB79B11EA4A5}"/>
                  </a:ext>
                </a:extLst>
              </p:cNvPr>
              <p:cNvSpPr/>
              <p:nvPr/>
            </p:nvSpPr>
            <p:spPr>
              <a:xfrm rot="16200000">
                <a:off x="1593454" y="1107147"/>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142" name="Freeform: Shape 141">
                <a:extLst>
                  <a:ext uri="{FF2B5EF4-FFF2-40B4-BE49-F238E27FC236}">
                    <a16:creationId xmlns:a16="http://schemas.microsoft.com/office/drawing/2014/main" id="{E6D5E959-C407-403A-B83C-309D6CE60A71}"/>
                  </a:ext>
                </a:extLst>
              </p:cNvPr>
              <p:cNvSpPr/>
              <p:nvPr/>
            </p:nvSpPr>
            <p:spPr>
              <a:xfrm rot="16200000">
                <a:off x="2138793" y="1107147"/>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43" name="Freeform: Shape 142">
                <a:extLst>
                  <a:ext uri="{FF2B5EF4-FFF2-40B4-BE49-F238E27FC236}">
                    <a16:creationId xmlns:a16="http://schemas.microsoft.com/office/drawing/2014/main" id="{EDF5A228-2026-4864-9A28-F5E7F2B2585F}"/>
                  </a:ext>
                </a:extLst>
              </p:cNvPr>
              <p:cNvSpPr/>
              <p:nvPr/>
            </p:nvSpPr>
            <p:spPr>
              <a:xfrm rot="16200000">
                <a:off x="2684132" y="1107147"/>
                <a:ext cx="207748" cy="207748"/>
              </a:xfrm>
              <a:custGeom>
                <a:avLst/>
                <a:gdLst>
                  <a:gd name="connsiteX0" fmla="*/ 49530 w 57150"/>
                  <a:gd name="connsiteY0" fmla="*/ 14649 h 57150"/>
                  <a:gd name="connsiteX1" fmla="*/ 49530 w 57150"/>
                  <a:gd name="connsiteY1" fmla="*/ 49891 h 57150"/>
                  <a:gd name="connsiteX2" fmla="*/ 14288 w 57150"/>
                  <a:gd name="connsiteY2" fmla="*/ 49891 h 57150"/>
                  <a:gd name="connsiteX3" fmla="*/ 14288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3" y="59416"/>
                      <a:pt x="14288" y="49891"/>
                    </a:cubicBezTo>
                    <a:cubicBezTo>
                      <a:pt x="4763" y="40366"/>
                      <a:pt x="4763" y="24174"/>
                      <a:pt x="14288" y="14649"/>
                    </a:cubicBezTo>
                    <a:cubicBezTo>
                      <a:pt x="23813" y="4171"/>
                      <a:pt x="40005" y="5124"/>
                      <a:pt x="49530" y="14649"/>
                    </a:cubicBezTo>
                    <a:close/>
                  </a:path>
                </a:pathLst>
              </a:custGeom>
              <a:grpFill/>
              <a:ln w="9525" cap="flat">
                <a:noFill/>
                <a:prstDash val="solid"/>
                <a:miter/>
              </a:ln>
            </p:spPr>
            <p:txBody>
              <a:bodyPr rtlCol="0" anchor="ctr"/>
              <a:lstStyle/>
              <a:p>
                <a:endParaRPr lang="en-US" sz="1800"/>
              </a:p>
            </p:txBody>
          </p:sp>
          <p:sp>
            <p:nvSpPr>
              <p:cNvPr id="144" name="Freeform: Shape 143">
                <a:extLst>
                  <a:ext uri="{FF2B5EF4-FFF2-40B4-BE49-F238E27FC236}">
                    <a16:creationId xmlns:a16="http://schemas.microsoft.com/office/drawing/2014/main" id="{0D6B9CAF-972A-4ACD-AF54-40E10BB5352C}"/>
                  </a:ext>
                </a:extLst>
              </p:cNvPr>
              <p:cNvSpPr/>
              <p:nvPr/>
            </p:nvSpPr>
            <p:spPr>
              <a:xfrm rot="16200000">
                <a:off x="3229471" y="1107147"/>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45" name="Freeform: Shape 144">
                <a:extLst>
                  <a:ext uri="{FF2B5EF4-FFF2-40B4-BE49-F238E27FC236}">
                    <a16:creationId xmlns:a16="http://schemas.microsoft.com/office/drawing/2014/main" id="{DF944990-8979-4EF7-A49D-FFBC97F099F6}"/>
                  </a:ext>
                </a:extLst>
              </p:cNvPr>
              <p:cNvSpPr/>
              <p:nvPr/>
            </p:nvSpPr>
            <p:spPr>
              <a:xfrm rot="16200000">
                <a:off x="3774810" y="1107147"/>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146" name="Freeform: Shape 145">
                <a:extLst>
                  <a:ext uri="{FF2B5EF4-FFF2-40B4-BE49-F238E27FC236}">
                    <a16:creationId xmlns:a16="http://schemas.microsoft.com/office/drawing/2014/main" id="{F397DCA8-087F-4FC3-B93F-AD2DDECDA933}"/>
                  </a:ext>
                </a:extLst>
              </p:cNvPr>
              <p:cNvSpPr/>
              <p:nvPr/>
            </p:nvSpPr>
            <p:spPr>
              <a:xfrm rot="16200000">
                <a:off x="4320148" y="1107147"/>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grpSp>
        <p:grpSp>
          <p:nvGrpSpPr>
            <p:cNvPr id="98" name="Group 97">
              <a:extLst>
                <a:ext uri="{FF2B5EF4-FFF2-40B4-BE49-F238E27FC236}">
                  <a16:creationId xmlns:a16="http://schemas.microsoft.com/office/drawing/2014/main" id="{E24517D8-B58D-4767-B07E-F73DA7418A33}"/>
                </a:ext>
              </a:extLst>
            </p:cNvPr>
            <p:cNvGrpSpPr/>
            <p:nvPr/>
          </p:nvGrpSpPr>
          <p:grpSpPr>
            <a:xfrm>
              <a:off x="814832" y="843996"/>
              <a:ext cx="4023390" cy="207748"/>
              <a:chOff x="785833" y="843996"/>
              <a:chExt cx="4023390" cy="207748"/>
            </a:xfrm>
            <a:grpFill/>
          </p:grpSpPr>
          <p:sp>
            <p:nvSpPr>
              <p:cNvPr id="132" name="Freeform: Shape 131">
                <a:extLst>
                  <a:ext uri="{FF2B5EF4-FFF2-40B4-BE49-F238E27FC236}">
                    <a16:creationId xmlns:a16="http://schemas.microsoft.com/office/drawing/2014/main" id="{7F06388B-1D64-420F-BF7A-F7193C425E45}"/>
                  </a:ext>
                </a:extLst>
              </p:cNvPr>
              <p:cNvSpPr/>
              <p:nvPr/>
            </p:nvSpPr>
            <p:spPr>
              <a:xfrm rot="16200000">
                <a:off x="785833" y="843996"/>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33" name="Freeform: Shape 132">
                <a:extLst>
                  <a:ext uri="{FF2B5EF4-FFF2-40B4-BE49-F238E27FC236}">
                    <a16:creationId xmlns:a16="http://schemas.microsoft.com/office/drawing/2014/main" id="{E879300C-4E12-42E2-98DC-F42629FB4BBE}"/>
                  </a:ext>
                </a:extLst>
              </p:cNvPr>
              <p:cNvSpPr/>
              <p:nvPr/>
            </p:nvSpPr>
            <p:spPr>
              <a:xfrm rot="16200000">
                <a:off x="1330925" y="84399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34" name="Freeform: Shape 133">
                <a:extLst>
                  <a:ext uri="{FF2B5EF4-FFF2-40B4-BE49-F238E27FC236}">
                    <a16:creationId xmlns:a16="http://schemas.microsoft.com/office/drawing/2014/main" id="{B1F85C6E-8D0B-4016-9BC9-0325CA38E95C}"/>
                  </a:ext>
                </a:extLst>
              </p:cNvPr>
              <p:cNvSpPr/>
              <p:nvPr/>
            </p:nvSpPr>
            <p:spPr>
              <a:xfrm rot="16200000">
                <a:off x="1876017" y="84399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2" y="4763"/>
                      <a:pt x="49530" y="14288"/>
                    </a:cubicBezTo>
                    <a:close/>
                  </a:path>
                </a:pathLst>
              </a:custGeom>
              <a:grpFill/>
              <a:ln w="9525" cap="flat">
                <a:noFill/>
                <a:prstDash val="solid"/>
                <a:miter/>
              </a:ln>
            </p:spPr>
            <p:txBody>
              <a:bodyPr rtlCol="0" anchor="ctr"/>
              <a:lstStyle/>
              <a:p>
                <a:endParaRPr lang="en-US" sz="1800"/>
              </a:p>
            </p:txBody>
          </p:sp>
          <p:sp>
            <p:nvSpPr>
              <p:cNvPr id="135" name="Freeform: Shape 134">
                <a:extLst>
                  <a:ext uri="{FF2B5EF4-FFF2-40B4-BE49-F238E27FC236}">
                    <a16:creationId xmlns:a16="http://schemas.microsoft.com/office/drawing/2014/main" id="{38FF6E5B-AB38-4437-ACDC-D016FBA87B16}"/>
                  </a:ext>
                </a:extLst>
              </p:cNvPr>
              <p:cNvSpPr/>
              <p:nvPr/>
            </p:nvSpPr>
            <p:spPr>
              <a:xfrm rot="16200000">
                <a:off x="2421109" y="84399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36" name="Freeform: Shape 135">
                <a:extLst>
                  <a:ext uri="{FF2B5EF4-FFF2-40B4-BE49-F238E27FC236}">
                    <a16:creationId xmlns:a16="http://schemas.microsoft.com/office/drawing/2014/main" id="{EE48D9ED-723D-40EA-AA65-EBD7D8F64420}"/>
                  </a:ext>
                </a:extLst>
              </p:cNvPr>
              <p:cNvSpPr/>
              <p:nvPr/>
            </p:nvSpPr>
            <p:spPr>
              <a:xfrm rot="16200000">
                <a:off x="2966201" y="84399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37" name="Freeform: Shape 136">
                <a:extLst>
                  <a:ext uri="{FF2B5EF4-FFF2-40B4-BE49-F238E27FC236}">
                    <a16:creationId xmlns:a16="http://schemas.microsoft.com/office/drawing/2014/main" id="{6E550B9D-FF4D-4121-A86A-6690DE656A03}"/>
                  </a:ext>
                </a:extLst>
              </p:cNvPr>
              <p:cNvSpPr/>
              <p:nvPr/>
            </p:nvSpPr>
            <p:spPr>
              <a:xfrm rot="16200000">
                <a:off x="3511293" y="843996"/>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38" name="Freeform: Shape 137">
                <a:extLst>
                  <a:ext uri="{FF2B5EF4-FFF2-40B4-BE49-F238E27FC236}">
                    <a16:creationId xmlns:a16="http://schemas.microsoft.com/office/drawing/2014/main" id="{DD5E5268-1AC4-4985-8DBE-6295E00B9467}"/>
                  </a:ext>
                </a:extLst>
              </p:cNvPr>
              <p:cNvSpPr/>
              <p:nvPr/>
            </p:nvSpPr>
            <p:spPr>
              <a:xfrm rot="16200000">
                <a:off x="4056385" y="843996"/>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39" name="Freeform: Shape 138">
                <a:extLst>
                  <a:ext uri="{FF2B5EF4-FFF2-40B4-BE49-F238E27FC236}">
                    <a16:creationId xmlns:a16="http://schemas.microsoft.com/office/drawing/2014/main" id="{7C548F6A-42C9-404C-A1A8-9C6954047559}"/>
                  </a:ext>
                </a:extLst>
              </p:cNvPr>
              <p:cNvSpPr/>
              <p:nvPr/>
            </p:nvSpPr>
            <p:spPr>
              <a:xfrm rot="16200000">
                <a:off x="4601475" y="843996"/>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3" y="4524"/>
                      <a:pt x="49530" y="15002"/>
                    </a:cubicBezTo>
                    <a:close/>
                  </a:path>
                </a:pathLst>
              </a:custGeom>
              <a:grpFill/>
              <a:ln w="9525" cap="flat">
                <a:noFill/>
                <a:prstDash val="solid"/>
                <a:miter/>
              </a:ln>
            </p:spPr>
            <p:txBody>
              <a:bodyPr rtlCol="0" anchor="ctr"/>
              <a:lstStyle/>
              <a:p>
                <a:endParaRPr lang="en-US" sz="1800"/>
              </a:p>
            </p:txBody>
          </p:sp>
        </p:grpSp>
        <p:grpSp>
          <p:nvGrpSpPr>
            <p:cNvPr id="99" name="Group 98">
              <a:extLst>
                <a:ext uri="{FF2B5EF4-FFF2-40B4-BE49-F238E27FC236}">
                  <a16:creationId xmlns:a16="http://schemas.microsoft.com/office/drawing/2014/main" id="{16824A64-57D4-457E-A0A8-B3C161A359BE}"/>
                </a:ext>
              </a:extLst>
            </p:cNvPr>
            <p:cNvGrpSpPr/>
            <p:nvPr/>
          </p:nvGrpSpPr>
          <p:grpSpPr>
            <a:xfrm>
              <a:off x="541730" y="580851"/>
              <a:ext cx="4569595" cy="207749"/>
              <a:chOff x="522685" y="580851"/>
              <a:chExt cx="4569595" cy="207749"/>
            </a:xfrm>
            <a:grpFill/>
          </p:grpSpPr>
          <p:sp>
            <p:nvSpPr>
              <p:cNvPr id="123" name="Freeform: Shape 122">
                <a:extLst>
                  <a:ext uri="{FF2B5EF4-FFF2-40B4-BE49-F238E27FC236}">
                    <a16:creationId xmlns:a16="http://schemas.microsoft.com/office/drawing/2014/main" id="{5D20DD7A-34DE-46BF-A017-A74F9BC8F874}"/>
                  </a:ext>
                </a:extLst>
              </p:cNvPr>
              <p:cNvSpPr/>
              <p:nvPr/>
            </p:nvSpPr>
            <p:spPr>
              <a:xfrm rot="16200000">
                <a:off x="522685" y="580852"/>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4765" y="4524"/>
                      <a:pt x="40005" y="4524"/>
                      <a:pt x="49530" y="15002"/>
                    </a:cubicBezTo>
                    <a:close/>
                  </a:path>
                </a:pathLst>
              </a:custGeom>
              <a:grpFill/>
              <a:ln w="9525" cap="flat">
                <a:noFill/>
                <a:prstDash val="solid"/>
                <a:miter/>
              </a:ln>
            </p:spPr>
            <p:txBody>
              <a:bodyPr rtlCol="0" anchor="ctr"/>
              <a:lstStyle/>
              <a:p>
                <a:endParaRPr lang="en-US" sz="1800"/>
              </a:p>
            </p:txBody>
          </p:sp>
          <p:sp>
            <p:nvSpPr>
              <p:cNvPr id="124" name="Freeform: Shape 123">
                <a:extLst>
                  <a:ext uri="{FF2B5EF4-FFF2-40B4-BE49-F238E27FC236}">
                    <a16:creationId xmlns:a16="http://schemas.microsoft.com/office/drawing/2014/main" id="{A94E0E6A-D094-4DA8-AB28-448D4C794A97}"/>
                  </a:ext>
                </a:extLst>
              </p:cNvPr>
              <p:cNvSpPr/>
              <p:nvPr/>
            </p:nvSpPr>
            <p:spPr>
              <a:xfrm rot="16200000">
                <a:off x="1067916" y="580851"/>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25" name="Freeform: Shape 124">
                <a:extLst>
                  <a:ext uri="{FF2B5EF4-FFF2-40B4-BE49-F238E27FC236}">
                    <a16:creationId xmlns:a16="http://schemas.microsoft.com/office/drawing/2014/main" id="{D90FDDAD-37A5-43E9-8C69-CC3774920F80}"/>
                  </a:ext>
                </a:extLst>
              </p:cNvPr>
              <p:cNvSpPr/>
              <p:nvPr/>
            </p:nvSpPr>
            <p:spPr>
              <a:xfrm rot="16200000">
                <a:off x="1613147" y="58085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26" name="Freeform: Shape 125">
                <a:extLst>
                  <a:ext uri="{FF2B5EF4-FFF2-40B4-BE49-F238E27FC236}">
                    <a16:creationId xmlns:a16="http://schemas.microsoft.com/office/drawing/2014/main" id="{56A30D8D-2C58-458A-A405-A6DE2161DC44}"/>
                  </a:ext>
                </a:extLst>
              </p:cNvPr>
              <p:cNvSpPr/>
              <p:nvPr/>
            </p:nvSpPr>
            <p:spPr>
              <a:xfrm rot="16200000">
                <a:off x="2158378" y="58085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27" name="Freeform: Shape 126">
                <a:extLst>
                  <a:ext uri="{FF2B5EF4-FFF2-40B4-BE49-F238E27FC236}">
                    <a16:creationId xmlns:a16="http://schemas.microsoft.com/office/drawing/2014/main" id="{1C50E545-4EA0-4B1B-AA21-30E3FA6F156F}"/>
                  </a:ext>
                </a:extLst>
              </p:cNvPr>
              <p:cNvSpPr/>
              <p:nvPr/>
            </p:nvSpPr>
            <p:spPr>
              <a:xfrm rot="16200000">
                <a:off x="2703609" y="58085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sp>
            <p:nvSpPr>
              <p:cNvPr id="128" name="Freeform: Shape 127">
                <a:extLst>
                  <a:ext uri="{FF2B5EF4-FFF2-40B4-BE49-F238E27FC236}">
                    <a16:creationId xmlns:a16="http://schemas.microsoft.com/office/drawing/2014/main" id="{0FC55589-1289-495A-8C69-E8A840D66931}"/>
                  </a:ext>
                </a:extLst>
              </p:cNvPr>
              <p:cNvSpPr/>
              <p:nvPr/>
            </p:nvSpPr>
            <p:spPr>
              <a:xfrm rot="16200000">
                <a:off x="3248840" y="580852"/>
                <a:ext cx="207748" cy="207748"/>
              </a:xfrm>
              <a:custGeom>
                <a:avLst/>
                <a:gdLst>
                  <a:gd name="connsiteX0" fmla="*/ 49530 w 57150"/>
                  <a:gd name="connsiteY0" fmla="*/ 14649 h 57150"/>
                  <a:gd name="connsiteX1" fmla="*/ 49530 w 57150"/>
                  <a:gd name="connsiteY1" fmla="*/ 49891 h 57150"/>
                  <a:gd name="connsiteX2" fmla="*/ 14287 w 57150"/>
                  <a:gd name="connsiteY2" fmla="*/ 49891 h 57150"/>
                  <a:gd name="connsiteX3" fmla="*/ 14287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2" y="59416"/>
                      <a:pt x="14287" y="49891"/>
                    </a:cubicBezTo>
                    <a:cubicBezTo>
                      <a:pt x="4763" y="40366"/>
                      <a:pt x="4763" y="24174"/>
                      <a:pt x="14287" y="14649"/>
                    </a:cubicBezTo>
                    <a:cubicBezTo>
                      <a:pt x="23812" y="4171"/>
                      <a:pt x="40005" y="5124"/>
                      <a:pt x="49530" y="14649"/>
                    </a:cubicBezTo>
                    <a:close/>
                  </a:path>
                </a:pathLst>
              </a:custGeom>
              <a:grpFill/>
              <a:ln w="9525" cap="flat">
                <a:noFill/>
                <a:prstDash val="solid"/>
                <a:miter/>
              </a:ln>
            </p:spPr>
            <p:txBody>
              <a:bodyPr rtlCol="0" anchor="ctr"/>
              <a:lstStyle/>
              <a:p>
                <a:endParaRPr lang="en-US" sz="1800"/>
              </a:p>
            </p:txBody>
          </p:sp>
          <p:sp>
            <p:nvSpPr>
              <p:cNvPr id="129" name="Freeform: Shape 128">
                <a:extLst>
                  <a:ext uri="{FF2B5EF4-FFF2-40B4-BE49-F238E27FC236}">
                    <a16:creationId xmlns:a16="http://schemas.microsoft.com/office/drawing/2014/main" id="{E62C9A2D-1625-4A48-AFB1-2870CFA640EC}"/>
                  </a:ext>
                </a:extLst>
              </p:cNvPr>
              <p:cNvSpPr/>
              <p:nvPr/>
            </p:nvSpPr>
            <p:spPr>
              <a:xfrm rot="16200000">
                <a:off x="3794071" y="580852"/>
                <a:ext cx="207748" cy="207748"/>
              </a:xfrm>
              <a:custGeom>
                <a:avLst/>
                <a:gdLst>
                  <a:gd name="connsiteX0" fmla="*/ 49530 w 57150"/>
                  <a:gd name="connsiteY0" fmla="*/ 14288 h 57150"/>
                  <a:gd name="connsiteX1" fmla="*/ 49530 w 57150"/>
                  <a:gd name="connsiteY1" fmla="*/ 49530 h 57150"/>
                  <a:gd name="connsiteX2" fmla="*/ 14287 w 57150"/>
                  <a:gd name="connsiteY2" fmla="*/ 49530 h 57150"/>
                  <a:gd name="connsiteX3" fmla="*/ 14287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2" y="59055"/>
                      <a:pt x="14287" y="49530"/>
                    </a:cubicBezTo>
                    <a:cubicBezTo>
                      <a:pt x="4763" y="40005"/>
                      <a:pt x="4763" y="23813"/>
                      <a:pt x="14287" y="14288"/>
                    </a:cubicBezTo>
                    <a:cubicBezTo>
                      <a:pt x="23812" y="4763"/>
                      <a:pt x="40005" y="4763"/>
                      <a:pt x="49530" y="14288"/>
                    </a:cubicBezTo>
                    <a:close/>
                  </a:path>
                </a:pathLst>
              </a:custGeom>
              <a:grpFill/>
              <a:ln w="9525" cap="flat">
                <a:noFill/>
                <a:prstDash val="solid"/>
                <a:miter/>
              </a:ln>
            </p:spPr>
            <p:txBody>
              <a:bodyPr rtlCol="0" anchor="ctr"/>
              <a:lstStyle/>
              <a:p>
                <a:endParaRPr lang="en-US" sz="1800"/>
              </a:p>
            </p:txBody>
          </p:sp>
          <p:sp>
            <p:nvSpPr>
              <p:cNvPr id="130" name="Freeform: Shape 129">
                <a:extLst>
                  <a:ext uri="{FF2B5EF4-FFF2-40B4-BE49-F238E27FC236}">
                    <a16:creationId xmlns:a16="http://schemas.microsoft.com/office/drawing/2014/main" id="{96BA5010-60F0-4EEE-B74B-8CFD7713B1BC}"/>
                  </a:ext>
                </a:extLst>
              </p:cNvPr>
              <p:cNvSpPr/>
              <p:nvPr/>
            </p:nvSpPr>
            <p:spPr>
              <a:xfrm rot="16200000">
                <a:off x="4339302" y="580852"/>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31" name="Freeform: Shape 130">
                <a:extLst>
                  <a:ext uri="{FF2B5EF4-FFF2-40B4-BE49-F238E27FC236}">
                    <a16:creationId xmlns:a16="http://schemas.microsoft.com/office/drawing/2014/main" id="{037A3D4A-9A9A-48EA-B34B-BAB3EB016342}"/>
                  </a:ext>
                </a:extLst>
              </p:cNvPr>
              <p:cNvSpPr/>
              <p:nvPr/>
            </p:nvSpPr>
            <p:spPr>
              <a:xfrm rot="16200000">
                <a:off x="4884532" y="58085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3" y="4763"/>
                      <a:pt x="49530" y="14288"/>
                    </a:cubicBezTo>
                    <a:close/>
                  </a:path>
                </a:pathLst>
              </a:custGeom>
              <a:grpFill/>
              <a:ln w="9525" cap="flat">
                <a:noFill/>
                <a:prstDash val="solid"/>
                <a:miter/>
              </a:ln>
            </p:spPr>
            <p:txBody>
              <a:bodyPr rtlCol="0" anchor="ctr"/>
              <a:lstStyle/>
              <a:p>
                <a:endParaRPr lang="en-US" sz="1800"/>
              </a:p>
            </p:txBody>
          </p:sp>
        </p:grpSp>
        <p:grpSp>
          <p:nvGrpSpPr>
            <p:cNvPr id="100" name="Group 99">
              <a:extLst>
                <a:ext uri="{FF2B5EF4-FFF2-40B4-BE49-F238E27FC236}">
                  <a16:creationId xmlns:a16="http://schemas.microsoft.com/office/drawing/2014/main" id="{CB6AA267-CB1C-4347-B276-93AC69CD7E53}"/>
                </a:ext>
              </a:extLst>
            </p:cNvPr>
            <p:cNvGrpSpPr/>
            <p:nvPr/>
          </p:nvGrpSpPr>
          <p:grpSpPr>
            <a:xfrm>
              <a:off x="269492" y="314240"/>
              <a:ext cx="5114070" cy="207748"/>
              <a:chOff x="259537" y="314240"/>
              <a:chExt cx="5114070" cy="207748"/>
            </a:xfrm>
            <a:grpFill/>
          </p:grpSpPr>
          <p:sp>
            <p:nvSpPr>
              <p:cNvPr id="113" name="Freeform: Shape 112">
                <a:extLst>
                  <a:ext uri="{FF2B5EF4-FFF2-40B4-BE49-F238E27FC236}">
                    <a16:creationId xmlns:a16="http://schemas.microsoft.com/office/drawing/2014/main" id="{6BAA2469-F6D8-4B84-ACE0-23DE40A24762}"/>
                  </a:ext>
                </a:extLst>
              </p:cNvPr>
              <p:cNvSpPr/>
              <p:nvPr/>
            </p:nvSpPr>
            <p:spPr>
              <a:xfrm rot="16200000">
                <a:off x="259537" y="314240"/>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114" name="Freeform: Shape 113">
                <a:extLst>
                  <a:ext uri="{FF2B5EF4-FFF2-40B4-BE49-F238E27FC236}">
                    <a16:creationId xmlns:a16="http://schemas.microsoft.com/office/drawing/2014/main" id="{F7E257D0-28DC-4991-88FD-3B7FAC301652}"/>
                  </a:ext>
                </a:extLst>
              </p:cNvPr>
              <p:cNvSpPr/>
              <p:nvPr/>
            </p:nvSpPr>
            <p:spPr>
              <a:xfrm rot="16200000">
                <a:off x="804684"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15" name="Freeform: Shape 114">
                <a:extLst>
                  <a:ext uri="{FF2B5EF4-FFF2-40B4-BE49-F238E27FC236}">
                    <a16:creationId xmlns:a16="http://schemas.microsoft.com/office/drawing/2014/main" id="{B423415F-7C7C-4A1E-B4B6-CD5D7A853D1F}"/>
                  </a:ext>
                </a:extLst>
              </p:cNvPr>
              <p:cNvSpPr/>
              <p:nvPr/>
            </p:nvSpPr>
            <p:spPr>
              <a:xfrm rot="16200000">
                <a:off x="1349831" y="314240"/>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16" name="Freeform: Shape 115">
                <a:extLst>
                  <a:ext uri="{FF2B5EF4-FFF2-40B4-BE49-F238E27FC236}">
                    <a16:creationId xmlns:a16="http://schemas.microsoft.com/office/drawing/2014/main" id="{956CD05D-FC16-420C-BA07-AAD502885DC4}"/>
                  </a:ext>
                </a:extLst>
              </p:cNvPr>
              <p:cNvSpPr/>
              <p:nvPr/>
            </p:nvSpPr>
            <p:spPr>
              <a:xfrm rot="16200000">
                <a:off x="1894978"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2"/>
                      <a:pt x="59055" y="40005"/>
                      <a:pt x="49530" y="49530"/>
                    </a:cubicBezTo>
                    <a:cubicBezTo>
                      <a:pt x="40005" y="59055"/>
                      <a:pt x="23813" y="59055"/>
                      <a:pt x="14288" y="49530"/>
                    </a:cubicBezTo>
                    <a:cubicBezTo>
                      <a:pt x="4763" y="40005"/>
                      <a:pt x="4763" y="23812"/>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17" name="Freeform: Shape 116">
                <a:extLst>
                  <a:ext uri="{FF2B5EF4-FFF2-40B4-BE49-F238E27FC236}">
                    <a16:creationId xmlns:a16="http://schemas.microsoft.com/office/drawing/2014/main" id="{DB3C5BDD-B633-48CE-947C-1E16C574CA81}"/>
                  </a:ext>
                </a:extLst>
              </p:cNvPr>
              <p:cNvSpPr/>
              <p:nvPr/>
            </p:nvSpPr>
            <p:spPr>
              <a:xfrm rot="16200000">
                <a:off x="2440125"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18" name="Freeform: Shape 117">
                <a:extLst>
                  <a:ext uri="{FF2B5EF4-FFF2-40B4-BE49-F238E27FC236}">
                    <a16:creationId xmlns:a16="http://schemas.microsoft.com/office/drawing/2014/main" id="{59B825F5-7867-4B98-B235-2DEECB1018BC}"/>
                  </a:ext>
                </a:extLst>
              </p:cNvPr>
              <p:cNvSpPr/>
              <p:nvPr/>
            </p:nvSpPr>
            <p:spPr>
              <a:xfrm rot="16200000">
                <a:off x="2985272"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39052" y="4763"/>
                      <a:pt x="49530" y="14288"/>
                    </a:cubicBezTo>
                    <a:close/>
                  </a:path>
                </a:pathLst>
              </a:custGeom>
              <a:grpFill/>
              <a:ln w="9525" cap="flat">
                <a:noFill/>
                <a:prstDash val="solid"/>
                <a:miter/>
              </a:ln>
            </p:spPr>
            <p:txBody>
              <a:bodyPr rtlCol="0" anchor="ctr"/>
              <a:lstStyle/>
              <a:p>
                <a:endParaRPr lang="en-US" sz="1800"/>
              </a:p>
            </p:txBody>
          </p:sp>
          <p:sp>
            <p:nvSpPr>
              <p:cNvPr id="119" name="Freeform: Shape 118">
                <a:extLst>
                  <a:ext uri="{FF2B5EF4-FFF2-40B4-BE49-F238E27FC236}">
                    <a16:creationId xmlns:a16="http://schemas.microsoft.com/office/drawing/2014/main" id="{0815B888-F833-4802-99C6-54A20B262D4B}"/>
                  </a:ext>
                </a:extLst>
              </p:cNvPr>
              <p:cNvSpPr/>
              <p:nvPr/>
            </p:nvSpPr>
            <p:spPr>
              <a:xfrm rot="16200000">
                <a:off x="3530419"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20" name="Freeform: Shape 119">
                <a:extLst>
                  <a:ext uri="{FF2B5EF4-FFF2-40B4-BE49-F238E27FC236}">
                    <a16:creationId xmlns:a16="http://schemas.microsoft.com/office/drawing/2014/main" id="{8407804D-2B66-4750-9828-76E90F2669C1}"/>
                  </a:ext>
                </a:extLst>
              </p:cNvPr>
              <p:cNvSpPr/>
              <p:nvPr/>
            </p:nvSpPr>
            <p:spPr>
              <a:xfrm rot="16200000">
                <a:off x="4075566" y="314240"/>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21" name="Freeform: Shape 120">
                <a:extLst>
                  <a:ext uri="{FF2B5EF4-FFF2-40B4-BE49-F238E27FC236}">
                    <a16:creationId xmlns:a16="http://schemas.microsoft.com/office/drawing/2014/main" id="{08690DBE-9C58-4ED0-8593-8A2C386B10D6}"/>
                  </a:ext>
                </a:extLst>
              </p:cNvPr>
              <p:cNvSpPr/>
              <p:nvPr/>
            </p:nvSpPr>
            <p:spPr>
              <a:xfrm rot="16200000">
                <a:off x="4620713" y="314240"/>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22" name="Freeform: Shape 121">
                <a:extLst>
                  <a:ext uri="{FF2B5EF4-FFF2-40B4-BE49-F238E27FC236}">
                    <a16:creationId xmlns:a16="http://schemas.microsoft.com/office/drawing/2014/main" id="{7219B320-4F0F-42D9-9FC8-47B8CF1465B7}"/>
                  </a:ext>
                </a:extLst>
              </p:cNvPr>
              <p:cNvSpPr/>
              <p:nvPr/>
            </p:nvSpPr>
            <p:spPr>
              <a:xfrm rot="16200000">
                <a:off x="5165859" y="314240"/>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grpSp>
        <p:grpSp>
          <p:nvGrpSpPr>
            <p:cNvPr id="101" name="Group 100">
              <a:extLst>
                <a:ext uri="{FF2B5EF4-FFF2-40B4-BE49-F238E27FC236}">
                  <a16:creationId xmlns:a16="http://schemas.microsoft.com/office/drawing/2014/main" id="{79C88A18-3303-478D-8A4F-F39753341C7A}"/>
                </a:ext>
              </a:extLst>
            </p:cNvPr>
            <p:cNvGrpSpPr/>
            <p:nvPr/>
          </p:nvGrpSpPr>
          <p:grpSpPr>
            <a:xfrm>
              <a:off x="-3610" y="51092"/>
              <a:ext cx="5660274" cy="207748"/>
              <a:chOff x="-3610" y="51092"/>
              <a:chExt cx="5660274" cy="207748"/>
            </a:xfrm>
            <a:grpFill/>
          </p:grpSpPr>
          <p:sp>
            <p:nvSpPr>
              <p:cNvPr id="102" name="Freeform: Shape 101">
                <a:extLst>
                  <a:ext uri="{FF2B5EF4-FFF2-40B4-BE49-F238E27FC236}">
                    <a16:creationId xmlns:a16="http://schemas.microsoft.com/office/drawing/2014/main" id="{024431DB-DF6F-4E0E-A39C-BC9910093B16}"/>
                  </a:ext>
                </a:extLst>
              </p:cNvPr>
              <p:cNvSpPr/>
              <p:nvPr/>
            </p:nvSpPr>
            <p:spPr>
              <a:xfrm rot="16200000">
                <a:off x="-3610" y="51092"/>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03" name="Freeform: Shape 102">
                <a:extLst>
                  <a:ext uri="{FF2B5EF4-FFF2-40B4-BE49-F238E27FC236}">
                    <a16:creationId xmlns:a16="http://schemas.microsoft.com/office/drawing/2014/main" id="{404B175A-4499-45A2-8012-8983637FBE60}"/>
                  </a:ext>
                </a:extLst>
              </p:cNvPr>
              <p:cNvSpPr/>
              <p:nvPr/>
            </p:nvSpPr>
            <p:spPr>
              <a:xfrm rot="16200000">
                <a:off x="541643"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04" name="Freeform: Shape 103">
                <a:extLst>
                  <a:ext uri="{FF2B5EF4-FFF2-40B4-BE49-F238E27FC236}">
                    <a16:creationId xmlns:a16="http://schemas.microsoft.com/office/drawing/2014/main" id="{CD0DDF6F-7281-4A1A-B6E2-9A3B724A5BD2}"/>
                  </a:ext>
                </a:extLst>
              </p:cNvPr>
              <p:cNvSpPr/>
              <p:nvPr/>
            </p:nvSpPr>
            <p:spPr>
              <a:xfrm rot="16200000">
                <a:off x="1086896" y="51092"/>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39052" y="4524"/>
                      <a:pt x="49530" y="15002"/>
                    </a:cubicBezTo>
                    <a:close/>
                  </a:path>
                </a:pathLst>
              </a:custGeom>
              <a:grpFill/>
              <a:ln w="9525" cap="flat">
                <a:noFill/>
                <a:prstDash val="solid"/>
                <a:miter/>
              </a:ln>
            </p:spPr>
            <p:txBody>
              <a:bodyPr rtlCol="0" anchor="ctr"/>
              <a:lstStyle/>
              <a:p>
                <a:endParaRPr lang="en-US" sz="1800"/>
              </a:p>
            </p:txBody>
          </p:sp>
          <p:sp>
            <p:nvSpPr>
              <p:cNvPr id="105" name="Freeform: Shape 104">
                <a:extLst>
                  <a:ext uri="{FF2B5EF4-FFF2-40B4-BE49-F238E27FC236}">
                    <a16:creationId xmlns:a16="http://schemas.microsoft.com/office/drawing/2014/main" id="{9099EA74-A259-479C-8FEC-DF481212D5C3}"/>
                  </a:ext>
                </a:extLst>
              </p:cNvPr>
              <p:cNvSpPr/>
              <p:nvPr/>
            </p:nvSpPr>
            <p:spPr>
              <a:xfrm rot="16200000">
                <a:off x="1632149"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4765" y="4763"/>
                      <a:pt x="40005" y="4763"/>
                      <a:pt x="49530" y="14288"/>
                    </a:cubicBezTo>
                    <a:close/>
                  </a:path>
                </a:pathLst>
              </a:custGeom>
              <a:grpFill/>
              <a:ln w="9525" cap="flat">
                <a:noFill/>
                <a:prstDash val="solid"/>
                <a:miter/>
              </a:ln>
            </p:spPr>
            <p:txBody>
              <a:bodyPr rtlCol="0" anchor="ctr"/>
              <a:lstStyle/>
              <a:p>
                <a:endParaRPr lang="en-US" sz="1800"/>
              </a:p>
            </p:txBody>
          </p:sp>
          <p:sp>
            <p:nvSpPr>
              <p:cNvPr id="106" name="Freeform: Shape 105">
                <a:extLst>
                  <a:ext uri="{FF2B5EF4-FFF2-40B4-BE49-F238E27FC236}">
                    <a16:creationId xmlns:a16="http://schemas.microsoft.com/office/drawing/2014/main" id="{133ABFB4-ED9F-47FB-97B1-2CF93422250B}"/>
                  </a:ext>
                </a:extLst>
              </p:cNvPr>
              <p:cNvSpPr/>
              <p:nvPr/>
            </p:nvSpPr>
            <p:spPr>
              <a:xfrm rot="16200000">
                <a:off x="2177402"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07" name="Freeform: Shape 106">
                <a:extLst>
                  <a:ext uri="{FF2B5EF4-FFF2-40B4-BE49-F238E27FC236}">
                    <a16:creationId xmlns:a16="http://schemas.microsoft.com/office/drawing/2014/main" id="{7361C8E5-5D7D-4BC3-B356-904824A9F5BB}"/>
                  </a:ext>
                </a:extLst>
              </p:cNvPr>
              <p:cNvSpPr/>
              <p:nvPr/>
            </p:nvSpPr>
            <p:spPr>
              <a:xfrm rot="16200000">
                <a:off x="2722655"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08" name="Freeform: Shape 107">
                <a:extLst>
                  <a:ext uri="{FF2B5EF4-FFF2-40B4-BE49-F238E27FC236}">
                    <a16:creationId xmlns:a16="http://schemas.microsoft.com/office/drawing/2014/main" id="{C038CEDD-D929-4304-8B61-168E94A8384A}"/>
                  </a:ext>
                </a:extLst>
              </p:cNvPr>
              <p:cNvSpPr/>
              <p:nvPr/>
            </p:nvSpPr>
            <p:spPr>
              <a:xfrm rot="16200000">
                <a:off x="3267908"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09" name="Freeform: Shape 108">
                <a:extLst>
                  <a:ext uri="{FF2B5EF4-FFF2-40B4-BE49-F238E27FC236}">
                    <a16:creationId xmlns:a16="http://schemas.microsoft.com/office/drawing/2014/main" id="{EB92387E-1797-4DF1-846D-E443272777C8}"/>
                  </a:ext>
                </a:extLst>
              </p:cNvPr>
              <p:cNvSpPr/>
              <p:nvPr/>
            </p:nvSpPr>
            <p:spPr>
              <a:xfrm rot="16200000">
                <a:off x="3813161" y="51092"/>
                <a:ext cx="207748" cy="207748"/>
              </a:xfrm>
              <a:custGeom>
                <a:avLst/>
                <a:gdLst>
                  <a:gd name="connsiteX0" fmla="*/ 49530 w 57150"/>
                  <a:gd name="connsiteY0" fmla="*/ 14649 h 57150"/>
                  <a:gd name="connsiteX1" fmla="*/ 49530 w 57150"/>
                  <a:gd name="connsiteY1" fmla="*/ 49891 h 57150"/>
                  <a:gd name="connsiteX2" fmla="*/ 14288 w 57150"/>
                  <a:gd name="connsiteY2" fmla="*/ 49891 h 57150"/>
                  <a:gd name="connsiteX3" fmla="*/ 14288 w 57150"/>
                  <a:gd name="connsiteY3" fmla="*/ 14649 h 57150"/>
                  <a:gd name="connsiteX4" fmla="*/ 49530 w 57150"/>
                  <a:gd name="connsiteY4" fmla="*/ 14649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649"/>
                    </a:moveTo>
                    <a:cubicBezTo>
                      <a:pt x="59055" y="24174"/>
                      <a:pt x="59055" y="40366"/>
                      <a:pt x="49530" y="49891"/>
                    </a:cubicBezTo>
                    <a:cubicBezTo>
                      <a:pt x="40005" y="59416"/>
                      <a:pt x="23813" y="59416"/>
                      <a:pt x="14288" y="49891"/>
                    </a:cubicBezTo>
                    <a:cubicBezTo>
                      <a:pt x="4763" y="40366"/>
                      <a:pt x="4763" y="24174"/>
                      <a:pt x="14288" y="14649"/>
                    </a:cubicBezTo>
                    <a:cubicBezTo>
                      <a:pt x="23813" y="4171"/>
                      <a:pt x="39052" y="5124"/>
                      <a:pt x="49530" y="14649"/>
                    </a:cubicBezTo>
                    <a:close/>
                  </a:path>
                </a:pathLst>
              </a:custGeom>
              <a:grpFill/>
              <a:ln w="9525" cap="flat">
                <a:noFill/>
                <a:prstDash val="solid"/>
                <a:miter/>
              </a:ln>
            </p:spPr>
            <p:txBody>
              <a:bodyPr rtlCol="0" anchor="ctr"/>
              <a:lstStyle/>
              <a:p>
                <a:endParaRPr lang="en-US" sz="1800"/>
              </a:p>
            </p:txBody>
          </p:sp>
          <p:sp>
            <p:nvSpPr>
              <p:cNvPr id="110" name="Freeform: Shape 109">
                <a:extLst>
                  <a:ext uri="{FF2B5EF4-FFF2-40B4-BE49-F238E27FC236}">
                    <a16:creationId xmlns:a16="http://schemas.microsoft.com/office/drawing/2014/main" id="{8948AE0E-2898-4E08-BD95-B8156FE50664}"/>
                  </a:ext>
                </a:extLst>
              </p:cNvPr>
              <p:cNvSpPr/>
              <p:nvPr/>
            </p:nvSpPr>
            <p:spPr>
              <a:xfrm rot="16200000">
                <a:off x="4358414"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sp>
            <p:nvSpPr>
              <p:cNvPr id="111" name="Freeform: Shape 110">
                <a:extLst>
                  <a:ext uri="{FF2B5EF4-FFF2-40B4-BE49-F238E27FC236}">
                    <a16:creationId xmlns:a16="http://schemas.microsoft.com/office/drawing/2014/main" id="{B63541B2-45AC-4D5F-8B49-F423921949C2}"/>
                  </a:ext>
                </a:extLst>
              </p:cNvPr>
              <p:cNvSpPr/>
              <p:nvPr/>
            </p:nvSpPr>
            <p:spPr>
              <a:xfrm rot="16200000">
                <a:off x="4903667" y="51092"/>
                <a:ext cx="207748" cy="207748"/>
              </a:xfrm>
              <a:custGeom>
                <a:avLst/>
                <a:gdLst>
                  <a:gd name="connsiteX0" fmla="*/ 49530 w 57150"/>
                  <a:gd name="connsiteY0" fmla="*/ 15002 h 57150"/>
                  <a:gd name="connsiteX1" fmla="*/ 49530 w 57150"/>
                  <a:gd name="connsiteY1" fmla="*/ 50244 h 57150"/>
                  <a:gd name="connsiteX2" fmla="*/ 14288 w 57150"/>
                  <a:gd name="connsiteY2" fmla="*/ 50244 h 57150"/>
                  <a:gd name="connsiteX3" fmla="*/ 14288 w 57150"/>
                  <a:gd name="connsiteY3" fmla="*/ 15002 h 57150"/>
                  <a:gd name="connsiteX4" fmla="*/ 49530 w 57150"/>
                  <a:gd name="connsiteY4" fmla="*/ 15002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5002"/>
                    </a:moveTo>
                    <a:cubicBezTo>
                      <a:pt x="59055" y="24527"/>
                      <a:pt x="59055" y="40719"/>
                      <a:pt x="49530" y="50244"/>
                    </a:cubicBezTo>
                    <a:cubicBezTo>
                      <a:pt x="40005" y="59769"/>
                      <a:pt x="23813" y="59769"/>
                      <a:pt x="14288" y="50244"/>
                    </a:cubicBezTo>
                    <a:cubicBezTo>
                      <a:pt x="4763" y="40719"/>
                      <a:pt x="4763" y="24527"/>
                      <a:pt x="14288" y="15002"/>
                    </a:cubicBezTo>
                    <a:cubicBezTo>
                      <a:pt x="23813" y="4524"/>
                      <a:pt x="40005" y="4524"/>
                      <a:pt x="49530" y="15002"/>
                    </a:cubicBezTo>
                    <a:close/>
                  </a:path>
                </a:pathLst>
              </a:custGeom>
              <a:grpFill/>
              <a:ln w="9525" cap="flat">
                <a:noFill/>
                <a:prstDash val="solid"/>
                <a:miter/>
              </a:ln>
            </p:spPr>
            <p:txBody>
              <a:bodyPr rtlCol="0" anchor="ctr"/>
              <a:lstStyle/>
              <a:p>
                <a:endParaRPr lang="en-US" sz="1800"/>
              </a:p>
            </p:txBody>
          </p:sp>
          <p:sp>
            <p:nvSpPr>
              <p:cNvPr id="112" name="Freeform: Shape 111">
                <a:extLst>
                  <a:ext uri="{FF2B5EF4-FFF2-40B4-BE49-F238E27FC236}">
                    <a16:creationId xmlns:a16="http://schemas.microsoft.com/office/drawing/2014/main" id="{A172EBF5-669D-4680-A6E4-02CE18DB7000}"/>
                  </a:ext>
                </a:extLst>
              </p:cNvPr>
              <p:cNvSpPr/>
              <p:nvPr/>
            </p:nvSpPr>
            <p:spPr>
              <a:xfrm rot="16200000">
                <a:off x="5448916" y="51092"/>
                <a:ext cx="207748" cy="207748"/>
              </a:xfrm>
              <a:custGeom>
                <a:avLst/>
                <a:gdLst>
                  <a:gd name="connsiteX0" fmla="*/ 49530 w 57150"/>
                  <a:gd name="connsiteY0" fmla="*/ 14288 h 57150"/>
                  <a:gd name="connsiteX1" fmla="*/ 49530 w 57150"/>
                  <a:gd name="connsiteY1" fmla="*/ 49530 h 57150"/>
                  <a:gd name="connsiteX2" fmla="*/ 14288 w 57150"/>
                  <a:gd name="connsiteY2" fmla="*/ 49530 h 57150"/>
                  <a:gd name="connsiteX3" fmla="*/ 14288 w 57150"/>
                  <a:gd name="connsiteY3" fmla="*/ 14288 h 57150"/>
                  <a:gd name="connsiteX4" fmla="*/ 49530 w 57150"/>
                  <a:gd name="connsiteY4" fmla="*/ 14288 h 57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150" h="57150">
                    <a:moveTo>
                      <a:pt x="49530" y="14288"/>
                    </a:moveTo>
                    <a:cubicBezTo>
                      <a:pt x="59055" y="23813"/>
                      <a:pt x="59055" y="40005"/>
                      <a:pt x="49530" y="49530"/>
                    </a:cubicBezTo>
                    <a:cubicBezTo>
                      <a:pt x="40005" y="59055"/>
                      <a:pt x="23813" y="59055"/>
                      <a:pt x="14288" y="49530"/>
                    </a:cubicBezTo>
                    <a:cubicBezTo>
                      <a:pt x="4763" y="40005"/>
                      <a:pt x="4763" y="23813"/>
                      <a:pt x="14288" y="14288"/>
                    </a:cubicBezTo>
                    <a:cubicBezTo>
                      <a:pt x="23813" y="4763"/>
                      <a:pt x="40005" y="4763"/>
                      <a:pt x="49530" y="14288"/>
                    </a:cubicBezTo>
                    <a:close/>
                  </a:path>
                </a:pathLst>
              </a:custGeom>
              <a:grpFill/>
              <a:ln w="9525" cap="flat">
                <a:noFill/>
                <a:prstDash val="solid"/>
                <a:miter/>
              </a:ln>
            </p:spPr>
            <p:txBody>
              <a:bodyPr rtlCol="0" anchor="ctr"/>
              <a:lstStyle/>
              <a:p>
                <a:endParaRPr lang="en-US" sz="1800"/>
              </a:p>
            </p:txBody>
          </p:sp>
        </p:grpSp>
      </p:grpSp>
      <p:sp>
        <p:nvSpPr>
          <p:cNvPr id="167" name="Diamond 166">
            <a:extLst>
              <a:ext uri="{FF2B5EF4-FFF2-40B4-BE49-F238E27FC236}">
                <a16:creationId xmlns:a16="http://schemas.microsoft.com/office/drawing/2014/main" id="{D37BAF80-1252-4A85-856D-F5CDA73F5BC9}"/>
              </a:ext>
            </a:extLst>
          </p:cNvPr>
          <p:cNvSpPr/>
          <p:nvPr userDrawn="1"/>
        </p:nvSpPr>
        <p:spPr>
          <a:xfrm>
            <a:off x="3575143" y="908144"/>
            <a:ext cx="5041717" cy="5041717"/>
          </a:xfrm>
          <a:prstGeom prst="diamond">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984720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8394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4AAD347D-5ACD-4C99-B74B-A9C85AD731AF}" type="datetimeFigureOut">
              <a:rPr lang="en-US" smtClean="0"/>
              <a:t>11/2/2022</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57F1E4F-1CFF-5643-939E-02111984F565}" type="slidenum">
              <a:rPr lang="en-US" smtClean="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9471569"/>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73283263"/>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smtClean="0"/>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smtClean="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0830855"/>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60281073"/>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11/2/2022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4405035"/>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509A250-FF31-4206-8172-F9D3106AACB1}" type="datetimeFigureOut">
              <a:rPr lang="en-US" smtClean="0"/>
              <a:t>11/2/2022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300340111"/>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09A250-FF31-4206-8172-F9D3106AACB1}" type="datetimeFigureOut">
              <a:rPr lang="en-US" smtClean="0"/>
              <a:t>11/2/2022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419743867"/>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1094110"/>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B482E8-6E0E-1B4F-B1FD-C69DB9E858D9}" type="datetimeFigureOut">
              <a:rPr lang="en-US" smtClean="0"/>
              <a:pPr/>
              <a:t>11/2/2022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98360263"/>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53333453"/>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Agenda slide layout">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4EA2BBEF-F1E9-4FA0-A60D-5234C1B11886}"/>
              </a:ext>
            </a:extLst>
          </p:cNvPr>
          <p:cNvSpPr/>
          <p:nvPr/>
        </p:nvSpPr>
        <p:spPr>
          <a:xfrm rot="19224478" flipH="1">
            <a:off x="11903108" y="6055906"/>
            <a:ext cx="577787" cy="698623"/>
          </a:xfrm>
          <a:custGeom>
            <a:avLst/>
            <a:gdLst>
              <a:gd name="connsiteX0" fmla="*/ 0 w 577787"/>
              <a:gd name="connsiteY0" fmla="*/ 0 h 698623"/>
              <a:gd name="connsiteX1" fmla="*/ 577787 w 577787"/>
              <a:gd name="connsiteY1" fmla="*/ 698623 h 698623"/>
              <a:gd name="connsiteX2" fmla="*/ 577787 w 577787"/>
              <a:gd name="connsiteY2" fmla="*/ 0 h 698623"/>
            </a:gdLst>
            <a:ahLst/>
            <a:cxnLst>
              <a:cxn ang="0">
                <a:pos x="connsiteX0" y="connsiteY0"/>
              </a:cxn>
              <a:cxn ang="0">
                <a:pos x="connsiteX1" y="connsiteY1"/>
              </a:cxn>
              <a:cxn ang="0">
                <a:pos x="connsiteX2" y="connsiteY2"/>
              </a:cxn>
            </a:cxnLst>
            <a:rect l="l" t="t" r="r" b="b"/>
            <a:pathLst>
              <a:path w="577787" h="698623">
                <a:moveTo>
                  <a:pt x="0" y="0"/>
                </a:moveTo>
                <a:lnTo>
                  <a:pt x="577787" y="698623"/>
                </a:lnTo>
                <a:lnTo>
                  <a:pt x="577787"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6" name="Freeform: Shape 25">
            <a:extLst>
              <a:ext uri="{FF2B5EF4-FFF2-40B4-BE49-F238E27FC236}">
                <a16:creationId xmlns:a16="http://schemas.microsoft.com/office/drawing/2014/main" id="{83271123-D893-4585-8E22-2D635C1A5E3E}"/>
              </a:ext>
            </a:extLst>
          </p:cNvPr>
          <p:cNvSpPr/>
          <p:nvPr/>
        </p:nvSpPr>
        <p:spPr>
          <a:xfrm rot="19224478" flipH="1">
            <a:off x="11074618" y="5895799"/>
            <a:ext cx="1324623" cy="173562"/>
          </a:xfrm>
          <a:custGeom>
            <a:avLst/>
            <a:gdLst>
              <a:gd name="connsiteX0" fmla="*/ 0 w 1324622"/>
              <a:gd name="connsiteY0" fmla="*/ 0 h 173562"/>
              <a:gd name="connsiteX1" fmla="*/ 143542 w 1324622"/>
              <a:gd name="connsiteY1" fmla="*/ 173562 h 173562"/>
              <a:gd name="connsiteX2" fmla="*/ 1324622 w 1324622"/>
              <a:gd name="connsiteY2" fmla="*/ 173562 h 173562"/>
              <a:gd name="connsiteX3" fmla="*/ 1324622 w 1324622"/>
              <a:gd name="connsiteY3" fmla="*/ 0 h 173562"/>
            </a:gdLst>
            <a:ahLst/>
            <a:cxnLst>
              <a:cxn ang="0">
                <a:pos x="connsiteX0" y="connsiteY0"/>
              </a:cxn>
              <a:cxn ang="0">
                <a:pos x="connsiteX1" y="connsiteY1"/>
              </a:cxn>
              <a:cxn ang="0">
                <a:pos x="connsiteX2" y="connsiteY2"/>
              </a:cxn>
              <a:cxn ang="0">
                <a:pos x="connsiteX3" y="connsiteY3"/>
              </a:cxn>
            </a:cxnLst>
            <a:rect l="l" t="t" r="r" b="b"/>
            <a:pathLst>
              <a:path w="1324622" h="173562">
                <a:moveTo>
                  <a:pt x="0" y="0"/>
                </a:moveTo>
                <a:lnTo>
                  <a:pt x="143542" y="173562"/>
                </a:lnTo>
                <a:lnTo>
                  <a:pt x="1324622" y="173562"/>
                </a:lnTo>
                <a:lnTo>
                  <a:pt x="1324622"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5" name="Freeform: Shape 24">
            <a:extLst>
              <a:ext uri="{FF2B5EF4-FFF2-40B4-BE49-F238E27FC236}">
                <a16:creationId xmlns:a16="http://schemas.microsoft.com/office/drawing/2014/main" id="{0DCA4B96-EE54-4DC6-ACF5-01EFC561FAD8}"/>
              </a:ext>
            </a:extLst>
          </p:cNvPr>
          <p:cNvSpPr/>
          <p:nvPr/>
        </p:nvSpPr>
        <p:spPr>
          <a:xfrm rot="3062081">
            <a:off x="5074877" y="2757023"/>
            <a:ext cx="8981625" cy="900799"/>
          </a:xfrm>
          <a:custGeom>
            <a:avLst/>
            <a:gdLst>
              <a:gd name="connsiteX0" fmla="*/ 0 w 8981625"/>
              <a:gd name="connsiteY0" fmla="*/ 900798 h 900798"/>
              <a:gd name="connsiteX1" fmla="*/ 728550 w 8981625"/>
              <a:gd name="connsiteY1" fmla="*/ 0 h 900798"/>
              <a:gd name="connsiteX2" fmla="*/ 8110301 w 8981625"/>
              <a:gd name="connsiteY2" fmla="*/ 0 h 900798"/>
              <a:gd name="connsiteX3" fmla="*/ 8981625 w 8981625"/>
              <a:gd name="connsiteY3" fmla="*/ 704712 h 900798"/>
              <a:gd name="connsiteX4" fmla="*/ 8823034 w 8981625"/>
              <a:gd name="connsiteY4" fmla="*/ 900798 h 9007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81625" h="900798">
                <a:moveTo>
                  <a:pt x="0" y="900798"/>
                </a:moveTo>
                <a:lnTo>
                  <a:pt x="728550" y="0"/>
                </a:lnTo>
                <a:lnTo>
                  <a:pt x="8110301" y="0"/>
                </a:lnTo>
                <a:lnTo>
                  <a:pt x="8981625" y="704712"/>
                </a:lnTo>
                <a:lnTo>
                  <a:pt x="8823034" y="90079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6" name="Freeform: Shape 5">
            <a:extLst>
              <a:ext uri="{FF2B5EF4-FFF2-40B4-BE49-F238E27FC236}">
                <a16:creationId xmlns:a16="http://schemas.microsoft.com/office/drawing/2014/main" id="{6799B1E3-3040-4EE2-A1DE-0C28F772E0A9}"/>
              </a:ext>
            </a:extLst>
          </p:cNvPr>
          <p:cNvSpPr/>
          <p:nvPr/>
        </p:nvSpPr>
        <p:spPr>
          <a:xfrm rot="3062081">
            <a:off x="4413203" y="3342219"/>
            <a:ext cx="8963408" cy="173563"/>
          </a:xfrm>
          <a:custGeom>
            <a:avLst/>
            <a:gdLst>
              <a:gd name="connsiteX0" fmla="*/ 0 w 8963408"/>
              <a:gd name="connsiteY0" fmla="*/ 173562 h 173562"/>
              <a:gd name="connsiteX1" fmla="*/ 140374 w 8963408"/>
              <a:gd name="connsiteY1" fmla="*/ 0 h 173562"/>
              <a:gd name="connsiteX2" fmla="*/ 8963408 w 8963408"/>
              <a:gd name="connsiteY2" fmla="*/ 0 h 173562"/>
              <a:gd name="connsiteX3" fmla="*/ 8823034 w 8963408"/>
              <a:gd name="connsiteY3" fmla="*/ 173562 h 173562"/>
            </a:gdLst>
            <a:ahLst/>
            <a:cxnLst>
              <a:cxn ang="0">
                <a:pos x="connsiteX0" y="connsiteY0"/>
              </a:cxn>
              <a:cxn ang="0">
                <a:pos x="connsiteX1" y="connsiteY1"/>
              </a:cxn>
              <a:cxn ang="0">
                <a:pos x="connsiteX2" y="connsiteY2"/>
              </a:cxn>
              <a:cxn ang="0">
                <a:pos x="connsiteX3" y="connsiteY3"/>
              </a:cxn>
            </a:cxnLst>
            <a:rect l="l" t="t" r="r" b="b"/>
            <a:pathLst>
              <a:path w="8963408" h="173562">
                <a:moveTo>
                  <a:pt x="0" y="173562"/>
                </a:moveTo>
                <a:lnTo>
                  <a:pt x="140374" y="0"/>
                </a:lnTo>
                <a:lnTo>
                  <a:pt x="8963408" y="0"/>
                </a:lnTo>
                <a:lnTo>
                  <a:pt x="8823034" y="17356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3" name="Freeform: Shape 22">
            <a:extLst>
              <a:ext uri="{FF2B5EF4-FFF2-40B4-BE49-F238E27FC236}">
                <a16:creationId xmlns:a16="http://schemas.microsoft.com/office/drawing/2014/main" id="{0839E33C-B0D2-4702-89F5-A7E4E0C09CFC}"/>
              </a:ext>
            </a:extLst>
          </p:cNvPr>
          <p:cNvSpPr/>
          <p:nvPr/>
        </p:nvSpPr>
        <p:spPr>
          <a:xfrm rot="3005986" flipH="1">
            <a:off x="6549601" y="2367552"/>
            <a:ext cx="7070489" cy="418515"/>
          </a:xfrm>
          <a:custGeom>
            <a:avLst/>
            <a:gdLst>
              <a:gd name="connsiteX0" fmla="*/ 7070489 w 7070489"/>
              <a:gd name="connsiteY0" fmla="*/ 418514 h 418515"/>
              <a:gd name="connsiteX1" fmla="*/ 6720554 w 7070489"/>
              <a:gd name="connsiteY1" fmla="*/ 0 h 418515"/>
              <a:gd name="connsiteX2" fmla="*/ 500534 w 7070489"/>
              <a:gd name="connsiteY2" fmla="*/ 0 h 418515"/>
              <a:gd name="connsiteX3" fmla="*/ 0 w 7070489"/>
              <a:gd name="connsiteY3" fmla="*/ 418515 h 418515"/>
            </a:gdLst>
            <a:ahLst/>
            <a:cxnLst>
              <a:cxn ang="0">
                <a:pos x="connsiteX0" y="connsiteY0"/>
              </a:cxn>
              <a:cxn ang="0">
                <a:pos x="connsiteX1" y="connsiteY1"/>
              </a:cxn>
              <a:cxn ang="0">
                <a:pos x="connsiteX2" y="connsiteY2"/>
              </a:cxn>
              <a:cxn ang="0">
                <a:pos x="connsiteX3" y="connsiteY3"/>
              </a:cxn>
            </a:cxnLst>
            <a:rect l="l" t="t" r="r" b="b"/>
            <a:pathLst>
              <a:path w="7070489" h="418515">
                <a:moveTo>
                  <a:pt x="7070489" y="418514"/>
                </a:moveTo>
                <a:lnTo>
                  <a:pt x="6720554" y="0"/>
                </a:lnTo>
                <a:lnTo>
                  <a:pt x="500534" y="0"/>
                </a:lnTo>
                <a:lnTo>
                  <a:pt x="0" y="41851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4" name="Freeform: Shape 23">
            <a:extLst>
              <a:ext uri="{FF2B5EF4-FFF2-40B4-BE49-F238E27FC236}">
                <a16:creationId xmlns:a16="http://schemas.microsoft.com/office/drawing/2014/main" id="{3028B2C4-E9E0-473B-9003-C64988B0A1BC}"/>
              </a:ext>
            </a:extLst>
          </p:cNvPr>
          <p:cNvSpPr/>
          <p:nvPr/>
        </p:nvSpPr>
        <p:spPr>
          <a:xfrm rot="19200000">
            <a:off x="8854925" y="5472753"/>
            <a:ext cx="4027547" cy="785553"/>
          </a:xfrm>
          <a:custGeom>
            <a:avLst/>
            <a:gdLst>
              <a:gd name="connsiteX0" fmla="*/ 99664 w 4027547"/>
              <a:gd name="connsiteY0" fmla="*/ 0 h 785553"/>
              <a:gd name="connsiteX1" fmla="*/ 72419 w 4027547"/>
              <a:gd name="connsiteY1" fmla="*/ 60767 h 785553"/>
              <a:gd name="connsiteX2" fmla="*/ 0 w 4027547"/>
              <a:gd name="connsiteY2" fmla="*/ 0 h 785553"/>
              <a:gd name="connsiteX3" fmla="*/ 539381 w 4027547"/>
              <a:gd name="connsiteY3" fmla="*/ 0 h 785553"/>
              <a:gd name="connsiteX4" fmla="*/ 391937 w 4027547"/>
              <a:gd name="connsiteY4" fmla="*/ 328875 h 785553"/>
              <a:gd name="connsiteX5" fmla="*/ 228402 w 4027547"/>
              <a:gd name="connsiteY5" fmla="*/ 191652 h 785553"/>
              <a:gd name="connsiteX6" fmla="*/ 314325 w 4027547"/>
              <a:gd name="connsiteY6" fmla="*/ 0 h 785553"/>
              <a:gd name="connsiteX7" fmla="*/ 979103 w 4027547"/>
              <a:gd name="connsiteY7" fmla="*/ 0 h 785553"/>
              <a:gd name="connsiteX8" fmla="*/ 711455 w 4027547"/>
              <a:gd name="connsiteY8" fmla="*/ 596982 h 785553"/>
              <a:gd name="connsiteX9" fmla="*/ 547920 w 4027547"/>
              <a:gd name="connsiteY9" fmla="*/ 459759 h 785553"/>
              <a:gd name="connsiteX10" fmla="*/ 754042 w 4027547"/>
              <a:gd name="connsiteY10" fmla="*/ 0 h 785553"/>
              <a:gd name="connsiteX11" fmla="*/ 1418820 w 4027547"/>
              <a:gd name="connsiteY11" fmla="*/ 0 h 785553"/>
              <a:gd name="connsiteX12" fmla="*/ 1066629 w 4027547"/>
              <a:gd name="connsiteY12" fmla="*/ 785552 h 785553"/>
              <a:gd name="connsiteX13" fmla="*/ 936184 w 4027547"/>
              <a:gd name="connsiteY13" fmla="*/ 785552 h 785553"/>
              <a:gd name="connsiteX14" fmla="*/ 867438 w 4027547"/>
              <a:gd name="connsiteY14" fmla="*/ 727867 h 785553"/>
              <a:gd name="connsiteX15" fmla="*/ 1193763 w 4027547"/>
              <a:gd name="connsiteY15" fmla="*/ 0 h 785553"/>
              <a:gd name="connsiteX16" fmla="*/ 1858539 w 4027547"/>
              <a:gd name="connsiteY16" fmla="*/ 0 h 785553"/>
              <a:gd name="connsiteX17" fmla="*/ 1506353 w 4027547"/>
              <a:gd name="connsiteY17" fmla="*/ 785552 h 785553"/>
              <a:gd name="connsiteX18" fmla="*/ 1281292 w 4027547"/>
              <a:gd name="connsiteY18" fmla="*/ 785552 h 785553"/>
              <a:gd name="connsiteX19" fmla="*/ 1633481 w 4027547"/>
              <a:gd name="connsiteY19" fmla="*/ 2 h 785553"/>
              <a:gd name="connsiteX20" fmla="*/ 2298256 w 4027547"/>
              <a:gd name="connsiteY20" fmla="*/ 0 h 785553"/>
              <a:gd name="connsiteX21" fmla="*/ 1946064 w 4027547"/>
              <a:gd name="connsiteY21" fmla="*/ 785553 h 785553"/>
              <a:gd name="connsiteX22" fmla="*/ 1721006 w 4027547"/>
              <a:gd name="connsiteY22" fmla="*/ 785552 h 785553"/>
              <a:gd name="connsiteX23" fmla="*/ 2073196 w 4027547"/>
              <a:gd name="connsiteY23" fmla="*/ 0 h 785553"/>
              <a:gd name="connsiteX24" fmla="*/ 2708393 w 4027547"/>
              <a:gd name="connsiteY24" fmla="*/ 0 h 785553"/>
              <a:gd name="connsiteX25" fmla="*/ 2356201 w 4027547"/>
              <a:gd name="connsiteY25" fmla="*/ 785552 h 785553"/>
              <a:gd name="connsiteX26" fmla="*/ 2131146 w 4027547"/>
              <a:gd name="connsiteY26" fmla="*/ 785552 h 785553"/>
              <a:gd name="connsiteX27" fmla="*/ 2483333 w 4027547"/>
              <a:gd name="connsiteY27" fmla="*/ 0 h 785553"/>
              <a:gd name="connsiteX28" fmla="*/ 3148110 w 4027547"/>
              <a:gd name="connsiteY28" fmla="*/ 0 h 785553"/>
              <a:gd name="connsiteX29" fmla="*/ 2795922 w 4027547"/>
              <a:gd name="connsiteY29" fmla="*/ 785552 h 785553"/>
              <a:gd name="connsiteX30" fmla="*/ 2570865 w 4027547"/>
              <a:gd name="connsiteY30" fmla="*/ 785552 h 785553"/>
              <a:gd name="connsiteX31" fmla="*/ 2923056 w 4027547"/>
              <a:gd name="connsiteY31" fmla="*/ 0 h 785553"/>
              <a:gd name="connsiteX32" fmla="*/ 3587828 w 4027547"/>
              <a:gd name="connsiteY32" fmla="*/ 0 h 785553"/>
              <a:gd name="connsiteX33" fmla="*/ 3235641 w 4027547"/>
              <a:gd name="connsiteY33" fmla="*/ 785552 h 785553"/>
              <a:gd name="connsiteX34" fmla="*/ 3010583 w 4027547"/>
              <a:gd name="connsiteY34" fmla="*/ 785552 h 785553"/>
              <a:gd name="connsiteX35" fmla="*/ 3362771 w 4027547"/>
              <a:gd name="connsiteY35" fmla="*/ 0 h 785553"/>
              <a:gd name="connsiteX36" fmla="*/ 4027547 w 4027547"/>
              <a:gd name="connsiteY36" fmla="*/ 0 h 785553"/>
              <a:gd name="connsiteX37" fmla="*/ 3977918 w 4027547"/>
              <a:gd name="connsiteY37" fmla="*/ 110695 h 785553"/>
              <a:gd name="connsiteX38" fmla="*/ 3494652 w 4027547"/>
              <a:gd name="connsiteY38" fmla="*/ 686629 h 785553"/>
              <a:gd name="connsiteX39" fmla="*/ 3802492 w 4027547"/>
              <a:gd name="connsiteY39" fmla="*/ 0 h 7855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4027547" h="785553">
                <a:moveTo>
                  <a:pt x="99664" y="0"/>
                </a:moveTo>
                <a:lnTo>
                  <a:pt x="72419" y="60767"/>
                </a:lnTo>
                <a:lnTo>
                  <a:pt x="0" y="0"/>
                </a:lnTo>
                <a:close/>
                <a:moveTo>
                  <a:pt x="539381" y="0"/>
                </a:moveTo>
                <a:lnTo>
                  <a:pt x="391937" y="328875"/>
                </a:lnTo>
                <a:lnTo>
                  <a:pt x="228402" y="191652"/>
                </a:lnTo>
                <a:lnTo>
                  <a:pt x="314325" y="0"/>
                </a:lnTo>
                <a:close/>
                <a:moveTo>
                  <a:pt x="979103" y="0"/>
                </a:moveTo>
                <a:lnTo>
                  <a:pt x="711455" y="596982"/>
                </a:lnTo>
                <a:lnTo>
                  <a:pt x="547920" y="459759"/>
                </a:lnTo>
                <a:lnTo>
                  <a:pt x="754042" y="0"/>
                </a:lnTo>
                <a:close/>
                <a:moveTo>
                  <a:pt x="1418820" y="0"/>
                </a:moveTo>
                <a:lnTo>
                  <a:pt x="1066629" y="785552"/>
                </a:lnTo>
                <a:lnTo>
                  <a:pt x="936184" y="785552"/>
                </a:lnTo>
                <a:lnTo>
                  <a:pt x="867438" y="727867"/>
                </a:lnTo>
                <a:lnTo>
                  <a:pt x="1193763" y="0"/>
                </a:lnTo>
                <a:close/>
                <a:moveTo>
                  <a:pt x="1858539" y="0"/>
                </a:moveTo>
                <a:lnTo>
                  <a:pt x="1506353" y="785552"/>
                </a:lnTo>
                <a:lnTo>
                  <a:pt x="1281292" y="785552"/>
                </a:lnTo>
                <a:lnTo>
                  <a:pt x="1633481" y="2"/>
                </a:lnTo>
                <a:close/>
                <a:moveTo>
                  <a:pt x="2298256" y="0"/>
                </a:moveTo>
                <a:lnTo>
                  <a:pt x="1946064" y="785553"/>
                </a:lnTo>
                <a:lnTo>
                  <a:pt x="1721006" y="785552"/>
                </a:lnTo>
                <a:lnTo>
                  <a:pt x="2073196" y="0"/>
                </a:lnTo>
                <a:close/>
                <a:moveTo>
                  <a:pt x="2708393" y="0"/>
                </a:moveTo>
                <a:lnTo>
                  <a:pt x="2356201" y="785552"/>
                </a:lnTo>
                <a:lnTo>
                  <a:pt x="2131146" y="785552"/>
                </a:lnTo>
                <a:lnTo>
                  <a:pt x="2483333" y="0"/>
                </a:lnTo>
                <a:close/>
                <a:moveTo>
                  <a:pt x="3148110" y="0"/>
                </a:moveTo>
                <a:lnTo>
                  <a:pt x="2795922" y="785552"/>
                </a:lnTo>
                <a:lnTo>
                  <a:pt x="2570865" y="785552"/>
                </a:lnTo>
                <a:lnTo>
                  <a:pt x="2923056" y="0"/>
                </a:lnTo>
                <a:close/>
                <a:moveTo>
                  <a:pt x="3587828" y="0"/>
                </a:moveTo>
                <a:lnTo>
                  <a:pt x="3235641" y="785552"/>
                </a:lnTo>
                <a:lnTo>
                  <a:pt x="3010583" y="785552"/>
                </a:lnTo>
                <a:lnTo>
                  <a:pt x="3362771" y="0"/>
                </a:lnTo>
                <a:close/>
                <a:moveTo>
                  <a:pt x="4027547" y="0"/>
                </a:moveTo>
                <a:lnTo>
                  <a:pt x="3977918" y="110695"/>
                </a:lnTo>
                <a:lnTo>
                  <a:pt x="3494652" y="686629"/>
                </a:lnTo>
                <a:lnTo>
                  <a:pt x="3802492"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dirty="0"/>
          </a:p>
        </p:txBody>
      </p:sp>
      <p:sp>
        <p:nvSpPr>
          <p:cNvPr id="21" name="Freeform: Shape 20">
            <a:extLst>
              <a:ext uri="{FF2B5EF4-FFF2-40B4-BE49-F238E27FC236}">
                <a16:creationId xmlns:a16="http://schemas.microsoft.com/office/drawing/2014/main" id="{63D6100F-5652-448D-8A03-8A05FD7B6ECC}"/>
              </a:ext>
            </a:extLst>
          </p:cNvPr>
          <p:cNvSpPr/>
          <p:nvPr/>
        </p:nvSpPr>
        <p:spPr>
          <a:xfrm rot="19437919" flipV="1">
            <a:off x="10136715" y="-749760"/>
            <a:ext cx="1678567" cy="2664986"/>
          </a:xfrm>
          <a:custGeom>
            <a:avLst/>
            <a:gdLst>
              <a:gd name="connsiteX0" fmla="*/ 0 w 1678566"/>
              <a:gd name="connsiteY0" fmla="*/ 2664986 h 2664986"/>
              <a:gd name="connsiteX1" fmla="*/ 421411 w 1678566"/>
              <a:gd name="connsiteY1" fmla="*/ 2358422 h 2664986"/>
              <a:gd name="connsiteX2" fmla="*/ 435745 w 1678566"/>
              <a:gd name="connsiteY2" fmla="*/ 419135 h 2664986"/>
              <a:gd name="connsiteX3" fmla="*/ 1678566 w 1678566"/>
              <a:gd name="connsiteY3" fmla="*/ 419135 h 2664986"/>
              <a:gd name="connsiteX4" fmla="*/ 1373659 w 1678566"/>
              <a:gd name="connsiteY4" fmla="*/ 0 h 2664986"/>
              <a:gd name="connsiteX5" fmla="*/ 27601 w 1678566"/>
              <a:gd name="connsiteY5" fmla="*/ 0 h 2664986"/>
              <a:gd name="connsiteX6" fmla="*/ 27601 w 1678566"/>
              <a:gd name="connsiteY6" fmla="*/ 2530 h 2664986"/>
              <a:gd name="connsiteX7" fmla="*/ 19679 w 1678566"/>
              <a:gd name="connsiteY7" fmla="*/ 2471 h 26649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678566" h="2664986">
                <a:moveTo>
                  <a:pt x="0" y="2664986"/>
                </a:moveTo>
                <a:lnTo>
                  <a:pt x="421411" y="2358422"/>
                </a:lnTo>
                <a:lnTo>
                  <a:pt x="435745" y="419135"/>
                </a:lnTo>
                <a:lnTo>
                  <a:pt x="1678566" y="419135"/>
                </a:lnTo>
                <a:lnTo>
                  <a:pt x="1373659" y="0"/>
                </a:lnTo>
                <a:lnTo>
                  <a:pt x="27601" y="0"/>
                </a:lnTo>
                <a:lnTo>
                  <a:pt x="27601" y="2530"/>
                </a:lnTo>
                <a:lnTo>
                  <a:pt x="19679" y="247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
        <p:nvSpPr>
          <p:cNvPr id="22" name="Freeform: Shape 21">
            <a:extLst>
              <a:ext uri="{FF2B5EF4-FFF2-40B4-BE49-F238E27FC236}">
                <a16:creationId xmlns:a16="http://schemas.microsoft.com/office/drawing/2014/main" id="{371CC730-3526-4223-BA11-0FEE2E9F273C}"/>
              </a:ext>
            </a:extLst>
          </p:cNvPr>
          <p:cNvSpPr/>
          <p:nvPr/>
        </p:nvSpPr>
        <p:spPr>
          <a:xfrm rot="3062081">
            <a:off x="9323372" y="1430566"/>
            <a:ext cx="659838" cy="6980425"/>
          </a:xfrm>
          <a:custGeom>
            <a:avLst/>
            <a:gdLst>
              <a:gd name="connsiteX0" fmla="*/ 51594 w 659838"/>
              <a:gd name="connsiteY0" fmla="*/ 0 h 6980425"/>
              <a:gd name="connsiteX1" fmla="*/ 659838 w 659838"/>
              <a:gd name="connsiteY1" fmla="*/ 491936 h 6980425"/>
              <a:gd name="connsiteX2" fmla="*/ 617523 w 659838"/>
              <a:gd name="connsiteY2" fmla="*/ 6216903 h 6980425"/>
              <a:gd name="connsiteX3" fmla="*/ 0 w 659838"/>
              <a:gd name="connsiteY3" fmla="*/ 6980425 h 6980425"/>
            </a:gdLst>
            <a:ahLst/>
            <a:cxnLst>
              <a:cxn ang="0">
                <a:pos x="connsiteX0" y="connsiteY0"/>
              </a:cxn>
              <a:cxn ang="0">
                <a:pos x="connsiteX1" y="connsiteY1"/>
              </a:cxn>
              <a:cxn ang="0">
                <a:pos x="connsiteX2" y="connsiteY2"/>
              </a:cxn>
              <a:cxn ang="0">
                <a:pos x="connsiteX3" y="connsiteY3"/>
              </a:cxn>
            </a:cxnLst>
            <a:rect l="l" t="t" r="r" b="b"/>
            <a:pathLst>
              <a:path w="659838" h="6980425">
                <a:moveTo>
                  <a:pt x="51594" y="0"/>
                </a:moveTo>
                <a:lnTo>
                  <a:pt x="659838" y="491936"/>
                </a:lnTo>
                <a:lnTo>
                  <a:pt x="617523" y="6216903"/>
                </a:lnTo>
                <a:lnTo>
                  <a:pt x="0" y="698042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800"/>
          </a:p>
        </p:txBody>
      </p:sp>
    </p:spTree>
    <p:extLst>
      <p:ext uri="{BB962C8B-B14F-4D97-AF65-F5344CB8AC3E}">
        <p14:creationId xmlns:p14="http://schemas.microsoft.com/office/powerpoint/2010/main" val="378232006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11/2/2022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82910673"/>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Contents slide layout">
    <p:spTree>
      <p:nvGrpSpPr>
        <p:cNvPr id="1" name=""/>
        <p:cNvGrpSpPr/>
        <p:nvPr/>
      </p:nvGrpSpPr>
      <p:grpSpPr>
        <a:xfrm>
          <a:off x="0" y="0"/>
          <a:ext cx="0" cy="0"/>
          <a:chOff x="0" y="0"/>
          <a:chExt cx="0" cy="0"/>
        </a:xfrm>
      </p:grpSpPr>
      <p:sp>
        <p:nvSpPr>
          <p:cNvPr id="2" name="Text Placeholder 9">
            <a:extLst>
              <a:ext uri="{FF2B5EF4-FFF2-40B4-BE49-F238E27FC236}">
                <a16:creationId xmlns:a16="http://schemas.microsoft.com/office/drawing/2014/main" id="{23DE32A5-6181-4C51-AD5C-3F1A448478A1}"/>
              </a:ext>
            </a:extLst>
          </p:cNvPr>
          <p:cNvSpPr>
            <a:spLocks noGrp="1"/>
          </p:cNvSpPr>
          <p:nvPr>
            <p:ph type="body" sz="quarter" idx="10" hasCustomPrompt="1"/>
          </p:nvPr>
        </p:nvSpPr>
        <p:spPr>
          <a:xfrm>
            <a:off x="323530" y="339511"/>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BASIC LAYOUT</a:t>
            </a:r>
          </a:p>
        </p:txBody>
      </p:sp>
    </p:spTree>
    <p:extLst>
      <p:ext uri="{BB962C8B-B14F-4D97-AF65-F5344CB8AC3E}">
        <p14:creationId xmlns:p14="http://schemas.microsoft.com/office/powerpoint/2010/main" val="36727012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4908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Taam slide layout">
    <p:spTree>
      <p:nvGrpSpPr>
        <p:cNvPr id="1" name=""/>
        <p:cNvGrpSpPr/>
        <p:nvPr/>
      </p:nvGrpSpPr>
      <p:grpSpPr>
        <a:xfrm>
          <a:off x="0" y="0"/>
          <a:ext cx="0" cy="0"/>
          <a:chOff x="0" y="0"/>
          <a:chExt cx="0" cy="0"/>
        </a:xfrm>
      </p:grpSpPr>
      <p:sp>
        <p:nvSpPr>
          <p:cNvPr id="9" name="Diamond 8">
            <a:extLst>
              <a:ext uri="{FF2B5EF4-FFF2-40B4-BE49-F238E27FC236}">
                <a16:creationId xmlns:a16="http://schemas.microsoft.com/office/drawing/2014/main" id="{00C80A40-AA79-4AAD-8388-2A590CE9D178}"/>
              </a:ext>
            </a:extLst>
          </p:cNvPr>
          <p:cNvSpPr>
            <a:spLocks noChangeAspect="1"/>
          </p:cNvSpPr>
          <p:nvPr userDrawn="1"/>
        </p:nvSpPr>
        <p:spPr>
          <a:xfrm>
            <a:off x="809625" y="1562100"/>
            <a:ext cx="2468880" cy="2468880"/>
          </a:xfrm>
          <a:prstGeom prst="diamond">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Text Placeholder 9">
            <a:extLst>
              <a:ext uri="{FF2B5EF4-FFF2-40B4-BE49-F238E27FC236}">
                <a16:creationId xmlns:a16="http://schemas.microsoft.com/office/drawing/2014/main" id="{EF70765A-4598-4D75-8EBE-B820808F6559}"/>
              </a:ext>
            </a:extLst>
          </p:cNvPr>
          <p:cNvSpPr>
            <a:spLocks noGrp="1"/>
          </p:cNvSpPr>
          <p:nvPr>
            <p:ph type="body" sz="quarter" idx="10" hasCustomPrompt="1"/>
          </p:nvPr>
        </p:nvSpPr>
        <p:spPr>
          <a:xfrm>
            <a:off x="323530" y="339511"/>
            <a:ext cx="11573197" cy="724247"/>
          </a:xfrm>
          <a:prstGeom prst="rect">
            <a:avLst/>
          </a:prstGeom>
        </p:spPr>
        <p:txBody>
          <a:bodyPr anchor="ctr"/>
          <a:lstStyle>
            <a:lvl1pPr marL="0" indent="0" algn="ctr">
              <a:buNone/>
              <a:defRPr sz="5400" b="0" baseline="0">
                <a:solidFill>
                  <a:schemeClr val="tx1">
                    <a:lumMod val="85000"/>
                    <a:lumOff val="15000"/>
                  </a:schemeClr>
                </a:solidFill>
                <a:latin typeface="+mj-lt"/>
                <a:cs typeface="Arial" pitchFamily="34" charset="0"/>
              </a:defRPr>
            </a:lvl1pPr>
          </a:lstStyle>
          <a:p>
            <a:pPr lvl="0"/>
            <a:r>
              <a:rPr lang="en-US" altLang="ko-KR" dirty="0"/>
              <a:t>Our Team LAYOUT</a:t>
            </a:r>
          </a:p>
        </p:txBody>
      </p:sp>
      <p:sp>
        <p:nvSpPr>
          <p:cNvPr id="4" name="Picture Placeholder 2">
            <a:extLst>
              <a:ext uri="{FF2B5EF4-FFF2-40B4-BE49-F238E27FC236}">
                <a16:creationId xmlns:a16="http://schemas.microsoft.com/office/drawing/2014/main" id="{EE08AEE6-27AA-41E8-9453-E5C3EB37D2D5}"/>
              </a:ext>
            </a:extLst>
          </p:cNvPr>
          <p:cNvSpPr>
            <a:spLocks noGrp="1" noChangeAspect="1"/>
          </p:cNvSpPr>
          <p:nvPr>
            <p:ph type="pic" idx="14" hasCustomPrompt="1"/>
          </p:nvPr>
        </p:nvSpPr>
        <p:spPr>
          <a:xfrm>
            <a:off x="1096317" y="1848794"/>
            <a:ext cx="1895497" cy="1895497"/>
          </a:xfrm>
          <a:prstGeom prst="rect">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
        <p:nvSpPr>
          <p:cNvPr id="5" name="Diamond 4">
            <a:extLst>
              <a:ext uri="{FF2B5EF4-FFF2-40B4-BE49-F238E27FC236}">
                <a16:creationId xmlns:a16="http://schemas.microsoft.com/office/drawing/2014/main" id="{A4D7C278-0C99-47A6-8B0A-B7E96BD14343}"/>
              </a:ext>
            </a:extLst>
          </p:cNvPr>
          <p:cNvSpPr>
            <a:spLocks noChangeAspect="1"/>
          </p:cNvSpPr>
          <p:nvPr userDrawn="1"/>
        </p:nvSpPr>
        <p:spPr>
          <a:xfrm>
            <a:off x="3627120" y="3829050"/>
            <a:ext cx="2468880" cy="2468880"/>
          </a:xfrm>
          <a:prstGeom prst="diamond">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Picture Placeholder 2">
            <a:extLst>
              <a:ext uri="{FF2B5EF4-FFF2-40B4-BE49-F238E27FC236}">
                <a16:creationId xmlns:a16="http://schemas.microsoft.com/office/drawing/2014/main" id="{005A8B89-D56A-439D-852E-77BC799F34B6}"/>
              </a:ext>
            </a:extLst>
          </p:cNvPr>
          <p:cNvSpPr>
            <a:spLocks noGrp="1" noChangeAspect="1"/>
          </p:cNvSpPr>
          <p:nvPr>
            <p:ph type="pic" idx="15" hasCustomPrompt="1"/>
          </p:nvPr>
        </p:nvSpPr>
        <p:spPr>
          <a:xfrm>
            <a:off x="3913813" y="4115744"/>
            <a:ext cx="1895497" cy="1895497"/>
          </a:xfrm>
          <a:prstGeom prst="rect">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
        <p:nvSpPr>
          <p:cNvPr id="7" name="Diamond 6">
            <a:extLst>
              <a:ext uri="{FF2B5EF4-FFF2-40B4-BE49-F238E27FC236}">
                <a16:creationId xmlns:a16="http://schemas.microsoft.com/office/drawing/2014/main" id="{7DDAF52F-9C69-47C1-9215-F0B682DF81F2}"/>
              </a:ext>
            </a:extLst>
          </p:cNvPr>
          <p:cNvSpPr>
            <a:spLocks noChangeAspect="1"/>
          </p:cNvSpPr>
          <p:nvPr userDrawn="1"/>
        </p:nvSpPr>
        <p:spPr>
          <a:xfrm>
            <a:off x="6096001" y="1562100"/>
            <a:ext cx="2468880" cy="2468880"/>
          </a:xfrm>
          <a:prstGeom prst="diamond">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Picture Placeholder 2">
            <a:extLst>
              <a:ext uri="{FF2B5EF4-FFF2-40B4-BE49-F238E27FC236}">
                <a16:creationId xmlns:a16="http://schemas.microsoft.com/office/drawing/2014/main" id="{DAC8403C-AF53-4191-A348-FB8032BF2E02}"/>
              </a:ext>
            </a:extLst>
          </p:cNvPr>
          <p:cNvSpPr>
            <a:spLocks noGrp="1" noChangeAspect="1"/>
          </p:cNvSpPr>
          <p:nvPr>
            <p:ph type="pic" idx="16" hasCustomPrompt="1"/>
          </p:nvPr>
        </p:nvSpPr>
        <p:spPr>
          <a:xfrm>
            <a:off x="6382693" y="1848794"/>
            <a:ext cx="1895497" cy="1895497"/>
          </a:xfrm>
          <a:prstGeom prst="rect">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
        <p:nvSpPr>
          <p:cNvPr id="10" name="Diamond 9">
            <a:extLst>
              <a:ext uri="{FF2B5EF4-FFF2-40B4-BE49-F238E27FC236}">
                <a16:creationId xmlns:a16="http://schemas.microsoft.com/office/drawing/2014/main" id="{5814FDF6-8A0D-4328-84A6-3F4CA5AB5BB0}"/>
              </a:ext>
            </a:extLst>
          </p:cNvPr>
          <p:cNvSpPr>
            <a:spLocks noChangeAspect="1"/>
          </p:cNvSpPr>
          <p:nvPr userDrawn="1"/>
        </p:nvSpPr>
        <p:spPr>
          <a:xfrm>
            <a:off x="8913496" y="3829050"/>
            <a:ext cx="2468880" cy="2468880"/>
          </a:xfrm>
          <a:prstGeom prst="diamond">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1" name="Picture Placeholder 2">
            <a:extLst>
              <a:ext uri="{FF2B5EF4-FFF2-40B4-BE49-F238E27FC236}">
                <a16:creationId xmlns:a16="http://schemas.microsoft.com/office/drawing/2014/main" id="{250B6065-B79A-4B6E-A698-10B5114FD9E3}"/>
              </a:ext>
            </a:extLst>
          </p:cNvPr>
          <p:cNvSpPr>
            <a:spLocks noGrp="1" noChangeAspect="1"/>
          </p:cNvSpPr>
          <p:nvPr>
            <p:ph type="pic" idx="17" hasCustomPrompt="1"/>
          </p:nvPr>
        </p:nvSpPr>
        <p:spPr>
          <a:xfrm>
            <a:off x="9200189" y="4115744"/>
            <a:ext cx="1895497" cy="1895497"/>
          </a:xfrm>
          <a:prstGeom prst="rect">
            <a:avLst/>
          </a:prstGeom>
          <a:solidFill>
            <a:schemeClr val="bg1">
              <a:lumMod val="95000"/>
            </a:schemeClr>
          </a:solidFill>
        </p:spPr>
        <p:txBody>
          <a:bodyPr anchor="ctr"/>
          <a:lstStyle>
            <a:lvl1pPr marL="0" indent="0" algn="ctr">
              <a:buNone/>
              <a:defRPr sz="120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768664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220445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2667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0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648684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
        <p:nvSpPr>
          <p:cNvPr id="13" name="Rectangle 6">
            <a:extLst>
              <a:ext uri="{FF2B5EF4-FFF2-40B4-BE49-F238E27FC236}">
                <a16:creationId xmlns:a16="http://schemas.microsoft.com/office/drawing/2014/main" id="{D075C1DE-E117-4FA9-A867-4ED89AC25A98}"/>
              </a:ext>
            </a:extLst>
          </p:cNvPr>
          <p:cNvSpPr/>
          <p:nvPr userDrawn="1"/>
        </p:nvSpPr>
        <p:spPr>
          <a:xfrm>
            <a:off x="-1" y="3"/>
            <a:ext cx="5621868" cy="6857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sz="1800"/>
          </a:p>
        </p:txBody>
      </p:sp>
      <p:sp>
        <p:nvSpPr>
          <p:cNvPr id="8" name="Picture Placeholder 2"/>
          <p:cNvSpPr>
            <a:spLocks noGrp="1"/>
          </p:cNvSpPr>
          <p:nvPr>
            <p:ph type="pic" idx="10" hasCustomPrompt="1"/>
          </p:nvPr>
        </p:nvSpPr>
        <p:spPr>
          <a:xfrm>
            <a:off x="4315581" y="-1"/>
            <a:ext cx="2612571" cy="4373639"/>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
        <p:nvSpPr>
          <p:cNvPr id="9" name="Picture Placeholder 2"/>
          <p:cNvSpPr>
            <a:spLocks noGrp="1"/>
          </p:cNvSpPr>
          <p:nvPr>
            <p:ph type="pic" idx="11" hasCustomPrompt="1"/>
          </p:nvPr>
        </p:nvSpPr>
        <p:spPr>
          <a:xfrm>
            <a:off x="4315581" y="4567162"/>
            <a:ext cx="7876419" cy="2290838"/>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
        <p:nvSpPr>
          <p:cNvPr id="12" name="Picture Placeholder 2">
            <a:extLst>
              <a:ext uri="{FF2B5EF4-FFF2-40B4-BE49-F238E27FC236}">
                <a16:creationId xmlns:a16="http://schemas.microsoft.com/office/drawing/2014/main" id="{CE83DDED-D6C7-4848-B289-2830377167D2}"/>
              </a:ext>
            </a:extLst>
          </p:cNvPr>
          <p:cNvSpPr>
            <a:spLocks noGrp="1"/>
          </p:cNvSpPr>
          <p:nvPr>
            <p:ph type="pic" idx="12" hasCustomPrompt="1"/>
          </p:nvPr>
        </p:nvSpPr>
        <p:spPr>
          <a:xfrm>
            <a:off x="532193" y="0"/>
            <a:ext cx="3531809" cy="6858000"/>
          </a:xfrm>
          <a:prstGeom prst="rect">
            <a:avLst/>
          </a:prstGeom>
          <a:solidFill>
            <a:schemeClr val="bg1">
              <a:lumMod val="95000"/>
            </a:schemeClr>
          </a:solidFill>
        </p:spPr>
        <p:txBody>
          <a:bodyPr anchor="ctr"/>
          <a:lstStyle>
            <a:lvl1pPr marL="0" indent="0" algn="ctr">
              <a:buNone/>
              <a:defRPr sz="1200" baseline="0">
                <a:solidFill>
                  <a:schemeClr val="tx1">
                    <a:lumMod val="75000"/>
                    <a:lumOff val="25000"/>
                  </a:schemeClr>
                </a:solidFill>
                <a:latin typeface="+mn-lt"/>
                <a:cs typeface="Arial" pitchFamily="34" charset="0"/>
              </a:defRPr>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ltLang="ko-KR" dirty="0"/>
              <a:t>Your Picture Here</a:t>
            </a:r>
            <a:endParaRPr lang="ko-KR" altLang="en-US" dirty="0"/>
          </a:p>
        </p:txBody>
      </p:sp>
    </p:spTree>
    <p:extLst>
      <p:ext uri="{BB962C8B-B14F-4D97-AF65-F5344CB8AC3E}">
        <p14:creationId xmlns:p14="http://schemas.microsoft.com/office/powerpoint/2010/main" val="113373147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56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2_Contents slide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5574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2.xml"/><Relationship Id="rId1"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slideLayout" Target="../slideLayouts/slideLayout31.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image" Target="../media/image1.jpg"/><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20">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B89826D-197C-0348-8036-616F8DB01BAB}"/>
              </a:ext>
            </a:extLst>
          </p:cNvPr>
          <p:cNvSpPr txBox="1">
            <a:spLocks noChangeArrowheads="1"/>
          </p:cNvSpPr>
          <p:nvPr userDrawn="1"/>
        </p:nvSpPr>
        <p:spPr bwMode="auto">
          <a:xfrm>
            <a:off x="3886200" y="6548438"/>
            <a:ext cx="37131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200">
                <a:solidFill>
                  <a:schemeClr val="bg1"/>
                </a:solidFill>
              </a:rPr>
              <a:t>Kementrian Pendidikan, Kebudayan, Riset, dan Teknologi</a:t>
            </a:r>
          </a:p>
          <a:p>
            <a:endParaRPr lang="en-US" altLang="en-US" sz="1200">
              <a:solidFill>
                <a:schemeClr val="bg1"/>
              </a:solidFill>
            </a:endParaRPr>
          </a:p>
        </p:txBody>
      </p:sp>
      <p:sp>
        <p:nvSpPr>
          <p:cNvPr id="3" name="TextBox 2">
            <a:extLst>
              <a:ext uri="{FF2B5EF4-FFF2-40B4-BE49-F238E27FC236}">
                <a16:creationId xmlns:a16="http://schemas.microsoft.com/office/drawing/2014/main" id="{C8A461FD-8F8B-6C73-F277-50D2F7896BE7}"/>
              </a:ext>
            </a:extLst>
          </p:cNvPr>
          <p:cNvSpPr txBox="1">
            <a:spLocks noChangeArrowheads="1"/>
          </p:cNvSpPr>
          <p:nvPr userDrawn="1"/>
        </p:nvSpPr>
        <p:spPr bwMode="auto">
          <a:xfrm>
            <a:off x="10447338" y="6535738"/>
            <a:ext cx="1027112"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r>
              <a:rPr lang="en-US" altLang="en-US" sz="1600">
                <a:solidFill>
                  <a:schemeClr val="bg1"/>
                </a:solidFill>
              </a:rPr>
              <a:t>UNISSULA</a:t>
            </a:r>
            <a:endParaRPr lang="en-US" altLang="en-US" sz="1600"/>
          </a:p>
          <a:p>
            <a:endParaRPr lang="en-US" altLang="en-US" sz="1600"/>
          </a:p>
        </p:txBody>
      </p:sp>
      <p:sp>
        <p:nvSpPr>
          <p:cNvPr id="4" name="TextBox 3">
            <a:extLst>
              <a:ext uri="{FF2B5EF4-FFF2-40B4-BE49-F238E27FC236}">
                <a16:creationId xmlns:a16="http://schemas.microsoft.com/office/drawing/2014/main" id="{78072C72-27BC-8E1D-BB1E-34DA576BD6DA}"/>
              </a:ext>
            </a:extLst>
          </p:cNvPr>
          <p:cNvSpPr txBox="1"/>
          <p:nvPr userDrawn="1"/>
        </p:nvSpPr>
        <p:spPr>
          <a:xfrm>
            <a:off x="300038" y="6556375"/>
            <a:ext cx="2574925" cy="446088"/>
          </a:xfrm>
          <a:prstGeom prst="rect">
            <a:avLst/>
          </a:prstGeom>
          <a:noFill/>
        </p:spPr>
        <p:txBody>
          <a:bodyPr wrap="none">
            <a:spAutoFit/>
          </a:bodyPr>
          <a:lstStyle/>
          <a:p>
            <a:pPr>
              <a:defRPr/>
            </a:pPr>
            <a:r>
              <a:rPr lang="en-US" altLang="en-US" sz="1200" dirty="0">
                <a:solidFill>
                  <a:schemeClr val="bg1"/>
                </a:solidFill>
              </a:rPr>
              <a:t>INOVASI MODUL DIGITAL (IMD) - 2022</a:t>
            </a:r>
          </a:p>
          <a:p>
            <a:pPr>
              <a:defRPr/>
            </a:pPr>
            <a:endParaRPr lang="en-US" sz="1050" dirty="0">
              <a:solidFill>
                <a:schemeClr val="bg1"/>
              </a:solidFill>
            </a:endParaRPr>
          </a:p>
        </p:txBody>
      </p:sp>
    </p:spTree>
    <p:extLst>
      <p:ext uri="{BB962C8B-B14F-4D97-AF65-F5344CB8AC3E}">
        <p14:creationId xmlns:p14="http://schemas.microsoft.com/office/powerpoint/2010/main" val="1615311501"/>
      </p:ext>
    </p:extLst>
  </p:cSld>
  <p:clrMap bg1="lt1" tx1="dk1" bg2="lt2" tx2="dk2" accent1="accent1" accent2="accent2" accent3="accent3" accent4="accent4" accent5="accent5" accent6="accent6" hlink="hlink" folHlink="folHlink"/>
  <p:sldLayoutIdLst>
    <p:sldLayoutId id="2147483652" r:id="rId1"/>
    <p:sldLayoutId id="2147483654" r:id="rId2"/>
    <p:sldLayoutId id="2147483675" r:id="rId3"/>
    <p:sldLayoutId id="2147483676" r:id="rId4"/>
    <p:sldLayoutId id="2147483678" r:id="rId5"/>
    <p:sldLayoutId id="2147483680" r:id="rId6"/>
    <p:sldLayoutId id="2147483682" r:id="rId7"/>
    <p:sldLayoutId id="2147483693" r:id="rId8"/>
    <p:sldLayoutId id="2147483684" r:id="rId9"/>
    <p:sldLayoutId id="2147483685" r:id="rId10"/>
    <p:sldLayoutId id="2147483686" r:id="rId11"/>
    <p:sldLayoutId id="2147483689" r:id="rId12"/>
    <p:sldLayoutId id="2147483687" r:id="rId13"/>
    <p:sldLayoutId id="2147483688" r:id="rId14"/>
    <p:sldLayoutId id="2147483671" r:id="rId15"/>
    <p:sldLayoutId id="2147483672" r:id="rId16"/>
    <p:sldLayoutId id="2147484100" r:id="rId17"/>
    <p:sldLayoutId id="2147484101" r:id="rId18"/>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8408049"/>
      </p:ext>
    </p:extLst>
  </p:cSld>
  <p:clrMap bg1="lt1" tx1="dk1" bg2="lt2" tx2="dk2" accent1="accent1" accent2="accent2" accent3="accent3" accent4="accent4" accent5="accent5" accent6="accent6" hlink="hlink" folHlink="folHlink"/>
  <p:sldLayoutIdLst>
    <p:sldLayoutId id="214748367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11/2/2022</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extLst>
      <p:ext uri="{BB962C8B-B14F-4D97-AF65-F5344CB8AC3E}">
        <p14:creationId xmlns:p14="http://schemas.microsoft.com/office/powerpoint/2010/main" val="3203498704"/>
      </p:ext>
    </p:extLst>
  </p:cSld>
  <p:clrMap bg1="lt1" tx1="dk1" bg2="lt2" tx2="dk2" accent1="accent1" accent2="accent2" accent3="accent3" accent4="accent4" accent5="accent5" accent6="accent6" hlink="hlink" folHlink="folHlink"/>
  <p:sldLayoutIdLst>
    <p:sldLayoutId id="2147484073" r:id="rId1"/>
    <p:sldLayoutId id="2147484074" r:id="rId2"/>
    <p:sldLayoutId id="2147484075" r:id="rId3"/>
    <p:sldLayoutId id="2147484076" r:id="rId4"/>
    <p:sldLayoutId id="2147484077" r:id="rId5"/>
    <p:sldLayoutId id="2147484078" r:id="rId6"/>
    <p:sldLayoutId id="2147484079" r:id="rId7"/>
    <p:sldLayoutId id="2147484080" r:id="rId8"/>
    <p:sldLayoutId id="2147484081" r:id="rId9"/>
    <p:sldLayoutId id="2147484082" r:id="rId10"/>
    <p:sldLayoutId id="2147484083" r:id="rId11"/>
    <p:sldLayoutId id="2147484084" r:id="rId12"/>
    <p:sldLayoutId id="2147484085" r:id="rId13"/>
  </p:sldLayoutIdLst>
  <p:hf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extBox 160">
            <a:extLst>
              <a:ext uri="{FF2B5EF4-FFF2-40B4-BE49-F238E27FC236}">
                <a16:creationId xmlns:a16="http://schemas.microsoft.com/office/drawing/2014/main" id="{890C4088-8C4B-41CD-B159-5CC3E2C0D1E8}"/>
              </a:ext>
            </a:extLst>
          </p:cNvPr>
          <p:cNvSpPr txBox="1"/>
          <p:nvPr/>
        </p:nvSpPr>
        <p:spPr>
          <a:xfrm>
            <a:off x="1814789" y="2738501"/>
            <a:ext cx="7647068" cy="769441"/>
          </a:xfrm>
          <a:prstGeom prst="rect">
            <a:avLst/>
          </a:prstGeom>
          <a:noFill/>
          <a:ln w="9525">
            <a:solidFill>
              <a:schemeClr val="accent6">
                <a:lumMod val="50000"/>
              </a:schemeClr>
            </a:solidFill>
          </a:ln>
        </p:spPr>
        <p:txBody>
          <a:bodyPr wrap="square" rtlCol="0" anchor="ctr">
            <a:spAutoFit/>
          </a:bodyPr>
          <a:lstStyle/>
          <a:p>
            <a:pPr algn="ctr"/>
            <a:r>
              <a:rPr lang="en-US" altLang="ko-KR" sz="4400" b="1" dirty="0">
                <a:latin typeface="Calibri" panose="020F0502020204030204" pitchFamily="34" charset="0"/>
                <a:cs typeface="Calibri" panose="020F0502020204030204" pitchFamily="34" charset="0"/>
              </a:rPr>
              <a:t>Setting Ruang </a:t>
            </a:r>
            <a:r>
              <a:rPr lang="en-US" altLang="ko-KR" sz="4400" b="1" dirty="0" err="1">
                <a:latin typeface="Calibri" panose="020F0502020204030204" pitchFamily="34" charset="0"/>
                <a:cs typeface="Calibri" panose="020F0502020204030204" pitchFamily="34" charset="0"/>
              </a:rPr>
              <a:t>Persalinan</a:t>
            </a:r>
            <a:endParaRPr lang="ko-KR" altLang="en-US" sz="4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079896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DF8EF26-7AD5-4E7F-95B3-9A57CF80C483}"/>
              </a:ext>
            </a:extLst>
          </p:cNvPr>
          <p:cNvSpPr txBox="1"/>
          <p:nvPr/>
        </p:nvSpPr>
        <p:spPr>
          <a:xfrm>
            <a:off x="2300290" y="2926928"/>
            <a:ext cx="5909431" cy="646331"/>
          </a:xfrm>
          <a:prstGeom prst="rect">
            <a:avLst/>
          </a:prstGeom>
          <a:noFill/>
        </p:spPr>
        <p:txBody>
          <a:bodyPr wrap="square" rtlCol="0" anchor="ctr">
            <a:spAutoFit/>
          </a:bodyPr>
          <a:lstStyle/>
          <a:p>
            <a:pPr algn="ctr"/>
            <a:r>
              <a:rPr lang="en-US" altLang="ko-KR" sz="3600" b="1" dirty="0">
                <a:latin typeface="Calisto MT" panose="02040603050505030304" pitchFamily="18" charset="0"/>
                <a:cs typeface="Arial" pitchFamily="34" charset="0"/>
              </a:rPr>
              <a:t>THANK YOU</a:t>
            </a:r>
            <a:endParaRPr lang="ko-KR" altLang="en-US" sz="3600" b="1" dirty="0">
              <a:latin typeface="Calisto MT" panose="02040603050505030304" pitchFamily="18" charset="0"/>
              <a:cs typeface="Arial" pitchFamily="34" charset="0"/>
            </a:endParaRPr>
          </a:p>
        </p:txBody>
      </p:sp>
    </p:spTree>
    <p:extLst>
      <p:ext uri="{BB962C8B-B14F-4D97-AF65-F5344CB8AC3E}">
        <p14:creationId xmlns:p14="http://schemas.microsoft.com/office/powerpoint/2010/main" val="821656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9B85F3A-0D98-4AE5-8CED-AA4A4CF82188}"/>
              </a:ext>
            </a:extLst>
          </p:cNvPr>
          <p:cNvSpPr>
            <a:spLocks noGrp="1"/>
          </p:cNvSpPr>
          <p:nvPr>
            <p:ph type="body" sz="quarter" idx="10"/>
          </p:nvPr>
        </p:nvSpPr>
        <p:spPr>
          <a:xfrm>
            <a:off x="942420" y="1088003"/>
            <a:ext cx="9304800" cy="1530632"/>
          </a:xfrm>
        </p:spPr>
        <p:txBody>
          <a:bodyPr>
            <a:normAutofit/>
          </a:bodyPr>
          <a:lstStyle/>
          <a:p>
            <a:r>
              <a:rPr lang="id-ID" sz="2800" b="1" dirty="0">
                <a:effectLst/>
                <a:latin typeface="Calibri" panose="020F0502020204030204" pitchFamily="34" charset="0"/>
                <a:ea typeface="Calibri" panose="020F0502020204030204" pitchFamily="34" charset="0"/>
                <a:cs typeface="Calibri" panose="020F0502020204030204" pitchFamily="34" charset="0"/>
              </a:rPr>
              <a:t>Berdasarkan pendekatan stimulus terhadap panca indra, pengaturan lingkungan persalinan diklasifikasikan sebagai berikut </a:t>
            </a:r>
            <a:endParaRPr lang="en-US" sz="7200" b="1" dirty="0">
              <a:latin typeface="Calibri" panose="020F0502020204030204" pitchFamily="34" charset="0"/>
              <a:cs typeface="Calibri" panose="020F0502020204030204" pitchFamily="34" charset="0"/>
            </a:endParaRPr>
          </a:p>
        </p:txBody>
      </p:sp>
      <p:grpSp>
        <p:nvGrpSpPr>
          <p:cNvPr id="24" name="Group 23">
            <a:extLst>
              <a:ext uri="{FF2B5EF4-FFF2-40B4-BE49-F238E27FC236}">
                <a16:creationId xmlns:a16="http://schemas.microsoft.com/office/drawing/2014/main" id="{0BA1C17B-CD45-4D1E-BF54-3C253D10578C}"/>
              </a:ext>
            </a:extLst>
          </p:cNvPr>
          <p:cNvGrpSpPr/>
          <p:nvPr/>
        </p:nvGrpSpPr>
        <p:grpSpPr>
          <a:xfrm flipH="1">
            <a:off x="1264775" y="3679205"/>
            <a:ext cx="7187967" cy="1481051"/>
            <a:chOff x="1518711" y="3051663"/>
            <a:chExt cx="9145954" cy="1884486"/>
          </a:xfrm>
        </p:grpSpPr>
        <p:sp>
          <p:nvSpPr>
            <p:cNvPr id="13" name="Diamond 12">
              <a:extLst>
                <a:ext uri="{FF2B5EF4-FFF2-40B4-BE49-F238E27FC236}">
                  <a16:creationId xmlns:a16="http://schemas.microsoft.com/office/drawing/2014/main" id="{E77C00AF-3EC3-463E-8FFC-7FAFEB118D46}"/>
                </a:ext>
              </a:extLst>
            </p:cNvPr>
            <p:cNvSpPr>
              <a:spLocks noChangeAspect="1"/>
            </p:cNvSpPr>
            <p:nvPr/>
          </p:nvSpPr>
          <p:spPr>
            <a:xfrm>
              <a:off x="1518711" y="3051663"/>
              <a:ext cx="457200" cy="457200"/>
            </a:xfrm>
            <a:prstGeom prst="diamond">
              <a:avLst/>
            </a:prstGeom>
            <a:solidFill>
              <a:schemeClr val="accent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latin typeface="Calibri" panose="020F0502020204030204" pitchFamily="34" charset="0"/>
                <a:cs typeface="Calibri" panose="020F0502020204030204" pitchFamily="34" charset="0"/>
              </a:endParaRPr>
            </a:p>
          </p:txBody>
        </p:sp>
        <p:sp>
          <p:nvSpPr>
            <p:cNvPr id="14" name="Diamond 13">
              <a:extLst>
                <a:ext uri="{FF2B5EF4-FFF2-40B4-BE49-F238E27FC236}">
                  <a16:creationId xmlns:a16="http://schemas.microsoft.com/office/drawing/2014/main" id="{9A4F2AAE-2328-44CC-9EC5-BA7FCD8E4903}"/>
                </a:ext>
              </a:extLst>
            </p:cNvPr>
            <p:cNvSpPr>
              <a:spLocks noChangeAspect="1"/>
            </p:cNvSpPr>
            <p:nvPr/>
          </p:nvSpPr>
          <p:spPr>
            <a:xfrm>
              <a:off x="3256462" y="4478949"/>
              <a:ext cx="457200" cy="457200"/>
            </a:xfrm>
            <a:prstGeom prst="diamond">
              <a:avLst/>
            </a:prstGeom>
            <a:solidFill>
              <a:schemeClr val="accent5"/>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latin typeface="Calibri" panose="020F0502020204030204" pitchFamily="34" charset="0"/>
                <a:cs typeface="Calibri" panose="020F0502020204030204" pitchFamily="34" charset="0"/>
              </a:endParaRPr>
            </a:p>
          </p:txBody>
        </p:sp>
        <p:sp>
          <p:nvSpPr>
            <p:cNvPr id="15" name="Diamond 14">
              <a:extLst>
                <a:ext uri="{FF2B5EF4-FFF2-40B4-BE49-F238E27FC236}">
                  <a16:creationId xmlns:a16="http://schemas.microsoft.com/office/drawing/2014/main" id="{D308A8D5-5E24-4CCE-89B8-1F4D3AEB4902}"/>
                </a:ext>
              </a:extLst>
            </p:cNvPr>
            <p:cNvSpPr>
              <a:spLocks noChangeAspect="1"/>
            </p:cNvSpPr>
            <p:nvPr/>
          </p:nvSpPr>
          <p:spPr>
            <a:xfrm>
              <a:off x="4994213" y="3051663"/>
              <a:ext cx="457200" cy="457200"/>
            </a:xfrm>
            <a:prstGeom prst="diamond">
              <a:avLst/>
            </a:prstGeom>
            <a:solidFill>
              <a:schemeClr val="accent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latin typeface="Calibri" panose="020F0502020204030204" pitchFamily="34" charset="0"/>
                <a:cs typeface="Calibri" panose="020F0502020204030204" pitchFamily="34" charset="0"/>
              </a:endParaRPr>
            </a:p>
          </p:txBody>
        </p:sp>
        <p:sp>
          <p:nvSpPr>
            <p:cNvPr id="16" name="Diamond 15">
              <a:extLst>
                <a:ext uri="{FF2B5EF4-FFF2-40B4-BE49-F238E27FC236}">
                  <a16:creationId xmlns:a16="http://schemas.microsoft.com/office/drawing/2014/main" id="{6BD9C32E-0054-4A9A-A31B-5197D7143D63}"/>
                </a:ext>
              </a:extLst>
            </p:cNvPr>
            <p:cNvSpPr>
              <a:spLocks noChangeAspect="1"/>
            </p:cNvSpPr>
            <p:nvPr/>
          </p:nvSpPr>
          <p:spPr>
            <a:xfrm>
              <a:off x="6731964" y="4478949"/>
              <a:ext cx="457200" cy="457200"/>
            </a:xfrm>
            <a:prstGeom prst="diamond">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latin typeface="Calibri" panose="020F0502020204030204" pitchFamily="34" charset="0"/>
                <a:cs typeface="Calibri" panose="020F0502020204030204" pitchFamily="34" charset="0"/>
              </a:endParaRPr>
            </a:p>
          </p:txBody>
        </p:sp>
        <p:sp>
          <p:nvSpPr>
            <p:cNvPr id="17" name="Diamond 16">
              <a:extLst>
                <a:ext uri="{FF2B5EF4-FFF2-40B4-BE49-F238E27FC236}">
                  <a16:creationId xmlns:a16="http://schemas.microsoft.com/office/drawing/2014/main" id="{EB7C4CB7-BDDB-4CA7-AEB7-FBB6E1DAF589}"/>
                </a:ext>
              </a:extLst>
            </p:cNvPr>
            <p:cNvSpPr>
              <a:spLocks noChangeAspect="1"/>
            </p:cNvSpPr>
            <p:nvPr/>
          </p:nvSpPr>
          <p:spPr>
            <a:xfrm>
              <a:off x="8469715" y="3051663"/>
              <a:ext cx="457200" cy="457200"/>
            </a:xfrm>
            <a:prstGeom prst="diamond">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latin typeface="Calibri" panose="020F0502020204030204" pitchFamily="34" charset="0"/>
                <a:cs typeface="Calibri" panose="020F0502020204030204" pitchFamily="34" charset="0"/>
              </a:endParaRPr>
            </a:p>
          </p:txBody>
        </p:sp>
        <p:sp>
          <p:nvSpPr>
            <p:cNvPr id="18" name="Diamond 17">
              <a:extLst>
                <a:ext uri="{FF2B5EF4-FFF2-40B4-BE49-F238E27FC236}">
                  <a16:creationId xmlns:a16="http://schemas.microsoft.com/office/drawing/2014/main" id="{1B009AFD-B9CF-48AB-964F-40B223399640}"/>
                </a:ext>
              </a:extLst>
            </p:cNvPr>
            <p:cNvSpPr>
              <a:spLocks noChangeAspect="1"/>
            </p:cNvSpPr>
            <p:nvPr/>
          </p:nvSpPr>
          <p:spPr>
            <a:xfrm>
              <a:off x="10207465" y="4478949"/>
              <a:ext cx="457200" cy="457200"/>
            </a:xfrm>
            <a:prstGeom prst="diamond">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a:solidFill>
                  <a:schemeClr val="bg1"/>
                </a:solidFill>
                <a:latin typeface="Calibri" panose="020F0502020204030204" pitchFamily="34" charset="0"/>
                <a:cs typeface="Calibri" panose="020F0502020204030204" pitchFamily="34" charset="0"/>
              </a:endParaRPr>
            </a:p>
          </p:txBody>
        </p:sp>
        <p:cxnSp>
          <p:nvCxnSpPr>
            <p:cNvPr id="19" name="Straight Connector 18">
              <a:extLst>
                <a:ext uri="{FF2B5EF4-FFF2-40B4-BE49-F238E27FC236}">
                  <a16:creationId xmlns:a16="http://schemas.microsoft.com/office/drawing/2014/main" id="{9ACC3276-56BA-4DF5-B114-D3F8DDAB4185}"/>
                </a:ext>
              </a:extLst>
            </p:cNvPr>
            <p:cNvCxnSpPr>
              <a:cxnSpLocks/>
            </p:cNvCxnSpPr>
            <p:nvPr/>
          </p:nvCxnSpPr>
          <p:spPr>
            <a:xfrm>
              <a:off x="1868544" y="3391971"/>
              <a:ext cx="1495285" cy="11848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289F75F-6EB0-4F80-8DC3-CF7A3590F400}"/>
                </a:ext>
              </a:extLst>
            </p:cNvPr>
            <p:cNvCxnSpPr>
              <a:cxnSpLocks/>
            </p:cNvCxnSpPr>
            <p:nvPr/>
          </p:nvCxnSpPr>
          <p:spPr>
            <a:xfrm flipH="1">
              <a:off x="3606295" y="3391971"/>
              <a:ext cx="1495285" cy="11848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C1780B84-F646-4473-9F93-FE0B69A99102}"/>
                </a:ext>
              </a:extLst>
            </p:cNvPr>
            <p:cNvCxnSpPr>
              <a:cxnSpLocks/>
            </p:cNvCxnSpPr>
            <p:nvPr/>
          </p:nvCxnSpPr>
          <p:spPr>
            <a:xfrm flipH="1" flipV="1">
              <a:off x="5344046" y="3391971"/>
              <a:ext cx="1495285" cy="11848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5CEB02C-372B-4B33-AC55-9786854297BC}"/>
                </a:ext>
              </a:extLst>
            </p:cNvPr>
            <p:cNvCxnSpPr>
              <a:cxnSpLocks/>
            </p:cNvCxnSpPr>
            <p:nvPr/>
          </p:nvCxnSpPr>
          <p:spPr>
            <a:xfrm flipH="1">
              <a:off x="7081797" y="3391971"/>
              <a:ext cx="1495285" cy="11848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D5D9B004-10B2-400A-8495-A4F649FD3CA7}"/>
                </a:ext>
              </a:extLst>
            </p:cNvPr>
            <p:cNvCxnSpPr>
              <a:cxnSpLocks/>
            </p:cNvCxnSpPr>
            <p:nvPr/>
          </p:nvCxnSpPr>
          <p:spPr>
            <a:xfrm flipH="1" flipV="1">
              <a:off x="8819548" y="3391971"/>
              <a:ext cx="1495284" cy="118482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36" name="Group 35">
            <a:extLst>
              <a:ext uri="{FF2B5EF4-FFF2-40B4-BE49-F238E27FC236}">
                <a16:creationId xmlns:a16="http://schemas.microsoft.com/office/drawing/2014/main" id="{2F44AACA-92E4-4919-90B3-4680AE829606}"/>
              </a:ext>
            </a:extLst>
          </p:cNvPr>
          <p:cNvGrpSpPr/>
          <p:nvPr/>
        </p:nvGrpSpPr>
        <p:grpSpPr>
          <a:xfrm flipH="1">
            <a:off x="2835707" y="3730045"/>
            <a:ext cx="7874758" cy="584775"/>
            <a:chOff x="1742105" y="3830556"/>
            <a:chExt cx="7250473" cy="584775"/>
          </a:xfrm>
        </p:grpSpPr>
        <p:sp>
          <p:nvSpPr>
            <p:cNvPr id="38" name="TextBox 37">
              <a:extLst>
                <a:ext uri="{FF2B5EF4-FFF2-40B4-BE49-F238E27FC236}">
                  <a16:creationId xmlns:a16="http://schemas.microsoft.com/office/drawing/2014/main" id="{AB99DCF0-69E9-40C3-A7FB-11426D8043A9}"/>
                </a:ext>
              </a:extLst>
            </p:cNvPr>
            <p:cNvSpPr txBox="1"/>
            <p:nvPr/>
          </p:nvSpPr>
          <p:spPr>
            <a:xfrm>
              <a:off x="3344607" y="3830556"/>
              <a:ext cx="853040" cy="584775"/>
            </a:xfrm>
            <a:prstGeom prst="rect">
              <a:avLst/>
            </a:prstGeom>
            <a:noFill/>
          </p:spPr>
          <p:txBody>
            <a:bodyPr wrap="square" rtlCol="0">
              <a:spAutoFit/>
            </a:bodyPr>
            <a:lstStyle/>
            <a:p>
              <a:pPr algn="ctr"/>
              <a:r>
                <a:rPr lang="en-US" altLang="ko-KR" sz="3200" b="1" dirty="0">
                  <a:solidFill>
                    <a:schemeClr val="bg1"/>
                  </a:solidFill>
                  <a:latin typeface="Calibri" panose="020F0502020204030204" pitchFamily="34" charset="0"/>
                  <a:cs typeface="Calibri" panose="020F0502020204030204" pitchFamily="34" charset="0"/>
                </a:rPr>
                <a:t>4</a:t>
              </a:r>
              <a:endParaRPr lang="ko-KR" altLang="en-US" sz="3200" b="1" dirty="0">
                <a:solidFill>
                  <a:schemeClr val="bg1"/>
                </a:solidFill>
                <a:latin typeface="Calibri" panose="020F0502020204030204" pitchFamily="34" charset="0"/>
                <a:cs typeface="Calibri" panose="020F0502020204030204" pitchFamily="34" charset="0"/>
              </a:endParaRPr>
            </a:p>
          </p:txBody>
        </p:sp>
        <p:sp>
          <p:nvSpPr>
            <p:cNvPr id="39" name="TextBox 38">
              <a:extLst>
                <a:ext uri="{FF2B5EF4-FFF2-40B4-BE49-F238E27FC236}">
                  <a16:creationId xmlns:a16="http://schemas.microsoft.com/office/drawing/2014/main" id="{4EEE1979-EDFA-4FB5-8BD7-29B8D51AECBF}"/>
                </a:ext>
              </a:extLst>
            </p:cNvPr>
            <p:cNvSpPr txBox="1"/>
            <p:nvPr/>
          </p:nvSpPr>
          <p:spPr>
            <a:xfrm>
              <a:off x="6537036" y="3830556"/>
              <a:ext cx="853040" cy="584775"/>
            </a:xfrm>
            <a:prstGeom prst="rect">
              <a:avLst/>
            </a:prstGeom>
            <a:noFill/>
          </p:spPr>
          <p:txBody>
            <a:bodyPr wrap="square" rtlCol="0">
              <a:spAutoFit/>
            </a:bodyPr>
            <a:lstStyle/>
            <a:p>
              <a:pPr algn="ctr"/>
              <a:r>
                <a:rPr lang="en-US" altLang="ko-KR" sz="3200" b="1" dirty="0">
                  <a:solidFill>
                    <a:schemeClr val="bg1"/>
                  </a:solidFill>
                  <a:latin typeface="Calibri" panose="020F0502020204030204" pitchFamily="34" charset="0"/>
                  <a:cs typeface="Calibri" panose="020F0502020204030204" pitchFamily="34" charset="0"/>
                </a:rPr>
                <a:t>2</a:t>
              </a:r>
              <a:endParaRPr lang="ko-KR" altLang="en-US" sz="3200" b="1" dirty="0">
                <a:solidFill>
                  <a:schemeClr val="bg1"/>
                </a:solidFill>
                <a:latin typeface="Calibri" panose="020F0502020204030204" pitchFamily="34" charset="0"/>
                <a:cs typeface="Calibri" panose="020F0502020204030204" pitchFamily="34" charset="0"/>
              </a:endParaRPr>
            </a:p>
          </p:txBody>
        </p:sp>
        <p:sp>
          <p:nvSpPr>
            <p:cNvPr id="40" name="직사각형 113">
              <a:extLst>
                <a:ext uri="{FF2B5EF4-FFF2-40B4-BE49-F238E27FC236}">
                  <a16:creationId xmlns:a16="http://schemas.microsoft.com/office/drawing/2014/main" id="{B106D79F-26D5-40DE-ABB6-ECC4025141E6}"/>
                </a:ext>
              </a:extLst>
            </p:cNvPr>
            <p:cNvSpPr>
              <a:spLocks noChangeArrowheads="1"/>
            </p:cNvSpPr>
            <p:nvPr/>
          </p:nvSpPr>
          <p:spPr bwMode="auto">
            <a:xfrm>
              <a:off x="4947110" y="3830556"/>
              <a:ext cx="840464" cy="584775"/>
            </a:xfrm>
            <a:prstGeom prst="rect">
              <a:avLst/>
            </a:prstGeom>
            <a:noFill/>
            <a:ln w="9525">
              <a:noFill/>
              <a:miter lim="800000"/>
              <a:headEnd/>
              <a:tailEnd/>
            </a:ln>
          </p:spPr>
          <p:txBody>
            <a:bodyPr wrap="square">
              <a:spAutoFit/>
            </a:bodyPr>
            <a:ls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a:lstStyle>
            <a:p>
              <a:pPr algn="ctr"/>
              <a:r>
                <a:rPr lang="en-US" altLang="ko-KR" sz="3200" b="1" dirty="0">
                  <a:solidFill>
                    <a:schemeClr val="bg1"/>
                  </a:solidFill>
                  <a:latin typeface="Calibri" panose="020F0502020204030204" pitchFamily="34" charset="0"/>
                  <a:cs typeface="Calibri" panose="020F0502020204030204" pitchFamily="34" charset="0"/>
                </a:rPr>
                <a:t>3</a:t>
              </a:r>
              <a:endParaRPr lang="ko-KR" altLang="en-US" sz="3200" dirty="0">
                <a:solidFill>
                  <a:schemeClr val="bg1"/>
                </a:solidFill>
                <a:latin typeface="Calibri" panose="020F0502020204030204" pitchFamily="34" charset="0"/>
                <a:cs typeface="Calibri" panose="020F0502020204030204" pitchFamily="34" charset="0"/>
              </a:endParaRPr>
            </a:p>
          </p:txBody>
        </p:sp>
        <p:sp>
          <p:nvSpPr>
            <p:cNvPr id="41" name="TextBox 40">
              <a:extLst>
                <a:ext uri="{FF2B5EF4-FFF2-40B4-BE49-F238E27FC236}">
                  <a16:creationId xmlns:a16="http://schemas.microsoft.com/office/drawing/2014/main" id="{C1AA3A6C-C540-46EF-8EFD-93F18D3B07AA}"/>
                </a:ext>
              </a:extLst>
            </p:cNvPr>
            <p:cNvSpPr txBox="1"/>
            <p:nvPr/>
          </p:nvSpPr>
          <p:spPr>
            <a:xfrm>
              <a:off x="8139538" y="3830556"/>
              <a:ext cx="853040" cy="584775"/>
            </a:xfrm>
            <a:prstGeom prst="rect">
              <a:avLst/>
            </a:prstGeom>
            <a:noFill/>
          </p:spPr>
          <p:txBody>
            <a:bodyPr wrap="square" rtlCol="0">
              <a:spAutoFit/>
            </a:bodyPr>
            <a:lstStyle/>
            <a:p>
              <a:pPr algn="ctr"/>
              <a:r>
                <a:rPr lang="en-US" altLang="ko-KR" sz="3200" b="1" dirty="0">
                  <a:solidFill>
                    <a:schemeClr val="bg1"/>
                  </a:solidFill>
                  <a:latin typeface="Calibri" panose="020F0502020204030204" pitchFamily="34" charset="0"/>
                  <a:cs typeface="Calibri" panose="020F0502020204030204" pitchFamily="34" charset="0"/>
                </a:rPr>
                <a:t>1</a:t>
              </a:r>
              <a:endParaRPr lang="ko-KR" altLang="en-US" sz="3200" b="1" dirty="0">
                <a:solidFill>
                  <a:schemeClr val="bg1"/>
                </a:solidFill>
                <a:latin typeface="Calibri" panose="020F0502020204030204" pitchFamily="34" charset="0"/>
                <a:cs typeface="Calibri" panose="020F0502020204030204" pitchFamily="34" charset="0"/>
              </a:endParaRPr>
            </a:p>
          </p:txBody>
        </p:sp>
        <p:sp>
          <p:nvSpPr>
            <p:cNvPr id="42" name="TextBox 41">
              <a:extLst>
                <a:ext uri="{FF2B5EF4-FFF2-40B4-BE49-F238E27FC236}">
                  <a16:creationId xmlns:a16="http://schemas.microsoft.com/office/drawing/2014/main" id="{761DAEF9-A7EB-4852-8BD5-A4D2509FD093}"/>
                </a:ext>
              </a:extLst>
            </p:cNvPr>
            <p:cNvSpPr txBox="1"/>
            <p:nvPr/>
          </p:nvSpPr>
          <p:spPr>
            <a:xfrm>
              <a:off x="1742105" y="3830556"/>
              <a:ext cx="853040" cy="584775"/>
            </a:xfrm>
            <a:prstGeom prst="rect">
              <a:avLst/>
            </a:prstGeom>
            <a:noFill/>
          </p:spPr>
          <p:txBody>
            <a:bodyPr wrap="square" rtlCol="0">
              <a:spAutoFit/>
            </a:bodyPr>
            <a:lstStyle/>
            <a:p>
              <a:pPr algn="ctr"/>
              <a:r>
                <a:rPr lang="en-US" altLang="ko-KR" sz="3200" b="1" dirty="0">
                  <a:solidFill>
                    <a:schemeClr val="bg1"/>
                  </a:solidFill>
                  <a:latin typeface="Calibri" panose="020F0502020204030204" pitchFamily="34" charset="0"/>
                  <a:cs typeface="Calibri" panose="020F0502020204030204" pitchFamily="34" charset="0"/>
                </a:rPr>
                <a:t>5</a:t>
              </a:r>
              <a:endParaRPr lang="ko-KR" altLang="en-US" sz="3200" b="1" dirty="0">
                <a:solidFill>
                  <a:schemeClr val="bg1"/>
                </a:solidFill>
                <a:latin typeface="Calibri" panose="020F0502020204030204" pitchFamily="34" charset="0"/>
                <a:cs typeface="Calibri" panose="020F0502020204030204" pitchFamily="34" charset="0"/>
              </a:endParaRPr>
            </a:p>
          </p:txBody>
        </p:sp>
      </p:grpSp>
      <p:sp>
        <p:nvSpPr>
          <p:cNvPr id="44" name="TextBox 43">
            <a:extLst>
              <a:ext uri="{FF2B5EF4-FFF2-40B4-BE49-F238E27FC236}">
                <a16:creationId xmlns:a16="http://schemas.microsoft.com/office/drawing/2014/main" id="{74B5C39D-007F-4D82-83FD-4F99203DA6A7}"/>
              </a:ext>
            </a:extLst>
          </p:cNvPr>
          <p:cNvSpPr txBox="1"/>
          <p:nvPr/>
        </p:nvSpPr>
        <p:spPr>
          <a:xfrm flipH="1">
            <a:off x="422307" y="5330709"/>
            <a:ext cx="2272324" cy="584775"/>
          </a:xfrm>
          <a:prstGeom prst="rect">
            <a:avLst/>
          </a:prstGeom>
          <a:noFill/>
        </p:spPr>
        <p:txBody>
          <a:bodyPr wrap="square" rtlCol="0">
            <a:spAutoFit/>
          </a:bodyPr>
          <a:lstStyle/>
          <a:p>
            <a:pPr algn="ctr"/>
            <a:endParaRPr lang="ko-KR" altLang="en-US" sz="3200" dirty="0">
              <a:solidFill>
                <a:schemeClr val="tx1">
                  <a:lumMod val="75000"/>
                  <a:lumOff val="25000"/>
                </a:schemeClr>
              </a:solidFill>
              <a:latin typeface="Calibri" panose="020F0502020204030204" pitchFamily="34" charset="0"/>
              <a:cs typeface="Calibri" panose="020F0502020204030204" pitchFamily="34" charset="0"/>
            </a:endParaRPr>
          </a:p>
        </p:txBody>
      </p:sp>
      <p:grpSp>
        <p:nvGrpSpPr>
          <p:cNvPr id="46" name="Group 45">
            <a:extLst>
              <a:ext uri="{FF2B5EF4-FFF2-40B4-BE49-F238E27FC236}">
                <a16:creationId xmlns:a16="http://schemas.microsoft.com/office/drawing/2014/main" id="{480ED357-E5D1-4AD0-842A-52F3C1A21B83}"/>
              </a:ext>
            </a:extLst>
          </p:cNvPr>
          <p:cNvGrpSpPr/>
          <p:nvPr/>
        </p:nvGrpSpPr>
        <p:grpSpPr>
          <a:xfrm flipH="1">
            <a:off x="6109700" y="5297676"/>
            <a:ext cx="1785861" cy="617808"/>
            <a:chOff x="2725123" y="4283314"/>
            <a:chExt cx="1292073" cy="786097"/>
          </a:xfrm>
        </p:grpSpPr>
        <p:sp>
          <p:nvSpPr>
            <p:cNvPr id="47" name="TextBox 46">
              <a:extLst>
                <a:ext uri="{FF2B5EF4-FFF2-40B4-BE49-F238E27FC236}">
                  <a16:creationId xmlns:a16="http://schemas.microsoft.com/office/drawing/2014/main" id="{3B802E58-54AA-46A5-A110-10B851C0C21C}"/>
                </a:ext>
              </a:extLst>
            </p:cNvPr>
            <p:cNvSpPr txBox="1"/>
            <p:nvPr/>
          </p:nvSpPr>
          <p:spPr>
            <a:xfrm>
              <a:off x="2725124" y="4560312"/>
              <a:ext cx="1292072" cy="509099"/>
            </a:xfrm>
            <a:prstGeom prst="rect">
              <a:avLst/>
            </a:prstGeom>
            <a:noFill/>
          </p:spPr>
          <p:txBody>
            <a:bodyPr wrap="square" rtlCol="0">
              <a:spAutoFit/>
            </a:bodyPr>
            <a:lstStyle/>
            <a:p>
              <a:pPr algn="ctr"/>
              <a:endParaRPr lang="ko-KR" altLang="en-US" sz="2000" dirty="0">
                <a:latin typeface="Calibri" panose="020F0502020204030204" pitchFamily="34" charset="0"/>
                <a:cs typeface="Calibri" panose="020F0502020204030204" pitchFamily="34" charset="0"/>
              </a:endParaRPr>
            </a:p>
          </p:txBody>
        </p:sp>
        <p:sp>
          <p:nvSpPr>
            <p:cNvPr id="48" name="TextBox 47">
              <a:extLst>
                <a:ext uri="{FF2B5EF4-FFF2-40B4-BE49-F238E27FC236}">
                  <a16:creationId xmlns:a16="http://schemas.microsoft.com/office/drawing/2014/main" id="{B0A88C3B-79D0-448C-AC15-6E8EEF0177DE}"/>
                </a:ext>
              </a:extLst>
            </p:cNvPr>
            <p:cNvSpPr txBox="1"/>
            <p:nvPr/>
          </p:nvSpPr>
          <p:spPr>
            <a:xfrm>
              <a:off x="2725123" y="4283314"/>
              <a:ext cx="1292072" cy="509099"/>
            </a:xfrm>
            <a:prstGeom prst="rect">
              <a:avLst/>
            </a:prstGeom>
            <a:noFill/>
          </p:spPr>
          <p:txBody>
            <a:bodyPr wrap="square" rtlCol="0">
              <a:spAutoFit/>
            </a:bodyPr>
            <a:lstStyle/>
            <a:p>
              <a:pPr algn="ctr"/>
              <a:r>
                <a:rPr lang="en-US" altLang="ko-KR" sz="2000" b="1" dirty="0">
                  <a:latin typeface="Calibri" panose="020F0502020204030204" pitchFamily="34" charset="0"/>
                  <a:cs typeface="Calibri" panose="020F0502020204030204" pitchFamily="34" charset="0"/>
                </a:rPr>
                <a:t>Indra </a:t>
              </a:r>
              <a:r>
                <a:rPr lang="en-US" altLang="ko-KR" sz="2000" b="1" dirty="0" err="1">
                  <a:latin typeface="Calibri" panose="020F0502020204030204" pitchFamily="34" charset="0"/>
                  <a:cs typeface="Calibri" panose="020F0502020204030204" pitchFamily="34" charset="0"/>
                </a:rPr>
                <a:t>Perasa</a:t>
              </a:r>
              <a:endParaRPr lang="ko-KR" altLang="en-US" sz="2000" b="1" dirty="0">
                <a:latin typeface="Calibri" panose="020F0502020204030204" pitchFamily="34" charset="0"/>
                <a:cs typeface="Calibri" panose="020F0502020204030204" pitchFamily="34" charset="0"/>
              </a:endParaRPr>
            </a:p>
          </p:txBody>
        </p:sp>
      </p:grpSp>
      <p:grpSp>
        <p:nvGrpSpPr>
          <p:cNvPr id="49" name="Group 48">
            <a:extLst>
              <a:ext uri="{FF2B5EF4-FFF2-40B4-BE49-F238E27FC236}">
                <a16:creationId xmlns:a16="http://schemas.microsoft.com/office/drawing/2014/main" id="{F90EC8C4-5C79-47AE-8316-112A7DDE61D7}"/>
              </a:ext>
            </a:extLst>
          </p:cNvPr>
          <p:cNvGrpSpPr/>
          <p:nvPr/>
        </p:nvGrpSpPr>
        <p:grpSpPr>
          <a:xfrm flipH="1">
            <a:off x="3134555" y="5135150"/>
            <a:ext cx="1965389" cy="707886"/>
            <a:chOff x="2664207" y="4283314"/>
            <a:chExt cx="1421962" cy="900712"/>
          </a:xfrm>
        </p:grpSpPr>
        <p:sp>
          <p:nvSpPr>
            <p:cNvPr id="50" name="TextBox 49">
              <a:extLst>
                <a:ext uri="{FF2B5EF4-FFF2-40B4-BE49-F238E27FC236}">
                  <a16:creationId xmlns:a16="http://schemas.microsoft.com/office/drawing/2014/main" id="{223C8D83-7494-45C2-BE2A-607F7E50EA6B}"/>
                </a:ext>
              </a:extLst>
            </p:cNvPr>
            <p:cNvSpPr txBox="1"/>
            <p:nvPr/>
          </p:nvSpPr>
          <p:spPr>
            <a:xfrm>
              <a:off x="2725124" y="4560312"/>
              <a:ext cx="1292072" cy="509099"/>
            </a:xfrm>
            <a:prstGeom prst="rect">
              <a:avLst/>
            </a:prstGeom>
            <a:noFill/>
          </p:spPr>
          <p:txBody>
            <a:bodyPr wrap="square" rtlCol="0">
              <a:spAutoFit/>
            </a:bodyPr>
            <a:lstStyle/>
            <a:p>
              <a:pPr algn="ctr"/>
              <a:endParaRPr lang="ko-KR" altLang="en-US" sz="2000" dirty="0">
                <a:latin typeface="Calibri" panose="020F0502020204030204" pitchFamily="34" charset="0"/>
                <a:cs typeface="Calibri" panose="020F0502020204030204" pitchFamily="34" charset="0"/>
              </a:endParaRPr>
            </a:p>
          </p:txBody>
        </p:sp>
        <p:sp>
          <p:nvSpPr>
            <p:cNvPr id="51" name="TextBox 50">
              <a:extLst>
                <a:ext uri="{FF2B5EF4-FFF2-40B4-BE49-F238E27FC236}">
                  <a16:creationId xmlns:a16="http://schemas.microsoft.com/office/drawing/2014/main" id="{F5830A87-F007-48ED-8DCF-1D572866135F}"/>
                </a:ext>
              </a:extLst>
            </p:cNvPr>
            <p:cNvSpPr txBox="1"/>
            <p:nvPr/>
          </p:nvSpPr>
          <p:spPr>
            <a:xfrm>
              <a:off x="2664207" y="4283314"/>
              <a:ext cx="1421962" cy="900712"/>
            </a:xfrm>
            <a:prstGeom prst="rect">
              <a:avLst/>
            </a:prstGeom>
            <a:noFill/>
          </p:spPr>
          <p:txBody>
            <a:bodyPr wrap="square" rtlCol="0">
              <a:spAutoFit/>
            </a:bodyPr>
            <a:lstStyle/>
            <a:p>
              <a:pPr algn="ctr"/>
              <a:r>
                <a:rPr lang="en-US" altLang="ko-KR" sz="2000" b="1" dirty="0">
                  <a:latin typeface="Calibri" panose="020F0502020204030204" pitchFamily="34" charset="0"/>
                  <a:cs typeface="Calibri" panose="020F0502020204030204" pitchFamily="34" charset="0"/>
                </a:rPr>
                <a:t>Indra </a:t>
              </a:r>
              <a:r>
                <a:rPr lang="en-US" altLang="ko-KR" sz="2000" b="1" dirty="0" err="1">
                  <a:latin typeface="Calibri" panose="020F0502020204030204" pitchFamily="34" charset="0"/>
                  <a:cs typeface="Calibri" panose="020F0502020204030204" pitchFamily="34" charset="0"/>
                </a:rPr>
                <a:t>Pendengaran</a:t>
              </a:r>
              <a:endParaRPr lang="ko-KR" altLang="en-US" sz="2000" b="1" dirty="0">
                <a:latin typeface="Calibri" panose="020F0502020204030204" pitchFamily="34" charset="0"/>
                <a:cs typeface="Calibri" panose="020F0502020204030204" pitchFamily="34" charset="0"/>
              </a:endParaRPr>
            </a:p>
          </p:txBody>
        </p:sp>
      </p:grpSp>
      <p:grpSp>
        <p:nvGrpSpPr>
          <p:cNvPr id="52" name="Group 51">
            <a:extLst>
              <a:ext uri="{FF2B5EF4-FFF2-40B4-BE49-F238E27FC236}">
                <a16:creationId xmlns:a16="http://schemas.microsoft.com/office/drawing/2014/main" id="{AB5A1F9B-BED4-4B35-BDAC-30F4E6E8F04F}"/>
              </a:ext>
            </a:extLst>
          </p:cNvPr>
          <p:cNvGrpSpPr/>
          <p:nvPr/>
        </p:nvGrpSpPr>
        <p:grpSpPr>
          <a:xfrm flipH="1">
            <a:off x="4743971" y="2738886"/>
            <a:ext cx="1785861" cy="889135"/>
            <a:chOff x="2725123" y="3938079"/>
            <a:chExt cx="1292073" cy="1131333"/>
          </a:xfrm>
        </p:grpSpPr>
        <p:sp>
          <p:nvSpPr>
            <p:cNvPr id="53" name="TextBox 52">
              <a:extLst>
                <a:ext uri="{FF2B5EF4-FFF2-40B4-BE49-F238E27FC236}">
                  <a16:creationId xmlns:a16="http://schemas.microsoft.com/office/drawing/2014/main" id="{12657477-10A1-4CDE-B084-F86A54A4049D}"/>
                </a:ext>
              </a:extLst>
            </p:cNvPr>
            <p:cNvSpPr txBox="1"/>
            <p:nvPr/>
          </p:nvSpPr>
          <p:spPr>
            <a:xfrm>
              <a:off x="2725124" y="4560313"/>
              <a:ext cx="1292072" cy="509099"/>
            </a:xfrm>
            <a:prstGeom prst="rect">
              <a:avLst/>
            </a:prstGeom>
            <a:noFill/>
          </p:spPr>
          <p:txBody>
            <a:bodyPr wrap="square" rtlCol="0">
              <a:spAutoFit/>
            </a:bodyPr>
            <a:lstStyle/>
            <a:p>
              <a:pPr algn="ctr"/>
              <a:endParaRPr lang="ko-KR" altLang="en-US" sz="2000" dirty="0">
                <a:latin typeface="Calibri" panose="020F0502020204030204" pitchFamily="34" charset="0"/>
                <a:cs typeface="Calibri" panose="020F0502020204030204" pitchFamily="34" charset="0"/>
              </a:endParaRPr>
            </a:p>
          </p:txBody>
        </p:sp>
        <p:sp>
          <p:nvSpPr>
            <p:cNvPr id="54" name="TextBox 53">
              <a:extLst>
                <a:ext uri="{FF2B5EF4-FFF2-40B4-BE49-F238E27FC236}">
                  <a16:creationId xmlns:a16="http://schemas.microsoft.com/office/drawing/2014/main" id="{D97BA2C6-1E24-4DD9-BF4F-39DB620D2919}"/>
                </a:ext>
              </a:extLst>
            </p:cNvPr>
            <p:cNvSpPr txBox="1"/>
            <p:nvPr/>
          </p:nvSpPr>
          <p:spPr>
            <a:xfrm>
              <a:off x="2725123" y="3938079"/>
              <a:ext cx="1292072" cy="900712"/>
            </a:xfrm>
            <a:prstGeom prst="rect">
              <a:avLst/>
            </a:prstGeom>
            <a:noFill/>
          </p:spPr>
          <p:txBody>
            <a:bodyPr wrap="square" rtlCol="0">
              <a:spAutoFit/>
            </a:bodyPr>
            <a:lstStyle/>
            <a:p>
              <a:pPr algn="ctr"/>
              <a:r>
                <a:rPr lang="en-US" altLang="ko-KR" sz="2000" b="1" dirty="0">
                  <a:latin typeface="Calibri" panose="020F0502020204030204" pitchFamily="34" charset="0"/>
                  <a:cs typeface="Calibri" panose="020F0502020204030204" pitchFamily="34" charset="0"/>
                </a:rPr>
                <a:t>Indra </a:t>
              </a:r>
              <a:r>
                <a:rPr lang="en-US" altLang="ko-KR" sz="2000" b="1" dirty="0" err="1">
                  <a:latin typeface="Calibri" panose="020F0502020204030204" pitchFamily="34" charset="0"/>
                  <a:cs typeface="Calibri" panose="020F0502020204030204" pitchFamily="34" charset="0"/>
                </a:rPr>
                <a:t>Penciuman</a:t>
              </a:r>
              <a:endParaRPr lang="ko-KR" altLang="en-US" sz="2000" b="1" dirty="0">
                <a:latin typeface="Calibri" panose="020F0502020204030204" pitchFamily="34" charset="0"/>
                <a:cs typeface="Calibri" panose="020F0502020204030204" pitchFamily="34" charset="0"/>
              </a:endParaRPr>
            </a:p>
          </p:txBody>
        </p:sp>
      </p:grpSp>
      <p:grpSp>
        <p:nvGrpSpPr>
          <p:cNvPr id="55" name="Group 54">
            <a:extLst>
              <a:ext uri="{FF2B5EF4-FFF2-40B4-BE49-F238E27FC236}">
                <a16:creationId xmlns:a16="http://schemas.microsoft.com/office/drawing/2014/main" id="{6D0276D5-37C0-483A-B3B2-A987255B25C5}"/>
              </a:ext>
            </a:extLst>
          </p:cNvPr>
          <p:cNvGrpSpPr/>
          <p:nvPr/>
        </p:nvGrpSpPr>
        <p:grpSpPr>
          <a:xfrm flipH="1">
            <a:off x="1444436" y="2690472"/>
            <a:ext cx="2419641" cy="572784"/>
            <a:chOff x="2725123" y="4560313"/>
            <a:chExt cx="1292073" cy="728810"/>
          </a:xfrm>
        </p:grpSpPr>
        <p:sp>
          <p:nvSpPr>
            <p:cNvPr id="56" name="TextBox 55">
              <a:extLst>
                <a:ext uri="{FF2B5EF4-FFF2-40B4-BE49-F238E27FC236}">
                  <a16:creationId xmlns:a16="http://schemas.microsoft.com/office/drawing/2014/main" id="{E17977B5-40C9-49F0-9C03-5B53848D05C4}"/>
                </a:ext>
              </a:extLst>
            </p:cNvPr>
            <p:cNvSpPr txBox="1"/>
            <p:nvPr/>
          </p:nvSpPr>
          <p:spPr>
            <a:xfrm>
              <a:off x="2725124" y="4560313"/>
              <a:ext cx="1292072" cy="509099"/>
            </a:xfrm>
            <a:prstGeom prst="rect">
              <a:avLst/>
            </a:prstGeom>
            <a:noFill/>
          </p:spPr>
          <p:txBody>
            <a:bodyPr wrap="square" rtlCol="0">
              <a:spAutoFit/>
            </a:bodyPr>
            <a:lstStyle/>
            <a:p>
              <a:pPr algn="ctr"/>
              <a:endParaRPr lang="ko-KR" altLang="en-US" sz="2000" dirty="0">
                <a:latin typeface="Calibri" panose="020F0502020204030204" pitchFamily="34" charset="0"/>
                <a:cs typeface="Calibri" panose="020F0502020204030204" pitchFamily="34" charset="0"/>
              </a:endParaRPr>
            </a:p>
          </p:txBody>
        </p:sp>
        <p:sp>
          <p:nvSpPr>
            <p:cNvPr id="57" name="TextBox 56">
              <a:extLst>
                <a:ext uri="{FF2B5EF4-FFF2-40B4-BE49-F238E27FC236}">
                  <a16:creationId xmlns:a16="http://schemas.microsoft.com/office/drawing/2014/main" id="{6E9860E2-256A-44AA-BCE1-7C405B9550E6}"/>
                </a:ext>
              </a:extLst>
            </p:cNvPr>
            <p:cNvSpPr txBox="1"/>
            <p:nvPr/>
          </p:nvSpPr>
          <p:spPr>
            <a:xfrm>
              <a:off x="2725123" y="4780024"/>
              <a:ext cx="1292072" cy="509099"/>
            </a:xfrm>
            <a:prstGeom prst="rect">
              <a:avLst/>
            </a:prstGeom>
            <a:noFill/>
          </p:spPr>
          <p:txBody>
            <a:bodyPr wrap="square" rtlCol="0">
              <a:spAutoFit/>
            </a:bodyPr>
            <a:lstStyle/>
            <a:p>
              <a:pPr algn="ctr"/>
              <a:r>
                <a:rPr lang="en-US" altLang="ko-KR" sz="2000" b="1" dirty="0">
                  <a:latin typeface="Calibri" panose="020F0502020204030204" pitchFamily="34" charset="0"/>
                  <a:cs typeface="Calibri" panose="020F0502020204030204" pitchFamily="34" charset="0"/>
                </a:rPr>
                <a:t>Indra </a:t>
              </a:r>
              <a:r>
                <a:rPr lang="en-US" altLang="ko-KR" sz="2000" b="1" dirty="0" err="1">
                  <a:latin typeface="Calibri" panose="020F0502020204030204" pitchFamily="34" charset="0"/>
                  <a:cs typeface="Calibri" panose="020F0502020204030204" pitchFamily="34" charset="0"/>
                </a:rPr>
                <a:t>Penglihatan</a:t>
              </a:r>
              <a:endParaRPr lang="ko-KR" altLang="en-US" sz="2000" b="1" dirty="0">
                <a:latin typeface="Calibri" panose="020F0502020204030204" pitchFamily="34" charset="0"/>
                <a:cs typeface="Calibri" panose="020F0502020204030204" pitchFamily="34" charset="0"/>
              </a:endParaRPr>
            </a:p>
          </p:txBody>
        </p:sp>
      </p:grpSp>
      <p:grpSp>
        <p:nvGrpSpPr>
          <p:cNvPr id="58" name="Group 57">
            <a:extLst>
              <a:ext uri="{FF2B5EF4-FFF2-40B4-BE49-F238E27FC236}">
                <a16:creationId xmlns:a16="http://schemas.microsoft.com/office/drawing/2014/main" id="{7CAA2C5A-2994-4829-B43E-0438CDA7EB66}"/>
              </a:ext>
            </a:extLst>
          </p:cNvPr>
          <p:cNvGrpSpPr/>
          <p:nvPr/>
        </p:nvGrpSpPr>
        <p:grpSpPr>
          <a:xfrm flipH="1">
            <a:off x="7590216" y="3059803"/>
            <a:ext cx="2193760" cy="896242"/>
            <a:chOff x="2725124" y="3929036"/>
            <a:chExt cx="1389148" cy="1140376"/>
          </a:xfrm>
        </p:grpSpPr>
        <p:sp>
          <p:nvSpPr>
            <p:cNvPr id="59" name="TextBox 58">
              <a:extLst>
                <a:ext uri="{FF2B5EF4-FFF2-40B4-BE49-F238E27FC236}">
                  <a16:creationId xmlns:a16="http://schemas.microsoft.com/office/drawing/2014/main" id="{2B148715-EA8A-466D-9BC2-5B8582677A8B}"/>
                </a:ext>
              </a:extLst>
            </p:cNvPr>
            <p:cNvSpPr txBox="1"/>
            <p:nvPr/>
          </p:nvSpPr>
          <p:spPr>
            <a:xfrm>
              <a:off x="2725124" y="4560313"/>
              <a:ext cx="1292072" cy="509099"/>
            </a:xfrm>
            <a:prstGeom prst="rect">
              <a:avLst/>
            </a:prstGeom>
            <a:noFill/>
          </p:spPr>
          <p:txBody>
            <a:bodyPr wrap="square" rtlCol="0">
              <a:spAutoFit/>
            </a:bodyPr>
            <a:lstStyle/>
            <a:p>
              <a:pPr algn="ctr"/>
              <a:endParaRPr lang="ko-KR" altLang="en-US" sz="2000" dirty="0">
                <a:latin typeface="Calibri" panose="020F0502020204030204" pitchFamily="34" charset="0"/>
                <a:cs typeface="Calibri" panose="020F0502020204030204" pitchFamily="34" charset="0"/>
              </a:endParaRPr>
            </a:p>
          </p:txBody>
        </p:sp>
        <p:sp>
          <p:nvSpPr>
            <p:cNvPr id="60" name="TextBox 59">
              <a:extLst>
                <a:ext uri="{FF2B5EF4-FFF2-40B4-BE49-F238E27FC236}">
                  <a16:creationId xmlns:a16="http://schemas.microsoft.com/office/drawing/2014/main" id="{BCC8F678-66DE-4B3B-9A8A-7422F4EEFA6C}"/>
                </a:ext>
              </a:extLst>
            </p:cNvPr>
            <p:cNvSpPr txBox="1"/>
            <p:nvPr/>
          </p:nvSpPr>
          <p:spPr>
            <a:xfrm>
              <a:off x="2974375" y="3929036"/>
              <a:ext cx="1139897" cy="509099"/>
            </a:xfrm>
            <a:prstGeom prst="rect">
              <a:avLst/>
            </a:prstGeom>
            <a:noFill/>
          </p:spPr>
          <p:txBody>
            <a:bodyPr wrap="square" rtlCol="0">
              <a:spAutoFit/>
            </a:bodyPr>
            <a:lstStyle/>
            <a:p>
              <a:pPr algn="ctr"/>
              <a:r>
                <a:rPr lang="en-US" altLang="ko-KR" sz="2000" b="1" dirty="0">
                  <a:latin typeface="Calibri" panose="020F0502020204030204" pitchFamily="34" charset="0"/>
                  <a:cs typeface="Calibri" panose="020F0502020204030204" pitchFamily="34" charset="0"/>
                </a:rPr>
                <a:t>Indra </a:t>
              </a:r>
              <a:r>
                <a:rPr lang="en-US" altLang="ko-KR" sz="2000" b="1" dirty="0" err="1">
                  <a:latin typeface="Calibri" panose="020F0502020204030204" pitchFamily="34" charset="0"/>
                  <a:cs typeface="Calibri" panose="020F0502020204030204" pitchFamily="34" charset="0"/>
                </a:rPr>
                <a:t>Peraba</a:t>
              </a:r>
              <a:endParaRPr lang="ko-KR" altLang="en-US" sz="2000" b="1" dirty="0">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979649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01BCDB1B-FE9B-44E7-9383-493CA839D5BD}"/>
              </a:ext>
            </a:extLst>
          </p:cNvPr>
          <p:cNvSpPr txBox="1">
            <a:spLocks/>
          </p:cNvSpPr>
          <p:nvPr/>
        </p:nvSpPr>
        <p:spPr>
          <a:xfrm>
            <a:off x="4184905" y="963903"/>
            <a:ext cx="3822189" cy="894715"/>
          </a:xfrm>
          <a:prstGeom prst="rect">
            <a:avLst/>
          </a:prstGeom>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spcAft>
                <a:spcPts val="600"/>
              </a:spcAft>
              <a:buNone/>
            </a:pPr>
            <a:r>
              <a:rPr lang="en-US" sz="3200" b="1" dirty="0">
                <a:latin typeface="Calibri" panose="020F0502020204030204" pitchFamily="34" charset="0"/>
                <a:ea typeface="+mj-ea"/>
                <a:cs typeface="Calibri" panose="020F0502020204030204" pitchFamily="34" charset="0"/>
              </a:rPr>
              <a:t>Indra </a:t>
            </a:r>
            <a:r>
              <a:rPr lang="en-US" sz="3200" b="1" dirty="0" err="1">
                <a:latin typeface="Calibri" panose="020F0502020204030204" pitchFamily="34" charset="0"/>
                <a:ea typeface="+mj-ea"/>
                <a:cs typeface="Calibri" panose="020F0502020204030204" pitchFamily="34" charset="0"/>
              </a:rPr>
              <a:t>Penglihatan</a:t>
            </a:r>
            <a:endParaRPr lang="en-US" sz="3200" b="1" dirty="0">
              <a:latin typeface="Calibri" panose="020F0502020204030204" pitchFamily="34" charset="0"/>
              <a:ea typeface="+mj-ea"/>
              <a:cs typeface="Calibri" panose="020F0502020204030204" pitchFamily="34" charset="0"/>
            </a:endParaRPr>
          </a:p>
        </p:txBody>
      </p:sp>
      <p:sp>
        <p:nvSpPr>
          <p:cNvPr id="3" name="TextBox 2">
            <a:extLst>
              <a:ext uri="{FF2B5EF4-FFF2-40B4-BE49-F238E27FC236}">
                <a16:creationId xmlns:a16="http://schemas.microsoft.com/office/drawing/2014/main" id="{B3BBAE24-B65A-401D-AA17-F272F092D79C}"/>
              </a:ext>
            </a:extLst>
          </p:cNvPr>
          <p:cNvSpPr txBox="1"/>
          <p:nvPr/>
        </p:nvSpPr>
        <p:spPr>
          <a:xfrm>
            <a:off x="1434768" y="1858618"/>
            <a:ext cx="9021197" cy="4785043"/>
          </a:xfrm>
          <a:prstGeom prst="rect">
            <a:avLst/>
          </a:prstGeom>
        </p:spPr>
        <p:txBody>
          <a:bodyPr vert="horz" lIns="91440" tIns="45720" rIns="91440" bIns="45720" rtlCol="0">
            <a:normAutofit/>
          </a:bodyPr>
          <a:lstStyle/>
          <a:p>
            <a:pPr algn="just">
              <a:spcAft>
                <a:spcPts val="1000"/>
              </a:spcAft>
              <a:tabLst>
                <a:tab pos="1980565" algn="l"/>
              </a:tabLst>
            </a:pPr>
            <a:r>
              <a:rPr lang="en-US" sz="2000" b="1" kern="1000" dirty="0">
                <a:effectLst/>
                <a:latin typeface="Calibri" panose="020F0502020204030204" pitchFamily="34" charset="0"/>
                <a:ea typeface="Calibri" panose="020F0502020204030204" pitchFamily="34" charset="0"/>
                <a:cs typeface="Calibri" panose="020F0502020204030204" pitchFamily="34" charset="0"/>
              </a:rPr>
              <a:t>1. </a:t>
            </a:r>
            <a:r>
              <a:rPr lang="en-US" sz="2000" b="1" kern="1000" dirty="0" err="1">
                <a:effectLst/>
                <a:latin typeface="Calibri" panose="020F0502020204030204" pitchFamily="34" charset="0"/>
                <a:ea typeface="Calibri" panose="020F0502020204030204" pitchFamily="34" charset="0"/>
                <a:cs typeface="Calibri" panose="020F0502020204030204" pitchFamily="34" charset="0"/>
              </a:rPr>
              <a:t>Pencahayaan</a:t>
            </a:r>
            <a:endParaRPr lang="en-US" sz="2000" b="1" kern="1000" dirty="0">
              <a:effectLst/>
              <a:latin typeface="Calibri" panose="020F0502020204030204" pitchFamily="34" charset="0"/>
              <a:ea typeface="Calibri" panose="020F0502020204030204" pitchFamily="34" charset="0"/>
              <a:cs typeface="Calibri" panose="020F0502020204030204" pitchFamily="34" charset="0"/>
            </a:endParaRPr>
          </a:p>
          <a:p>
            <a:pPr marL="269875" indent="539750" algn="just">
              <a:spcAft>
                <a:spcPts val="1000"/>
              </a:spcAft>
              <a:tabLst>
                <a:tab pos="1980565" algn="l"/>
              </a:tabLst>
            </a:pPr>
            <a:r>
              <a:rPr lang="id-ID" sz="2000" kern="1000" dirty="0">
                <a:effectLst/>
                <a:latin typeface="Calibri" panose="020F0502020204030204" pitchFamily="34" charset="0"/>
                <a:ea typeface="Calibri" panose="020F0502020204030204" pitchFamily="34" charset="0"/>
                <a:cs typeface="Calibri" panose="020F0502020204030204" pitchFamily="34" charset="0"/>
              </a:rPr>
              <a:t>Pencahayaan sangat memengaruhi kemampuan manusia untuk melihat objek secara jelas, cepat dan tanpa menimbulkan kesalahan. Kurangnya pencahayaan akan mengakibatkan mata menjadi cepat lelah karena mata akan berusaha untuk melihat jelas dengan membuka lebar-lebar. Kelelahan mata akan mengakibatkan kelelahan mental dan kerusakan mata. Kemampuan mata untuk melihat objek secara jelas dipengaruhi oleh ukuran objek, derajat kekontrasan antara objek dengan sekelilingnya, luminansi (</a:t>
            </a:r>
            <a:r>
              <a:rPr lang="id-ID" sz="2000" i="1" kern="1000" dirty="0">
                <a:effectLst/>
                <a:latin typeface="Calibri" panose="020F0502020204030204" pitchFamily="34" charset="0"/>
                <a:ea typeface="Calibri" panose="020F0502020204030204" pitchFamily="34" charset="0"/>
                <a:cs typeface="Calibri" panose="020F0502020204030204" pitchFamily="34" charset="0"/>
              </a:rPr>
              <a:t>brightness</a:t>
            </a:r>
            <a:r>
              <a:rPr lang="id-ID" sz="2000" kern="1000" dirty="0">
                <a:effectLst/>
                <a:latin typeface="Calibri" panose="020F0502020204030204" pitchFamily="34" charset="0"/>
                <a:ea typeface="Calibri" panose="020F0502020204030204" pitchFamily="34" charset="0"/>
                <a:cs typeface="Calibri" panose="020F0502020204030204" pitchFamily="34" charset="0"/>
              </a:rPr>
              <a:t>), serta lamanya waktu untuk melihat objek tersebut. </a:t>
            </a:r>
            <a:endParaRPr lang="en-US" sz="2000" kern="1000" dirty="0">
              <a:effectLst/>
              <a:latin typeface="Calibri" panose="020F0502020204030204" pitchFamily="34" charset="0"/>
              <a:ea typeface="Calibri" panose="020F0502020204030204" pitchFamily="34" charset="0"/>
              <a:cs typeface="Calibri" panose="020F0502020204030204" pitchFamily="34" charset="0"/>
            </a:endParaRPr>
          </a:p>
          <a:p>
            <a:pPr marL="269875" indent="539750" algn="just">
              <a:spcAft>
                <a:spcPts val="1000"/>
              </a:spcAft>
              <a:tabLst>
                <a:tab pos="1980565" algn="l"/>
              </a:tabLst>
            </a:pPr>
            <a:r>
              <a:rPr lang="id-ID" sz="2000" kern="1000" dirty="0">
                <a:latin typeface="Calibri" panose="020F0502020204030204" pitchFamily="34" charset="0"/>
                <a:ea typeface="Calibri" panose="020F0502020204030204" pitchFamily="34" charset="0"/>
                <a:cs typeface="Calibri" panose="020F0502020204030204" pitchFamily="34" charset="0"/>
              </a:rPr>
              <a:t>Kepmenkes No 1204 tahun 2004 telah mengatur standar pencahayaan yang digunakan di dalam ruang persalinan sebesar 300 lux, sedangkan untuk tindakan dan pemeriksaan sebesar 1000 lux.</a:t>
            </a:r>
            <a:endParaRPr lang="en-ID" sz="2000" kern="1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27173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956BBBB-6C90-D988-1686-A1C3EE4AB8BB}"/>
              </a:ext>
            </a:extLst>
          </p:cNvPr>
          <p:cNvSpPr txBox="1"/>
          <p:nvPr/>
        </p:nvSpPr>
        <p:spPr>
          <a:xfrm>
            <a:off x="1650322" y="1481336"/>
            <a:ext cx="8891355" cy="5645021"/>
          </a:xfrm>
          <a:prstGeom prst="rect">
            <a:avLst/>
          </a:prstGeom>
        </p:spPr>
        <p:txBody>
          <a:bodyPr vert="horz" lIns="91440" tIns="45720" rIns="91440" bIns="45720" rtlCol="0">
            <a:normAutofit/>
          </a:bodyPr>
          <a:lstStyle/>
          <a:p>
            <a:pPr algn="just">
              <a:spcAft>
                <a:spcPts val="1000"/>
              </a:spcAft>
              <a:tabLst>
                <a:tab pos="1980565" algn="l"/>
              </a:tabLst>
            </a:pPr>
            <a:r>
              <a:rPr lang="en-US" sz="2000" b="1" kern="1000" dirty="0">
                <a:latin typeface="Calibri" panose="020F0502020204030204" pitchFamily="34" charset="0"/>
                <a:ea typeface="Calibri" panose="020F0502020204030204" pitchFamily="34" charset="0"/>
                <a:cs typeface="Calibri" panose="020F0502020204030204" pitchFamily="34" charset="0"/>
              </a:rPr>
              <a:t>2</a:t>
            </a:r>
            <a:r>
              <a:rPr lang="en-US" sz="2000" b="1" kern="1000" dirty="0">
                <a:effectLst/>
                <a:latin typeface="Calibri" panose="020F0502020204030204" pitchFamily="34" charset="0"/>
                <a:ea typeface="Calibri" panose="020F0502020204030204" pitchFamily="34" charset="0"/>
                <a:cs typeface="Calibri" panose="020F0502020204030204" pitchFamily="34" charset="0"/>
              </a:rPr>
              <a:t>. </a:t>
            </a:r>
            <a:r>
              <a:rPr lang="en-US" sz="2000" b="1" kern="1000" dirty="0" err="1">
                <a:effectLst/>
                <a:latin typeface="Calibri" panose="020F0502020204030204" pitchFamily="34" charset="0"/>
                <a:ea typeface="Calibri" panose="020F0502020204030204" pitchFamily="34" charset="0"/>
                <a:cs typeface="Calibri" panose="020F0502020204030204" pitchFamily="34" charset="0"/>
              </a:rPr>
              <a:t>Warna</a:t>
            </a:r>
            <a:endParaRPr lang="en-US" sz="2000" b="1" kern="1000" dirty="0">
              <a:effectLst/>
              <a:latin typeface="Calibri" panose="020F0502020204030204" pitchFamily="34" charset="0"/>
              <a:ea typeface="Calibri" panose="020F0502020204030204" pitchFamily="34" charset="0"/>
              <a:cs typeface="Calibri" panose="020F0502020204030204" pitchFamily="34" charset="0"/>
            </a:endParaRPr>
          </a:p>
          <a:p>
            <a:pPr marL="269875" indent="539750" algn="just">
              <a:spcAft>
                <a:spcPts val="1000"/>
              </a:spcAft>
              <a:tabLst>
                <a:tab pos="1980565" algn="l"/>
              </a:tabLst>
            </a:pPr>
            <a:r>
              <a:rPr lang="id-ID" sz="2000" kern="1000" dirty="0">
                <a:latin typeface="Calibri" panose="020F0502020204030204" pitchFamily="34" charset="0"/>
                <a:ea typeface="Calibri" panose="020F0502020204030204" pitchFamily="34" charset="0"/>
                <a:cs typeface="Calibri" panose="020F0502020204030204" pitchFamily="34" charset="0"/>
              </a:rPr>
              <a:t>Setiap warna memberikan pengaruh psikologis yang berbeda. Penggunaan cat yang berwarna putih cerah di ruang bersalin harus dihindari karena dapat merangsang neokorteks. Warna gelap dapat memberikan kesan sempit</a:t>
            </a:r>
            <a:r>
              <a:rPr lang="en-US" sz="2000" kern="1000" dirty="0">
                <a:latin typeface="Calibri" panose="020F0502020204030204" pitchFamily="34" charset="0"/>
                <a:ea typeface="Calibri" panose="020F0502020204030204" pitchFamily="34" charset="0"/>
                <a:cs typeface="Calibri" panose="020F0502020204030204" pitchFamily="34" charset="0"/>
              </a:rPr>
              <a:t> dan </a:t>
            </a:r>
            <a:r>
              <a:rPr lang="id-ID" sz="2000" kern="1000" dirty="0">
                <a:latin typeface="Calibri" panose="020F0502020204030204" pitchFamily="34" charset="0"/>
                <a:ea typeface="Calibri" panose="020F0502020204030204" pitchFamily="34" charset="0"/>
                <a:cs typeface="Calibri" panose="020F0502020204030204" pitchFamily="34" charset="0"/>
              </a:rPr>
              <a:t>cenderung menimbulkan ketegangan, warna terang dapat memberikan kesan leluasa. </a:t>
            </a:r>
            <a:endParaRPr lang="en-US" sz="2000" kern="1000" dirty="0">
              <a:latin typeface="Calibri" panose="020F0502020204030204" pitchFamily="34" charset="0"/>
              <a:ea typeface="Calibri" panose="020F0502020204030204" pitchFamily="34" charset="0"/>
              <a:cs typeface="Calibri" panose="020F0502020204030204" pitchFamily="34" charset="0"/>
            </a:endParaRPr>
          </a:p>
          <a:p>
            <a:pPr marL="269875" indent="539750" algn="just">
              <a:spcAft>
                <a:spcPts val="1000"/>
              </a:spcAft>
              <a:tabLst>
                <a:tab pos="1980565" algn="l"/>
              </a:tabLst>
            </a:pPr>
            <a:r>
              <a:rPr lang="id-ID" sz="2000" kern="1000" dirty="0">
                <a:latin typeface="Calibri" panose="020F0502020204030204" pitchFamily="34" charset="0"/>
                <a:ea typeface="Calibri" panose="020F0502020204030204" pitchFamily="34" charset="0"/>
                <a:cs typeface="Calibri" panose="020F0502020204030204" pitchFamily="34" charset="0"/>
              </a:rPr>
              <a:t>Warna hijau dan biru kehijauan dapat menurunkan kesilauan mata. Saat bersalin, ibu mengeluarkan darah yang cukup banyak. Warna hijau dan biru kehijauan dapat menyebabkan kontras visual yang membentuk warna lawannya, yaitu warna merah darah, sehingga membantu akuitas mata bidan saat menolong persalinan. Bagi ibu bersalin, kedua warna tersebut dapat menyebabkan kenyamanan pada matanya</a:t>
            </a:r>
            <a:r>
              <a:rPr lang="en-US" sz="2000" kern="1000" dirty="0">
                <a:latin typeface="Calibri" panose="020F0502020204030204" pitchFamily="34" charset="0"/>
                <a:ea typeface="Calibri" panose="020F0502020204030204" pitchFamily="34" charset="0"/>
                <a:cs typeface="Calibri" panose="020F0502020204030204" pitchFamily="34" charset="0"/>
              </a:rPr>
              <a:t>.</a:t>
            </a:r>
          </a:p>
          <a:p>
            <a:pPr marL="540385" indent="270510" algn="just">
              <a:spcAft>
                <a:spcPts val="1000"/>
              </a:spcAft>
              <a:tabLst>
                <a:tab pos="1980565" algn="l"/>
              </a:tabLst>
            </a:pPr>
            <a:endParaRPr lang="en-ID" sz="2000" kern="1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87130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668AE18-BB09-4C79-CDDF-00447B7CF5C8}"/>
              </a:ext>
            </a:extLst>
          </p:cNvPr>
          <p:cNvSpPr txBox="1"/>
          <p:nvPr/>
        </p:nvSpPr>
        <p:spPr>
          <a:xfrm>
            <a:off x="1635414" y="1767745"/>
            <a:ext cx="8921172" cy="5617029"/>
          </a:xfrm>
          <a:prstGeom prst="rect">
            <a:avLst/>
          </a:prstGeom>
        </p:spPr>
        <p:txBody>
          <a:bodyPr vert="horz" lIns="91440" tIns="45720" rIns="91440" bIns="45720" rtlCol="0">
            <a:normAutofit/>
          </a:bodyPr>
          <a:lstStyle/>
          <a:p>
            <a:pPr algn="just">
              <a:spcAft>
                <a:spcPts val="1000"/>
              </a:spcAft>
              <a:tabLst>
                <a:tab pos="1980565" algn="l"/>
              </a:tabLst>
            </a:pPr>
            <a:r>
              <a:rPr lang="en-US" sz="2800" b="1" kern="1000" dirty="0">
                <a:latin typeface="Calibri" panose="020F0502020204030204" pitchFamily="34" charset="0"/>
                <a:ea typeface="Calibri" panose="020F0502020204030204" pitchFamily="34" charset="0"/>
                <a:cs typeface="Calibri" panose="020F0502020204030204" pitchFamily="34" charset="0"/>
              </a:rPr>
              <a:t>2</a:t>
            </a:r>
            <a:r>
              <a:rPr lang="en-US" sz="2800" b="1" kern="1000" dirty="0">
                <a:effectLst/>
                <a:latin typeface="Calibri" panose="020F0502020204030204" pitchFamily="34" charset="0"/>
                <a:ea typeface="Calibri" panose="020F0502020204030204" pitchFamily="34" charset="0"/>
                <a:cs typeface="Calibri" panose="020F0502020204030204" pitchFamily="34" charset="0"/>
              </a:rPr>
              <a:t>. </a:t>
            </a:r>
            <a:r>
              <a:rPr lang="id-ID" sz="2800" b="1" dirty="0">
                <a:effectLst/>
                <a:latin typeface="Calibri" panose="020F0502020204030204" pitchFamily="34" charset="0"/>
                <a:ea typeface="Calibri" panose="020F0502020204030204" pitchFamily="34" charset="0"/>
                <a:cs typeface="Calibri" panose="020F0502020204030204" pitchFamily="34" charset="0"/>
              </a:rPr>
              <a:t>Tata letak peralatan medis</a:t>
            </a:r>
            <a:endParaRPr lang="en-US" sz="2800" b="1" dirty="0">
              <a:effectLst/>
              <a:latin typeface="Calibri" panose="020F0502020204030204" pitchFamily="34" charset="0"/>
              <a:ea typeface="Calibri" panose="020F0502020204030204" pitchFamily="34" charset="0"/>
              <a:cs typeface="Calibri" panose="020F0502020204030204" pitchFamily="34" charset="0"/>
            </a:endParaRPr>
          </a:p>
          <a:p>
            <a:pPr marL="269875" indent="539750" algn="just">
              <a:spcAft>
                <a:spcPts val="1000"/>
              </a:spcAft>
              <a:tabLst>
                <a:tab pos="1980565" algn="l"/>
              </a:tabLst>
            </a:pPr>
            <a:r>
              <a:rPr lang="id-ID" sz="2400" dirty="0">
                <a:effectLst/>
                <a:latin typeface="Calibri" panose="020F0502020204030204" pitchFamily="34" charset="0"/>
                <a:ea typeface="Calibri" panose="020F0502020204030204" pitchFamily="34" charset="0"/>
                <a:cs typeface="Calibri" panose="020F0502020204030204" pitchFamily="34" charset="0"/>
              </a:rPr>
              <a:t>Peralatan persalinan yang nampak oleh ibu dirasa asing dan meningkatkan kecemasan. Ibu bersalin menginginkan persalinannya berada di lingkungan seperti di rumah, sehingga walaupun peralatan medis sudah tersedia, tetapi </a:t>
            </a:r>
            <a:r>
              <a:rPr lang="en-US" sz="2400" dirty="0" err="1">
                <a:effectLst/>
                <a:latin typeface="Calibri" panose="020F0502020204030204" pitchFamily="34" charset="0"/>
                <a:ea typeface="Calibri" panose="020F0502020204030204" pitchFamily="34" charset="0"/>
                <a:cs typeface="Calibri" panose="020F0502020204030204" pitchFamily="34" charset="0"/>
              </a:rPr>
              <a:t>direkomendasikan</a:t>
            </a:r>
            <a:r>
              <a:rPr lang="en-US" sz="2400" dirty="0">
                <a:effectLst/>
                <a:latin typeface="Calibri" panose="020F0502020204030204" pitchFamily="34" charset="0"/>
                <a:ea typeface="Calibri" panose="020F0502020204030204" pitchFamily="34" charset="0"/>
                <a:cs typeface="Calibri" panose="020F0502020204030204" pitchFamily="34" charset="0"/>
              </a:rPr>
              <a:t> agar </a:t>
            </a:r>
            <a:r>
              <a:rPr lang="id-ID" sz="2400" dirty="0">
                <a:effectLst/>
                <a:latin typeface="Calibri" panose="020F0502020204030204" pitchFamily="34" charset="0"/>
                <a:ea typeface="Calibri" panose="020F0502020204030204" pitchFamily="34" charset="0"/>
                <a:cs typeface="Calibri" panose="020F0502020204030204" pitchFamily="34" charset="0"/>
              </a:rPr>
              <a:t>tersembunyi dibalik lemari atau partisi. Penyimpanan alat-alat persalinan di almari dapat menciptakan ketenangan ibu dan mengurangi suasana klinis. Peralatan persalinan sebaiknya disimpan dan diminimalisir dari pandangan ibu bersalin, agar ibu tidak mengalami kecemasan.</a:t>
            </a:r>
            <a:endParaRPr lang="en-US" sz="2400" kern="1000" dirty="0">
              <a:latin typeface="Calibri" panose="020F0502020204030204" pitchFamily="34" charset="0"/>
              <a:ea typeface="Calibri" panose="020F0502020204030204" pitchFamily="34" charset="0"/>
              <a:cs typeface="Calibri" panose="020F0502020204030204" pitchFamily="34" charset="0"/>
            </a:endParaRPr>
          </a:p>
          <a:p>
            <a:pPr marL="540385" indent="270510" algn="just">
              <a:spcAft>
                <a:spcPts val="1000"/>
              </a:spcAft>
              <a:tabLst>
                <a:tab pos="1980565" algn="l"/>
              </a:tabLst>
            </a:pPr>
            <a:endParaRPr lang="en-ID" sz="2800" kern="1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60729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100807E-058D-C360-8013-427A872468E9}"/>
              </a:ext>
            </a:extLst>
          </p:cNvPr>
          <p:cNvSpPr txBox="1"/>
          <p:nvPr/>
        </p:nvSpPr>
        <p:spPr>
          <a:xfrm>
            <a:off x="1519244" y="1868759"/>
            <a:ext cx="9153512" cy="5617029"/>
          </a:xfrm>
          <a:prstGeom prst="rect">
            <a:avLst/>
          </a:prstGeom>
        </p:spPr>
        <p:txBody>
          <a:bodyPr vert="horz" lIns="91440" tIns="45720" rIns="91440" bIns="45720" rtlCol="0">
            <a:normAutofit/>
          </a:bodyPr>
          <a:lstStyle/>
          <a:p>
            <a:pPr algn="just">
              <a:spcAft>
                <a:spcPts val="1000"/>
              </a:spcAft>
              <a:tabLst>
                <a:tab pos="1980565" algn="l"/>
              </a:tabLst>
            </a:pPr>
            <a:r>
              <a:rPr lang="en-US" sz="2800" b="1" kern="1000" dirty="0">
                <a:latin typeface="Calibri" panose="020F0502020204030204" pitchFamily="34" charset="0"/>
                <a:ea typeface="Calibri" panose="020F0502020204030204" pitchFamily="34" charset="0"/>
                <a:cs typeface="Calibri" panose="020F0502020204030204" pitchFamily="34" charset="0"/>
              </a:rPr>
              <a:t>2</a:t>
            </a:r>
            <a:r>
              <a:rPr lang="en-US" sz="2800" b="1" kern="1000" dirty="0">
                <a:effectLst/>
                <a:latin typeface="Calibri" panose="020F0502020204030204" pitchFamily="34" charset="0"/>
                <a:ea typeface="Calibri" panose="020F0502020204030204" pitchFamily="34" charset="0"/>
                <a:cs typeface="Calibri" panose="020F0502020204030204" pitchFamily="34" charset="0"/>
              </a:rPr>
              <a:t>. </a:t>
            </a:r>
            <a:r>
              <a:rPr lang="en-US" sz="2800" b="1" dirty="0" err="1">
                <a:effectLst/>
                <a:latin typeface="Calibri" panose="020F0502020204030204" pitchFamily="34" charset="0"/>
                <a:ea typeface="Calibri" panose="020F0502020204030204" pitchFamily="34" charset="0"/>
                <a:cs typeface="Calibri" panose="020F0502020204030204" pitchFamily="34" charset="0"/>
              </a:rPr>
              <a:t>Pemandangan</a:t>
            </a:r>
            <a:r>
              <a:rPr lang="en-US" sz="2800" b="1" dirty="0">
                <a:effectLst/>
                <a:latin typeface="Calibri" panose="020F0502020204030204" pitchFamily="34" charset="0"/>
                <a:ea typeface="Calibri" panose="020F0502020204030204" pitchFamily="34" charset="0"/>
                <a:cs typeface="Calibri" panose="020F0502020204030204" pitchFamily="34" charset="0"/>
              </a:rPr>
              <a:t> </a:t>
            </a:r>
            <a:r>
              <a:rPr lang="en-US" sz="2800" b="1" dirty="0" err="1">
                <a:effectLst/>
                <a:latin typeface="Calibri" panose="020F0502020204030204" pitchFamily="34" charset="0"/>
                <a:ea typeface="Calibri" panose="020F0502020204030204" pitchFamily="34" charset="0"/>
                <a:cs typeface="Calibri" panose="020F0502020204030204" pitchFamily="34" charset="0"/>
              </a:rPr>
              <a:t>alam</a:t>
            </a:r>
            <a:endParaRPr lang="en-US" sz="2800" b="1" dirty="0">
              <a:effectLst/>
              <a:latin typeface="Calibri" panose="020F0502020204030204" pitchFamily="34" charset="0"/>
              <a:ea typeface="Calibri" panose="020F0502020204030204" pitchFamily="34" charset="0"/>
              <a:cs typeface="Calibri" panose="020F0502020204030204" pitchFamily="34" charset="0"/>
            </a:endParaRPr>
          </a:p>
          <a:p>
            <a:pPr marL="269875" indent="539750" algn="just">
              <a:spcAft>
                <a:spcPts val="1000"/>
              </a:spcAft>
              <a:tabLst>
                <a:tab pos="1980565" algn="l"/>
              </a:tabLst>
            </a:pPr>
            <a:r>
              <a:rPr lang="id-ID" sz="2400" dirty="0">
                <a:effectLst/>
                <a:latin typeface="Calibri" panose="020F0502020204030204" pitchFamily="34" charset="0"/>
                <a:ea typeface="Times New Roman" panose="02020603050405020304" pitchFamily="18" charset="0"/>
                <a:cs typeface="Calibri" panose="020F0502020204030204" pitchFamily="34" charset="0"/>
              </a:rPr>
              <a:t>Kesan dekat dengan alam akan menunjang psikologi ibu untuk lebih tenang. Usahakan ruang persalinan memunyai akses luar terhadap alam. Bila tidak memungkinkan, pemberian kesan dekat dengan alam dapat  dilakukan dengan memodifikasi ruang persalinan misalnya dengan penambahan gambar-gambar latar bernuansa alam pada beberapa bagian ruangan yang dikehendaki.</a:t>
            </a:r>
            <a:endParaRPr lang="en-US" sz="2400" kern="1000" dirty="0">
              <a:latin typeface="Calibri" panose="020F0502020204030204" pitchFamily="34" charset="0"/>
              <a:ea typeface="Calibri" panose="020F0502020204030204" pitchFamily="34" charset="0"/>
              <a:cs typeface="Calibri" panose="020F0502020204030204" pitchFamily="34" charset="0"/>
            </a:endParaRPr>
          </a:p>
          <a:p>
            <a:pPr marL="540385" indent="270510" algn="just">
              <a:spcAft>
                <a:spcPts val="1000"/>
              </a:spcAft>
              <a:tabLst>
                <a:tab pos="1980565" algn="l"/>
              </a:tabLst>
            </a:pPr>
            <a:endParaRPr lang="en-ID" sz="2800" kern="1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96943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931987D-7D6F-48DB-B3A2-42994FC6E981}"/>
              </a:ext>
            </a:extLst>
          </p:cNvPr>
          <p:cNvSpPr txBox="1">
            <a:spLocks/>
          </p:cNvSpPr>
          <p:nvPr/>
        </p:nvSpPr>
        <p:spPr>
          <a:xfrm>
            <a:off x="1444615" y="1328038"/>
            <a:ext cx="4516505" cy="149213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spcAft>
                <a:spcPts val="600"/>
              </a:spcAft>
              <a:buNone/>
            </a:pPr>
            <a:r>
              <a:rPr lang="id-ID" kern="1000" dirty="0">
                <a:effectLst/>
                <a:latin typeface="Calibri" panose="020F0502020204030204" pitchFamily="34" charset="0"/>
                <a:ea typeface="Calibri" panose="020F0502020204030204" pitchFamily="34" charset="0"/>
                <a:cs typeface="Calibri" panose="020F0502020204030204" pitchFamily="34" charset="0"/>
              </a:rPr>
              <a:t>Indra Pendengaran (musik)</a:t>
            </a:r>
            <a:endParaRPr lang="en-ID" kern="10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B21FD2D6-8FE5-B0AA-D2CD-3E6D6D279548}"/>
              </a:ext>
            </a:extLst>
          </p:cNvPr>
          <p:cNvSpPr txBox="1"/>
          <p:nvPr/>
        </p:nvSpPr>
        <p:spPr>
          <a:xfrm>
            <a:off x="1444615" y="2312643"/>
            <a:ext cx="9302769" cy="3785652"/>
          </a:xfrm>
          <a:prstGeom prst="rect">
            <a:avLst/>
          </a:prstGeom>
          <a:noFill/>
        </p:spPr>
        <p:txBody>
          <a:bodyPr wrap="square" rtlCol="0">
            <a:spAutoFit/>
          </a:bodyPr>
          <a:lstStyle/>
          <a:p>
            <a:pPr algn="just"/>
            <a:r>
              <a:rPr lang="en-US" sz="2400" dirty="0">
                <a:latin typeface="Calibri" panose="020F0502020204030204" pitchFamily="34" charset="0"/>
                <a:cs typeface="Calibri" panose="020F0502020204030204" pitchFamily="34" charset="0"/>
              </a:rPr>
              <a:t>Pada </a:t>
            </a:r>
            <a:r>
              <a:rPr lang="en-US" sz="2400" dirty="0" err="1">
                <a:latin typeface="Calibri" panose="020F0502020204030204" pitchFamily="34" charset="0"/>
                <a:cs typeface="Calibri" panose="020F0502020204030204" pitchFamily="34" charset="0"/>
              </a:rPr>
              <a:t>saat</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persalinan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terapi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musik</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dapat</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membantu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mengurangi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kecemasan</a:t>
            </a:r>
            <a:r>
              <a:rPr lang="en-US" sz="2400" dirty="0">
                <a:latin typeface="Calibri" panose="020F0502020204030204" pitchFamily="34" charset="0"/>
                <a:cs typeface="Calibri" panose="020F0502020204030204" pitchFamily="34" charset="0"/>
              </a:rPr>
              <a:t> dan </a:t>
            </a:r>
            <a:r>
              <a:rPr lang="en-US" sz="2400" dirty="0" err="1">
                <a:latin typeface="Calibri" panose="020F0502020204030204" pitchFamily="34" charset="0"/>
                <a:cs typeface="Calibri" panose="020F0502020204030204" pitchFamily="34" charset="0"/>
              </a:rPr>
              <a:t>sensasi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nyeri</a:t>
            </a:r>
            <a:r>
              <a:rPr lang="en-US" sz="2400" dirty="0">
                <a:latin typeface="Calibri" panose="020F0502020204030204" pitchFamily="34" charset="0"/>
                <a:cs typeface="Calibri" panose="020F0502020204030204" pitchFamily="34" charset="0"/>
              </a:rPr>
              <a:t> pada </a:t>
            </a:r>
            <a:r>
              <a:rPr lang="en-US" sz="2400" dirty="0" err="1">
                <a:latin typeface="Calibri" panose="020F0502020204030204" pitchFamily="34" charset="0"/>
                <a:cs typeface="Calibri" panose="020F0502020204030204" pitchFamily="34" charset="0"/>
              </a:rPr>
              <a:t>ibu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bersalin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melalui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pengurangan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konsentrasi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ibu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terhadap</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stimulasi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negatif</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Musik</a:t>
            </a:r>
            <a:r>
              <a:rPr lang="en-US" sz="2400" dirty="0">
                <a:latin typeface="Calibri" panose="020F0502020204030204" pitchFamily="34" charset="0"/>
                <a:cs typeface="Calibri" panose="020F0502020204030204" pitchFamily="34" charset="0"/>
              </a:rPr>
              <a:t> juga </a:t>
            </a:r>
            <a:r>
              <a:rPr lang="en-US" sz="2400" dirty="0" err="1">
                <a:latin typeface="Calibri" panose="020F0502020204030204" pitchFamily="34" charset="0"/>
                <a:cs typeface="Calibri" panose="020F0502020204030204" pitchFamily="34" charset="0"/>
              </a:rPr>
              <a:t>dapat</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digunakan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sebagai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cara</a:t>
            </a:r>
            <a:r>
              <a:rPr lang="en-US" sz="2400" dirty="0">
                <a:latin typeface="Calibri" panose="020F0502020204030204" pitchFamily="34" charset="0"/>
                <a:cs typeface="Calibri" panose="020F0502020204030204" pitchFamily="34" charset="0"/>
              </a:rPr>
              <a:t> yang </a:t>
            </a:r>
            <a:r>
              <a:rPr lang="en-US" sz="2400" dirty="0" err="1">
                <a:latin typeface="Calibri" panose="020F0502020204030204" pitchFamily="34" charset="0"/>
                <a:cs typeface="Calibri" panose="020F0502020204030204" pitchFamily="34" charset="0"/>
              </a:rPr>
              <a:t>berguna</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untuk</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memblokir</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suara</a:t>
            </a:r>
            <a:r>
              <a:rPr lang="en-US" sz="2400" dirty="0">
                <a:latin typeface="Calibri" panose="020F0502020204030204" pitchFamily="34" charset="0"/>
                <a:cs typeface="Calibri" panose="020F0502020204030204" pitchFamily="34" charset="0"/>
              </a:rPr>
              <a:t> lain yang </a:t>
            </a:r>
            <a:r>
              <a:rPr lang="en-US" sz="2400" dirty="0" err="1">
                <a:latin typeface="Calibri" panose="020F0502020204030204" pitchFamily="34" charset="0"/>
                <a:cs typeface="Calibri" panose="020F0502020204030204" pitchFamily="34" charset="0"/>
              </a:rPr>
              <a:t>mengganggu</a:t>
            </a:r>
            <a:r>
              <a:rPr lang="en-US" sz="2400" dirty="0">
                <a:latin typeface="Calibri" panose="020F0502020204030204" pitchFamily="34" charset="0"/>
                <a:cs typeface="Calibri" panose="020F0502020204030204" pitchFamily="34" charset="0"/>
              </a:rPr>
              <a:t> dan </a:t>
            </a:r>
            <a:r>
              <a:rPr lang="en-US" sz="2400" dirty="0" err="1">
                <a:latin typeface="Calibri" panose="020F0502020204030204" pitchFamily="34" charset="0"/>
                <a:cs typeface="Calibri" panose="020F0502020204030204" pitchFamily="34" charset="0"/>
              </a:rPr>
              <a:t>meningkatkan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perasaan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privasi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ibu</a:t>
            </a:r>
            <a:r>
              <a:rPr lang="en-US" sz="2400" dirty="0">
                <a:latin typeface="Calibri" panose="020F0502020204030204" pitchFamily="34" charset="0"/>
                <a:cs typeface="Calibri" panose="020F0502020204030204" pitchFamily="34" charset="0"/>
              </a:rPr>
              <a:t> di </a:t>
            </a:r>
            <a:r>
              <a:rPr lang="en-US" sz="2400" dirty="0" err="1">
                <a:latin typeface="Calibri" panose="020F0502020204030204" pitchFamily="34" charset="0"/>
                <a:cs typeface="Calibri" panose="020F0502020204030204" pitchFamily="34" charset="0"/>
              </a:rPr>
              <a:t>ruang</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bersalin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Suara-suara</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alam</a:t>
            </a:r>
            <a:r>
              <a:rPr lang="en-US" sz="2400" dirty="0">
                <a:latin typeface="Calibri" panose="020F0502020204030204" pitchFamily="34" charset="0"/>
                <a:cs typeface="Calibri" panose="020F0502020204030204" pitchFamily="34" charset="0"/>
              </a:rPr>
              <a:t> juga </a:t>
            </a:r>
            <a:r>
              <a:rPr lang="en-US" sz="2400" dirty="0" err="1">
                <a:latin typeface="Calibri" panose="020F0502020204030204" pitchFamily="34" charset="0"/>
                <a:cs typeface="Calibri" panose="020F0502020204030204" pitchFamily="34" charset="0"/>
              </a:rPr>
              <a:t>memiliki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efek</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menenangkan</a:t>
            </a:r>
            <a:r>
              <a:rPr lang="en-US" sz="2400" dirty="0">
                <a:latin typeface="Calibri" panose="020F0502020204030204" pitchFamily="34" charset="0"/>
                <a:cs typeface="Calibri" panose="020F0502020204030204" pitchFamily="34" charset="0"/>
              </a:rPr>
              <a:t>. Ibu yang </a:t>
            </a:r>
            <a:r>
              <a:rPr lang="en-US" sz="2400" dirty="0" err="1">
                <a:latin typeface="Calibri" panose="020F0502020204030204" pitchFamily="34" charset="0"/>
                <a:cs typeface="Calibri" panose="020F0502020204030204" pitchFamily="34" charset="0"/>
              </a:rPr>
              <a:t>mendengarkan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musik</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sebelum</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persalinan</a:t>
            </a:r>
            <a:r>
              <a:rPr lang="en-US" sz="2400" dirty="0">
                <a:latin typeface="Calibri" panose="020F0502020204030204" pitchFamily="34" charset="0"/>
                <a:cs typeface="Calibri" panose="020F0502020204030204" pitchFamily="34" charset="0"/>
              </a:rPr>
              <a:t> dan </a:t>
            </a:r>
            <a:r>
              <a:rPr lang="en-US" sz="2400" dirty="0" err="1">
                <a:latin typeface="Calibri" panose="020F0502020204030204" pitchFamily="34" charset="0"/>
                <a:cs typeface="Calibri" panose="020F0502020204030204" pitchFamily="34" charset="0"/>
              </a:rPr>
              <a:t>selama</a:t>
            </a:r>
            <a:r>
              <a:rPr lang="en-US" sz="2400" dirty="0">
                <a:latin typeface="Calibri" panose="020F0502020204030204" pitchFamily="34" charset="0"/>
                <a:cs typeface="Calibri" panose="020F0502020204030204" pitchFamily="34" charset="0"/>
              </a:rPr>
              <a:t> proses </a:t>
            </a:r>
            <a:r>
              <a:rPr lang="en-US" sz="2400" dirty="0" err="1">
                <a:latin typeface="Calibri" panose="020F0502020204030204" pitchFamily="34" charset="0"/>
                <a:cs typeface="Calibri" panose="020F0502020204030204" pitchFamily="34" charset="0"/>
              </a:rPr>
              <a:t>persalinan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terbukti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mengalami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peningkatan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relaksasi</a:t>
            </a:r>
            <a:r>
              <a:rPr lang="en-US" sz="2400" dirty="0">
                <a:latin typeface="Calibri" panose="020F0502020204030204" pitchFamily="34" charset="0"/>
                <a:cs typeface="Calibri" panose="020F0502020204030204" pitchFamily="34" charset="0"/>
              </a:rPr>
              <a:t> dan </a:t>
            </a:r>
            <a:r>
              <a:rPr lang="en-US" sz="2400" dirty="0" err="1">
                <a:latin typeface="Calibri" panose="020F0502020204030204" pitchFamily="34" charset="0"/>
                <a:cs typeface="Calibri" panose="020F0502020204030204" pitchFamily="34" charset="0"/>
              </a:rPr>
              <a:t>membantu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mereka</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dalam</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pengaturan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nafas</a:t>
            </a:r>
            <a:r>
              <a:rPr lang="en-US" sz="2400" dirty="0">
                <a:latin typeface="Calibri" panose="020F0502020204030204" pitchFamily="34" charset="0"/>
                <a:cs typeface="Calibri" panose="020F0502020204030204" pitchFamily="34" charset="0"/>
              </a:rPr>
              <a:t> dan </a:t>
            </a:r>
            <a:r>
              <a:rPr lang="en-US" sz="2400" dirty="0" err="1">
                <a:latin typeface="Calibri" panose="020F0502020204030204" pitchFamily="34" charset="0"/>
                <a:cs typeface="Calibri" panose="020F0502020204030204" pitchFamily="34" charset="0"/>
              </a:rPr>
              <a:t>pengelolaan</a:t>
            </a:r>
            <a:r>
              <a:rPr lang="en-US" sz="2400" dirty="0">
                <a:latin typeface="Calibri" panose="020F0502020204030204" pitchFamily="34" charset="0"/>
                <a:cs typeface="Calibri" panose="020F0502020204030204" pitchFamily="34" charset="0"/>
              </a:rPr>
              <a:t> rasa </a:t>
            </a:r>
            <a:r>
              <a:rPr lang="en-US" sz="2400" dirty="0" err="1">
                <a:latin typeface="Calibri" panose="020F0502020204030204" pitchFamily="34" charset="0"/>
                <a:cs typeface="Calibri" panose="020F0502020204030204" pitchFamily="34" charset="0"/>
              </a:rPr>
              <a:t>sakit</a:t>
            </a:r>
            <a:r>
              <a:rPr lang="en-US" sz="2400" dirty="0">
                <a:latin typeface="Calibri" panose="020F0502020204030204" pitchFamily="34" charset="0"/>
                <a:cs typeface="Calibri" panose="020F0502020204030204" pitchFamily="34" charset="0"/>
              </a:rPr>
              <a:t>. </a:t>
            </a:r>
          </a:p>
          <a:p>
            <a:pPr algn="just"/>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31597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FE60A70-567D-D042-B1AF-09F4B17F416D}"/>
              </a:ext>
            </a:extLst>
          </p:cNvPr>
          <p:cNvSpPr txBox="1">
            <a:spLocks/>
          </p:cNvSpPr>
          <p:nvPr/>
        </p:nvSpPr>
        <p:spPr>
          <a:xfrm>
            <a:off x="1282273" y="1365957"/>
            <a:ext cx="4516505" cy="149213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spcAft>
                <a:spcPts val="600"/>
              </a:spcAft>
              <a:buNone/>
            </a:pPr>
            <a:r>
              <a:rPr lang="id-ID" b="1" kern="1000" dirty="0">
                <a:effectLst/>
                <a:latin typeface="Calibri" panose="020F0502020204030204" pitchFamily="34" charset="0"/>
                <a:ea typeface="Calibri" panose="020F0502020204030204" pitchFamily="34" charset="0"/>
                <a:cs typeface="Calibri" panose="020F0502020204030204" pitchFamily="34" charset="0"/>
              </a:rPr>
              <a:t>Indra </a:t>
            </a:r>
            <a:r>
              <a:rPr lang="en-US" b="1" kern="1000" dirty="0" err="1">
                <a:effectLst/>
                <a:latin typeface="Calibri" panose="020F0502020204030204" pitchFamily="34" charset="0"/>
                <a:ea typeface="Calibri" panose="020F0502020204030204" pitchFamily="34" charset="0"/>
                <a:cs typeface="Calibri" panose="020F0502020204030204" pitchFamily="34" charset="0"/>
              </a:rPr>
              <a:t>Penciuman</a:t>
            </a:r>
            <a:endParaRPr lang="en-ID" b="1" kern="10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27BC518F-2B39-4547-A6A7-A9A4F341CAA5}"/>
              </a:ext>
            </a:extLst>
          </p:cNvPr>
          <p:cNvSpPr txBox="1"/>
          <p:nvPr/>
        </p:nvSpPr>
        <p:spPr>
          <a:xfrm>
            <a:off x="1282273" y="2112023"/>
            <a:ext cx="9627454" cy="3970318"/>
          </a:xfrm>
          <a:prstGeom prst="rect">
            <a:avLst/>
          </a:prstGeom>
          <a:noFill/>
        </p:spPr>
        <p:txBody>
          <a:bodyPr wrap="square" rtlCol="0">
            <a:spAutoFit/>
          </a:bodyPr>
          <a:lstStyle/>
          <a:p>
            <a:pPr algn="just"/>
            <a:r>
              <a:rPr lang="en-US" sz="2800" dirty="0" err="1">
                <a:latin typeface="Calibri" panose="020F0502020204030204" pitchFamily="34" charset="0"/>
                <a:cs typeface="Calibri" panose="020F0502020204030204" pitchFamily="34" charset="0"/>
              </a:rPr>
              <a:t>Modifikasi</a:t>
            </a:r>
            <a:r>
              <a:rPr lang="en-US" sz="2800" dirty="0">
                <a:latin typeface="Calibri" panose="020F0502020204030204" pitchFamily="34" charset="0"/>
                <a:cs typeface="Calibri" panose="020F0502020204030204" pitchFamily="34" charset="0"/>
              </a:rPr>
              <a:t> yang </a:t>
            </a:r>
            <a:r>
              <a:rPr lang="en-US" sz="2800" dirty="0" err="1">
                <a:latin typeface="Calibri" panose="020F0502020204030204" pitchFamily="34" charset="0"/>
                <a:cs typeface="Calibri" panose="020F0502020204030204" pitchFamily="34" charset="0"/>
              </a:rPr>
              <a:t>dapat</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dilakukan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untuk</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menetralisir</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bau</a:t>
            </a:r>
            <a:r>
              <a:rPr lang="en-US" sz="2800" dirty="0">
                <a:latin typeface="Calibri" panose="020F0502020204030204" pitchFamily="34" charset="0"/>
                <a:cs typeface="Calibri" panose="020F0502020204030204" pitchFamily="34" charset="0"/>
              </a:rPr>
              <a:t> yang </a:t>
            </a:r>
            <a:r>
              <a:rPr lang="en-US" sz="2800" dirty="0" err="1">
                <a:latin typeface="Calibri" panose="020F0502020204030204" pitchFamily="34" charset="0"/>
                <a:cs typeface="Calibri" panose="020F0502020204030204" pitchFamily="34" charset="0"/>
              </a:rPr>
              <a:t>tidak</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diinginkan</a:t>
            </a:r>
            <a:r>
              <a:rPr lang="en-US" sz="2800" dirty="0">
                <a:latin typeface="Calibri" panose="020F0502020204030204" pitchFamily="34" charset="0"/>
                <a:cs typeface="Calibri" panose="020F0502020204030204" pitchFamily="34" charset="0"/>
              </a:rPr>
              <a:t> di </a:t>
            </a:r>
            <a:r>
              <a:rPr lang="en-US" sz="2800" dirty="0" err="1">
                <a:latin typeface="Calibri" panose="020F0502020204030204" pitchFamily="34" charset="0"/>
                <a:cs typeface="Calibri" panose="020F0502020204030204" pitchFamily="34" charset="0"/>
              </a:rPr>
              <a:t>ruang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persalinan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adalah</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dengan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menambahkan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bau-bauan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baru</a:t>
            </a:r>
            <a:r>
              <a:rPr lang="en-US" sz="2800" dirty="0">
                <a:latin typeface="Calibri" panose="020F0502020204030204" pitchFamily="34" charset="0"/>
                <a:cs typeface="Calibri" panose="020F0502020204030204" pitchFamily="34" charset="0"/>
              </a:rPr>
              <a:t> di </a:t>
            </a:r>
            <a:r>
              <a:rPr lang="en-US" sz="2800" dirty="0" err="1">
                <a:latin typeface="Calibri" panose="020F0502020204030204" pitchFamily="34" charset="0"/>
                <a:cs typeface="Calibri" panose="020F0502020204030204" pitchFamily="34" charset="0"/>
              </a:rPr>
              <a:t>lingkungan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persalinan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untuk</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merubah</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zat</a:t>
            </a:r>
            <a:r>
              <a:rPr lang="en-US" sz="2800" dirty="0">
                <a:latin typeface="Calibri" panose="020F0502020204030204" pitchFamily="34" charset="0"/>
                <a:cs typeface="Calibri" panose="020F0502020204030204" pitchFamily="34" charset="0"/>
              </a:rPr>
              <a:t> yang </a:t>
            </a:r>
            <a:r>
              <a:rPr lang="en-US" sz="2800" dirty="0" err="1">
                <a:latin typeface="Calibri" panose="020F0502020204030204" pitchFamily="34" charset="0"/>
                <a:cs typeface="Calibri" panose="020F0502020204030204" pitchFamily="34" charset="0"/>
              </a:rPr>
              <a:t>berbau</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menjadi</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zat</a:t>
            </a:r>
            <a:r>
              <a:rPr lang="en-US" sz="2800" dirty="0">
                <a:latin typeface="Calibri" panose="020F0502020204030204" pitchFamily="34" charset="0"/>
                <a:cs typeface="Calibri" panose="020F0502020204030204" pitchFamily="34" charset="0"/>
              </a:rPr>
              <a:t> yang </a:t>
            </a:r>
            <a:r>
              <a:rPr lang="en-US" sz="2800" dirty="0" err="1">
                <a:latin typeface="Calibri" panose="020F0502020204030204" pitchFamily="34" charset="0"/>
                <a:cs typeface="Calibri" panose="020F0502020204030204" pitchFamily="34" charset="0"/>
              </a:rPr>
              <a:t>kurang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merangsang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bisa</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disebut</a:t>
            </a:r>
            <a:r>
              <a:rPr lang="en-US" sz="2800" dirty="0">
                <a:latin typeface="Calibri" panose="020F0502020204030204" pitchFamily="34" charset="0"/>
                <a:cs typeface="Calibri" panose="020F0502020204030204" pitchFamily="34" charset="0"/>
              </a:rPr>
              <a:t> juga </a:t>
            </a:r>
            <a:r>
              <a:rPr lang="en-US" sz="2800" dirty="0" err="1">
                <a:latin typeface="Calibri" panose="020F0502020204030204" pitchFamily="34" charset="0"/>
                <a:cs typeface="Calibri" panose="020F0502020204030204" pitchFamily="34" charset="0"/>
              </a:rPr>
              <a:t>dengan</a:t>
            </a:r>
            <a:r>
              <a:rPr lang="en-US" sz="2800" dirty="0">
                <a:latin typeface="Calibri" panose="020F0502020204030204" pitchFamily="34" charset="0"/>
                <a:cs typeface="Calibri" panose="020F0502020204030204" pitchFamily="34" charset="0"/>
              </a:rPr>
              <a:t> masking process yang </a:t>
            </a:r>
            <a:r>
              <a:rPr lang="en-US" sz="2800" dirty="0" err="1">
                <a:latin typeface="Calibri" panose="020F0502020204030204" pitchFamily="34" charset="0"/>
                <a:cs typeface="Calibri" panose="020F0502020204030204" pitchFamily="34" charset="0"/>
              </a:rPr>
              <a:t>didasarkan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atas</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kerja</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antagonistis</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diantara</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dua</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zat</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berbau</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kedua</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zat</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tersebut</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saling</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menetralisir</a:t>
            </a:r>
            <a:r>
              <a:rPr lang="en-US" sz="2800" dirty="0">
                <a:latin typeface="Calibri" panose="020F0502020204030204" pitchFamily="34" charset="0"/>
                <a:cs typeface="Calibri" panose="020F0502020204030204" pitchFamily="34" charset="0"/>
              </a:rPr>
              <a:t>. Salah </a:t>
            </a:r>
            <a:r>
              <a:rPr lang="en-US" sz="2800" dirty="0" err="1">
                <a:latin typeface="Calibri" panose="020F0502020204030204" pitchFamily="34" charset="0"/>
                <a:cs typeface="Calibri" panose="020F0502020204030204" pitchFamily="34" charset="0"/>
              </a:rPr>
              <a:t>satu</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upaya</a:t>
            </a:r>
            <a:r>
              <a:rPr lang="en-US" sz="2800" dirty="0">
                <a:latin typeface="Calibri" panose="020F0502020204030204" pitchFamily="34" charset="0"/>
                <a:cs typeface="Calibri" panose="020F0502020204030204" pitchFamily="34" charset="0"/>
              </a:rPr>
              <a:t> yang </a:t>
            </a:r>
            <a:r>
              <a:rPr lang="en-US" sz="2800" dirty="0" err="1">
                <a:latin typeface="Calibri" panose="020F0502020204030204" pitchFamily="34" charset="0"/>
                <a:cs typeface="Calibri" panose="020F0502020204030204" pitchFamily="34" charset="0"/>
              </a:rPr>
              <a:t>dapat</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dilakukan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bidan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adalah</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dengan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menggunakan</a:t>
            </a:r>
            <a:r>
              <a:rPr lang="en-US" sz="2800" dirty="0">
                <a:latin typeface="Calibri" panose="020F0502020204030204" pitchFamily="34" charset="0"/>
                <a:cs typeface="Calibri" panose="020F0502020204030204" pitchFamily="34" charset="0"/>
              </a:rPr>
              <a:t> </a:t>
            </a:r>
            <a:r>
              <a:rPr lang="en-US" sz="2800" dirty="0" err="1">
                <a:latin typeface="Calibri" panose="020F0502020204030204" pitchFamily="34" charset="0"/>
                <a:cs typeface="Calibri" panose="020F0502020204030204" pitchFamily="34" charset="0"/>
              </a:rPr>
              <a:t>aromaterapi</a:t>
            </a:r>
            <a:endParaRPr lang="en-US" sz="2800" dirty="0">
              <a:latin typeface="Calibri" panose="020F0502020204030204" pitchFamily="34" charset="0"/>
              <a:cs typeface="Calibri" panose="020F0502020204030204" pitchFamily="34" charset="0"/>
            </a:endParaRPr>
          </a:p>
          <a:p>
            <a:pPr algn="just"/>
            <a:endParaRPr lang="en-US"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25279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B0EDF78-6ACE-6AA4-A224-C1004CBA890D}"/>
              </a:ext>
            </a:extLst>
          </p:cNvPr>
          <p:cNvSpPr txBox="1">
            <a:spLocks/>
          </p:cNvSpPr>
          <p:nvPr/>
        </p:nvSpPr>
        <p:spPr>
          <a:xfrm>
            <a:off x="1737691" y="1686131"/>
            <a:ext cx="4516505" cy="1492132"/>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spcAft>
                <a:spcPts val="600"/>
              </a:spcAft>
              <a:buNone/>
            </a:pPr>
            <a:r>
              <a:rPr lang="id-ID" b="1" kern="1000" dirty="0">
                <a:effectLst/>
                <a:latin typeface="Calibri" panose="020F0502020204030204" pitchFamily="34" charset="0"/>
                <a:ea typeface="Calibri" panose="020F0502020204030204" pitchFamily="34" charset="0"/>
                <a:cs typeface="Calibri" panose="020F0502020204030204" pitchFamily="34" charset="0"/>
              </a:rPr>
              <a:t>Indra </a:t>
            </a:r>
            <a:r>
              <a:rPr lang="en-US" b="1" kern="1000" dirty="0" err="1">
                <a:effectLst/>
                <a:latin typeface="Calibri" panose="020F0502020204030204" pitchFamily="34" charset="0"/>
                <a:ea typeface="Calibri" panose="020F0502020204030204" pitchFamily="34" charset="0"/>
                <a:cs typeface="Calibri" panose="020F0502020204030204" pitchFamily="34" charset="0"/>
              </a:rPr>
              <a:t>Perasa</a:t>
            </a:r>
            <a:endParaRPr lang="en-ID" b="1" kern="10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AF65B64E-E02B-815B-8E24-5948D87E3E21}"/>
              </a:ext>
            </a:extLst>
          </p:cNvPr>
          <p:cNvSpPr txBox="1"/>
          <p:nvPr/>
        </p:nvSpPr>
        <p:spPr>
          <a:xfrm>
            <a:off x="1737691" y="2564335"/>
            <a:ext cx="8716618" cy="2308324"/>
          </a:xfrm>
          <a:prstGeom prst="rect">
            <a:avLst/>
          </a:prstGeom>
          <a:noFill/>
        </p:spPr>
        <p:txBody>
          <a:bodyPr wrap="square" rtlCol="0">
            <a:spAutoFit/>
          </a:bodyPr>
          <a:lstStyle/>
          <a:p>
            <a:pPr algn="just"/>
            <a:r>
              <a:rPr lang="en-US" sz="2400" dirty="0" err="1">
                <a:latin typeface="Calibri" panose="020F0502020204030204" pitchFamily="34" charset="0"/>
                <a:cs typeface="Calibri" panose="020F0502020204030204" pitchFamily="34" charset="0"/>
              </a:rPr>
              <a:t>Upaya</a:t>
            </a:r>
            <a:r>
              <a:rPr lang="en-US" sz="2400" dirty="0">
                <a:latin typeface="Calibri" panose="020F0502020204030204" pitchFamily="34" charset="0"/>
                <a:cs typeface="Calibri" panose="020F0502020204030204" pitchFamily="34" charset="0"/>
              </a:rPr>
              <a:t> yang </a:t>
            </a:r>
            <a:r>
              <a:rPr lang="en-US" sz="2400" dirty="0" err="1">
                <a:latin typeface="Calibri" panose="020F0502020204030204" pitchFamily="34" charset="0"/>
                <a:cs typeface="Calibri" panose="020F0502020204030204" pitchFamily="34" charset="0"/>
              </a:rPr>
              <a:t>dapat</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dilakukan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bidan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untuk</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memenuhi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kebutuhan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ibu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bersalin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terhadap</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suhu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lingkungan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persalinan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adalah</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meminta</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ibu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untuk</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menggunakan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pakaian</a:t>
            </a:r>
            <a:r>
              <a:rPr lang="en-US" sz="2400" dirty="0">
                <a:latin typeface="Calibri" panose="020F0502020204030204" pitchFamily="34" charset="0"/>
                <a:cs typeface="Calibri" panose="020F0502020204030204" pitchFamily="34" charset="0"/>
              </a:rPr>
              <a:t> yang </a:t>
            </a:r>
            <a:r>
              <a:rPr lang="en-US" sz="2400" dirty="0" err="1">
                <a:latin typeface="Calibri" panose="020F0502020204030204" pitchFamily="34" charset="0"/>
                <a:cs typeface="Calibri" panose="020F0502020204030204" pitchFamily="34" charset="0"/>
              </a:rPr>
              <a:t>longgar</a:t>
            </a:r>
            <a:r>
              <a:rPr lang="en-US" sz="2400" dirty="0">
                <a:latin typeface="Calibri" panose="020F0502020204030204" pitchFamily="34" charset="0"/>
                <a:cs typeface="Calibri" panose="020F0502020204030204" pitchFamily="34" charset="0"/>
              </a:rPr>
              <a:t> dan </a:t>
            </a:r>
            <a:r>
              <a:rPr lang="en-US" sz="2400" dirty="0" err="1">
                <a:latin typeface="Calibri" panose="020F0502020204030204" pitchFamily="34" charset="0"/>
                <a:cs typeface="Calibri" panose="020F0502020204030204" pitchFamily="34" charset="0"/>
              </a:rPr>
              <a:t>menggunakan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kipas</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angin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atau</a:t>
            </a:r>
            <a:r>
              <a:rPr lang="en-US" sz="2400" dirty="0">
                <a:latin typeface="Calibri" panose="020F0502020204030204" pitchFamily="34" charset="0"/>
                <a:cs typeface="Calibri" panose="020F0502020204030204" pitchFamily="34" charset="0"/>
              </a:rPr>
              <a:t> AC </a:t>
            </a:r>
            <a:r>
              <a:rPr lang="en-US" sz="2400" dirty="0" err="1">
                <a:latin typeface="Calibri" panose="020F0502020204030204" pitchFamily="34" charset="0"/>
                <a:cs typeface="Calibri" panose="020F0502020204030204" pitchFamily="34" charset="0"/>
              </a:rPr>
              <a:t>dengan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suhu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sesuai</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kebutuhan</a:t>
            </a:r>
            <a:r>
              <a:rPr lang="en-US" sz="2400" dirty="0">
                <a:latin typeface="Calibri" panose="020F0502020204030204" pitchFamily="34" charset="0"/>
                <a:cs typeface="Calibri" panose="020F0502020204030204" pitchFamily="34" charset="0"/>
              </a:rPr>
              <a:t> dan </a:t>
            </a:r>
            <a:r>
              <a:rPr lang="en-US" sz="2400" dirty="0" err="1">
                <a:latin typeface="Calibri" panose="020F0502020204030204" pitchFamily="34" charset="0"/>
                <a:cs typeface="Calibri" panose="020F0502020204030204" pitchFamily="34" charset="0"/>
              </a:rPr>
              <a:t>keinginan</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ibu</a:t>
            </a:r>
            <a:r>
              <a:rPr lang="en-US" sz="2400" dirty="0">
                <a:latin typeface="Calibri" panose="020F0502020204030204" pitchFamily="34" charset="0"/>
                <a:cs typeface="Calibri" panose="020F0502020204030204" pitchFamily="34" charset="0"/>
              </a:rPr>
              <a:t> </a:t>
            </a:r>
            <a:r>
              <a:rPr lang="en-US" sz="2400" dirty="0" err="1">
                <a:latin typeface="Calibri" panose="020F0502020204030204" pitchFamily="34" charset="0"/>
                <a:cs typeface="Calibri" panose="020F0502020204030204" pitchFamily="34" charset="0"/>
              </a:rPr>
              <a:t>bersalin</a:t>
            </a:r>
            <a:r>
              <a:rPr lang="en-US" sz="2400" dirty="0">
                <a:latin typeface="Calibri" panose="020F0502020204030204" pitchFamily="34" charset="0"/>
                <a:cs typeface="Calibri" panose="020F0502020204030204" pitchFamily="34" charset="0"/>
              </a:rPr>
              <a:t>.</a:t>
            </a:r>
          </a:p>
          <a:p>
            <a:pPr algn="just"/>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89333456"/>
      </p:ext>
    </p:extLst>
  </p:cSld>
  <p:clrMapOvr>
    <a:masterClrMapping/>
  </p:clrMapOvr>
</p:sld>
</file>

<file path=ppt/theme/theme1.xml><?xml version="1.0" encoding="utf-8"?>
<a:theme xmlns:a="http://schemas.openxmlformats.org/drawingml/2006/main" name="Contents Slide Master">
  <a:themeElements>
    <a:clrScheme name="ALLPPT-227">
      <a:dk1>
        <a:sysClr val="windowText" lastClr="000000"/>
      </a:dk1>
      <a:lt1>
        <a:sysClr val="window" lastClr="FFFFFF"/>
      </a:lt1>
      <a:dk2>
        <a:srgbClr val="44546A"/>
      </a:dk2>
      <a:lt2>
        <a:srgbClr val="E7E6E6"/>
      </a:lt2>
      <a:accent1>
        <a:srgbClr val="FCBE0E"/>
      </a:accent1>
      <a:accent2>
        <a:srgbClr val="00ACB2"/>
      </a:accent2>
      <a:accent3>
        <a:srgbClr val="EA3293"/>
      </a:accent3>
      <a:accent4>
        <a:srgbClr val="6F2893"/>
      </a:accent4>
      <a:accent5>
        <a:srgbClr val="F28A00"/>
      </a:accent5>
      <a:accent6>
        <a:srgbClr val="99CD37"/>
      </a:accent6>
      <a:hlink>
        <a:srgbClr val="FFFFFF"/>
      </a:hlink>
      <a:folHlink>
        <a:srgbClr val="FFFFF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ection Break Slide Master">
  <a:themeElements>
    <a:clrScheme name="ALLPPT-227">
      <a:dk1>
        <a:sysClr val="windowText" lastClr="000000"/>
      </a:dk1>
      <a:lt1>
        <a:sysClr val="window" lastClr="FFFFFF"/>
      </a:lt1>
      <a:dk2>
        <a:srgbClr val="44546A"/>
      </a:dk2>
      <a:lt2>
        <a:srgbClr val="E7E6E6"/>
      </a:lt2>
      <a:accent1>
        <a:srgbClr val="FCBE0E"/>
      </a:accent1>
      <a:accent2>
        <a:srgbClr val="00ACB2"/>
      </a:accent2>
      <a:accent3>
        <a:srgbClr val="EA3293"/>
      </a:accent3>
      <a:accent4>
        <a:srgbClr val="6F2893"/>
      </a:accent4>
      <a:accent5>
        <a:srgbClr val="F28A00"/>
      </a:accent5>
      <a:accent6>
        <a:srgbClr val="99CD37"/>
      </a:accent6>
      <a:hlink>
        <a:srgbClr val="FFFFFF"/>
      </a:hlink>
      <a:folHlink>
        <a:srgbClr val="FFFFFF"/>
      </a:folHlink>
    </a:clrScheme>
    <a:fontScheme name="ALLPPT FONT">
      <a:majorFont>
        <a:latin typeface="Arial"/>
        <a:ea typeface="Arial Unicode MS"/>
        <a:cs typeface=""/>
      </a:majorFont>
      <a:minorFont>
        <a:latin typeface="Arial"/>
        <a:ea typeface="Arial Unicode MS"/>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3119</TotalTime>
  <Words>568</Words>
  <Application>Microsoft Office PowerPoint</Application>
  <PresentationFormat>Widescreen</PresentationFormat>
  <Paragraphs>30</Paragraphs>
  <Slides>10</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10</vt:i4>
      </vt:variant>
    </vt:vector>
  </HeadingPairs>
  <TitlesOfParts>
    <vt:vector size="17" baseType="lpstr">
      <vt:lpstr>Arial</vt:lpstr>
      <vt:lpstr>Calibri</vt:lpstr>
      <vt:lpstr>Calisto MT</vt:lpstr>
      <vt:lpstr>Corbel</vt:lpstr>
      <vt:lpstr>Contents Slide Master</vt:lpstr>
      <vt:lpstr>Section Break Slide Master</vt:lpstr>
      <vt:lpstr>Basis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Allppt.com</dc:creator>
  <cp:lastModifiedBy> </cp:lastModifiedBy>
  <cp:revision>90</cp:revision>
  <dcterms:created xsi:type="dcterms:W3CDTF">2020-01-20T05:08:25Z</dcterms:created>
  <dcterms:modified xsi:type="dcterms:W3CDTF">2022-11-02T03:20:23Z</dcterms:modified>
</cp:coreProperties>
</file>