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702" r:id="rId2"/>
  </p:sldMasterIdLst>
  <p:sldIdLst>
    <p:sldId id="260" r:id="rId3"/>
    <p:sldId id="319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4" r:id="rId22"/>
    <p:sldId id="277" r:id="rId23"/>
  </p:sldIdLst>
  <p:sldSz cx="16256000" cy="12192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>
          <p15:clr>
            <a:srgbClr val="A4A3A4"/>
          </p15:clr>
        </p15:guide>
        <p15:guide id="2" pos="5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6413"/>
    <a:srgbClr val="C55A11"/>
    <a:srgbClr val="9E0000"/>
    <a:srgbClr val="A64C0E"/>
    <a:srgbClr val="D05F12"/>
    <a:srgbClr val="EC7524"/>
    <a:srgbClr val="AD4F0F"/>
    <a:srgbClr val="EE8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36" d="100"/>
          <a:sy n="36" d="100"/>
        </p:scale>
        <p:origin x="1352" y="44"/>
      </p:cViewPr>
      <p:guideLst>
        <p:guide orient="horz" pos="384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dya achmad" userId="709afb2a7a3edc97" providerId="LiveId" clId="{3F381DE5-7AE5-4DC5-B4C4-43B008265983}"/>
    <pc:docChg chg="custSel addSld delSld modSld">
      <pc:chgData name="widya achmad" userId="709afb2a7a3edc97" providerId="LiveId" clId="{3F381DE5-7AE5-4DC5-B4C4-43B008265983}" dt="2020-12-05T08:21:05.303" v="54" actId="47"/>
      <pc:docMkLst>
        <pc:docMk/>
      </pc:docMkLst>
      <pc:sldChg chg="modSp">
        <pc:chgData name="widya achmad" userId="709afb2a7a3edc97" providerId="LiveId" clId="{3F381DE5-7AE5-4DC5-B4C4-43B008265983}" dt="2020-12-05T01:07:06.317" v="43" actId="5793"/>
        <pc:sldMkLst>
          <pc:docMk/>
          <pc:sldMk cId="1557772280" sldId="262"/>
        </pc:sldMkLst>
        <pc:spChg chg="mod">
          <ac:chgData name="widya achmad" userId="709afb2a7a3edc97" providerId="LiveId" clId="{3F381DE5-7AE5-4DC5-B4C4-43B008265983}" dt="2020-12-05T01:07:06.317" v="43" actId="5793"/>
          <ac:spMkLst>
            <pc:docMk/>
            <pc:sldMk cId="1557772280" sldId="262"/>
            <ac:spMk id="3" creationId="{00000000-0000-0000-0000-000000000000}"/>
          </ac:spMkLst>
        </pc:spChg>
      </pc:sldChg>
      <pc:sldChg chg="addSp delSp modSp new add">
        <pc:chgData name="widya achmad" userId="709afb2a7a3edc97" providerId="LiveId" clId="{3F381DE5-7AE5-4DC5-B4C4-43B008265983}" dt="2020-12-05T05:53:21.489" v="51" actId="478"/>
        <pc:sldMkLst>
          <pc:docMk/>
          <pc:sldMk cId="2687214394" sldId="280"/>
        </pc:sldMkLst>
        <pc:spChg chg="del">
          <ac:chgData name="widya achmad" userId="709afb2a7a3edc97" providerId="LiveId" clId="{3F381DE5-7AE5-4DC5-B4C4-43B008265983}" dt="2020-12-05T05:53:21.489" v="51" actId="478"/>
          <ac:spMkLst>
            <pc:docMk/>
            <pc:sldMk cId="2687214394" sldId="280"/>
            <ac:spMk id="2" creationId="{DF11C7AA-0BDE-4A33-9E8B-51A976E97286}"/>
          </ac:spMkLst>
        </pc:spChg>
        <pc:picChg chg="add mod">
          <ac:chgData name="widya achmad" userId="709afb2a7a3edc97" providerId="LiveId" clId="{3F381DE5-7AE5-4DC5-B4C4-43B008265983}" dt="2020-12-05T05:53:18.652" v="50" actId="14100"/>
          <ac:picMkLst>
            <pc:docMk/>
            <pc:sldMk cId="2687214394" sldId="280"/>
            <ac:picMk id="5" creationId="{394AD50E-EFE7-490A-945E-12C098754A59}"/>
          </ac:picMkLst>
        </pc:picChg>
      </pc:sldChg>
      <pc:sldChg chg="new add del">
        <pc:chgData name="widya achmad" userId="709afb2a7a3edc97" providerId="LiveId" clId="{3F381DE5-7AE5-4DC5-B4C4-43B008265983}" dt="2020-12-05T08:21:05.303" v="54" actId="47"/>
        <pc:sldMkLst>
          <pc:docMk/>
          <pc:sldMk cId="1170877387" sldId="28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604586"/>
            <a:ext cx="11957447" cy="295170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2148955" y="4604586"/>
            <a:ext cx="4102812" cy="29517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9204" y="5583946"/>
            <a:ext cx="10497166" cy="1280142"/>
          </a:xfrm>
          <a:prstGeom prst="rect">
            <a:avLst/>
          </a:prstGeom>
        </p:spPr>
        <p:txBody>
          <a:bodyPr/>
          <a:lstStyle>
            <a:lvl1pPr>
              <a:defRPr sz="3733" b="1" i="0">
                <a:latin typeface="Gotham Black" charset="0"/>
                <a:ea typeface="Gotham Black" charset="0"/>
                <a:cs typeface="Gotham Black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6"/>
          <a:stretch/>
        </p:blipFill>
        <p:spPr>
          <a:xfrm>
            <a:off x="2" y="7635470"/>
            <a:ext cx="9280128" cy="1192609"/>
          </a:xfrm>
          <a:prstGeom prst="rect">
            <a:avLst/>
          </a:prstGeom>
        </p:spPr>
      </p:pic>
      <p:pic>
        <p:nvPicPr>
          <p:cNvPr id="18" name="Picture 17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7542847"/>
            <a:ext cx="11957445" cy="490565"/>
          </a:xfrm>
          <a:prstGeom prst="rect">
            <a:avLst/>
          </a:prstGeom>
        </p:spPr>
      </p:pic>
      <p:pic>
        <p:nvPicPr>
          <p:cNvPr id="19" name="Picture 18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957" y="7544615"/>
            <a:ext cx="4102811" cy="4923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5806" y="2664060"/>
            <a:ext cx="3335033" cy="487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582758"/>
      </p:ext>
    </p:extLst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625620" latinLnBrk="1"/>
            <a:fld id="{63937D59-5EDB-4C39-B697-625748F703B6}" type="datetimeFigureOut">
              <a:rPr lang="en-US" sz="3200" smtClean="0">
                <a:solidFill>
                  <a:prstClr val="white"/>
                </a:solidFill>
              </a:rPr>
              <a:pPr defTabSz="1625620" latinLnBrk="1"/>
              <a:t>10/12/2024</a:t>
            </a:fld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625620" latinLnBrk="1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625620" latinLnBrk="1"/>
            <a:fld id="{0F31DC1F-5561-484E-AB46-68C682854F61}" type="slidenum">
              <a:rPr lang="en-US" sz="3200" smtClean="0">
                <a:solidFill>
                  <a:prstClr val="white"/>
                </a:solidFill>
              </a:rPr>
              <a:pPr defTabSz="1625620" latinLnBrk="1"/>
              <a:t>‹#›</a:t>
            </a:fld>
            <a:endParaRPr lang="en-US" sz="3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101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2292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6256000" cy="2096512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03175" y="2682288"/>
            <a:ext cx="15105678" cy="109190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556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721565" y="4286250"/>
            <a:ext cx="15105678" cy="710100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2489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3957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FE3B4E-D51E-4474-BC0A-8D7DBC01EECC}"/>
              </a:ext>
            </a:extLst>
          </p:cNvPr>
          <p:cNvSpPr/>
          <p:nvPr userDrawn="1"/>
        </p:nvSpPr>
        <p:spPr>
          <a:xfrm>
            <a:off x="0" y="0"/>
            <a:ext cx="16256000" cy="12192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777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8364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2C9A214-9DA2-47C3-BE60-018A16769CD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" y="-16933"/>
            <a:ext cx="9579234" cy="12242799"/>
          </a:xfrm>
          <a:custGeom>
            <a:avLst/>
            <a:gdLst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4710909 h 6877050"/>
              <a:gd name="connsiteX17" fmla="*/ 0 w 7155850"/>
              <a:gd name="connsiteY17" fmla="*/ 304398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4710909 h 6877050"/>
              <a:gd name="connsiteX17" fmla="*/ 0 w 7155850"/>
              <a:gd name="connsiteY17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0 w 7155850"/>
              <a:gd name="connsiteY14" fmla="*/ 6858000 h 6877050"/>
              <a:gd name="connsiteX15" fmla="*/ 0 w 7155850"/>
              <a:gd name="connsiteY15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1329860 w 7155850"/>
              <a:gd name="connsiteY12" fmla="*/ 6877050 h 6877050"/>
              <a:gd name="connsiteX13" fmla="*/ 0 w 7155850"/>
              <a:gd name="connsiteY13" fmla="*/ 6858000 h 6877050"/>
              <a:gd name="connsiteX14" fmla="*/ 0 w 7155850"/>
              <a:gd name="connsiteY14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0 w 7155850"/>
              <a:gd name="connsiteY12" fmla="*/ 6858000 h 6877050"/>
              <a:gd name="connsiteX13" fmla="*/ 0 w 7155850"/>
              <a:gd name="connsiteY13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0 w 7155850"/>
              <a:gd name="connsiteY11" fmla="*/ 6858000 h 6877050"/>
              <a:gd name="connsiteX12" fmla="*/ 0 w 7155850"/>
              <a:gd name="connsiteY12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2945517 w 7155850"/>
              <a:gd name="connsiteY7" fmla="*/ 6877050 h 6877050"/>
              <a:gd name="connsiteX8" fmla="*/ 2928567 w 7155850"/>
              <a:gd name="connsiteY8" fmla="*/ 6849441 h 6877050"/>
              <a:gd name="connsiteX9" fmla="*/ 2911768 w 7155850"/>
              <a:gd name="connsiteY9" fmla="*/ 6877050 h 6877050"/>
              <a:gd name="connsiteX10" fmla="*/ 0 w 7155850"/>
              <a:gd name="connsiteY10" fmla="*/ 6858000 h 6877050"/>
              <a:gd name="connsiteX11" fmla="*/ 0 w 7155850"/>
              <a:gd name="connsiteY11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2945517 w 7155850"/>
              <a:gd name="connsiteY6" fmla="*/ 6877050 h 6877050"/>
              <a:gd name="connsiteX7" fmla="*/ 2928567 w 7155850"/>
              <a:gd name="connsiteY7" fmla="*/ 6849441 h 6877050"/>
              <a:gd name="connsiteX8" fmla="*/ 2911768 w 7155850"/>
              <a:gd name="connsiteY8" fmla="*/ 6877050 h 6877050"/>
              <a:gd name="connsiteX9" fmla="*/ 0 w 7155850"/>
              <a:gd name="connsiteY9" fmla="*/ 6858000 h 6877050"/>
              <a:gd name="connsiteX10" fmla="*/ 0 w 7155850"/>
              <a:gd name="connsiteY10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2945517 w 7155850"/>
              <a:gd name="connsiteY5" fmla="*/ 6877050 h 6877050"/>
              <a:gd name="connsiteX6" fmla="*/ 2928567 w 7155850"/>
              <a:gd name="connsiteY6" fmla="*/ 6849441 h 6877050"/>
              <a:gd name="connsiteX7" fmla="*/ 2911768 w 7155850"/>
              <a:gd name="connsiteY7" fmla="*/ 6877050 h 6877050"/>
              <a:gd name="connsiteX8" fmla="*/ 0 w 7155850"/>
              <a:gd name="connsiteY8" fmla="*/ 6858000 h 6877050"/>
              <a:gd name="connsiteX9" fmla="*/ 0 w 7155850"/>
              <a:gd name="connsiteY9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2945517 w 7155850"/>
              <a:gd name="connsiteY4" fmla="*/ 6877050 h 6877050"/>
              <a:gd name="connsiteX5" fmla="*/ 2928567 w 7155850"/>
              <a:gd name="connsiteY5" fmla="*/ 6849441 h 6877050"/>
              <a:gd name="connsiteX6" fmla="*/ 2911768 w 7155850"/>
              <a:gd name="connsiteY6" fmla="*/ 6877050 h 6877050"/>
              <a:gd name="connsiteX7" fmla="*/ 0 w 7155850"/>
              <a:gd name="connsiteY7" fmla="*/ 6858000 h 6877050"/>
              <a:gd name="connsiteX8" fmla="*/ 0 w 7155850"/>
              <a:gd name="connsiteY8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155850 w 7155850"/>
              <a:gd name="connsiteY2" fmla="*/ 19050 h 6877050"/>
              <a:gd name="connsiteX3" fmla="*/ 2945517 w 7155850"/>
              <a:gd name="connsiteY3" fmla="*/ 6877050 h 6877050"/>
              <a:gd name="connsiteX4" fmla="*/ 2928567 w 7155850"/>
              <a:gd name="connsiteY4" fmla="*/ 6849441 h 6877050"/>
              <a:gd name="connsiteX5" fmla="*/ 2911768 w 7155850"/>
              <a:gd name="connsiteY5" fmla="*/ 6877050 h 6877050"/>
              <a:gd name="connsiteX6" fmla="*/ 0 w 7155850"/>
              <a:gd name="connsiteY6" fmla="*/ 6858000 h 6877050"/>
              <a:gd name="connsiteX7" fmla="*/ 0 w 7155850"/>
              <a:gd name="connsiteY7" fmla="*/ 0 h 6877050"/>
              <a:gd name="connsiteX0" fmla="*/ 0 w 7155850"/>
              <a:gd name="connsiteY0" fmla="*/ 0 h 6877050"/>
              <a:gd name="connsiteX1" fmla="*/ 7155850 w 7155850"/>
              <a:gd name="connsiteY1" fmla="*/ 19050 h 6877050"/>
              <a:gd name="connsiteX2" fmla="*/ 2945517 w 7155850"/>
              <a:gd name="connsiteY2" fmla="*/ 6877050 h 6877050"/>
              <a:gd name="connsiteX3" fmla="*/ 2928567 w 7155850"/>
              <a:gd name="connsiteY3" fmla="*/ 6849441 h 6877050"/>
              <a:gd name="connsiteX4" fmla="*/ 2911768 w 7155850"/>
              <a:gd name="connsiteY4" fmla="*/ 6877050 h 6877050"/>
              <a:gd name="connsiteX5" fmla="*/ 0 w 7155850"/>
              <a:gd name="connsiteY5" fmla="*/ 6858000 h 6877050"/>
              <a:gd name="connsiteX6" fmla="*/ 0 w 7155850"/>
              <a:gd name="connsiteY6" fmla="*/ 0 h 6877050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2928567 w 7184425"/>
              <a:gd name="connsiteY3" fmla="*/ 6858966 h 6886575"/>
              <a:gd name="connsiteX4" fmla="*/ 2911768 w 7184425"/>
              <a:gd name="connsiteY4" fmla="*/ 6886575 h 6886575"/>
              <a:gd name="connsiteX5" fmla="*/ 0 w 7184425"/>
              <a:gd name="connsiteY5" fmla="*/ 6867525 h 6886575"/>
              <a:gd name="connsiteX6" fmla="*/ 0 w 7184425"/>
              <a:gd name="connsiteY6" fmla="*/ 9525 h 6886575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2928567 w 7184425"/>
              <a:gd name="connsiteY3" fmla="*/ 6858966 h 6886575"/>
              <a:gd name="connsiteX4" fmla="*/ 0 w 7184425"/>
              <a:gd name="connsiteY4" fmla="*/ 6867525 h 6886575"/>
              <a:gd name="connsiteX5" fmla="*/ 0 w 7184425"/>
              <a:gd name="connsiteY5" fmla="*/ 9525 h 6886575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0 w 7184425"/>
              <a:gd name="connsiteY3" fmla="*/ 6867525 h 6886575"/>
              <a:gd name="connsiteX4" fmla="*/ 0 w 7184425"/>
              <a:gd name="connsiteY4" fmla="*/ 9525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84425" h="6886575">
                <a:moveTo>
                  <a:pt x="0" y="9525"/>
                </a:moveTo>
                <a:lnTo>
                  <a:pt x="7184425" y="0"/>
                </a:lnTo>
                <a:lnTo>
                  <a:pt x="2945517" y="6886575"/>
                </a:lnTo>
                <a:lnTo>
                  <a:pt x="0" y="6867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>
                <a:latin typeface="+mn-lt"/>
                <a:cs typeface="Arial" pitchFamily="34" charset="0"/>
              </a:defRPr>
            </a:lvl1pPr>
            <a:lvl2pPr marL="609638" indent="0">
              <a:buNone/>
              <a:defRPr sz="3733"/>
            </a:lvl2pPr>
            <a:lvl3pPr marL="1219277" indent="0">
              <a:buNone/>
              <a:defRPr sz="3200"/>
            </a:lvl3pPr>
            <a:lvl4pPr marL="1828915" indent="0">
              <a:buNone/>
              <a:defRPr sz="2667"/>
            </a:lvl4pPr>
            <a:lvl5pPr marL="2438551" indent="0">
              <a:buNone/>
              <a:defRPr sz="2667"/>
            </a:lvl5pPr>
            <a:lvl6pPr marL="3048191" indent="0">
              <a:buNone/>
              <a:defRPr sz="2667"/>
            </a:lvl6pPr>
            <a:lvl7pPr marL="3657829" indent="0">
              <a:buNone/>
              <a:defRPr sz="2667"/>
            </a:lvl7pPr>
            <a:lvl8pPr marL="4267467" indent="0">
              <a:buNone/>
              <a:defRPr sz="2667"/>
            </a:lvl8pPr>
            <a:lvl9pPr marL="4877105" indent="0">
              <a:buNone/>
              <a:defRPr sz="2667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6018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728149"/>
            <a:ext cx="7182556" cy="1140177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0" y="3868327"/>
            <a:ext cx="7182556" cy="7021689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7823" y="2728149"/>
            <a:ext cx="7185378" cy="1140177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57823" y="3868327"/>
            <a:ext cx="7185378" cy="7021689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625620" latinLnBrk="1"/>
            <a:fld id="{63937D59-5EDB-4C39-B697-625748F703B6}" type="datetimeFigureOut">
              <a:rPr lang="en-US" sz="3200" smtClean="0">
                <a:solidFill>
                  <a:prstClr val="white"/>
                </a:solidFill>
              </a:rPr>
              <a:pPr defTabSz="1625620" latinLnBrk="1"/>
              <a:t>10/12/2024</a:t>
            </a:fld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625620" latinLnBrk="1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625620" latinLnBrk="1"/>
            <a:fld id="{0F31DC1F-5561-484E-AB46-68C682854F61}" type="slidenum">
              <a:rPr lang="en-US" sz="3200" smtClean="0">
                <a:solidFill>
                  <a:prstClr val="white"/>
                </a:solidFill>
              </a:rPr>
              <a:pPr defTabSz="1625620" latinLnBrk="1"/>
              <a:t>‹#›</a:t>
            </a:fld>
            <a:endParaRPr lang="en-US" sz="3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226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4604583"/>
            <a:ext cx="11957447" cy="295170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2148955" y="4604583"/>
            <a:ext cx="4102812" cy="29517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9205" y="5583945"/>
            <a:ext cx="10497167" cy="1280142"/>
          </a:xfrm>
          <a:prstGeom prst="rect">
            <a:avLst/>
          </a:prstGeom>
        </p:spPr>
        <p:txBody>
          <a:bodyPr/>
          <a:lstStyle>
            <a:lvl1pPr>
              <a:defRPr sz="3733" b="1" i="0">
                <a:latin typeface="Gotham Black" charset="0"/>
                <a:ea typeface="Gotham Black" charset="0"/>
                <a:cs typeface="Gotham Black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6"/>
          <a:stretch/>
        </p:blipFill>
        <p:spPr>
          <a:xfrm>
            <a:off x="2" y="7635470"/>
            <a:ext cx="9043385" cy="1192608"/>
          </a:xfrm>
          <a:prstGeom prst="rect">
            <a:avLst/>
          </a:prstGeom>
        </p:spPr>
      </p:pic>
      <p:pic>
        <p:nvPicPr>
          <p:cNvPr id="18" name="Picture 17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7542846"/>
            <a:ext cx="11957445" cy="490564"/>
          </a:xfrm>
          <a:prstGeom prst="rect">
            <a:avLst/>
          </a:prstGeom>
        </p:spPr>
      </p:pic>
      <p:pic>
        <p:nvPicPr>
          <p:cNvPr id="19" name="Picture 18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956" y="7544613"/>
            <a:ext cx="4102811" cy="4923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1301" y="3325956"/>
            <a:ext cx="3018119" cy="423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644641"/>
      </p:ext>
    </p:extLst>
  </p:cSld>
  <p:clrMapOvr>
    <a:masterClrMapping/>
  </p:clrMapOvr>
  <p:transition spd="slow">
    <p:push dir="r"/>
  </p:transition>
  <p:hf sldNum="0"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2895644"/>
            <a:ext cx="16256000" cy="8576953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72597"/>
            <a:ext cx="16448924" cy="49056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" y="732306"/>
            <a:ext cx="13760625" cy="177929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3888640" y="732306"/>
            <a:ext cx="2363125" cy="1779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Picture 1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09831"/>
            <a:ext cx="13933401" cy="490564"/>
          </a:xfrm>
          <a:prstGeom prst="rect">
            <a:avLst/>
          </a:prstGeom>
        </p:spPr>
      </p:pic>
      <p:pic>
        <p:nvPicPr>
          <p:cNvPr id="18" name="Picture 1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8642" y="2511598"/>
            <a:ext cx="2363124" cy="49233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57637" y="11559853"/>
            <a:ext cx="2730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Rounded Book" charset="0"/>
                <a:ea typeface="Gotham Rounded Book" charset="0"/>
                <a:cs typeface="Gotham Rounded Book" charset="0"/>
              </a:rPr>
              <a:t>UNIVERSITAS NEGERI MAKASSAR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008" y="1307178"/>
            <a:ext cx="14020800" cy="2356556"/>
          </a:xfrm>
          <a:prstGeom prst="rect">
            <a:avLst/>
          </a:prstGeom>
        </p:spPr>
        <p:txBody>
          <a:bodyPr/>
          <a:lstStyle>
            <a:lvl1pPr>
              <a:defRPr sz="3733" b="0" i="0">
                <a:latin typeface="Gotham Medium" charset="0"/>
                <a:ea typeface="Gotham Medium" charset="0"/>
                <a:cs typeface="Gotham Med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99275" y="3559521"/>
            <a:ext cx="13057451" cy="67609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  <a:latin typeface="Gotham Rounded Book" charset="0"/>
                <a:ea typeface="Gotham Rounded Book" charset="0"/>
                <a:cs typeface="Gotham Rounded Book" charset="0"/>
              </a:defRPr>
            </a:lvl1pPr>
            <a:lvl2pPr>
              <a:defRPr>
                <a:solidFill>
                  <a:schemeClr val="bg1">
                    <a:lumMod val="65000"/>
                    <a:lumOff val="35000"/>
                  </a:schemeClr>
                </a:solidFill>
                <a:latin typeface="Gotham Rounded Book" charset="0"/>
                <a:ea typeface="Gotham Rounded Book" charset="0"/>
                <a:cs typeface="Gotham Rounded Book" charset="0"/>
              </a:defRPr>
            </a:lvl2pPr>
            <a:lvl3pPr>
              <a:defRPr>
                <a:solidFill>
                  <a:schemeClr val="bg1">
                    <a:lumMod val="65000"/>
                    <a:lumOff val="35000"/>
                  </a:schemeClr>
                </a:solidFill>
                <a:latin typeface="Gotham Rounded Book" charset="0"/>
                <a:ea typeface="Gotham Rounded Book" charset="0"/>
                <a:cs typeface="Gotham Rounded Book" charset="0"/>
              </a:defRPr>
            </a:lvl3pPr>
            <a:lvl4pPr>
              <a:defRPr>
                <a:solidFill>
                  <a:schemeClr val="bg1">
                    <a:lumMod val="65000"/>
                    <a:lumOff val="35000"/>
                  </a:schemeClr>
                </a:solidFill>
                <a:latin typeface="Gotham Rounded Book" charset="0"/>
                <a:ea typeface="Gotham Rounded Book" charset="0"/>
                <a:cs typeface="Gotham Rounded Book" charset="0"/>
              </a:defRPr>
            </a:lvl4pPr>
            <a:lvl5pPr>
              <a:defRPr>
                <a:solidFill>
                  <a:schemeClr val="bg1">
                    <a:lumMod val="65000"/>
                    <a:lumOff val="35000"/>
                  </a:schemeClr>
                </a:solidFill>
                <a:latin typeface="Gotham Rounded Book" charset="0"/>
                <a:ea typeface="Gotham Rounded Book" charset="0"/>
                <a:cs typeface="Gotham Rounded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3436" y="141772"/>
            <a:ext cx="1637393" cy="236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41176"/>
      </p:ext>
    </p:extLst>
  </p:cSld>
  <p:clrMapOvr>
    <a:masterClrMapping/>
  </p:clrMapOvr>
  <p:transition spd="slow">
    <p:push dir="r"/>
  </p:transition>
  <p:hf sldNum="0"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3374"/>
            <a:ext cx="16256000" cy="11009223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Picture 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72597"/>
            <a:ext cx="16448924" cy="4905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637" y="11559853"/>
            <a:ext cx="2730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Rounded Book" charset="0"/>
                <a:ea typeface="Gotham Rounded Book" charset="0"/>
                <a:cs typeface="Gotham Rounded Book" charset="0"/>
              </a:rPr>
              <a:t>UNIVERSITAS NEGERI MAKASSAR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357" y="9697820"/>
            <a:ext cx="1767643" cy="249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94019"/>
      </p:ext>
    </p:extLst>
  </p:cSld>
  <p:clrMapOvr>
    <a:masterClrMapping/>
  </p:clrMapOvr>
  <p:transition spd="slow">
    <p:push dir="r"/>
  </p:transition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2895644"/>
            <a:ext cx="16256000" cy="8576953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72598"/>
            <a:ext cx="16448924" cy="49056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732306"/>
            <a:ext cx="13760626" cy="177929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3888640" y="732306"/>
            <a:ext cx="2363125" cy="17792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Picture 1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9832"/>
            <a:ext cx="13933401" cy="490565"/>
          </a:xfrm>
          <a:prstGeom prst="rect">
            <a:avLst/>
          </a:prstGeom>
        </p:spPr>
      </p:pic>
      <p:pic>
        <p:nvPicPr>
          <p:cNvPr id="18" name="Picture 1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8642" y="2511600"/>
            <a:ext cx="2363124" cy="49233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57636" y="11559854"/>
            <a:ext cx="2730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Rounded Book" charset="0"/>
                <a:ea typeface="Gotham Rounded Book" charset="0"/>
                <a:cs typeface="Gotham Rounded Book" charset="0"/>
              </a:rPr>
              <a:t>UNIVERSITAS NEGERI MAKASSAR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008" y="1307176"/>
            <a:ext cx="14020800" cy="2356556"/>
          </a:xfrm>
          <a:prstGeom prst="rect">
            <a:avLst/>
          </a:prstGeom>
        </p:spPr>
        <p:txBody>
          <a:bodyPr/>
          <a:lstStyle>
            <a:lvl1pPr>
              <a:defRPr sz="3733" b="0" i="0">
                <a:latin typeface="Gotham Medium" charset="0"/>
                <a:ea typeface="Gotham Medium" charset="0"/>
                <a:cs typeface="Gotham Med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99275" y="3559522"/>
            <a:ext cx="13057451" cy="67609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  <a:latin typeface="Gotham Rounded Book" charset="0"/>
                <a:ea typeface="Gotham Rounded Book" charset="0"/>
                <a:cs typeface="Gotham Rounded Book" charset="0"/>
              </a:defRPr>
            </a:lvl1pPr>
            <a:lvl2pPr>
              <a:defRPr>
                <a:solidFill>
                  <a:schemeClr val="bg1">
                    <a:lumMod val="65000"/>
                    <a:lumOff val="35000"/>
                  </a:schemeClr>
                </a:solidFill>
                <a:latin typeface="Gotham Rounded Book" charset="0"/>
                <a:ea typeface="Gotham Rounded Book" charset="0"/>
                <a:cs typeface="Gotham Rounded Book" charset="0"/>
              </a:defRPr>
            </a:lvl2pPr>
            <a:lvl3pPr>
              <a:defRPr>
                <a:solidFill>
                  <a:schemeClr val="bg1">
                    <a:lumMod val="65000"/>
                    <a:lumOff val="35000"/>
                  </a:schemeClr>
                </a:solidFill>
                <a:latin typeface="Gotham Rounded Book" charset="0"/>
                <a:ea typeface="Gotham Rounded Book" charset="0"/>
                <a:cs typeface="Gotham Rounded Book" charset="0"/>
              </a:defRPr>
            </a:lvl3pPr>
            <a:lvl4pPr>
              <a:defRPr>
                <a:solidFill>
                  <a:schemeClr val="bg1">
                    <a:lumMod val="65000"/>
                    <a:lumOff val="35000"/>
                  </a:schemeClr>
                </a:solidFill>
                <a:latin typeface="Gotham Rounded Book" charset="0"/>
                <a:ea typeface="Gotham Rounded Book" charset="0"/>
                <a:cs typeface="Gotham Rounded Book" charset="0"/>
              </a:defRPr>
            </a:lvl4pPr>
            <a:lvl5pPr>
              <a:defRPr>
                <a:solidFill>
                  <a:schemeClr val="bg1">
                    <a:lumMod val="65000"/>
                    <a:lumOff val="35000"/>
                  </a:schemeClr>
                </a:solidFill>
                <a:latin typeface="Gotham Rounded Book" charset="0"/>
                <a:ea typeface="Gotham Rounded Book" charset="0"/>
                <a:cs typeface="Gotham Rounded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6907" y="147064"/>
            <a:ext cx="1748651" cy="236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38455"/>
      </p:ext>
    </p:extLst>
  </p:cSld>
  <p:clrMapOvr>
    <a:masterClrMapping/>
  </p:clrMapOvr>
  <p:hf sldNum="0"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63374"/>
            <a:ext cx="16256000" cy="11009223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732306"/>
            <a:ext cx="16256000" cy="177929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72597"/>
            <a:ext cx="16448924" cy="4905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7637" y="11559853"/>
            <a:ext cx="2730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Rounded Book" charset="0"/>
                <a:ea typeface="Gotham Rounded Book" charset="0"/>
                <a:cs typeface="Gotham Rounded Book" charset="0"/>
              </a:rPr>
              <a:t>UNIVERSITAS NEGERI MAKASSAR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714133" y="732306"/>
            <a:ext cx="537632" cy="1779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0A0B03-5B93-414F-887D-1CF9551E96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357" y="9697820"/>
            <a:ext cx="1767643" cy="249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795964"/>
      </p:ext>
    </p:extLst>
  </p:cSld>
  <p:clrMapOvr>
    <a:masterClrMapping/>
  </p:clrMapOvr>
  <p:transition spd="slow">
    <p:push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3374"/>
            <a:ext cx="16256000" cy="11009223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Picture 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72597"/>
            <a:ext cx="16448924" cy="4905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637" y="11559853"/>
            <a:ext cx="2730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Rounded Book" charset="0"/>
                <a:ea typeface="Gotham Rounded Book" charset="0"/>
                <a:cs typeface="Gotham Rounded Book" charset="0"/>
              </a:rPr>
              <a:t>UNIVERSITAS NEGERI MAKASSAR</a:t>
            </a:r>
          </a:p>
        </p:txBody>
      </p:sp>
      <p:sp>
        <p:nvSpPr>
          <p:cNvPr id="7" name="Rectangle 6"/>
          <p:cNvSpPr/>
          <p:nvPr/>
        </p:nvSpPr>
        <p:spPr>
          <a:xfrm>
            <a:off x="-1" y="234535"/>
            <a:ext cx="13248564" cy="84380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75514" y="376122"/>
            <a:ext cx="12973049" cy="702217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Gotham Medium" charset="0"/>
                <a:ea typeface="Gotham Medium" charset="0"/>
                <a:cs typeface="Gotham Med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248568" y="234535"/>
            <a:ext cx="3007429" cy="8438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24B8D7A-CCAE-324D-8019-8EFB1B798A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357" y="9697820"/>
            <a:ext cx="1767643" cy="249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793042"/>
      </p:ext>
    </p:extLst>
  </p:cSld>
  <p:clrMapOvr>
    <a:masterClrMapping/>
  </p:clrMapOvr>
  <p:transition spd="slow">
    <p:push dir="r"/>
  </p:transition>
  <p:hf sldNum="0"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3374"/>
            <a:ext cx="16256000" cy="11009223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Picture 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72597"/>
            <a:ext cx="16448924" cy="4905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637" y="11559853"/>
            <a:ext cx="2730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Rounded Book" charset="0"/>
                <a:ea typeface="Gotham Rounded Book" charset="0"/>
                <a:cs typeface="Gotham Rounded Book" charset="0"/>
              </a:rPr>
              <a:t>UNIVERSITAS NEGERI MAKASSAR</a:t>
            </a:r>
          </a:p>
        </p:txBody>
      </p:sp>
      <p:sp>
        <p:nvSpPr>
          <p:cNvPr id="7" name="Rectangle 6"/>
          <p:cNvSpPr/>
          <p:nvPr/>
        </p:nvSpPr>
        <p:spPr>
          <a:xfrm>
            <a:off x="-1" y="234535"/>
            <a:ext cx="13248564" cy="84380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75514" y="376122"/>
            <a:ext cx="12973049" cy="702217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Gotham Medium" charset="0"/>
                <a:ea typeface="Gotham Medium" charset="0"/>
                <a:cs typeface="Gotham Med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248568" y="234535"/>
            <a:ext cx="3007429" cy="8438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07589363"/>
      </p:ext>
    </p:extLst>
  </p:cSld>
  <p:clrMapOvr>
    <a:masterClrMapping/>
  </p:clrMapOvr>
  <p:transition spd="slow">
    <p:push dir="r"/>
  </p:transition>
  <p:hf sldNum="0"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63374"/>
            <a:ext cx="16256000" cy="11009223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72597"/>
            <a:ext cx="16448924" cy="4905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637" y="11559853"/>
            <a:ext cx="2730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Rounded Book" charset="0"/>
                <a:ea typeface="Gotham Rounded Book" charset="0"/>
                <a:cs typeface="Gotham Rounded Book" charset="0"/>
              </a:rPr>
              <a:t>UNIVERSITAS NEGERI MAKASSAR</a:t>
            </a:r>
          </a:p>
        </p:txBody>
      </p:sp>
    </p:spTree>
    <p:extLst>
      <p:ext uri="{BB962C8B-B14F-4D97-AF65-F5344CB8AC3E}">
        <p14:creationId xmlns:p14="http://schemas.microsoft.com/office/powerpoint/2010/main" val="3976587910"/>
      </p:ext>
    </p:extLst>
  </p:cSld>
  <p:clrMapOvr>
    <a:masterClrMapping/>
  </p:clrMapOvr>
  <p:transition spd="slow">
    <p:push dir="r"/>
  </p:transition>
  <p:hf sldNum="0"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614" y="2072501"/>
            <a:ext cx="7011385" cy="101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80013"/>
      </p:ext>
    </p:extLst>
  </p:cSld>
  <p:clrMapOvr>
    <a:masterClrMapping/>
  </p:clrMapOvr>
  <p:transition spd="slow">
    <p:push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C8B5D-77BB-504C-9359-8FCCBDD36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1DC70F-E223-BB4C-AD79-4AA2F573C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83DC20D-85D6-104E-A0EC-E03938AC1C3D}" type="datetimeFigureOut">
              <a:rPr lang="en-US" sz="2400" smtClean="0">
                <a:solidFill>
                  <a:prstClr val="white"/>
                </a:solidFill>
              </a:rPr>
              <a:pPr defTabSz="1219170"/>
              <a:t>10/12/2024</a:t>
            </a:fld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C426F7-7DAD-F149-B7FC-D9F0257B2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6ABAA5-EA26-714C-AF9E-34EA089DD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8AC6412-F894-1149-90AD-B94ED54583D1}" type="slidenum">
              <a:rPr lang="en-US" sz="2400" smtClean="0">
                <a:solidFill>
                  <a:prstClr val="white"/>
                </a:solidFill>
              </a:rPr>
              <a:pPr defTabSz="1219170"/>
              <a:t>‹#›</a:t>
            </a:fld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388200"/>
      </p:ext>
    </p:extLst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3374"/>
            <a:ext cx="16256000" cy="11009223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Picture 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72598"/>
            <a:ext cx="16448924" cy="4905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636" y="11559854"/>
            <a:ext cx="2730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Rounded Book" charset="0"/>
                <a:ea typeface="Gotham Rounded Book" charset="0"/>
                <a:cs typeface="Gotham Rounded Book" charset="0"/>
              </a:rPr>
              <a:t>UNIVERSITAS NEGERI MAKASSAR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711" y="9697820"/>
            <a:ext cx="1727289" cy="249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075001"/>
      </p:ext>
    </p:extLst>
  </p:cSld>
  <p:clrMapOvr>
    <a:masterClrMapping/>
  </p:clrMapOvr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63374"/>
            <a:ext cx="16256000" cy="11009223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732306"/>
            <a:ext cx="16256000" cy="177929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72598"/>
            <a:ext cx="16448924" cy="4905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7636" y="11559854"/>
            <a:ext cx="2730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Rounded Book" charset="0"/>
                <a:ea typeface="Gotham Rounded Book" charset="0"/>
                <a:cs typeface="Gotham Rounded Book" charset="0"/>
              </a:rPr>
              <a:t>UNIVERSITAS NEGERI MAKASSAR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714133" y="732306"/>
            <a:ext cx="537632" cy="17792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73D59D-33F2-E541-BA29-16484D6BB5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711" y="9697820"/>
            <a:ext cx="1727289" cy="249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056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3374"/>
            <a:ext cx="16256000" cy="11009223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Picture 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72598"/>
            <a:ext cx="16448924" cy="4905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636" y="11559854"/>
            <a:ext cx="2730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Rounded Book" charset="0"/>
                <a:ea typeface="Gotham Rounded Book" charset="0"/>
                <a:cs typeface="Gotham Rounded Book" charset="0"/>
              </a:rPr>
              <a:t>UNIVERSITAS NEGERI MAKASSAR</a:t>
            </a:r>
          </a:p>
        </p:txBody>
      </p:sp>
      <p:sp>
        <p:nvSpPr>
          <p:cNvPr id="7" name="Rectangle 6"/>
          <p:cNvSpPr/>
          <p:nvPr/>
        </p:nvSpPr>
        <p:spPr>
          <a:xfrm>
            <a:off x="-1" y="234535"/>
            <a:ext cx="13248564" cy="84380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75513" y="376121"/>
            <a:ext cx="12973049" cy="702217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Gotham Medium" charset="0"/>
                <a:ea typeface="Gotham Medium" charset="0"/>
                <a:cs typeface="Gotham Med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248570" y="234535"/>
            <a:ext cx="3007429" cy="8438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B0A287-E436-9A43-9AB2-073E515F57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711" y="9697820"/>
            <a:ext cx="1727289" cy="249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35818"/>
      </p:ext>
    </p:extLst>
  </p:cSld>
  <p:clrMapOvr>
    <a:masterClrMapping/>
  </p:clrMapOvr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3374"/>
            <a:ext cx="16256000" cy="11009223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Picture 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72598"/>
            <a:ext cx="16448924" cy="4905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636" y="11559854"/>
            <a:ext cx="2730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Rounded Book" charset="0"/>
                <a:ea typeface="Gotham Rounded Book" charset="0"/>
                <a:cs typeface="Gotham Rounded Book" charset="0"/>
              </a:rPr>
              <a:t>UNIVERSITAS NEGERI MAKASSAR</a:t>
            </a:r>
          </a:p>
        </p:txBody>
      </p:sp>
      <p:sp>
        <p:nvSpPr>
          <p:cNvPr id="7" name="Rectangle 6"/>
          <p:cNvSpPr/>
          <p:nvPr/>
        </p:nvSpPr>
        <p:spPr>
          <a:xfrm>
            <a:off x="-1" y="234535"/>
            <a:ext cx="13248564" cy="84380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75513" y="376121"/>
            <a:ext cx="12973049" cy="702217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Gotham Medium" charset="0"/>
                <a:ea typeface="Gotham Medium" charset="0"/>
                <a:cs typeface="Gotham Med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248570" y="234535"/>
            <a:ext cx="3007429" cy="8438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68061238"/>
      </p:ext>
    </p:extLst>
  </p:cSld>
  <p:clrMapOvr>
    <a:masterClrMapping/>
  </p:clrMapOvr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63374"/>
            <a:ext cx="16256000" cy="11009223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72598"/>
            <a:ext cx="16448924" cy="4905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636" y="11559854"/>
            <a:ext cx="2730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Rounded Book" charset="0"/>
                <a:ea typeface="Gotham Rounded Book" charset="0"/>
                <a:cs typeface="Gotham Rounded Book" charset="0"/>
              </a:rPr>
              <a:t>UNIVERSITAS NEGERI MAKASSAR</a:t>
            </a:r>
          </a:p>
        </p:txBody>
      </p:sp>
    </p:spTree>
    <p:extLst>
      <p:ext uri="{BB962C8B-B14F-4D97-AF65-F5344CB8AC3E}">
        <p14:creationId xmlns:p14="http://schemas.microsoft.com/office/powerpoint/2010/main" val="3647834337"/>
      </p:ext>
    </p:extLst>
  </p:cSld>
  <p:clrMapOvr>
    <a:masterClrMapping/>
  </p:clrMapOvr>
  <p:hf sldNum="0"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256" y="4122596"/>
            <a:ext cx="5823744" cy="806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5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625620" latinLnBrk="1"/>
            <a:fld id="{63937D59-5EDB-4C39-B697-625748F703B6}" type="datetimeFigureOut">
              <a:rPr lang="en-US" sz="3200" smtClean="0">
                <a:solidFill>
                  <a:prstClr val="white"/>
                </a:solidFill>
              </a:rPr>
              <a:pPr defTabSz="1625620" latinLnBrk="1"/>
              <a:t>10/12/2024</a:t>
            </a:fld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625620" latinLnBrk="1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625620" latinLnBrk="1"/>
            <a:fld id="{0F31DC1F-5561-484E-AB46-68C682854F61}" type="slidenum">
              <a:rPr lang="en-US" sz="3200" smtClean="0">
                <a:solidFill>
                  <a:prstClr val="white"/>
                </a:solidFill>
              </a:rPr>
              <a:pPr defTabSz="1625620" latinLnBrk="1"/>
              <a:t>‹#›</a:t>
            </a:fld>
            <a:endParaRPr lang="en-US" sz="3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93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8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6256000" cy="12192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0652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hf sldNum="0" hdr="0"/>
  <p:txStyles>
    <p:titleStyle>
      <a:lvl1pPr algn="l" defTabSz="1219215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04" indent="-304804" algn="l" defTabSz="1219215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11" indent="-304804" algn="l" defTabSz="121921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524019" indent="-304804" algn="l" defTabSz="121921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27" indent="-304804" algn="l" defTabSz="121921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743234" indent="-304804" algn="l" defTabSz="121921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842" indent="-304804" algn="l" defTabSz="121921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450" indent="-304804" algn="l" defTabSz="121921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4572057" indent="-304804" algn="l" defTabSz="121921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665" indent="-304804" algn="l" defTabSz="121921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8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15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23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30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38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46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53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61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1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6256000" cy="12192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7063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</p:sldLayoutIdLst>
  <p:transition spd="slow">
    <p:push dir="r"/>
  </p:transition>
  <p:hf sldNum="0"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5F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582705" y="5126504"/>
            <a:ext cx="122217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" panose="020B0602020104020603" pitchFamily="34" charset="0"/>
              </a:rPr>
              <a:t>SISTEM PENDIDIKAN NASIONAL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B94BD4-DC3C-A3E9-E899-83DAA483E7E3}"/>
              </a:ext>
            </a:extLst>
          </p:cNvPr>
          <p:cNvSpPr/>
          <p:nvPr/>
        </p:nvSpPr>
        <p:spPr>
          <a:xfrm>
            <a:off x="-1281952" y="612757"/>
            <a:ext cx="122217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" panose="020B0602020104020603" pitchFamily="34" charset="0"/>
              </a:rPr>
              <a:t>PENGANTAR PENDIDIKAN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874F4F-0D37-C609-7F6B-8F502D4E1C0A}"/>
              </a:ext>
            </a:extLst>
          </p:cNvPr>
          <p:cNvSpPr/>
          <p:nvPr/>
        </p:nvSpPr>
        <p:spPr>
          <a:xfrm>
            <a:off x="-1407458" y="1481828"/>
            <a:ext cx="122217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" panose="020B0602020104020603" pitchFamily="34" charset="0"/>
              </a:rPr>
              <a:t>Dedi Harianto, S.PD., </a:t>
            </a:r>
            <a:r>
              <a:rPr lang="en-US" sz="6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" panose="020B0602020104020603" pitchFamily="34" charset="0"/>
              </a:rPr>
              <a:t>M.Pd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886347"/>
      </p:ext>
    </p:extLst>
  </p:cSld>
  <p:clrMapOvr>
    <a:masterClrMapping/>
  </p:clrMapOvr>
  <p:transition spd="slow"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DC1A0C-9F65-52FA-3E6C-3696C60F39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99275" y="3559520"/>
            <a:ext cx="13533149" cy="7325301"/>
          </a:xfrm>
        </p:spPr>
        <p:txBody>
          <a:bodyPr/>
          <a:lstStyle/>
          <a:p>
            <a:pPr marL="0" lvl="0" indent="0" algn="just">
              <a:buNone/>
            </a:pPr>
            <a:r>
              <a:rPr lang="en-US" sz="4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C. Pendidikan Informal</a:t>
            </a:r>
          </a:p>
          <a:p>
            <a:pPr marL="0" indent="0" algn="just">
              <a:buNone/>
            </a:pP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Pendidikan Non-formal di </a:t>
            </a:r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jelaskan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 pada </a:t>
            </a:r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Undang-undang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 no.20 </a:t>
            </a:r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tahun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 2003 </a:t>
            </a:r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pasal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 27.</a:t>
            </a:r>
          </a:p>
          <a:p>
            <a:pPr marL="0" indent="0" algn="just">
              <a:buNone/>
            </a:pP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Pendidikan informal </a:t>
            </a:r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adalah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jalur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pendidikan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keluarga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 dan </a:t>
            </a:r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lingkungan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Kegiatan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pendidikan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 informal yang </a:t>
            </a:r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dilakukan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 oleh </a:t>
            </a:r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keluarga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 dan </a:t>
            </a:r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lingkungan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berbentuk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kegiatan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belajar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secara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mandiri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. Hasil </a:t>
            </a:r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pendidikan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 Informal </a:t>
            </a:r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dapat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diakui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sama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dengan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pendidikan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 formal dan non-formal.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BA903D0-93DA-14D0-9583-524D7D9C4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31114976"/>
      </p:ext>
    </p:extLst>
  </p:cSld>
  <p:clrMapOvr>
    <a:masterClrMapping/>
  </p:clrMapOvr>
  <p:transition spd="slow"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4843D9-2E36-5A9A-F83E-73DE60480B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lvl="0" indent="0" algn="just">
              <a:buNone/>
            </a:pPr>
            <a:r>
              <a:rPr lang="en-US" sz="4800" b="1" dirty="0">
                <a:latin typeface="Courier New" panose="02070309020205020404" pitchFamily="49" charset="0"/>
                <a:cs typeface="Courier New" panose="02070309020205020404" pitchFamily="49" charset="0"/>
              </a:rPr>
              <a:t>2. </a:t>
            </a:r>
            <a:r>
              <a:rPr lang="en-US" sz="4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Jenjang</a:t>
            </a:r>
            <a:r>
              <a:rPr lang="en-US" sz="4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Pendidikan</a:t>
            </a:r>
            <a:endParaRPr lang="en-US" sz="4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just">
              <a:buNone/>
            </a:pPr>
            <a:r>
              <a:rPr lang="en-US" sz="4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Jenjang</a:t>
            </a: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4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pendidikan</a:t>
            </a: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4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adalah</a:t>
            </a: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4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tahapan</a:t>
            </a: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4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pendidikan</a:t>
            </a: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yang </a:t>
            </a:r>
            <a:r>
              <a:rPr lang="en-US" sz="4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ditetapkan</a:t>
            </a: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4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berdasarkan</a:t>
            </a: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4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tingkat</a:t>
            </a: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4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perkembangan</a:t>
            </a: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4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peserta</a:t>
            </a: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4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didik</a:t>
            </a: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4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tujuan</a:t>
            </a: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yang </a:t>
            </a:r>
            <a:r>
              <a:rPr lang="en-US" sz="4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akan</a:t>
            </a: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4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dicapai</a:t>
            </a: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dan </a:t>
            </a:r>
            <a:r>
              <a:rPr lang="en-US" sz="4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kemampuan</a:t>
            </a: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yang </a:t>
            </a:r>
            <a:r>
              <a:rPr lang="en-US" sz="4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dikembangkan</a:t>
            </a: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US" sz="4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Jenjang</a:t>
            </a: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4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pendidikan</a:t>
            </a: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4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terdiri</a:t>
            </a: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4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atas</a:t>
            </a: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Pendidikan Dasar, </a:t>
            </a:r>
            <a:r>
              <a:rPr lang="en-US" sz="4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PendidikanMenengah</a:t>
            </a: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dan Pendidikan Tinggi.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4C29C42-A035-2319-8D58-C810B57E8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7286385"/>
      </p:ext>
    </p:extLst>
  </p:cSld>
  <p:clrMapOvr>
    <a:masterClrMapping/>
  </p:clrMapOvr>
  <p:transition spd="slow"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4BC40-8C76-B029-85E7-93E983D987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lvl="0" indent="0" algn="just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a. Pendidikan Dasar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Menurut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Undang-undang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No.20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tahun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2003 pada BAB VI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pasal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17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menjelaskan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mengenai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Pendidikan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dasar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 Pendidikan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dasar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merupakan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jenjang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pendidikan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yang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melandasi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jenjang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pendidikan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menengah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algn="just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Pendidikan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dasar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berbentuk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Sekolah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Dasar (SD) dan Madrasah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Ibtidaiyah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(MI)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atau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bentuk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lain yang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sederajat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serta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Sekolah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Menengah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Pertama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(SMP) dan Madrasah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Tsanawiyah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(MTs),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atau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bentuk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lain yang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sederajat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4093C39-802C-928D-80AB-CAD4721D6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5331029"/>
      </p:ext>
    </p:extLst>
  </p:cSld>
  <p:clrMapOvr>
    <a:masterClrMapping/>
  </p:clrMapOvr>
  <p:transition spd="slow"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1C92C-DD06-EBD0-F189-ABFB50E580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lvl="0" indent="0" algn="just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b. Pendidikan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Menengah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Menurut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Undang-undang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No.20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tahun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2003 pada BAB VI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pasal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18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menjelaskan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mengenai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Pendidikan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menengah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algn="just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Pendidikan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menengah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merupakan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lanjutan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pendidikan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dasar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 Pendidikan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menengah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terdiri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atas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pendidikanmenengah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umum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dan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pendidikan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menengah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kejuruan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 Pendidikan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menengah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berbentuk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Sekolah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Menengah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Atas (SMA), Madrasah Aliyah (MA), 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Sekolah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Menengah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Kejuruan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(SMK), dan Madrasah Aliyah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Kejuruan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(MAK),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atau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bentuk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lain yang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sederajat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A32E51A-0230-B1B8-DD10-57918D378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99595596"/>
      </p:ext>
    </p:extLst>
  </p:cSld>
  <p:clrMapOvr>
    <a:masterClrMapping/>
  </p:clrMapOvr>
  <p:transition spd="slow"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9171E-A1A0-CD89-A626-EE1CBB248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DA179-8D5B-4CA1-FC45-FE548D517D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lvl="0" indent="0" algn="just">
              <a:buNone/>
            </a:pPr>
            <a:r>
              <a:rPr lang="en-US" sz="4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c. Pendidikan Tinggi</a:t>
            </a:r>
            <a:endParaRPr lang="en-US" sz="4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/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Menurut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Undang-undang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 No.20 </a:t>
            </a:r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tahun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 2003 pada BAB VI </a:t>
            </a:r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pasal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 19 </a:t>
            </a:r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menjelaskan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mengenai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 Pendidikan </a:t>
            </a:r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tinggi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. Pendidikan </a:t>
            </a:r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tinggi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merupakan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jenjang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pendidikan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setelah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pendidikan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menengah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 yang </a:t>
            </a:r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mencakup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 program </a:t>
            </a:r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pendidikan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 diploma, </a:t>
            </a:r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sarjana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, magister, </a:t>
            </a:r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spesialis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, dan </a:t>
            </a:r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doktor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 yang </a:t>
            </a:r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diselenggarakan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 oleh </a:t>
            </a:r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perguruan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tinggi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. Pendidikan </a:t>
            </a:r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tinggi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diselenggarakan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dengan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sistem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terbuka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0314646"/>
      </p:ext>
    </p:extLst>
  </p:cSld>
  <p:clrMapOvr>
    <a:masterClrMapping/>
  </p:clrMapOvr>
  <p:transition spd="slow"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118AF-62F2-B505-A242-F4DBADB34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E.</a:t>
            </a:r>
            <a:r>
              <a:rPr lang="en-US" dirty="0"/>
              <a:t> </a:t>
            </a:r>
            <a:r>
              <a:rPr lang="en-US" b="1" dirty="0"/>
              <a:t>Program dan </a:t>
            </a:r>
            <a:r>
              <a:rPr lang="en-US" b="1" dirty="0" err="1"/>
              <a:t>Pengelolaan</a:t>
            </a:r>
            <a:r>
              <a:rPr lang="en-US" b="1" dirty="0"/>
              <a:t> Pendidikan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1C72F-3C7D-D7B6-8E74-56560092D6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5927" y="3559520"/>
            <a:ext cx="15124026" cy="7718079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Jenis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Pendidikan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Jenis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pendidikan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adalah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kelompok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yang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didasarkan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pada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kekhususan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tujuan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pendidikan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suatu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satuan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pendidikan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lvl="0" indent="0" algn="just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a. Pendidikan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Usia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Dini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Pendidikan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Usia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Dini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dijelaskan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pada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Undang-undang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no.20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tahun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2003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padaBab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VI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pasal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28. Pendidikan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anak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usia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dini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diselenggarakan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sebelum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jenjang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Pendidikan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anak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usia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dini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dapat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diselenggarakan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melalui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jalur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pendidikan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formal, nonformal, dan/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atau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informal. Pendidikan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anak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usia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dini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pada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jalur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  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pendidikan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 formal 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berbentuk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 Taman Kanak-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kanak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 (TK), 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Raudatul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Athfal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 (RA),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atau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bentuk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lain yang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sederajat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. Pendidikan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anak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usia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dini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pada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jalur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pendidikannonformal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berbentuk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Kelompok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Bermain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(KB), Taman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Penitipan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Anak (TPA),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atau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bentuk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lain yang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sederajat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. Pendidikan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anak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usia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dini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pada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jalur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pendidikaninformal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berbentuk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pendidikan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keluarga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atau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pendidikan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yang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diselenggarakanoleh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lingkungan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buNone/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592781"/>
      </p:ext>
    </p:extLst>
  </p:cSld>
  <p:clrMapOvr>
    <a:masterClrMapping/>
  </p:clrMapOvr>
  <p:transition spd="slow">
    <p:push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2E885-C2BC-71B0-BF11-053A2066B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D86F9-FFD7-2467-3ADB-BA3384F263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lvl="0" indent="0" algn="just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b. Pendidikan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Kedinasan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just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Pendidikan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Kedinasan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dijelaskan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pada 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Undang-undang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no.20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tahun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2003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padaBab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VI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pasal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29. Pendidikan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kedinasan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merupakan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pendidikan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profesi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yang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diselenggarakan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oleh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departemen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atau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lembaga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pemerintah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non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departemen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 Pendidikan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kedinasan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berfungsi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meningkatkan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kemampuan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dan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keterampilan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dalam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pelaksanaan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tugas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kedinasan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bagi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pegawai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dan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pegawai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negeri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suatu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departemen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atau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lembaga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pemerintah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non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departemen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 Pendidikan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kedinasan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diselenggarakan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melalui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jalur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pendidikan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formal dan nonformal.</a:t>
            </a:r>
          </a:p>
        </p:txBody>
      </p:sp>
    </p:spTree>
    <p:extLst>
      <p:ext uri="{BB962C8B-B14F-4D97-AF65-F5344CB8AC3E}">
        <p14:creationId xmlns:p14="http://schemas.microsoft.com/office/powerpoint/2010/main" val="3679589380"/>
      </p:ext>
    </p:extLst>
  </p:cSld>
  <p:clrMapOvr>
    <a:masterClrMapping/>
  </p:clrMapOvr>
  <p:transition spd="slow">
    <p:push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64070-8267-CD51-5FE7-5226B85DE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i="0" dirty="0">
                <a:effectLst/>
                <a:latin typeface="Open Sans" panose="020B0606030504020204" pitchFamily="34" charset="0"/>
              </a:rPr>
              <a:t>F. Upaya </a:t>
            </a:r>
            <a:r>
              <a:rPr lang="en-ID" b="1" i="0" dirty="0" err="1">
                <a:effectLst/>
                <a:latin typeface="Open Sans" panose="020B0606030504020204" pitchFamily="34" charset="0"/>
              </a:rPr>
              <a:t>Penanggulangan</a:t>
            </a:r>
            <a:endParaRPr lang="en-ID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2E4978-F0FF-2922-AA1B-78B16E4B45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8235" y="3559520"/>
            <a:ext cx="15580659" cy="7610503"/>
          </a:xfrm>
        </p:spPr>
        <p:txBody>
          <a:bodyPr/>
          <a:lstStyle/>
          <a:p>
            <a:pPr marL="0" indent="0" algn="just">
              <a:buNone/>
            </a:pP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Upaya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penanggulangan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perlu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dilakukan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menanggulangi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masalah-masalah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actual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antara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lain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sebagai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berikut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:</a:t>
            </a:r>
          </a:p>
          <a:p>
            <a:pPr marL="514350" indent="-514350" algn="just">
              <a:buAutoNum type="alphaLcPeriod"/>
            </a:pP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Pendidikan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afektif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perlu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ditingkatkan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secara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teprogram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tidak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cukup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berlangsung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hanya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secara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incidental.</a:t>
            </a:r>
          </a:p>
          <a:p>
            <a:pPr marL="514350" indent="-514350" algn="just">
              <a:buAutoNum type="alphaLcPeriod"/>
            </a:pP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b.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Pelaksanaan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ko dan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ekstrakulikuler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dikerjakan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penuh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kesungguhan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hasilnya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diperhitungkan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menetapkan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nilai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akhir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ataupun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pelulusan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marL="514350" indent="-514350" algn="just">
              <a:buAutoNum type="alphaLcPeriod"/>
            </a:pP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Pemilihan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siswa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atas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kelompok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melajutkan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belajar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keperguruan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tinggi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terjun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masyarakat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merupakan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hal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prinsip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karena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pada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dasarnya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tidak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semua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siswa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secara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potensial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mampu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belajar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di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perguruan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tinggi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marL="514350" indent="-514350" algn="just">
              <a:buAutoNum type="alphaLcPeriod"/>
            </a:pP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Pendidikan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tenaga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kependidikan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perlu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diberi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perhatian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khusus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oleh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karna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tenaga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kependidikan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khususnya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guru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menjadi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penyebab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lahirnya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sumber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daya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manusia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berkualitas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pembangunan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 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1755365"/>
      </p:ext>
    </p:extLst>
  </p:cSld>
  <p:clrMapOvr>
    <a:masterClrMapping/>
  </p:clrMapOvr>
  <p:transition spd="slow">
    <p:push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10E54-1842-84A9-5D28-9A25F9631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0BD33-C4A5-158A-5C9E-0E5BECCAD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lvl="0" indent="0" algn="just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c. Pendidikan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Keagamaan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just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Pendidikan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Keagamaan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dijelaskan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pada 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Undang-undang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no.20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tahun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2003 pada Bab VI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pasal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30. Pendidikan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keagamaan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diselenggarakan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oleh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Pemerintah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dan/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atau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kelompok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masyarakat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dari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pemeluk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agama,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sesuai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dengan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peraturan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perundang-undangan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 Pendidikan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keagamaan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berfungsi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mempersiapkan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peserta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didik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menjadi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anggota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masyarakat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yang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memahami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dan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mengamalkan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nilai-nilai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ajaran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agamanya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dan/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atau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menjadi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ahli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ilmu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agama. Pendidikan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keagamaan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dapat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diselenggarakan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pada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jalur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pendidikan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formal, nonformal, dan informal. Pendidikan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keagamaan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berbentuk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pendidikan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diniyah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pesantren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pasraman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 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pabhaja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samanera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dan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bentuk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lain yang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sejenis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94774166"/>
      </p:ext>
    </p:extLst>
  </p:cSld>
  <p:clrMapOvr>
    <a:masterClrMapping/>
  </p:clrMapOvr>
  <p:transition spd="slow">
    <p:push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FAB7F-C899-797D-F91D-56FB4E40C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12B427-3F41-7792-91E0-1CC915B10F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lvl="0" indent="0" algn="just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d. Pendidikan Jarak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Jauh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Pendidikan Jarak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Jauh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dijelaskan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pada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Undang-undang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no.20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tahun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2003 pada Bab VI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pasal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31. Pendidikan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jarak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jauh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dapat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diselenggarakan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pada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semua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jalur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 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jenjang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dan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jenis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pendidikan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algn="just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Pendidikan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jarak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jauh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berfungsi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memberikan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layanan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pendidikan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kepada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kelompok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masyarakat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yang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tidak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dapat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mengikuti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pendidikan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secara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tatap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muka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atau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reguler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 Pendidikan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jarak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jauh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diselenggarakan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dalam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berbagai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bentuk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modus, dan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cakupan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yang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didukung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oleh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sarana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dan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layanan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belajar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serta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sistem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penilaian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yang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menjamin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mutu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lulusan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sesuai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dengan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standar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nasional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pendidikan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14337977"/>
      </p:ext>
    </p:extLst>
  </p:cSld>
  <p:clrMapOvr>
    <a:masterClrMapping/>
  </p:clrMapOvr>
  <p:transition spd="slow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7E479-3967-D23B-958E-7CEF1A21F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A. DEFENISI PENDIDIKAN</a:t>
            </a:r>
            <a:br>
              <a:rPr lang="en-US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</a:b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71B0C7-D7BD-11E7-F283-2B7C97ADBB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99275" y="3012141"/>
            <a:ext cx="13057451" cy="8050306"/>
          </a:xfrm>
        </p:spPr>
        <p:txBody>
          <a:bodyPr/>
          <a:lstStyle/>
          <a:p>
            <a:pPr marL="0" indent="0" algn="just">
              <a:buNone/>
            </a:pP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Menurut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Undang-undang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No.20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Tahun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2003 Pasal 1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ayat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1 yang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dimaksud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Pendidikan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adalah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usaha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sadar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terencana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mewujudkan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suasana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belajar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dan proses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pembelajaran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agar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peserta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didik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secara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aktif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mengembangkan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potens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dirinya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memiliki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kekuatan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spiritual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keagamaan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pengendalian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diri,kepribadian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kecerdasan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akhlak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mulia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serta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keterampilan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diperlukan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dirinya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masyarakat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bangsa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dan negara.</a:t>
            </a:r>
          </a:p>
        </p:txBody>
      </p:sp>
    </p:spTree>
    <p:extLst>
      <p:ext uri="{BB962C8B-B14F-4D97-AF65-F5344CB8AC3E}">
        <p14:creationId xmlns:p14="http://schemas.microsoft.com/office/powerpoint/2010/main" val="3035642102"/>
      </p:ext>
    </p:extLst>
  </p:cSld>
  <p:clrMapOvr>
    <a:masterClrMapping/>
  </p:clrMapOvr>
  <p:transition spd="slow">
    <p:push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625FD-3060-A508-A59E-EABA852F9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C0E514-4BB3-F46C-9317-9EE5BB5260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lvl="0" indent="0" algn="just">
              <a:buNone/>
            </a:pP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E. Pendidikan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Khusus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dan Pendidikan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Layanan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Khusus</a:t>
            </a: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/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Pendidikan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Khusus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dan Pendidikan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Layanan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Khusus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dijelaskan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pada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Undang-undang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no.20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tahun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2003 pada Bab VI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pasal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32. Pendidikan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khusus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merupakan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pendidikan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bagi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peserta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didik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 yang 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memiliki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tingkat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kesulitan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dalam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mengikuti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proses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pembelajaran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karena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kelainan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fisik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, 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emosional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, mental, 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sosial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, dan/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atau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memiliki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potensi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kecerdasan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dan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bakat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istimewa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. Pendidikan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layanan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khusus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merupakan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pendidikan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bagi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peserta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didik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di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daerah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terpencil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atau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terbelakang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masyarakat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adat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yang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terpencil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, dan/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atau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mengalami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bencana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alam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bencana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sosial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, dan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tidak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mampu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dari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segi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ekonomi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73017454"/>
      </p:ext>
    </p:extLst>
  </p:cSld>
  <p:clrMapOvr>
    <a:masterClrMapping/>
  </p:clrMapOvr>
  <p:transition spd="slow">
    <p:push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21" y="9416027"/>
            <a:ext cx="6593831" cy="2189141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3286681" y="3922358"/>
            <a:ext cx="8029960" cy="268961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7500" kern="10" dirty="0" err="1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blurRad="63500"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Terima</a:t>
            </a:r>
            <a:r>
              <a:rPr lang="en-US" sz="75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blurRad="63500"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7500" kern="10" dirty="0" err="1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blurRad="63500"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kasih</a:t>
            </a:r>
            <a:endParaRPr lang="en-US" sz="7500" kern="10" dirty="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blurRad="63500"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3404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9D3FD3-9890-C9A5-9538-31201FD31C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6193" y="3173506"/>
            <a:ext cx="13583616" cy="8211670"/>
          </a:xfrm>
        </p:spPr>
        <p:txBody>
          <a:bodyPr/>
          <a:lstStyle/>
          <a:p>
            <a:pPr marL="0" indent="0" algn="just">
              <a:buNone/>
            </a:pPr>
            <a:r>
              <a:rPr lang="en-ID" sz="5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Menurut</a:t>
            </a:r>
            <a:r>
              <a:rPr lang="en-ID" sz="5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5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Undang-undang</a:t>
            </a:r>
            <a:r>
              <a:rPr lang="en-ID" sz="5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No.20 </a:t>
            </a:r>
            <a:r>
              <a:rPr lang="en-ID" sz="5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Tahun</a:t>
            </a:r>
            <a:r>
              <a:rPr lang="en-ID" sz="5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2003 Pasal 1 </a:t>
            </a:r>
            <a:r>
              <a:rPr lang="en-ID" sz="5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ayat</a:t>
            </a:r>
            <a:r>
              <a:rPr lang="en-ID" sz="5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2 yang </a:t>
            </a:r>
            <a:r>
              <a:rPr lang="en-ID" sz="5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dimaksud</a:t>
            </a:r>
            <a:r>
              <a:rPr lang="en-ID" sz="5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5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sz="5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Pendidikan Nasional </a:t>
            </a:r>
            <a:r>
              <a:rPr lang="en-ID" sz="5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adalah</a:t>
            </a:r>
            <a:r>
              <a:rPr lang="en-ID" sz="5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5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pendidikan</a:t>
            </a:r>
            <a:r>
              <a:rPr lang="en-ID" sz="5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sz="5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berdasarkan</a:t>
            </a:r>
            <a:r>
              <a:rPr lang="en-ID" sz="5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Pancasila </a:t>
            </a:r>
            <a:r>
              <a:rPr lang="en-ID" sz="5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danUndang-Undang</a:t>
            </a:r>
            <a:r>
              <a:rPr lang="en-ID" sz="5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Dasar Negara </a:t>
            </a:r>
            <a:r>
              <a:rPr lang="en-ID" sz="5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Republik</a:t>
            </a:r>
            <a:r>
              <a:rPr lang="en-ID" sz="5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Indonesia </a:t>
            </a:r>
            <a:r>
              <a:rPr lang="en-ID" sz="5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Tahun</a:t>
            </a:r>
            <a:r>
              <a:rPr lang="en-ID" sz="5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1945 yang </a:t>
            </a:r>
            <a:r>
              <a:rPr lang="en-ID" sz="5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berakar</a:t>
            </a:r>
            <a:r>
              <a:rPr lang="en-ID" sz="5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pada </a:t>
            </a:r>
            <a:r>
              <a:rPr lang="en-ID" sz="5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nilai-nilai</a:t>
            </a:r>
            <a:r>
              <a:rPr lang="en-ID" sz="5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agama, </a:t>
            </a:r>
            <a:r>
              <a:rPr lang="en-ID" sz="5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kebudayaan</a:t>
            </a:r>
            <a:r>
              <a:rPr lang="en-ID" sz="5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5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nasional</a:t>
            </a:r>
            <a:r>
              <a:rPr lang="en-ID" sz="5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Indonesia dan </a:t>
            </a:r>
            <a:r>
              <a:rPr lang="en-ID" sz="5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tanggap</a:t>
            </a:r>
            <a:r>
              <a:rPr lang="en-ID" sz="5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5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terhadap</a:t>
            </a:r>
            <a:r>
              <a:rPr lang="en-ID" sz="5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5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tuntutan</a:t>
            </a:r>
            <a:r>
              <a:rPr lang="en-ID" sz="5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5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perubahan</a:t>
            </a:r>
            <a:r>
              <a:rPr lang="en-ID" sz="5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zaman.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E36B8BF-3588-71CB-41A2-18102C98E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941348"/>
      </p:ext>
    </p:extLst>
  </p:cSld>
  <p:clrMapOvr>
    <a:masterClrMapping/>
  </p:clrMapOvr>
  <p:transition spd="slow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69A23D-272E-5484-6D64-EB50FB7276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 algn="just">
              <a:buAutoNum type="arabicPeriod"/>
            </a:pPr>
            <a:r>
              <a:rPr lang="en-ID" sz="44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Definisi</a:t>
            </a:r>
            <a:r>
              <a:rPr lang="en-ID" sz="44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Sistem</a:t>
            </a:r>
            <a:r>
              <a:rPr lang="en-ID" sz="44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Pendidikan Nasional</a:t>
            </a:r>
          </a:p>
          <a:p>
            <a:pPr marL="0" indent="0" algn="just">
              <a:buNone/>
            </a:pPr>
            <a:r>
              <a:rPr lang="en-ID" sz="44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Kata </a:t>
            </a:r>
            <a:r>
              <a:rPr lang="en-ID" sz="44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sistem</a:t>
            </a:r>
            <a:r>
              <a:rPr lang="en-ID" sz="44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berasal</a:t>
            </a:r>
            <a:r>
              <a:rPr lang="en-ID" sz="44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dari</a:t>
            </a:r>
            <a:r>
              <a:rPr lang="en-ID" sz="44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bahasa</a:t>
            </a:r>
            <a:r>
              <a:rPr lang="en-ID" sz="44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Yunani </a:t>
            </a:r>
            <a:r>
              <a:rPr lang="en-ID" sz="44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yaitu</a:t>
            </a:r>
            <a:r>
              <a:rPr lang="en-ID" sz="44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systema yang </a:t>
            </a:r>
            <a:r>
              <a:rPr lang="en-ID" sz="44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berarti</a:t>
            </a:r>
            <a:r>
              <a:rPr lang="en-ID" sz="44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adalah</a:t>
            </a:r>
            <a:r>
              <a:rPr lang="en-ID" sz="44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“</a:t>
            </a:r>
            <a:r>
              <a:rPr lang="en-ID" sz="44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cara</a:t>
            </a:r>
            <a:r>
              <a:rPr lang="en-ID" sz="44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atau</a:t>
            </a:r>
            <a:r>
              <a:rPr lang="en-ID" sz="44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strategi”. </a:t>
            </a:r>
            <a:r>
              <a:rPr lang="en-ID" sz="44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sz="44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bahasa</a:t>
            </a:r>
            <a:r>
              <a:rPr lang="en-ID" sz="44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Inggris</a:t>
            </a:r>
            <a:r>
              <a:rPr lang="en-ID" sz="44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sistem</a:t>
            </a:r>
            <a:r>
              <a:rPr lang="en-ID" sz="44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berarti</a:t>
            </a:r>
            <a:r>
              <a:rPr lang="en-ID" sz="44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“ system, </a:t>
            </a:r>
            <a:r>
              <a:rPr lang="en-ID" sz="44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jaringan</a:t>
            </a:r>
            <a:r>
              <a:rPr lang="en-ID" sz="44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sz="44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susunan</a:t>
            </a:r>
            <a:r>
              <a:rPr lang="en-ID" sz="44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sz="44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cara</a:t>
            </a:r>
            <a:r>
              <a:rPr lang="en-ID" sz="44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”. </a:t>
            </a:r>
            <a:r>
              <a:rPr lang="en-ID" sz="44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Sistem</a:t>
            </a:r>
            <a:r>
              <a:rPr lang="en-ID" sz="44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juga </a:t>
            </a:r>
            <a:r>
              <a:rPr lang="en-ID" sz="44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diartikan</a:t>
            </a:r>
            <a:r>
              <a:rPr lang="en-ID" sz="44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“</a:t>
            </a:r>
            <a:r>
              <a:rPr lang="en-ID" sz="44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suatu</a:t>
            </a:r>
            <a:r>
              <a:rPr lang="en-ID" sz="44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strategi </a:t>
            </a:r>
            <a:r>
              <a:rPr lang="en-ID" sz="44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atau</a:t>
            </a:r>
            <a:r>
              <a:rPr lang="en-ID" sz="44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cara</a:t>
            </a:r>
            <a:r>
              <a:rPr lang="en-ID" sz="44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berpikir</a:t>
            </a:r>
            <a:r>
              <a:rPr lang="en-ID" sz="44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”. </a:t>
            </a:r>
            <a:r>
              <a:rPr lang="en-ID" sz="44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Sedangkan</a:t>
            </a:r>
            <a:r>
              <a:rPr lang="en-ID" sz="44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kata </a:t>
            </a:r>
            <a:r>
              <a:rPr lang="en-ID" sz="44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pendidikan</a:t>
            </a:r>
            <a:r>
              <a:rPr lang="en-ID" sz="44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itu</a:t>
            </a:r>
            <a:r>
              <a:rPr lang="en-ID" sz="44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berasal</a:t>
            </a:r>
            <a:r>
              <a:rPr lang="en-ID" sz="44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dari</a:t>
            </a:r>
            <a:r>
              <a:rPr lang="en-ID" sz="44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kata “</a:t>
            </a:r>
            <a:r>
              <a:rPr lang="en-ID" sz="44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Pedagogi</a:t>
            </a:r>
            <a:r>
              <a:rPr lang="en-ID" sz="44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” kata </a:t>
            </a:r>
            <a:r>
              <a:rPr lang="en-ID" sz="44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tersebut</a:t>
            </a:r>
            <a:r>
              <a:rPr lang="en-ID" sz="44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berasal</a:t>
            </a:r>
            <a:r>
              <a:rPr lang="en-ID" sz="44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dari</a:t>
            </a:r>
            <a:r>
              <a:rPr lang="en-ID" sz="44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bahasa</a:t>
            </a:r>
            <a:r>
              <a:rPr lang="en-ID" sz="44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yunani</a:t>
            </a:r>
            <a:r>
              <a:rPr lang="en-ID" sz="44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kuno</a:t>
            </a:r>
            <a:r>
              <a:rPr lang="en-ID" sz="44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yang </a:t>
            </a:r>
            <a:r>
              <a:rPr lang="en-ID" sz="44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jika</a:t>
            </a:r>
            <a:r>
              <a:rPr lang="en-ID" sz="44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dieja</a:t>
            </a:r>
            <a:r>
              <a:rPr lang="en-ID" sz="44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menjadi</a:t>
            </a:r>
            <a:r>
              <a:rPr lang="en-ID" sz="44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2 kata </a:t>
            </a:r>
            <a:r>
              <a:rPr lang="en-ID" sz="44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yaitu</a:t>
            </a:r>
            <a:r>
              <a:rPr lang="en-ID" sz="44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Paid yang </a:t>
            </a:r>
            <a:r>
              <a:rPr lang="en-ID" sz="44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artinya</a:t>
            </a:r>
            <a:r>
              <a:rPr lang="en-ID" sz="44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anak</a:t>
            </a:r>
            <a:r>
              <a:rPr lang="en-ID" sz="44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sz="44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Agagos</a:t>
            </a:r>
            <a:r>
              <a:rPr lang="en-ID" sz="44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sz="44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artinya</a:t>
            </a:r>
            <a:r>
              <a:rPr lang="en-ID" sz="44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membimbing</a:t>
            </a:r>
            <a:r>
              <a:rPr lang="en-ID" sz="44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C8E797-9560-492F-5A6F-F6F7D5ED5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00377505"/>
      </p:ext>
    </p:extLst>
  </p:cSld>
  <p:clrMapOvr>
    <a:masterClrMapping/>
  </p:clrMapOvr>
  <p:transition spd="slow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4D6E9-E9F5-614D-A040-DDC7DB237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8CAA80-9473-D094-9777-436ACF3671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demikian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Pendidikan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bisa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diartikan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sebagai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usaha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sadar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terencana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mewujudkan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proses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pembelajaran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suasana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belajar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agar para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pelajar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di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didik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secara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aktif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mengembangkan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potensi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dirinya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diperlukan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dirinya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masyarakat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 Jadi,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bisa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di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simpulkan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bahwa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sistem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pendidikan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adalah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suatu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strategi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atau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cara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akan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di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pakai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melakukan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proses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belajar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mengajar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mencapaitujuan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agar para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pelajar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tersebut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dapat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secara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aktif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Menurut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Undang-undang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No.20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Tahun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2003 Pasal 1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ayat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3 yang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dimaksud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Sistem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Pendidikan Nasional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adalah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keseluruhan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komponen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pendidikan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yangsaling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terkait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secara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terpadu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mencapai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tujuan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pendidikan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nasional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4320012"/>
      </p:ext>
    </p:extLst>
  </p:cSld>
  <p:clrMapOvr>
    <a:masterClrMapping/>
  </p:clrMapOvr>
  <p:transition spd="slow"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4C084-4212-B6C4-F6DE-9F8246E89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B.</a:t>
            </a:r>
            <a:r>
              <a:rPr lang="en-US" dirty="0"/>
              <a:t> </a:t>
            </a:r>
            <a:r>
              <a:rPr lang="en-US" b="1" dirty="0"/>
              <a:t>Dasar, </a:t>
            </a:r>
            <a:r>
              <a:rPr lang="en-US" b="1" dirty="0" err="1"/>
              <a:t>Fungsi</a:t>
            </a:r>
            <a:r>
              <a:rPr lang="en-US" b="1" dirty="0"/>
              <a:t> dan </a:t>
            </a:r>
            <a:r>
              <a:rPr lang="en-US" b="1" dirty="0" err="1"/>
              <a:t>Tujuan</a:t>
            </a:r>
            <a:r>
              <a:rPr lang="en-US" b="1" dirty="0"/>
              <a:t> Pendidikan Nasional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C5A69-9FBC-47E2-FEF8-F237735415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1786" y="3344367"/>
            <a:ext cx="15231602" cy="7771867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Undang-undang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No.20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Tahun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2003 pada Bab II Pasal 2 dan Pasal 3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membicarakan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mengenai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Dasar,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Fungsi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dan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Tujuan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Pendidikan Nasional</a:t>
            </a:r>
          </a:p>
          <a:p>
            <a:pPr marL="514350" indent="-514350" algn="just">
              <a:buAutoNum type="arabicPeriod"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Dasar Pendidikan Nasional</a:t>
            </a:r>
          </a:p>
          <a:p>
            <a:pPr marL="0" indent="0" algn="just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Menurut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Undang-undang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no.20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tahun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2003 Pasal 2 Pendidikan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nasional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berdasarkan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Pancasila dan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Undang-Undang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Dasar Negara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Republik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Indonesia Tahun1945.</a:t>
            </a:r>
          </a:p>
          <a:p>
            <a:pPr marL="514350" indent="-514350" algn="just">
              <a:buAutoNum type="arabicPeriod" startAt="2"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Fungsi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dan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Tujuan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Pendidikan Nasional</a:t>
            </a:r>
          </a:p>
          <a:p>
            <a:pPr marL="0" indent="0" algn="just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Menurut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Undang-undang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no.20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tahun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2003 Pasal 3 Pendidikan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nasional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berfungsi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mengembangkan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kemampuan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dan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membentuk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watak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serta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peradaban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bangsa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yang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bermartabat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dalam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rangka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mencerdaskan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kehidupan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bangsa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Bertujuan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untuk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berkembangnya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potensi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peserta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didik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agar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menjadi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manusia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yang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beriman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dan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bertaqwa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kepada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Tuhan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Yang Maha Esa,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berakhlak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mulia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sehat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berilmu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cakap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kreatif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mandiri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dan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menjadi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warga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negara yang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demokratis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serta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bertanggung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jawab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 algn="just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62145299"/>
      </p:ext>
    </p:extLst>
  </p:cSld>
  <p:clrMapOvr>
    <a:masterClrMapping/>
  </p:clrMapOvr>
  <p:transition spd="slow"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00A37-5C73-4AD1-8A61-4113B6B90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C.</a:t>
            </a:r>
            <a:r>
              <a:rPr lang="en-US" dirty="0"/>
              <a:t> </a:t>
            </a:r>
            <a:r>
              <a:rPr lang="en-US" b="1" dirty="0" err="1"/>
              <a:t>Kelembagaan</a:t>
            </a:r>
            <a:r>
              <a:rPr lang="en-US" b="1" dirty="0"/>
              <a:t> Pendidikan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87BF1-47F7-D599-C4F7-AEECD1D6CB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99275" y="3559520"/>
            <a:ext cx="13057451" cy="7162267"/>
          </a:xfrm>
        </p:spPr>
        <p:txBody>
          <a:bodyPr/>
          <a:lstStyle/>
          <a:p>
            <a:pPr marL="0" indent="0" algn="just">
              <a:buNone/>
            </a:pP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Menurut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Undang-undang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No.20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tahun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2003 pada BAB VI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membahas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mengenai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Jalur,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Jenjang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dan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Jenis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Pendidikan.</a:t>
            </a:r>
          </a:p>
          <a:p>
            <a:pPr marL="0" lvl="0" indent="0" algn="just">
              <a:buNone/>
            </a:pP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 Jalur Pendidikan</a:t>
            </a: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just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Jalur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pendidikan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adalah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wahana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yang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dilalui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peserta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didik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untuk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mengembangkan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potensi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diri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dalam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suatu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proses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pendidikan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yang 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sesuai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dengan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tujuan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pendidikan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514350" lvl="0" indent="-514350" algn="just">
              <a:buAutoNum type="alphaLcPeriod"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Pendidikan Formal</a:t>
            </a:r>
          </a:p>
          <a:p>
            <a:pPr marL="0" lvl="0" indent="0" algn="just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Pendidikan formal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adalah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Jalur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pendidikan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yang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terstruktur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dan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berjenjang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yang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terdiri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atas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pendidikan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dasar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, 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pendidikan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menengah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dan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pendidikan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tinggi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2085368"/>
      </p:ext>
    </p:extLst>
  </p:cSld>
  <p:clrMapOvr>
    <a:masterClrMapping/>
  </p:clrMapOvr>
  <p:transition spd="slow"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E01FB-2492-F6C9-DACC-54D83909E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361114-A219-B2AF-F9E2-DC31AD79FC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lvl="0" indent="0" algn="just">
              <a:buNone/>
            </a:pPr>
            <a:r>
              <a:rPr lang="en-US" sz="4800" b="1" dirty="0">
                <a:latin typeface="Courier New" panose="02070309020205020404" pitchFamily="49" charset="0"/>
                <a:cs typeface="Courier New" panose="02070309020205020404" pitchFamily="49" charset="0"/>
              </a:rPr>
              <a:t>b. Pendidikan Non-formal</a:t>
            </a:r>
          </a:p>
          <a:p>
            <a:pPr marL="0" indent="0" algn="just">
              <a:buNone/>
            </a:pP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Pendidikan Non-formal di </a:t>
            </a:r>
            <a:r>
              <a:rPr lang="en-US" sz="4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jelaskan</a:t>
            </a: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pada </a:t>
            </a:r>
            <a:r>
              <a:rPr lang="en-US" sz="4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Undang-undang</a:t>
            </a: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no.20 </a:t>
            </a:r>
            <a:r>
              <a:rPr lang="en-US" sz="4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tahun</a:t>
            </a: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2003 </a:t>
            </a:r>
            <a:r>
              <a:rPr lang="en-US" sz="4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pasal</a:t>
            </a: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 26. Pendidikan Non-formal </a:t>
            </a:r>
            <a:r>
              <a:rPr lang="en-US" sz="4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adalah</a:t>
            </a: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4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jalur</a:t>
            </a: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4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pendidikan</a:t>
            </a: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 di </a:t>
            </a:r>
            <a:r>
              <a:rPr lang="en-US" sz="4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luar</a:t>
            </a: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4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pendidikan</a:t>
            </a: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formal yang </a:t>
            </a:r>
            <a:r>
              <a:rPr lang="en-US" sz="4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dapat</a:t>
            </a: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4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dilaksanakan</a:t>
            </a: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4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secara</a:t>
            </a: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4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terstruktur</a:t>
            </a: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dan </a:t>
            </a:r>
            <a:r>
              <a:rPr lang="en-US" sz="4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berjenjang</a:t>
            </a: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3721934"/>
      </p:ext>
    </p:extLst>
  </p:cSld>
  <p:clrMapOvr>
    <a:masterClrMapping/>
  </p:clrMapOvr>
  <p:transition spd="slow"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D7085-4206-3264-72D6-A63E47D283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1318" y="3559521"/>
            <a:ext cx="14938757" cy="6760948"/>
          </a:xfrm>
        </p:spPr>
        <p:txBody>
          <a:bodyPr/>
          <a:lstStyle/>
          <a:p>
            <a:pPr marL="0" indent="0" algn="just">
              <a:buNone/>
            </a:pP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Pendidikan nonformal </a:t>
            </a:r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diselenggarakan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bagi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warga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masyarakat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yang </a:t>
            </a:r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memerlukan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layanan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pendidikan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yang </a:t>
            </a:r>
            <a:r>
              <a:rPr lang="en-US" sz="3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berfungsi</a:t>
            </a:r>
            <a:r>
              <a:rPr lang="en-US" sz="3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sebagai</a:t>
            </a:r>
            <a:r>
              <a:rPr lang="en-US" sz="3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pengganti</a:t>
            </a:r>
            <a:r>
              <a:rPr lang="en-US" sz="3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penambah,dan</a:t>
            </a:r>
            <a:r>
              <a:rPr lang="en-US" sz="3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3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atau</a:t>
            </a:r>
            <a:r>
              <a:rPr lang="en-US" sz="3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pelengkap</a:t>
            </a:r>
            <a:r>
              <a:rPr lang="en-US" sz="3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pendidikan</a:t>
            </a:r>
            <a:r>
              <a:rPr lang="en-US" sz="3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formal </a:t>
            </a:r>
            <a:r>
              <a:rPr lang="en-US" sz="3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dalam</a:t>
            </a:r>
            <a:r>
              <a:rPr lang="en-US" sz="3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rangka</a:t>
            </a:r>
            <a:r>
              <a:rPr lang="en-US" sz="3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mendukung</a:t>
            </a:r>
            <a:r>
              <a:rPr lang="en-US" sz="3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pendidikan</a:t>
            </a:r>
            <a:r>
              <a:rPr lang="en-US" sz="3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sepanjang</a:t>
            </a:r>
            <a:r>
              <a:rPr lang="en-US" sz="3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hayat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</a:p>
          <a:p>
            <a:pPr marL="0" indent="0" algn="just">
              <a:buNone/>
            </a:pP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Pendidikan non-formal </a:t>
            </a:r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berfungsi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mengembangkan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potensi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peserta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didik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dengan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penekanan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pada </a:t>
            </a:r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penguasaan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pengetahuan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dan </a:t>
            </a:r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keterampilan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fungsional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serta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pengembangan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sikap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dan </a:t>
            </a:r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kepribadian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profesional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1D85493-CD4A-15BE-00FE-C96B8F274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56602871"/>
      </p:ext>
    </p:extLst>
  </p:cSld>
  <p:clrMapOvr>
    <a:masterClrMapping/>
  </p:clrMapOvr>
  <p:transition spd="slow">
    <p:push dir="r"/>
  </p:transition>
</p:sld>
</file>

<file path=ppt/theme/theme1.xml><?xml version="1.0" encoding="utf-8"?>
<a:theme xmlns:a="http://schemas.openxmlformats.org/drawingml/2006/main" name="UNM - REDLINEtheme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M - REDLINEtheme" id="{2DB0AE73-B039-7447-B887-7823376A0E58}" vid="{35464142-3D1B-414F-B9BC-603C7A3A115A}"/>
    </a:ext>
  </a:extLst>
</a:theme>
</file>

<file path=ppt/theme/theme2.xml><?xml version="1.0" encoding="utf-8"?>
<a:theme xmlns:a="http://schemas.openxmlformats.org/drawingml/2006/main" name="1_UNM - REDLINEtheme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M - REDLINEtheme" id="{2DB0AE73-B039-7447-B887-7823376A0E58}" vid="{35464142-3D1B-414F-B9BC-603C7A3A1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2008</TotalTime>
  <Words>1484</Words>
  <Application>Microsoft Office PowerPoint</Application>
  <PresentationFormat>Custom</PresentationFormat>
  <Paragraphs>60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Arial Black</vt:lpstr>
      <vt:lpstr>Courier New</vt:lpstr>
      <vt:lpstr>Gotham Black</vt:lpstr>
      <vt:lpstr>Gotham Medium</vt:lpstr>
      <vt:lpstr>Gotham Rounded Book</vt:lpstr>
      <vt:lpstr>Open Sans</vt:lpstr>
      <vt:lpstr>Times New Roman</vt:lpstr>
      <vt:lpstr>Trebuchet MS</vt:lpstr>
      <vt:lpstr>Tw Cen MT</vt:lpstr>
      <vt:lpstr>UNM - REDLINEtheme</vt:lpstr>
      <vt:lpstr>1_UNM - REDLINEtheme</vt:lpstr>
      <vt:lpstr>PowerPoint Presentation</vt:lpstr>
      <vt:lpstr>A. DEFENISI PENDIDIKAN </vt:lpstr>
      <vt:lpstr>PowerPoint Presentation</vt:lpstr>
      <vt:lpstr>PowerPoint Presentation</vt:lpstr>
      <vt:lpstr>PowerPoint Presentation</vt:lpstr>
      <vt:lpstr>B. Dasar, Fungsi dan Tujuan Pendidikan Nasional</vt:lpstr>
      <vt:lpstr>C. Kelembagaan Pendidikan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E. Program dan Pengelolaan Pendidikan</vt:lpstr>
      <vt:lpstr>PowerPoint Presentation</vt:lpstr>
      <vt:lpstr>F. Upaya Penanggulangan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Dedi Harianto</cp:lastModifiedBy>
  <cp:revision>42</cp:revision>
  <dcterms:created xsi:type="dcterms:W3CDTF">2019-12-23T14:04:21Z</dcterms:created>
  <dcterms:modified xsi:type="dcterms:W3CDTF">2024-10-11T23:45:47Z</dcterms:modified>
</cp:coreProperties>
</file>