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8" r:id="rId2"/>
    <p:sldId id="269" r:id="rId3"/>
    <p:sldId id="270" r:id="rId4"/>
    <p:sldId id="272" r:id="rId5"/>
    <p:sldId id="271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B4363-87D1-46D7-834A-98158AFD54E5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44C3B-7553-4852-AC0B-4538DE06E3E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30050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177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7668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8825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2948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6616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691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5492D-C78A-BAF1-545E-0EC02B993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7FAEE4-739C-8E11-BC4D-ACDE5480AC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FE087B-015E-A71D-AC10-6B7286AC0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4D100-E913-8CB8-47D2-0778B2DB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A73C8-A17A-8F1B-B393-637FB96FF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224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C4742-D4A0-B731-FD43-D599A788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F60C6C-ED83-65DD-16F3-74E23B15C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00F0-867F-E086-EAE3-5D4695FC5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EA8E7-F9A7-C03E-2DFE-E394C879E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3118D-B84D-C290-F306-A3ED34B9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716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C30A51-1A0D-0463-148B-FDFB824C2F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2EB02-B5AC-489E-55D8-9690202B5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AA966-CD3A-56C7-5145-123DB489F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D2616-CE55-578A-0554-421CC5A17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C8A7A-0BC8-E88B-85A6-D1CA1D855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9682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02-KIMS BUSINESS\007-02-Fullslidesppt-Contents\20161206\02-\color-penci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0048"/>
            <a:ext cx="12192000" cy="291795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87632"/>
            <a:ext cx="12192000" cy="78261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800" b="1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 Name Here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97" y="1870251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91694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11424" y="644691"/>
            <a:ext cx="3456384" cy="163218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911424" y="2276872"/>
            <a:ext cx="3456384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32481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972"/>
            <a:ext cx="12192000" cy="7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396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4389107"/>
            <a:ext cx="12192000" cy="24688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4838133"/>
            <a:ext cx="4153583" cy="157084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25272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5240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apes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39640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3679F-167F-F680-3390-0058D383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FF2CF-7106-C47C-D9E7-F97213594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D98D-8956-6E07-6CF2-3FC0BC65C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B00C1-0280-5563-0DDD-0BB113182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C23B1-1555-4F2D-9474-2B354F706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666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ECD78-5B58-C0D1-7250-EB51F0D11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EC9335-C243-4E7C-010D-A6F0DB99F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1CE23-71CD-7E08-C957-430F2B773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D9DC4-BB37-36AA-1B99-B5570146A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276B9-38AA-D0AA-F7DB-FCC0E295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2382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85989-0F4D-5994-1F49-5C1FD881F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2F4C8-756C-D741-2412-533AF528A9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D35EC5-41CE-7128-BB1B-AFFB84197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D82695-59F0-CD96-4AFD-28AD243D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B1D82-C13C-8A15-8039-21F7918EF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80100-6B75-D07C-D596-8C1E3C35D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90473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1C286-53DD-1893-2D65-FE6E4E88F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71FC3-48DF-D651-868E-17306AC90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994692-E343-AEBD-520F-52721E23D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DF5BF4-0C51-7094-A808-9764C15AC8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B7B159-D8AB-BDD0-995B-11E27D0BD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9A306-F825-CFD8-4984-DB5BB6E04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77860A-6B57-2D73-8D14-D56B84071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8F7AC6-2338-34C4-D1DC-691A9DECA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528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9A601-69A4-F0B8-5401-320FDA459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387A45-4324-DE89-EC57-6AA9812DC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394F7-2DDD-A4F7-BB85-35B501534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5331D9-9522-9693-7A17-AAE0EC44F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139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B06862-4B06-9F89-B0BC-B8439D518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E62FD9-B79D-11D3-11C7-864B738E4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183A7-F142-25FA-5945-7A9627FB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921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2F361-2122-6A12-985D-7E3504079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8474A-6470-111B-C826-570EE611F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4801F9-9BF1-FC37-3B36-BB8A60CB8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E5B95E-9E14-9D17-7717-B2C9D32E9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2E25A-8251-2ED9-70C2-632D6FCA0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75034-9D21-0F5C-CEC7-D82832DD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26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053C6-8835-4C21-96EA-0A523F77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47E621-EEF7-8C8D-3C33-12B583F1B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2949E-3CF6-8C5B-2AFE-643D91288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40EB9-2184-796B-EB5B-CCF7C907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7E580-13AD-10D6-4F13-B22E4B158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27BFBD-D8AF-B9F6-6B8C-95BDDF4C3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02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AD704D-A438-1BAC-A9A4-DFB2FD6AB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5E8B1-7624-B4EA-C933-5E9B2029A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9C429-42CF-9AB8-A2A9-C0F5C9D706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2B17D-B409-462A-829D-B5975F0D170C}" type="datetimeFigureOut">
              <a:rPr lang="en-ID" smtClean="0"/>
              <a:t>26/09/2023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76361-AC77-200C-B242-69E340010A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5F418-D048-0327-307B-7670B6F7E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19DA2-753C-4433-9D30-F4C806DC1D0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478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Present By : Yeni Raini, </a:t>
            </a:r>
            <a:r>
              <a:rPr lang="en-US" dirty="0" err="1"/>
              <a:t>M.Pd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45570" y="2730363"/>
            <a:ext cx="5973233" cy="136101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US" sz="7200" b="1" dirty="0">
                <a:solidFill>
                  <a:srgbClr val="C00000"/>
                </a:solidFill>
              </a:rPr>
              <a:t>MULTIMEDIA</a:t>
            </a:r>
            <a:br>
              <a:rPr lang="en-US" sz="7200" b="1" dirty="0">
                <a:solidFill>
                  <a:srgbClr val="C00000"/>
                </a:solidFill>
              </a:rPr>
            </a:br>
            <a:r>
              <a:rPr lang="en-US" sz="7200" b="1" dirty="0">
                <a:solidFill>
                  <a:srgbClr val="C00000"/>
                </a:solidFill>
              </a:rPr>
              <a:t>PEMBELAJAR</a:t>
            </a:r>
          </a:p>
        </p:txBody>
      </p:sp>
      <p:grpSp>
        <p:nvGrpSpPr>
          <p:cNvPr id="4" name="Shape 568"/>
          <p:cNvGrpSpPr/>
          <p:nvPr/>
        </p:nvGrpSpPr>
        <p:grpSpPr>
          <a:xfrm>
            <a:off x="10336434" y="4627083"/>
            <a:ext cx="1463719" cy="1855333"/>
            <a:chOff x="6662738" y="3806825"/>
            <a:chExt cx="1732075" cy="2195488"/>
          </a:xfrm>
        </p:grpSpPr>
        <p:sp>
          <p:nvSpPr>
            <p:cNvPr id="5" name="Shape 569"/>
            <p:cNvSpPr/>
            <p:nvPr/>
          </p:nvSpPr>
          <p:spPr>
            <a:xfrm>
              <a:off x="7839075" y="4194175"/>
              <a:ext cx="747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14" y="0"/>
                  </a:moveTo>
                  <a:cubicBezTo>
                    <a:pt x="17142" y="60000"/>
                    <a:pt x="17142" y="60000"/>
                    <a:pt x="17142" y="60000"/>
                  </a:cubicBezTo>
                  <a:cubicBezTo>
                    <a:pt x="0" y="72000"/>
                    <a:pt x="0" y="84000"/>
                    <a:pt x="8571" y="108000"/>
                  </a:cubicBezTo>
                  <a:cubicBezTo>
                    <a:pt x="8571" y="108000"/>
                    <a:pt x="17142" y="120000"/>
                    <a:pt x="25714" y="120000"/>
                  </a:cubicBezTo>
                  <a:cubicBezTo>
                    <a:pt x="25714" y="120000"/>
                    <a:pt x="34285" y="120000"/>
                    <a:pt x="34285" y="120000"/>
                  </a:cubicBezTo>
                  <a:cubicBezTo>
                    <a:pt x="111428" y="60000"/>
                    <a:pt x="111428" y="60000"/>
                    <a:pt x="111428" y="60000"/>
                  </a:cubicBezTo>
                  <a:cubicBezTo>
                    <a:pt x="119999" y="48000"/>
                    <a:pt x="119999" y="24000"/>
                    <a:pt x="119999" y="12000"/>
                  </a:cubicBezTo>
                  <a:cubicBezTo>
                    <a:pt x="111428" y="0"/>
                    <a:pt x="94285" y="0"/>
                    <a:pt x="85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Shape 570"/>
            <p:cNvSpPr/>
            <p:nvPr/>
          </p:nvSpPr>
          <p:spPr>
            <a:xfrm>
              <a:off x="7800975" y="4070350"/>
              <a:ext cx="327000" cy="219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03" y="120000"/>
                  </a:moveTo>
                  <a:cubicBezTo>
                    <a:pt x="11803" y="120000"/>
                    <a:pt x="11803" y="120000"/>
                    <a:pt x="11803" y="120000"/>
                  </a:cubicBezTo>
                  <a:cubicBezTo>
                    <a:pt x="108196" y="120000"/>
                    <a:pt x="108196" y="120000"/>
                    <a:pt x="108196" y="120000"/>
                  </a:cubicBezTo>
                  <a:cubicBezTo>
                    <a:pt x="114098" y="120000"/>
                    <a:pt x="120000" y="114146"/>
                    <a:pt x="120000" y="102439"/>
                  </a:cubicBezTo>
                  <a:cubicBezTo>
                    <a:pt x="120000" y="17560"/>
                    <a:pt x="120000" y="17560"/>
                    <a:pt x="120000" y="17560"/>
                  </a:cubicBezTo>
                  <a:cubicBezTo>
                    <a:pt x="120000" y="8780"/>
                    <a:pt x="114098" y="0"/>
                    <a:pt x="108196" y="0"/>
                  </a:cubicBezTo>
                  <a:cubicBezTo>
                    <a:pt x="11803" y="0"/>
                    <a:pt x="11803" y="0"/>
                    <a:pt x="11803" y="0"/>
                  </a:cubicBezTo>
                  <a:cubicBezTo>
                    <a:pt x="5901" y="0"/>
                    <a:pt x="0" y="8780"/>
                    <a:pt x="0" y="17560"/>
                  </a:cubicBezTo>
                  <a:cubicBezTo>
                    <a:pt x="0" y="90731"/>
                    <a:pt x="0" y="90731"/>
                    <a:pt x="0" y="90731"/>
                  </a:cubicBezTo>
                  <a:cubicBezTo>
                    <a:pt x="3934" y="93658"/>
                    <a:pt x="3934" y="93658"/>
                    <a:pt x="3934" y="93658"/>
                  </a:cubicBezTo>
                  <a:cubicBezTo>
                    <a:pt x="7868" y="99512"/>
                    <a:pt x="11803" y="111219"/>
                    <a:pt x="11803" y="120000"/>
                  </a:cubicBezTo>
                  <a:close/>
                  <a:moveTo>
                    <a:pt x="9836" y="17560"/>
                  </a:moveTo>
                  <a:cubicBezTo>
                    <a:pt x="9836" y="17560"/>
                    <a:pt x="11803" y="14634"/>
                    <a:pt x="11803" y="14634"/>
                  </a:cubicBezTo>
                  <a:cubicBezTo>
                    <a:pt x="108196" y="14634"/>
                    <a:pt x="108196" y="14634"/>
                    <a:pt x="108196" y="14634"/>
                  </a:cubicBezTo>
                  <a:cubicBezTo>
                    <a:pt x="108196" y="14634"/>
                    <a:pt x="110163" y="17560"/>
                    <a:pt x="110163" y="17560"/>
                  </a:cubicBezTo>
                  <a:cubicBezTo>
                    <a:pt x="110163" y="102439"/>
                    <a:pt x="110163" y="102439"/>
                    <a:pt x="110163" y="102439"/>
                  </a:cubicBezTo>
                  <a:cubicBezTo>
                    <a:pt x="110163" y="105365"/>
                    <a:pt x="108196" y="105365"/>
                    <a:pt x="108196" y="105365"/>
                  </a:cubicBezTo>
                  <a:cubicBezTo>
                    <a:pt x="11803" y="105365"/>
                    <a:pt x="11803" y="105365"/>
                    <a:pt x="11803" y="105365"/>
                  </a:cubicBezTo>
                  <a:cubicBezTo>
                    <a:pt x="11803" y="105365"/>
                    <a:pt x="9836" y="105365"/>
                    <a:pt x="9836" y="102439"/>
                  </a:cubicBezTo>
                  <a:lnTo>
                    <a:pt x="9836" y="175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Shape 571"/>
            <p:cNvSpPr/>
            <p:nvPr/>
          </p:nvSpPr>
          <p:spPr>
            <a:xfrm>
              <a:off x="7839075" y="4117975"/>
              <a:ext cx="250800" cy="103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31578"/>
                  </a:moveTo>
                  <a:cubicBezTo>
                    <a:pt x="56170" y="120000"/>
                    <a:pt x="56170" y="120000"/>
                    <a:pt x="56170" y="120000"/>
                  </a:cubicBezTo>
                  <a:cubicBezTo>
                    <a:pt x="56170" y="120000"/>
                    <a:pt x="58723" y="120000"/>
                    <a:pt x="58723" y="120000"/>
                  </a:cubicBezTo>
                  <a:cubicBezTo>
                    <a:pt x="61276" y="120000"/>
                    <a:pt x="61276" y="120000"/>
                    <a:pt x="63829" y="120000"/>
                  </a:cubicBezTo>
                  <a:cubicBezTo>
                    <a:pt x="114893" y="31578"/>
                    <a:pt x="114893" y="31578"/>
                    <a:pt x="114893" y="31578"/>
                  </a:cubicBezTo>
                  <a:cubicBezTo>
                    <a:pt x="117446" y="31578"/>
                    <a:pt x="120000" y="18947"/>
                    <a:pt x="117446" y="12631"/>
                  </a:cubicBezTo>
                  <a:cubicBezTo>
                    <a:pt x="114893" y="6315"/>
                    <a:pt x="112340" y="0"/>
                    <a:pt x="109787" y="6315"/>
                  </a:cubicBezTo>
                  <a:cubicBezTo>
                    <a:pt x="58723" y="88421"/>
                    <a:pt x="58723" y="88421"/>
                    <a:pt x="58723" y="88421"/>
                  </a:cubicBezTo>
                  <a:cubicBezTo>
                    <a:pt x="10212" y="6315"/>
                    <a:pt x="10212" y="6315"/>
                    <a:pt x="10212" y="6315"/>
                  </a:cubicBezTo>
                  <a:cubicBezTo>
                    <a:pt x="7659" y="0"/>
                    <a:pt x="5106" y="6315"/>
                    <a:pt x="2553" y="12631"/>
                  </a:cubicBezTo>
                  <a:cubicBezTo>
                    <a:pt x="0" y="18947"/>
                    <a:pt x="0" y="31578"/>
                    <a:pt x="5106" y="315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Shape 572"/>
            <p:cNvSpPr/>
            <p:nvPr/>
          </p:nvSpPr>
          <p:spPr>
            <a:xfrm>
              <a:off x="8015288" y="4194175"/>
              <a:ext cx="747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857" y="60000"/>
                  </a:moveTo>
                  <a:cubicBezTo>
                    <a:pt x="34285" y="0"/>
                    <a:pt x="34285" y="0"/>
                    <a:pt x="34285" y="0"/>
                  </a:cubicBezTo>
                  <a:cubicBezTo>
                    <a:pt x="25714" y="0"/>
                    <a:pt x="8571" y="0"/>
                    <a:pt x="0" y="12000"/>
                  </a:cubicBezTo>
                  <a:cubicBezTo>
                    <a:pt x="0" y="24000"/>
                    <a:pt x="0" y="48000"/>
                    <a:pt x="8571" y="60000"/>
                  </a:cubicBezTo>
                  <a:cubicBezTo>
                    <a:pt x="85714" y="120000"/>
                    <a:pt x="85714" y="120000"/>
                    <a:pt x="85714" y="120000"/>
                  </a:cubicBezTo>
                  <a:cubicBezTo>
                    <a:pt x="85714" y="120000"/>
                    <a:pt x="94285" y="120000"/>
                    <a:pt x="94285" y="120000"/>
                  </a:cubicBezTo>
                  <a:cubicBezTo>
                    <a:pt x="102857" y="120000"/>
                    <a:pt x="111428" y="108000"/>
                    <a:pt x="111428" y="108000"/>
                  </a:cubicBezTo>
                  <a:cubicBezTo>
                    <a:pt x="119999" y="84000"/>
                    <a:pt x="111428" y="72000"/>
                    <a:pt x="102857" y="6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Shape 573"/>
            <p:cNvSpPr/>
            <p:nvPr/>
          </p:nvSpPr>
          <p:spPr>
            <a:xfrm>
              <a:off x="7699375" y="4440238"/>
              <a:ext cx="525600" cy="273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0"/>
                  </a:moveTo>
                  <a:cubicBezTo>
                    <a:pt x="119999" y="4705"/>
                    <a:pt x="119999" y="7058"/>
                    <a:pt x="117551" y="7058"/>
                  </a:cubicBezTo>
                  <a:cubicBezTo>
                    <a:pt x="116326" y="9411"/>
                    <a:pt x="115102" y="7058"/>
                    <a:pt x="113877" y="4705"/>
                  </a:cubicBezTo>
                  <a:cubicBezTo>
                    <a:pt x="113877" y="4705"/>
                    <a:pt x="113877" y="2352"/>
                    <a:pt x="113877" y="2352"/>
                  </a:cubicBezTo>
                  <a:cubicBezTo>
                    <a:pt x="113877" y="42352"/>
                    <a:pt x="113877" y="42352"/>
                    <a:pt x="113877" y="42352"/>
                  </a:cubicBezTo>
                  <a:cubicBezTo>
                    <a:pt x="23265" y="42352"/>
                    <a:pt x="23265" y="42352"/>
                    <a:pt x="23265" y="42352"/>
                  </a:cubicBezTo>
                  <a:cubicBezTo>
                    <a:pt x="24489" y="44705"/>
                    <a:pt x="24489" y="49411"/>
                    <a:pt x="24489" y="54117"/>
                  </a:cubicBezTo>
                  <a:cubicBezTo>
                    <a:pt x="113877" y="54117"/>
                    <a:pt x="113877" y="54117"/>
                    <a:pt x="113877" y="54117"/>
                  </a:cubicBezTo>
                  <a:cubicBezTo>
                    <a:pt x="113877" y="82352"/>
                    <a:pt x="113877" y="82352"/>
                    <a:pt x="113877" y="82352"/>
                  </a:cubicBezTo>
                  <a:cubicBezTo>
                    <a:pt x="113877" y="96470"/>
                    <a:pt x="107755" y="108235"/>
                    <a:pt x="99183" y="108235"/>
                  </a:cubicBezTo>
                  <a:cubicBezTo>
                    <a:pt x="20816" y="108235"/>
                    <a:pt x="20816" y="108235"/>
                    <a:pt x="20816" y="108235"/>
                  </a:cubicBezTo>
                  <a:cubicBezTo>
                    <a:pt x="12244" y="108235"/>
                    <a:pt x="6122" y="96470"/>
                    <a:pt x="6122" y="82352"/>
                  </a:cubicBezTo>
                  <a:cubicBezTo>
                    <a:pt x="6122" y="77647"/>
                    <a:pt x="6122" y="77647"/>
                    <a:pt x="6122" y="77647"/>
                  </a:cubicBezTo>
                  <a:cubicBezTo>
                    <a:pt x="3673" y="77647"/>
                    <a:pt x="2448" y="75294"/>
                    <a:pt x="0" y="72941"/>
                  </a:cubicBezTo>
                  <a:cubicBezTo>
                    <a:pt x="0" y="72941"/>
                    <a:pt x="0" y="72941"/>
                    <a:pt x="0" y="72941"/>
                  </a:cubicBezTo>
                  <a:cubicBezTo>
                    <a:pt x="0" y="82352"/>
                    <a:pt x="0" y="82352"/>
                    <a:pt x="0" y="82352"/>
                  </a:cubicBezTo>
                  <a:cubicBezTo>
                    <a:pt x="0" y="103529"/>
                    <a:pt x="9795" y="120000"/>
                    <a:pt x="20816" y="120000"/>
                  </a:cubicBezTo>
                  <a:cubicBezTo>
                    <a:pt x="99183" y="120000"/>
                    <a:pt x="99183" y="120000"/>
                    <a:pt x="99183" y="120000"/>
                  </a:cubicBezTo>
                  <a:cubicBezTo>
                    <a:pt x="111428" y="120000"/>
                    <a:pt x="119999" y="103529"/>
                    <a:pt x="119999" y="82352"/>
                  </a:cubicBezTo>
                  <a:cubicBezTo>
                    <a:pt x="119999" y="0"/>
                    <a:pt x="119999" y="0"/>
                    <a:pt x="119999" y="0"/>
                  </a:cubicBezTo>
                  <a:cubicBezTo>
                    <a:pt x="119999" y="0"/>
                    <a:pt x="119999" y="0"/>
                    <a:pt x="119999" y="0"/>
                  </a:cubicBezTo>
                  <a:cubicBezTo>
                    <a:pt x="119999" y="0"/>
                    <a:pt x="119999" y="0"/>
                    <a:pt x="1199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Shape 574"/>
            <p:cNvSpPr/>
            <p:nvPr/>
          </p:nvSpPr>
          <p:spPr>
            <a:xfrm>
              <a:off x="7699375" y="3806825"/>
              <a:ext cx="525600" cy="365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9183" y="0"/>
                  </a:moveTo>
                  <a:cubicBezTo>
                    <a:pt x="20816" y="0"/>
                    <a:pt x="20816" y="0"/>
                    <a:pt x="20816" y="0"/>
                  </a:cubicBezTo>
                  <a:cubicBezTo>
                    <a:pt x="9795" y="0"/>
                    <a:pt x="0" y="12352"/>
                    <a:pt x="0" y="30000"/>
                  </a:cubicBezTo>
                  <a:cubicBezTo>
                    <a:pt x="0" y="118235"/>
                    <a:pt x="0" y="118235"/>
                    <a:pt x="0" y="118235"/>
                  </a:cubicBezTo>
                  <a:cubicBezTo>
                    <a:pt x="2448" y="118235"/>
                    <a:pt x="4897" y="118235"/>
                    <a:pt x="6122" y="120000"/>
                  </a:cubicBezTo>
                  <a:cubicBezTo>
                    <a:pt x="6122" y="58235"/>
                    <a:pt x="6122" y="58235"/>
                    <a:pt x="6122" y="58235"/>
                  </a:cubicBezTo>
                  <a:cubicBezTo>
                    <a:pt x="113877" y="58235"/>
                    <a:pt x="113877" y="58235"/>
                    <a:pt x="113877" y="58235"/>
                  </a:cubicBezTo>
                  <a:cubicBezTo>
                    <a:pt x="113877" y="93529"/>
                    <a:pt x="113877" y="93529"/>
                    <a:pt x="113877" y="93529"/>
                  </a:cubicBezTo>
                  <a:cubicBezTo>
                    <a:pt x="116326" y="91764"/>
                    <a:pt x="118775" y="90000"/>
                    <a:pt x="119999" y="90000"/>
                  </a:cubicBezTo>
                  <a:cubicBezTo>
                    <a:pt x="119999" y="30000"/>
                    <a:pt x="119999" y="30000"/>
                    <a:pt x="119999" y="30000"/>
                  </a:cubicBezTo>
                  <a:cubicBezTo>
                    <a:pt x="119999" y="12352"/>
                    <a:pt x="111428" y="0"/>
                    <a:pt x="99183" y="0"/>
                  </a:cubicBezTo>
                  <a:close/>
                  <a:moveTo>
                    <a:pt x="113877" y="49411"/>
                  </a:moveTo>
                  <a:cubicBezTo>
                    <a:pt x="6122" y="49411"/>
                    <a:pt x="6122" y="49411"/>
                    <a:pt x="6122" y="49411"/>
                  </a:cubicBezTo>
                  <a:cubicBezTo>
                    <a:pt x="6122" y="30000"/>
                    <a:pt x="6122" y="30000"/>
                    <a:pt x="6122" y="30000"/>
                  </a:cubicBezTo>
                  <a:cubicBezTo>
                    <a:pt x="6122" y="17647"/>
                    <a:pt x="12244" y="8823"/>
                    <a:pt x="20816" y="8823"/>
                  </a:cubicBezTo>
                  <a:cubicBezTo>
                    <a:pt x="99183" y="8823"/>
                    <a:pt x="99183" y="8823"/>
                    <a:pt x="99183" y="8823"/>
                  </a:cubicBezTo>
                  <a:cubicBezTo>
                    <a:pt x="107755" y="8823"/>
                    <a:pt x="113877" y="17647"/>
                    <a:pt x="113877" y="30000"/>
                  </a:cubicBezTo>
                  <a:lnTo>
                    <a:pt x="113877" y="494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Shape 575"/>
            <p:cNvSpPr/>
            <p:nvPr/>
          </p:nvSpPr>
          <p:spPr>
            <a:xfrm>
              <a:off x="7854950" y="4611688"/>
              <a:ext cx="2190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1219" y="120000"/>
                  </a:moveTo>
                  <a:cubicBezTo>
                    <a:pt x="114146" y="120000"/>
                    <a:pt x="120000" y="96000"/>
                    <a:pt x="120000" y="72000"/>
                  </a:cubicBezTo>
                  <a:cubicBezTo>
                    <a:pt x="120000" y="24000"/>
                    <a:pt x="114146" y="0"/>
                    <a:pt x="111219" y="0"/>
                  </a:cubicBezTo>
                  <a:cubicBezTo>
                    <a:pt x="5853" y="0"/>
                    <a:pt x="5853" y="0"/>
                    <a:pt x="5853" y="0"/>
                  </a:cubicBezTo>
                  <a:cubicBezTo>
                    <a:pt x="2926" y="0"/>
                    <a:pt x="0" y="24000"/>
                    <a:pt x="0" y="72000"/>
                  </a:cubicBezTo>
                  <a:cubicBezTo>
                    <a:pt x="0" y="96000"/>
                    <a:pt x="2926" y="120000"/>
                    <a:pt x="5853" y="120000"/>
                  </a:cubicBezTo>
                  <a:lnTo>
                    <a:pt x="111219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Shape 576"/>
            <p:cNvSpPr/>
            <p:nvPr/>
          </p:nvSpPr>
          <p:spPr>
            <a:xfrm>
              <a:off x="7929563" y="3865563"/>
              <a:ext cx="65100" cy="65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cubicBezTo>
                    <a:pt x="30000" y="0"/>
                    <a:pt x="0" y="20000"/>
                    <a:pt x="0" y="60000"/>
                  </a:cubicBezTo>
                  <a:cubicBezTo>
                    <a:pt x="0" y="90000"/>
                    <a:pt x="30000" y="120000"/>
                    <a:pt x="60000" y="120000"/>
                  </a:cubicBezTo>
                  <a:cubicBezTo>
                    <a:pt x="100000" y="120000"/>
                    <a:pt x="120000" y="90000"/>
                    <a:pt x="120000" y="60000"/>
                  </a:cubicBezTo>
                  <a:cubicBezTo>
                    <a:pt x="120000" y="20000"/>
                    <a:pt x="100000" y="0"/>
                    <a:pt x="60000" y="0"/>
                  </a:cubicBezTo>
                  <a:close/>
                  <a:moveTo>
                    <a:pt x="60000" y="70000"/>
                  </a:moveTo>
                  <a:cubicBezTo>
                    <a:pt x="60000" y="70000"/>
                    <a:pt x="50000" y="60000"/>
                    <a:pt x="50000" y="60000"/>
                  </a:cubicBezTo>
                  <a:cubicBezTo>
                    <a:pt x="50000" y="50000"/>
                    <a:pt x="60000" y="50000"/>
                    <a:pt x="60000" y="50000"/>
                  </a:cubicBezTo>
                  <a:cubicBezTo>
                    <a:pt x="70000" y="50000"/>
                    <a:pt x="70000" y="50000"/>
                    <a:pt x="70000" y="60000"/>
                  </a:cubicBezTo>
                  <a:cubicBezTo>
                    <a:pt x="70000" y="60000"/>
                    <a:pt x="70000" y="70000"/>
                    <a:pt x="60000" y="7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Shape 577"/>
            <p:cNvSpPr/>
            <p:nvPr/>
          </p:nvSpPr>
          <p:spPr>
            <a:xfrm>
              <a:off x="6662738" y="4949825"/>
              <a:ext cx="566700" cy="6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6603" y="0"/>
                  </a:moveTo>
                  <a:cubicBezTo>
                    <a:pt x="2264" y="0"/>
                    <a:pt x="2264" y="0"/>
                    <a:pt x="2264" y="0"/>
                  </a:cubicBezTo>
                  <a:cubicBezTo>
                    <a:pt x="1132" y="0"/>
                    <a:pt x="0" y="944"/>
                    <a:pt x="0" y="1889"/>
                  </a:cubicBezTo>
                  <a:cubicBezTo>
                    <a:pt x="0" y="117165"/>
                    <a:pt x="0" y="117165"/>
                    <a:pt x="0" y="117165"/>
                  </a:cubicBezTo>
                  <a:cubicBezTo>
                    <a:pt x="0" y="119055"/>
                    <a:pt x="1132" y="120000"/>
                    <a:pt x="2264" y="120000"/>
                  </a:cubicBezTo>
                  <a:cubicBezTo>
                    <a:pt x="116603" y="120000"/>
                    <a:pt x="116603" y="120000"/>
                    <a:pt x="116603" y="120000"/>
                  </a:cubicBezTo>
                  <a:cubicBezTo>
                    <a:pt x="118867" y="120000"/>
                    <a:pt x="120000" y="119055"/>
                    <a:pt x="120000" y="117165"/>
                  </a:cubicBezTo>
                  <a:cubicBezTo>
                    <a:pt x="120000" y="1889"/>
                    <a:pt x="120000" y="1889"/>
                    <a:pt x="120000" y="1889"/>
                  </a:cubicBezTo>
                  <a:cubicBezTo>
                    <a:pt x="120000" y="944"/>
                    <a:pt x="118867" y="0"/>
                    <a:pt x="116603" y="0"/>
                  </a:cubicBezTo>
                  <a:close/>
                  <a:moveTo>
                    <a:pt x="96226" y="11338"/>
                  </a:moveTo>
                  <a:cubicBezTo>
                    <a:pt x="97358" y="11338"/>
                    <a:pt x="99622" y="13228"/>
                    <a:pt x="99622" y="14173"/>
                  </a:cubicBezTo>
                  <a:cubicBezTo>
                    <a:pt x="99622" y="16062"/>
                    <a:pt x="97358" y="17007"/>
                    <a:pt x="96226" y="17007"/>
                  </a:cubicBezTo>
                  <a:cubicBezTo>
                    <a:pt x="93962" y="17007"/>
                    <a:pt x="92830" y="16062"/>
                    <a:pt x="92830" y="14173"/>
                  </a:cubicBezTo>
                  <a:cubicBezTo>
                    <a:pt x="92830" y="13228"/>
                    <a:pt x="93962" y="11338"/>
                    <a:pt x="96226" y="11338"/>
                  </a:cubicBezTo>
                  <a:close/>
                  <a:moveTo>
                    <a:pt x="72452" y="11338"/>
                  </a:moveTo>
                  <a:cubicBezTo>
                    <a:pt x="73584" y="11338"/>
                    <a:pt x="74716" y="13228"/>
                    <a:pt x="74716" y="14173"/>
                  </a:cubicBezTo>
                  <a:cubicBezTo>
                    <a:pt x="74716" y="16062"/>
                    <a:pt x="73584" y="17007"/>
                    <a:pt x="72452" y="17007"/>
                  </a:cubicBezTo>
                  <a:cubicBezTo>
                    <a:pt x="70188" y="17007"/>
                    <a:pt x="69056" y="16062"/>
                    <a:pt x="69056" y="14173"/>
                  </a:cubicBezTo>
                  <a:cubicBezTo>
                    <a:pt x="69056" y="13228"/>
                    <a:pt x="70188" y="11338"/>
                    <a:pt x="72452" y="11338"/>
                  </a:cubicBezTo>
                  <a:close/>
                  <a:moveTo>
                    <a:pt x="47547" y="11338"/>
                  </a:moveTo>
                  <a:cubicBezTo>
                    <a:pt x="49811" y="11338"/>
                    <a:pt x="50943" y="13228"/>
                    <a:pt x="50943" y="14173"/>
                  </a:cubicBezTo>
                  <a:cubicBezTo>
                    <a:pt x="50943" y="16062"/>
                    <a:pt x="49811" y="17007"/>
                    <a:pt x="47547" y="17007"/>
                  </a:cubicBezTo>
                  <a:cubicBezTo>
                    <a:pt x="46415" y="17007"/>
                    <a:pt x="44150" y="16062"/>
                    <a:pt x="44150" y="14173"/>
                  </a:cubicBezTo>
                  <a:cubicBezTo>
                    <a:pt x="44150" y="13228"/>
                    <a:pt x="46415" y="11338"/>
                    <a:pt x="47547" y="11338"/>
                  </a:cubicBezTo>
                  <a:close/>
                  <a:moveTo>
                    <a:pt x="23773" y="11338"/>
                  </a:moveTo>
                  <a:cubicBezTo>
                    <a:pt x="26037" y="11338"/>
                    <a:pt x="27169" y="13228"/>
                    <a:pt x="27169" y="14173"/>
                  </a:cubicBezTo>
                  <a:cubicBezTo>
                    <a:pt x="27169" y="16062"/>
                    <a:pt x="26037" y="17007"/>
                    <a:pt x="23773" y="17007"/>
                  </a:cubicBezTo>
                  <a:cubicBezTo>
                    <a:pt x="21509" y="17007"/>
                    <a:pt x="20377" y="16062"/>
                    <a:pt x="20377" y="14173"/>
                  </a:cubicBezTo>
                  <a:cubicBezTo>
                    <a:pt x="20377" y="13228"/>
                    <a:pt x="21509" y="11338"/>
                    <a:pt x="23773" y="11338"/>
                  </a:cubicBezTo>
                  <a:close/>
                  <a:moveTo>
                    <a:pt x="114339" y="115275"/>
                  </a:moveTo>
                  <a:cubicBezTo>
                    <a:pt x="5660" y="115275"/>
                    <a:pt x="5660" y="115275"/>
                    <a:pt x="5660" y="115275"/>
                  </a:cubicBezTo>
                  <a:cubicBezTo>
                    <a:pt x="5660" y="4724"/>
                    <a:pt x="5660" y="4724"/>
                    <a:pt x="5660" y="4724"/>
                  </a:cubicBezTo>
                  <a:cubicBezTo>
                    <a:pt x="21509" y="4724"/>
                    <a:pt x="21509" y="4724"/>
                    <a:pt x="21509" y="4724"/>
                  </a:cubicBezTo>
                  <a:cubicBezTo>
                    <a:pt x="21509" y="7559"/>
                    <a:pt x="21509" y="7559"/>
                    <a:pt x="21509" y="7559"/>
                  </a:cubicBezTo>
                  <a:cubicBezTo>
                    <a:pt x="16981" y="8503"/>
                    <a:pt x="14716" y="11338"/>
                    <a:pt x="14716" y="14173"/>
                  </a:cubicBezTo>
                  <a:cubicBezTo>
                    <a:pt x="14716" y="18897"/>
                    <a:pt x="19245" y="21732"/>
                    <a:pt x="23773" y="21732"/>
                  </a:cubicBezTo>
                  <a:cubicBezTo>
                    <a:pt x="28301" y="21732"/>
                    <a:pt x="32830" y="18897"/>
                    <a:pt x="32830" y="14173"/>
                  </a:cubicBezTo>
                  <a:cubicBezTo>
                    <a:pt x="32830" y="11338"/>
                    <a:pt x="30566" y="8503"/>
                    <a:pt x="27169" y="7559"/>
                  </a:cubicBezTo>
                  <a:cubicBezTo>
                    <a:pt x="27169" y="4724"/>
                    <a:pt x="27169" y="4724"/>
                    <a:pt x="27169" y="4724"/>
                  </a:cubicBezTo>
                  <a:cubicBezTo>
                    <a:pt x="45283" y="4724"/>
                    <a:pt x="45283" y="4724"/>
                    <a:pt x="45283" y="4724"/>
                  </a:cubicBezTo>
                  <a:cubicBezTo>
                    <a:pt x="45283" y="7559"/>
                    <a:pt x="45283" y="7559"/>
                    <a:pt x="45283" y="7559"/>
                  </a:cubicBezTo>
                  <a:cubicBezTo>
                    <a:pt x="41886" y="8503"/>
                    <a:pt x="38490" y="11338"/>
                    <a:pt x="38490" y="14173"/>
                  </a:cubicBezTo>
                  <a:cubicBezTo>
                    <a:pt x="38490" y="18897"/>
                    <a:pt x="43018" y="21732"/>
                    <a:pt x="47547" y="21732"/>
                  </a:cubicBezTo>
                  <a:cubicBezTo>
                    <a:pt x="53207" y="21732"/>
                    <a:pt x="56603" y="18897"/>
                    <a:pt x="56603" y="14173"/>
                  </a:cubicBezTo>
                  <a:cubicBezTo>
                    <a:pt x="56603" y="11338"/>
                    <a:pt x="54339" y="8503"/>
                    <a:pt x="50943" y="7559"/>
                  </a:cubicBezTo>
                  <a:cubicBezTo>
                    <a:pt x="50943" y="4724"/>
                    <a:pt x="50943" y="4724"/>
                    <a:pt x="50943" y="4724"/>
                  </a:cubicBezTo>
                  <a:cubicBezTo>
                    <a:pt x="69056" y="4724"/>
                    <a:pt x="69056" y="4724"/>
                    <a:pt x="69056" y="4724"/>
                  </a:cubicBezTo>
                  <a:cubicBezTo>
                    <a:pt x="69056" y="7559"/>
                    <a:pt x="69056" y="7559"/>
                    <a:pt x="69056" y="7559"/>
                  </a:cubicBezTo>
                  <a:cubicBezTo>
                    <a:pt x="65660" y="8503"/>
                    <a:pt x="63396" y="11338"/>
                    <a:pt x="63396" y="14173"/>
                  </a:cubicBezTo>
                  <a:cubicBezTo>
                    <a:pt x="63396" y="18897"/>
                    <a:pt x="66792" y="21732"/>
                    <a:pt x="72452" y="21732"/>
                  </a:cubicBezTo>
                  <a:cubicBezTo>
                    <a:pt x="76981" y="21732"/>
                    <a:pt x="80377" y="18897"/>
                    <a:pt x="80377" y="14173"/>
                  </a:cubicBezTo>
                  <a:cubicBezTo>
                    <a:pt x="80377" y="11338"/>
                    <a:pt x="78113" y="8503"/>
                    <a:pt x="74716" y="7559"/>
                  </a:cubicBezTo>
                  <a:cubicBezTo>
                    <a:pt x="74716" y="4724"/>
                    <a:pt x="74716" y="4724"/>
                    <a:pt x="74716" y="4724"/>
                  </a:cubicBezTo>
                  <a:cubicBezTo>
                    <a:pt x="92830" y="4724"/>
                    <a:pt x="92830" y="4724"/>
                    <a:pt x="92830" y="4724"/>
                  </a:cubicBezTo>
                  <a:cubicBezTo>
                    <a:pt x="92830" y="7559"/>
                    <a:pt x="92830" y="7559"/>
                    <a:pt x="92830" y="7559"/>
                  </a:cubicBezTo>
                  <a:cubicBezTo>
                    <a:pt x="89433" y="8503"/>
                    <a:pt x="87169" y="11338"/>
                    <a:pt x="87169" y="14173"/>
                  </a:cubicBezTo>
                  <a:cubicBezTo>
                    <a:pt x="87169" y="18897"/>
                    <a:pt x="90566" y="21732"/>
                    <a:pt x="96226" y="21732"/>
                  </a:cubicBezTo>
                  <a:cubicBezTo>
                    <a:pt x="100754" y="21732"/>
                    <a:pt x="105283" y="18897"/>
                    <a:pt x="105283" y="14173"/>
                  </a:cubicBezTo>
                  <a:cubicBezTo>
                    <a:pt x="105283" y="11338"/>
                    <a:pt x="101886" y="8503"/>
                    <a:pt x="98490" y="7559"/>
                  </a:cubicBezTo>
                  <a:cubicBezTo>
                    <a:pt x="98490" y="4724"/>
                    <a:pt x="98490" y="4724"/>
                    <a:pt x="98490" y="4724"/>
                  </a:cubicBezTo>
                  <a:cubicBezTo>
                    <a:pt x="114339" y="4724"/>
                    <a:pt x="114339" y="4724"/>
                    <a:pt x="114339" y="4724"/>
                  </a:cubicBezTo>
                  <a:lnTo>
                    <a:pt x="114339" y="1152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Shape 578"/>
            <p:cNvSpPr/>
            <p:nvPr/>
          </p:nvSpPr>
          <p:spPr>
            <a:xfrm>
              <a:off x="6764338" y="5132388"/>
              <a:ext cx="101700" cy="85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263" y="112500"/>
                  </a:moveTo>
                  <a:cubicBezTo>
                    <a:pt x="25263" y="120000"/>
                    <a:pt x="31578" y="120000"/>
                    <a:pt x="37894" y="120000"/>
                  </a:cubicBezTo>
                  <a:cubicBezTo>
                    <a:pt x="37894" y="120000"/>
                    <a:pt x="44210" y="120000"/>
                    <a:pt x="50526" y="112500"/>
                  </a:cubicBezTo>
                  <a:cubicBezTo>
                    <a:pt x="113684" y="37500"/>
                    <a:pt x="113684" y="37500"/>
                    <a:pt x="113684" y="37500"/>
                  </a:cubicBezTo>
                  <a:cubicBezTo>
                    <a:pt x="120000" y="30000"/>
                    <a:pt x="120000" y="15000"/>
                    <a:pt x="113684" y="7500"/>
                  </a:cubicBezTo>
                  <a:cubicBezTo>
                    <a:pt x="107368" y="0"/>
                    <a:pt x="101052" y="0"/>
                    <a:pt x="94736" y="7500"/>
                  </a:cubicBezTo>
                  <a:cubicBezTo>
                    <a:pt x="37894" y="75000"/>
                    <a:pt x="37894" y="75000"/>
                    <a:pt x="37894" y="75000"/>
                  </a:cubicBezTo>
                  <a:cubicBezTo>
                    <a:pt x="31578" y="67500"/>
                    <a:pt x="31578" y="67500"/>
                    <a:pt x="31578" y="67500"/>
                  </a:cubicBezTo>
                  <a:cubicBezTo>
                    <a:pt x="25263" y="60000"/>
                    <a:pt x="12631" y="60000"/>
                    <a:pt x="6315" y="67500"/>
                  </a:cubicBezTo>
                  <a:cubicBezTo>
                    <a:pt x="0" y="75000"/>
                    <a:pt x="0" y="90000"/>
                    <a:pt x="6315" y="90000"/>
                  </a:cubicBezTo>
                  <a:lnTo>
                    <a:pt x="25263" y="112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Shape 579"/>
            <p:cNvSpPr/>
            <p:nvPr/>
          </p:nvSpPr>
          <p:spPr>
            <a:xfrm>
              <a:off x="6764338" y="5245100"/>
              <a:ext cx="101700" cy="85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263" y="112500"/>
                  </a:moveTo>
                  <a:cubicBezTo>
                    <a:pt x="25263" y="120000"/>
                    <a:pt x="31578" y="120000"/>
                    <a:pt x="37894" y="120000"/>
                  </a:cubicBezTo>
                  <a:cubicBezTo>
                    <a:pt x="37894" y="120000"/>
                    <a:pt x="44210" y="120000"/>
                    <a:pt x="50526" y="112500"/>
                  </a:cubicBezTo>
                  <a:cubicBezTo>
                    <a:pt x="113684" y="37500"/>
                    <a:pt x="113684" y="37500"/>
                    <a:pt x="113684" y="37500"/>
                  </a:cubicBezTo>
                  <a:cubicBezTo>
                    <a:pt x="120000" y="30000"/>
                    <a:pt x="120000" y="15000"/>
                    <a:pt x="113684" y="7500"/>
                  </a:cubicBezTo>
                  <a:cubicBezTo>
                    <a:pt x="107368" y="0"/>
                    <a:pt x="101052" y="0"/>
                    <a:pt x="94736" y="7500"/>
                  </a:cubicBezTo>
                  <a:cubicBezTo>
                    <a:pt x="37894" y="75000"/>
                    <a:pt x="37894" y="75000"/>
                    <a:pt x="37894" y="75000"/>
                  </a:cubicBezTo>
                  <a:cubicBezTo>
                    <a:pt x="31578" y="67500"/>
                    <a:pt x="31578" y="67500"/>
                    <a:pt x="31578" y="67500"/>
                  </a:cubicBezTo>
                  <a:cubicBezTo>
                    <a:pt x="25263" y="60000"/>
                    <a:pt x="12631" y="60000"/>
                    <a:pt x="6315" y="67500"/>
                  </a:cubicBezTo>
                  <a:cubicBezTo>
                    <a:pt x="0" y="75000"/>
                    <a:pt x="0" y="90000"/>
                    <a:pt x="6315" y="97500"/>
                  </a:cubicBezTo>
                  <a:lnTo>
                    <a:pt x="25263" y="112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Shape 580"/>
            <p:cNvSpPr/>
            <p:nvPr/>
          </p:nvSpPr>
          <p:spPr>
            <a:xfrm>
              <a:off x="6892925" y="5154613"/>
              <a:ext cx="2460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434" y="84000"/>
                  </a:moveTo>
                  <a:cubicBezTo>
                    <a:pt x="15652" y="72000"/>
                    <a:pt x="20869" y="60000"/>
                    <a:pt x="28695" y="60000"/>
                  </a:cubicBezTo>
                  <a:cubicBezTo>
                    <a:pt x="28695" y="60000"/>
                    <a:pt x="28695" y="60000"/>
                    <a:pt x="28695" y="60000"/>
                  </a:cubicBezTo>
                  <a:cubicBezTo>
                    <a:pt x="28695" y="60000"/>
                    <a:pt x="28695" y="72000"/>
                    <a:pt x="28695" y="72000"/>
                  </a:cubicBezTo>
                  <a:cubicBezTo>
                    <a:pt x="31304" y="96000"/>
                    <a:pt x="39130" y="120000"/>
                    <a:pt x="46956" y="120000"/>
                  </a:cubicBezTo>
                  <a:cubicBezTo>
                    <a:pt x="49565" y="120000"/>
                    <a:pt x="49565" y="108000"/>
                    <a:pt x="52173" y="108000"/>
                  </a:cubicBezTo>
                  <a:cubicBezTo>
                    <a:pt x="57391" y="108000"/>
                    <a:pt x="62608" y="96000"/>
                    <a:pt x="65217" y="84000"/>
                  </a:cubicBezTo>
                  <a:cubicBezTo>
                    <a:pt x="67826" y="84000"/>
                    <a:pt x="67826" y="72000"/>
                    <a:pt x="70434" y="72000"/>
                  </a:cubicBezTo>
                  <a:cubicBezTo>
                    <a:pt x="73043" y="60000"/>
                    <a:pt x="78260" y="60000"/>
                    <a:pt x="80869" y="60000"/>
                  </a:cubicBezTo>
                  <a:cubicBezTo>
                    <a:pt x="83478" y="60000"/>
                    <a:pt x="83478" y="72000"/>
                    <a:pt x="86086" y="72000"/>
                  </a:cubicBezTo>
                  <a:cubicBezTo>
                    <a:pt x="88695" y="84000"/>
                    <a:pt x="88695" y="96000"/>
                    <a:pt x="91304" y="96000"/>
                  </a:cubicBezTo>
                  <a:cubicBezTo>
                    <a:pt x="99130" y="120000"/>
                    <a:pt x="109565" y="108000"/>
                    <a:pt x="117391" y="84000"/>
                  </a:cubicBezTo>
                  <a:cubicBezTo>
                    <a:pt x="120000" y="72000"/>
                    <a:pt x="120000" y="48000"/>
                    <a:pt x="117391" y="36000"/>
                  </a:cubicBezTo>
                  <a:cubicBezTo>
                    <a:pt x="114782" y="24000"/>
                    <a:pt x="109565" y="24000"/>
                    <a:pt x="106956" y="36000"/>
                  </a:cubicBezTo>
                  <a:cubicBezTo>
                    <a:pt x="104347" y="48000"/>
                    <a:pt x="101739" y="48000"/>
                    <a:pt x="99130" y="48000"/>
                  </a:cubicBezTo>
                  <a:cubicBezTo>
                    <a:pt x="96521" y="48000"/>
                    <a:pt x="96521" y="36000"/>
                    <a:pt x="93913" y="36000"/>
                  </a:cubicBezTo>
                  <a:cubicBezTo>
                    <a:pt x="91304" y="24000"/>
                    <a:pt x="91304" y="12000"/>
                    <a:pt x="86086" y="12000"/>
                  </a:cubicBezTo>
                  <a:cubicBezTo>
                    <a:pt x="80869" y="0"/>
                    <a:pt x="73043" y="0"/>
                    <a:pt x="65217" y="24000"/>
                  </a:cubicBezTo>
                  <a:cubicBezTo>
                    <a:pt x="62608" y="24000"/>
                    <a:pt x="60000" y="24000"/>
                    <a:pt x="60000" y="36000"/>
                  </a:cubicBezTo>
                  <a:cubicBezTo>
                    <a:pt x="54782" y="36000"/>
                    <a:pt x="52173" y="48000"/>
                    <a:pt x="49565" y="48000"/>
                  </a:cubicBezTo>
                  <a:cubicBezTo>
                    <a:pt x="44347" y="60000"/>
                    <a:pt x="41739" y="48000"/>
                    <a:pt x="41739" y="48000"/>
                  </a:cubicBezTo>
                  <a:cubicBezTo>
                    <a:pt x="39130" y="48000"/>
                    <a:pt x="39130" y="36000"/>
                    <a:pt x="39130" y="36000"/>
                  </a:cubicBezTo>
                  <a:cubicBezTo>
                    <a:pt x="39130" y="24000"/>
                    <a:pt x="36521" y="12000"/>
                    <a:pt x="33913" y="0"/>
                  </a:cubicBezTo>
                  <a:cubicBezTo>
                    <a:pt x="31304" y="0"/>
                    <a:pt x="28695" y="0"/>
                    <a:pt x="26086" y="0"/>
                  </a:cubicBezTo>
                  <a:cubicBezTo>
                    <a:pt x="18260" y="0"/>
                    <a:pt x="10434" y="12000"/>
                    <a:pt x="5217" y="36000"/>
                  </a:cubicBezTo>
                  <a:cubicBezTo>
                    <a:pt x="2608" y="48000"/>
                    <a:pt x="0" y="60000"/>
                    <a:pt x="2608" y="84000"/>
                  </a:cubicBezTo>
                  <a:cubicBezTo>
                    <a:pt x="5217" y="96000"/>
                    <a:pt x="7826" y="96000"/>
                    <a:pt x="10434" y="84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Shape 581"/>
            <p:cNvSpPr/>
            <p:nvPr/>
          </p:nvSpPr>
          <p:spPr>
            <a:xfrm>
              <a:off x="6881813" y="5256213"/>
              <a:ext cx="273000" cy="63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352" y="110000"/>
                  </a:moveTo>
                  <a:cubicBezTo>
                    <a:pt x="4705" y="120000"/>
                    <a:pt x="4705" y="120000"/>
                    <a:pt x="7058" y="120000"/>
                  </a:cubicBezTo>
                  <a:cubicBezTo>
                    <a:pt x="9411" y="120000"/>
                    <a:pt x="9411" y="110000"/>
                    <a:pt x="11764" y="110000"/>
                  </a:cubicBezTo>
                  <a:cubicBezTo>
                    <a:pt x="14117" y="90000"/>
                    <a:pt x="18823" y="80000"/>
                    <a:pt x="23529" y="80000"/>
                  </a:cubicBezTo>
                  <a:cubicBezTo>
                    <a:pt x="23529" y="80000"/>
                    <a:pt x="23529" y="80000"/>
                    <a:pt x="25882" y="80000"/>
                  </a:cubicBezTo>
                  <a:cubicBezTo>
                    <a:pt x="25882" y="80000"/>
                    <a:pt x="25882" y="80000"/>
                    <a:pt x="25882" y="80000"/>
                  </a:cubicBezTo>
                  <a:cubicBezTo>
                    <a:pt x="25882" y="80000"/>
                    <a:pt x="25882" y="80000"/>
                    <a:pt x="25882" y="80000"/>
                  </a:cubicBezTo>
                  <a:cubicBezTo>
                    <a:pt x="25882" y="80000"/>
                    <a:pt x="28235" y="90000"/>
                    <a:pt x="28235" y="90000"/>
                  </a:cubicBezTo>
                  <a:cubicBezTo>
                    <a:pt x="32941" y="100000"/>
                    <a:pt x="40000" y="100000"/>
                    <a:pt x="47058" y="90000"/>
                  </a:cubicBezTo>
                  <a:cubicBezTo>
                    <a:pt x="49411" y="80000"/>
                    <a:pt x="51764" y="80000"/>
                    <a:pt x="54117" y="70000"/>
                  </a:cubicBezTo>
                  <a:cubicBezTo>
                    <a:pt x="54117" y="60000"/>
                    <a:pt x="56470" y="60000"/>
                    <a:pt x="58823" y="60000"/>
                  </a:cubicBezTo>
                  <a:cubicBezTo>
                    <a:pt x="61176" y="50000"/>
                    <a:pt x="63529" y="50000"/>
                    <a:pt x="65882" y="60000"/>
                  </a:cubicBezTo>
                  <a:cubicBezTo>
                    <a:pt x="65882" y="60000"/>
                    <a:pt x="65882" y="60000"/>
                    <a:pt x="65882" y="60000"/>
                  </a:cubicBezTo>
                  <a:cubicBezTo>
                    <a:pt x="65882" y="70000"/>
                    <a:pt x="68235" y="80000"/>
                    <a:pt x="70588" y="90000"/>
                  </a:cubicBezTo>
                  <a:cubicBezTo>
                    <a:pt x="72941" y="100000"/>
                    <a:pt x="75294" y="100000"/>
                    <a:pt x="77647" y="100000"/>
                  </a:cubicBezTo>
                  <a:cubicBezTo>
                    <a:pt x="89411" y="110000"/>
                    <a:pt x="103529" y="100000"/>
                    <a:pt x="115294" y="90000"/>
                  </a:cubicBezTo>
                  <a:cubicBezTo>
                    <a:pt x="117647" y="90000"/>
                    <a:pt x="120000" y="80000"/>
                    <a:pt x="120000" y="60000"/>
                  </a:cubicBezTo>
                  <a:cubicBezTo>
                    <a:pt x="117647" y="50000"/>
                    <a:pt x="115294" y="40000"/>
                    <a:pt x="112941" y="40000"/>
                  </a:cubicBezTo>
                  <a:cubicBezTo>
                    <a:pt x="101176" y="50000"/>
                    <a:pt x="89411" y="60000"/>
                    <a:pt x="77647" y="50000"/>
                  </a:cubicBezTo>
                  <a:cubicBezTo>
                    <a:pt x="77647" y="50000"/>
                    <a:pt x="77647" y="50000"/>
                    <a:pt x="77647" y="50000"/>
                  </a:cubicBezTo>
                  <a:cubicBezTo>
                    <a:pt x="77647" y="50000"/>
                    <a:pt x="77647" y="50000"/>
                    <a:pt x="77647" y="50000"/>
                  </a:cubicBezTo>
                  <a:cubicBezTo>
                    <a:pt x="75294" y="40000"/>
                    <a:pt x="75294" y="40000"/>
                    <a:pt x="75294" y="30000"/>
                  </a:cubicBezTo>
                  <a:cubicBezTo>
                    <a:pt x="70588" y="0"/>
                    <a:pt x="61176" y="0"/>
                    <a:pt x="54117" y="10000"/>
                  </a:cubicBezTo>
                  <a:cubicBezTo>
                    <a:pt x="51764" y="10000"/>
                    <a:pt x="49411" y="20000"/>
                    <a:pt x="47058" y="30000"/>
                  </a:cubicBezTo>
                  <a:cubicBezTo>
                    <a:pt x="44705" y="30000"/>
                    <a:pt x="42352" y="40000"/>
                    <a:pt x="42352" y="40000"/>
                  </a:cubicBezTo>
                  <a:cubicBezTo>
                    <a:pt x="40000" y="50000"/>
                    <a:pt x="35294" y="50000"/>
                    <a:pt x="35294" y="50000"/>
                  </a:cubicBezTo>
                  <a:cubicBezTo>
                    <a:pt x="35294" y="50000"/>
                    <a:pt x="35294" y="40000"/>
                    <a:pt x="32941" y="40000"/>
                  </a:cubicBezTo>
                  <a:cubicBezTo>
                    <a:pt x="32941" y="40000"/>
                    <a:pt x="32941" y="40000"/>
                    <a:pt x="30588" y="30000"/>
                  </a:cubicBezTo>
                  <a:cubicBezTo>
                    <a:pt x="28235" y="30000"/>
                    <a:pt x="25882" y="30000"/>
                    <a:pt x="23529" y="30000"/>
                  </a:cubicBezTo>
                  <a:cubicBezTo>
                    <a:pt x="14117" y="30000"/>
                    <a:pt x="7058" y="50000"/>
                    <a:pt x="2352" y="80000"/>
                  </a:cubicBezTo>
                  <a:cubicBezTo>
                    <a:pt x="0" y="90000"/>
                    <a:pt x="0" y="100000"/>
                    <a:pt x="2352" y="11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Shape 582"/>
            <p:cNvSpPr/>
            <p:nvPr/>
          </p:nvSpPr>
          <p:spPr>
            <a:xfrm>
              <a:off x="6753225" y="5400675"/>
              <a:ext cx="406500" cy="92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684" y="49411"/>
                  </a:moveTo>
                  <a:cubicBezTo>
                    <a:pt x="112105" y="49411"/>
                    <a:pt x="110526" y="42352"/>
                    <a:pt x="110526" y="42352"/>
                  </a:cubicBezTo>
                  <a:cubicBezTo>
                    <a:pt x="108947" y="42352"/>
                    <a:pt x="105789" y="35294"/>
                    <a:pt x="104210" y="35294"/>
                  </a:cubicBezTo>
                  <a:cubicBezTo>
                    <a:pt x="99473" y="35294"/>
                    <a:pt x="96315" y="42352"/>
                    <a:pt x="94736" y="56470"/>
                  </a:cubicBezTo>
                  <a:cubicBezTo>
                    <a:pt x="93157" y="56470"/>
                    <a:pt x="93157" y="56470"/>
                    <a:pt x="93157" y="56470"/>
                  </a:cubicBezTo>
                  <a:cubicBezTo>
                    <a:pt x="91578" y="63529"/>
                    <a:pt x="90000" y="63529"/>
                    <a:pt x="88421" y="63529"/>
                  </a:cubicBezTo>
                  <a:cubicBezTo>
                    <a:pt x="88421" y="63529"/>
                    <a:pt x="90000" y="56470"/>
                    <a:pt x="90000" y="49411"/>
                  </a:cubicBezTo>
                  <a:cubicBezTo>
                    <a:pt x="90000" y="35294"/>
                    <a:pt x="91578" y="21176"/>
                    <a:pt x="88421" y="7058"/>
                  </a:cubicBezTo>
                  <a:cubicBezTo>
                    <a:pt x="88421" y="0"/>
                    <a:pt x="85263" y="0"/>
                    <a:pt x="83684" y="0"/>
                  </a:cubicBezTo>
                  <a:cubicBezTo>
                    <a:pt x="48947" y="77647"/>
                    <a:pt x="48947" y="77647"/>
                    <a:pt x="48947" y="77647"/>
                  </a:cubicBezTo>
                  <a:cubicBezTo>
                    <a:pt x="52105" y="35294"/>
                    <a:pt x="52105" y="35294"/>
                    <a:pt x="52105" y="35294"/>
                  </a:cubicBezTo>
                  <a:cubicBezTo>
                    <a:pt x="52105" y="28235"/>
                    <a:pt x="52105" y="21176"/>
                    <a:pt x="50526" y="14117"/>
                  </a:cubicBezTo>
                  <a:cubicBezTo>
                    <a:pt x="48947" y="14117"/>
                    <a:pt x="48947" y="7058"/>
                    <a:pt x="47368" y="14117"/>
                  </a:cubicBezTo>
                  <a:cubicBezTo>
                    <a:pt x="37894" y="14117"/>
                    <a:pt x="28421" y="35294"/>
                    <a:pt x="22105" y="63529"/>
                  </a:cubicBezTo>
                  <a:cubicBezTo>
                    <a:pt x="22105" y="63529"/>
                    <a:pt x="22105" y="63529"/>
                    <a:pt x="22105" y="63529"/>
                  </a:cubicBezTo>
                  <a:cubicBezTo>
                    <a:pt x="22105" y="49411"/>
                    <a:pt x="22105" y="42352"/>
                    <a:pt x="22105" y="35294"/>
                  </a:cubicBezTo>
                  <a:cubicBezTo>
                    <a:pt x="22105" y="28235"/>
                    <a:pt x="20526" y="21176"/>
                    <a:pt x="20526" y="21176"/>
                  </a:cubicBezTo>
                  <a:cubicBezTo>
                    <a:pt x="18947" y="14117"/>
                    <a:pt x="17368" y="14117"/>
                    <a:pt x="15789" y="21176"/>
                  </a:cubicBezTo>
                  <a:cubicBezTo>
                    <a:pt x="11052" y="28235"/>
                    <a:pt x="6315" y="49411"/>
                    <a:pt x="1578" y="63529"/>
                  </a:cubicBezTo>
                  <a:cubicBezTo>
                    <a:pt x="0" y="70588"/>
                    <a:pt x="0" y="84705"/>
                    <a:pt x="1578" y="91764"/>
                  </a:cubicBezTo>
                  <a:cubicBezTo>
                    <a:pt x="3157" y="98823"/>
                    <a:pt x="6315" y="98823"/>
                    <a:pt x="7894" y="91764"/>
                  </a:cubicBezTo>
                  <a:cubicBezTo>
                    <a:pt x="9473" y="84705"/>
                    <a:pt x="11052" y="77647"/>
                    <a:pt x="12631" y="70588"/>
                  </a:cubicBezTo>
                  <a:cubicBezTo>
                    <a:pt x="12631" y="70588"/>
                    <a:pt x="12631" y="77647"/>
                    <a:pt x="12631" y="77647"/>
                  </a:cubicBezTo>
                  <a:cubicBezTo>
                    <a:pt x="12631" y="84705"/>
                    <a:pt x="12631" y="91764"/>
                    <a:pt x="14210" y="91764"/>
                  </a:cubicBezTo>
                  <a:cubicBezTo>
                    <a:pt x="15789" y="98823"/>
                    <a:pt x="18947" y="112941"/>
                    <a:pt x="26842" y="84705"/>
                  </a:cubicBezTo>
                  <a:cubicBezTo>
                    <a:pt x="31578" y="70588"/>
                    <a:pt x="36315" y="56470"/>
                    <a:pt x="42631" y="49411"/>
                  </a:cubicBezTo>
                  <a:cubicBezTo>
                    <a:pt x="39473" y="84705"/>
                    <a:pt x="39473" y="84705"/>
                    <a:pt x="39473" y="84705"/>
                  </a:cubicBezTo>
                  <a:cubicBezTo>
                    <a:pt x="39473" y="91764"/>
                    <a:pt x="39473" y="105882"/>
                    <a:pt x="41052" y="112941"/>
                  </a:cubicBezTo>
                  <a:cubicBezTo>
                    <a:pt x="42631" y="120000"/>
                    <a:pt x="42631" y="120000"/>
                    <a:pt x="45789" y="120000"/>
                  </a:cubicBezTo>
                  <a:cubicBezTo>
                    <a:pt x="45789" y="120000"/>
                    <a:pt x="47368" y="120000"/>
                    <a:pt x="48947" y="120000"/>
                  </a:cubicBezTo>
                  <a:cubicBezTo>
                    <a:pt x="82105" y="49411"/>
                    <a:pt x="82105" y="49411"/>
                    <a:pt x="82105" y="49411"/>
                  </a:cubicBezTo>
                  <a:cubicBezTo>
                    <a:pt x="80526" y="56470"/>
                    <a:pt x="80526" y="70588"/>
                    <a:pt x="82105" y="77647"/>
                  </a:cubicBezTo>
                  <a:cubicBezTo>
                    <a:pt x="83684" y="91764"/>
                    <a:pt x="85263" y="91764"/>
                    <a:pt x="86842" y="98823"/>
                  </a:cubicBezTo>
                  <a:cubicBezTo>
                    <a:pt x="90000" y="98823"/>
                    <a:pt x="94736" y="98823"/>
                    <a:pt x="96315" y="91764"/>
                  </a:cubicBezTo>
                  <a:cubicBezTo>
                    <a:pt x="97894" y="84705"/>
                    <a:pt x="97894" y="84705"/>
                    <a:pt x="99473" y="84705"/>
                  </a:cubicBezTo>
                  <a:cubicBezTo>
                    <a:pt x="101052" y="77647"/>
                    <a:pt x="102631" y="70588"/>
                    <a:pt x="104210" y="70588"/>
                  </a:cubicBezTo>
                  <a:cubicBezTo>
                    <a:pt x="104210" y="70588"/>
                    <a:pt x="105789" y="77647"/>
                    <a:pt x="107368" y="77647"/>
                  </a:cubicBezTo>
                  <a:cubicBezTo>
                    <a:pt x="110526" y="84705"/>
                    <a:pt x="115263" y="91764"/>
                    <a:pt x="118421" y="70588"/>
                  </a:cubicBezTo>
                  <a:cubicBezTo>
                    <a:pt x="120000" y="63529"/>
                    <a:pt x="120000" y="56470"/>
                    <a:pt x="118421" y="49411"/>
                  </a:cubicBezTo>
                  <a:cubicBezTo>
                    <a:pt x="116842" y="42352"/>
                    <a:pt x="115263" y="42352"/>
                    <a:pt x="113684" y="494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Shape 583"/>
            <p:cNvSpPr/>
            <p:nvPr/>
          </p:nvSpPr>
          <p:spPr>
            <a:xfrm>
              <a:off x="7326313" y="4976813"/>
              <a:ext cx="165000" cy="611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290" y="5263"/>
                  </a:moveTo>
                  <a:cubicBezTo>
                    <a:pt x="73548" y="5263"/>
                    <a:pt x="73548" y="5263"/>
                    <a:pt x="73548" y="5263"/>
                  </a:cubicBezTo>
                  <a:cubicBezTo>
                    <a:pt x="65806" y="2105"/>
                    <a:pt x="54193" y="0"/>
                    <a:pt x="38709" y="0"/>
                  </a:cubicBezTo>
                  <a:cubicBezTo>
                    <a:pt x="15483" y="0"/>
                    <a:pt x="0" y="4210"/>
                    <a:pt x="0" y="10526"/>
                  </a:cubicBezTo>
                  <a:cubicBezTo>
                    <a:pt x="0" y="91578"/>
                    <a:pt x="0" y="91578"/>
                    <a:pt x="0" y="91578"/>
                  </a:cubicBezTo>
                  <a:cubicBezTo>
                    <a:pt x="0" y="91578"/>
                    <a:pt x="0" y="92631"/>
                    <a:pt x="0" y="92631"/>
                  </a:cubicBezTo>
                  <a:cubicBezTo>
                    <a:pt x="30967" y="117894"/>
                    <a:pt x="30967" y="117894"/>
                    <a:pt x="30967" y="117894"/>
                  </a:cubicBezTo>
                  <a:cubicBezTo>
                    <a:pt x="30967" y="118947"/>
                    <a:pt x="34838" y="119999"/>
                    <a:pt x="38709" y="119999"/>
                  </a:cubicBezTo>
                  <a:cubicBezTo>
                    <a:pt x="42580" y="119999"/>
                    <a:pt x="46451" y="118947"/>
                    <a:pt x="46451" y="117894"/>
                  </a:cubicBezTo>
                  <a:cubicBezTo>
                    <a:pt x="77419" y="92631"/>
                    <a:pt x="77419" y="92631"/>
                    <a:pt x="77419" y="92631"/>
                  </a:cubicBezTo>
                  <a:cubicBezTo>
                    <a:pt x="77419" y="92631"/>
                    <a:pt x="81290" y="91578"/>
                    <a:pt x="81290" y="91578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92903" y="10526"/>
                    <a:pt x="100645" y="12631"/>
                    <a:pt x="100645" y="15789"/>
                  </a:cubicBezTo>
                  <a:cubicBezTo>
                    <a:pt x="100645" y="57894"/>
                    <a:pt x="100645" y="57894"/>
                    <a:pt x="100645" y="57894"/>
                  </a:cubicBezTo>
                  <a:cubicBezTo>
                    <a:pt x="100645" y="59999"/>
                    <a:pt x="104516" y="61052"/>
                    <a:pt x="112258" y="61052"/>
                  </a:cubicBezTo>
                  <a:cubicBezTo>
                    <a:pt x="116129" y="61052"/>
                    <a:pt x="120000" y="59999"/>
                    <a:pt x="120000" y="57894"/>
                  </a:cubicBezTo>
                  <a:cubicBezTo>
                    <a:pt x="120000" y="15789"/>
                    <a:pt x="120000" y="15789"/>
                    <a:pt x="120000" y="15789"/>
                  </a:cubicBezTo>
                  <a:cubicBezTo>
                    <a:pt x="120000" y="10526"/>
                    <a:pt x="100645" y="5263"/>
                    <a:pt x="81290" y="5263"/>
                  </a:cubicBezTo>
                  <a:close/>
                  <a:moveTo>
                    <a:pt x="38709" y="108421"/>
                  </a:moveTo>
                  <a:cubicBezTo>
                    <a:pt x="19354" y="91578"/>
                    <a:pt x="19354" y="91578"/>
                    <a:pt x="19354" y="91578"/>
                  </a:cubicBezTo>
                  <a:cubicBezTo>
                    <a:pt x="58064" y="91578"/>
                    <a:pt x="58064" y="91578"/>
                    <a:pt x="58064" y="91578"/>
                  </a:cubicBezTo>
                  <a:lnTo>
                    <a:pt x="38709" y="108421"/>
                  </a:lnTo>
                  <a:close/>
                  <a:moveTo>
                    <a:pt x="61935" y="86315"/>
                  </a:moveTo>
                  <a:cubicBezTo>
                    <a:pt x="19354" y="86315"/>
                    <a:pt x="19354" y="86315"/>
                    <a:pt x="19354" y="86315"/>
                  </a:cubicBezTo>
                  <a:cubicBezTo>
                    <a:pt x="19354" y="52631"/>
                    <a:pt x="19354" y="52631"/>
                    <a:pt x="19354" y="52631"/>
                  </a:cubicBezTo>
                  <a:cubicBezTo>
                    <a:pt x="61935" y="52631"/>
                    <a:pt x="61935" y="52631"/>
                    <a:pt x="61935" y="52631"/>
                  </a:cubicBezTo>
                  <a:lnTo>
                    <a:pt x="61935" y="86315"/>
                  </a:lnTo>
                  <a:close/>
                  <a:moveTo>
                    <a:pt x="61935" y="47368"/>
                  </a:moveTo>
                  <a:cubicBezTo>
                    <a:pt x="19354" y="47368"/>
                    <a:pt x="19354" y="47368"/>
                    <a:pt x="19354" y="47368"/>
                  </a:cubicBezTo>
                  <a:cubicBezTo>
                    <a:pt x="19354" y="10526"/>
                    <a:pt x="19354" y="10526"/>
                    <a:pt x="19354" y="10526"/>
                  </a:cubicBezTo>
                  <a:cubicBezTo>
                    <a:pt x="19354" y="7368"/>
                    <a:pt x="27096" y="5263"/>
                    <a:pt x="38709" y="5263"/>
                  </a:cubicBezTo>
                  <a:cubicBezTo>
                    <a:pt x="50322" y="5263"/>
                    <a:pt x="61935" y="7368"/>
                    <a:pt x="61935" y="10526"/>
                  </a:cubicBezTo>
                  <a:lnTo>
                    <a:pt x="61935" y="473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Shape 584"/>
            <p:cNvSpPr/>
            <p:nvPr/>
          </p:nvSpPr>
          <p:spPr>
            <a:xfrm>
              <a:off x="7556500" y="3984625"/>
              <a:ext cx="282600" cy="638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7169" y="29243"/>
                  </a:moveTo>
                  <a:cubicBezTo>
                    <a:pt x="58867" y="34285"/>
                    <a:pt x="58867" y="34285"/>
                    <a:pt x="58867" y="34285"/>
                  </a:cubicBezTo>
                  <a:cubicBezTo>
                    <a:pt x="58867" y="34285"/>
                    <a:pt x="58867" y="34285"/>
                    <a:pt x="56603" y="34285"/>
                  </a:cubicBezTo>
                  <a:cubicBezTo>
                    <a:pt x="49811" y="34285"/>
                    <a:pt x="43018" y="35294"/>
                    <a:pt x="38490" y="38319"/>
                  </a:cubicBezTo>
                  <a:cubicBezTo>
                    <a:pt x="33962" y="40336"/>
                    <a:pt x="29433" y="44369"/>
                    <a:pt x="31698" y="47394"/>
                  </a:cubicBezTo>
                  <a:cubicBezTo>
                    <a:pt x="31698" y="51428"/>
                    <a:pt x="36226" y="54453"/>
                    <a:pt x="40754" y="56470"/>
                  </a:cubicBezTo>
                  <a:cubicBezTo>
                    <a:pt x="56603" y="61512"/>
                    <a:pt x="56603" y="61512"/>
                    <a:pt x="56603" y="61512"/>
                  </a:cubicBezTo>
                  <a:cubicBezTo>
                    <a:pt x="49811" y="62521"/>
                    <a:pt x="43018" y="63529"/>
                    <a:pt x="38490" y="66554"/>
                  </a:cubicBezTo>
                  <a:cubicBezTo>
                    <a:pt x="33962" y="68571"/>
                    <a:pt x="29433" y="72605"/>
                    <a:pt x="31698" y="75630"/>
                  </a:cubicBezTo>
                  <a:cubicBezTo>
                    <a:pt x="31698" y="78655"/>
                    <a:pt x="36226" y="81680"/>
                    <a:pt x="40754" y="84705"/>
                  </a:cubicBezTo>
                  <a:cubicBezTo>
                    <a:pt x="52075" y="88739"/>
                    <a:pt x="52075" y="88739"/>
                    <a:pt x="52075" y="88739"/>
                  </a:cubicBezTo>
                  <a:cubicBezTo>
                    <a:pt x="47547" y="88739"/>
                    <a:pt x="43018" y="90756"/>
                    <a:pt x="38490" y="91764"/>
                  </a:cubicBezTo>
                  <a:cubicBezTo>
                    <a:pt x="33962" y="94789"/>
                    <a:pt x="31698" y="97815"/>
                    <a:pt x="31698" y="100840"/>
                  </a:cubicBezTo>
                  <a:cubicBezTo>
                    <a:pt x="33962" y="103865"/>
                    <a:pt x="36226" y="106890"/>
                    <a:pt x="40754" y="108907"/>
                  </a:cubicBezTo>
                  <a:cubicBezTo>
                    <a:pt x="61132" y="116974"/>
                    <a:pt x="61132" y="116974"/>
                    <a:pt x="61132" y="116974"/>
                  </a:cubicBezTo>
                  <a:cubicBezTo>
                    <a:pt x="67924" y="118991"/>
                    <a:pt x="72452" y="120000"/>
                    <a:pt x="79245" y="120000"/>
                  </a:cubicBezTo>
                  <a:cubicBezTo>
                    <a:pt x="88301" y="120000"/>
                    <a:pt x="95094" y="117983"/>
                    <a:pt x="99622" y="115966"/>
                  </a:cubicBezTo>
                  <a:cubicBezTo>
                    <a:pt x="108679" y="110924"/>
                    <a:pt x="108679" y="102857"/>
                    <a:pt x="97358" y="98823"/>
                  </a:cubicBezTo>
                  <a:cubicBezTo>
                    <a:pt x="86037" y="94789"/>
                    <a:pt x="86037" y="94789"/>
                    <a:pt x="86037" y="94789"/>
                  </a:cubicBezTo>
                  <a:cubicBezTo>
                    <a:pt x="92830" y="93781"/>
                    <a:pt x="97358" y="92773"/>
                    <a:pt x="101886" y="90756"/>
                  </a:cubicBezTo>
                  <a:cubicBezTo>
                    <a:pt x="106415" y="87731"/>
                    <a:pt x="108679" y="84705"/>
                    <a:pt x="108679" y="81680"/>
                  </a:cubicBezTo>
                  <a:cubicBezTo>
                    <a:pt x="108679" y="77647"/>
                    <a:pt x="104150" y="74621"/>
                    <a:pt x="99622" y="72605"/>
                  </a:cubicBezTo>
                  <a:cubicBezTo>
                    <a:pt x="92830" y="70588"/>
                    <a:pt x="92830" y="70588"/>
                    <a:pt x="92830" y="70588"/>
                  </a:cubicBezTo>
                  <a:cubicBezTo>
                    <a:pt x="99622" y="70588"/>
                    <a:pt x="106415" y="68571"/>
                    <a:pt x="110943" y="66554"/>
                  </a:cubicBezTo>
                  <a:cubicBezTo>
                    <a:pt x="120000" y="60504"/>
                    <a:pt x="120000" y="52436"/>
                    <a:pt x="108679" y="48403"/>
                  </a:cubicBezTo>
                  <a:cubicBezTo>
                    <a:pt x="79245" y="37310"/>
                    <a:pt x="79245" y="37310"/>
                    <a:pt x="79245" y="37310"/>
                  </a:cubicBezTo>
                  <a:cubicBezTo>
                    <a:pt x="74716" y="35294"/>
                    <a:pt x="67924" y="34285"/>
                    <a:pt x="61132" y="34285"/>
                  </a:cubicBezTo>
                  <a:cubicBezTo>
                    <a:pt x="61132" y="29243"/>
                    <a:pt x="61132" y="29243"/>
                    <a:pt x="61132" y="29243"/>
                  </a:cubicBezTo>
                  <a:cubicBezTo>
                    <a:pt x="31698" y="25210"/>
                    <a:pt x="31698" y="25210"/>
                    <a:pt x="31698" y="25210"/>
                  </a:cubicBezTo>
                  <a:cubicBezTo>
                    <a:pt x="20377" y="23193"/>
                    <a:pt x="13584" y="18151"/>
                    <a:pt x="18113" y="13109"/>
                  </a:cubicBezTo>
                  <a:cubicBezTo>
                    <a:pt x="20377" y="8067"/>
                    <a:pt x="31698" y="6050"/>
                    <a:pt x="43018" y="7058"/>
                  </a:cubicBezTo>
                  <a:cubicBezTo>
                    <a:pt x="61132" y="9075"/>
                    <a:pt x="61132" y="9075"/>
                    <a:pt x="61132" y="9075"/>
                  </a:cubicBezTo>
                  <a:cubicBezTo>
                    <a:pt x="61132" y="4033"/>
                    <a:pt x="61132" y="4033"/>
                    <a:pt x="61132" y="4033"/>
                  </a:cubicBezTo>
                  <a:cubicBezTo>
                    <a:pt x="45283" y="2016"/>
                    <a:pt x="45283" y="2016"/>
                    <a:pt x="45283" y="2016"/>
                  </a:cubicBezTo>
                  <a:cubicBezTo>
                    <a:pt x="29433" y="0"/>
                    <a:pt x="11320" y="4033"/>
                    <a:pt x="6792" y="12100"/>
                  </a:cubicBezTo>
                  <a:cubicBezTo>
                    <a:pt x="0" y="19159"/>
                    <a:pt x="11320" y="27226"/>
                    <a:pt x="27169" y="29243"/>
                  </a:cubicBezTo>
                  <a:close/>
                  <a:moveTo>
                    <a:pt x="90566" y="102857"/>
                  </a:moveTo>
                  <a:cubicBezTo>
                    <a:pt x="97358" y="104873"/>
                    <a:pt x="97358" y="109915"/>
                    <a:pt x="90566" y="111932"/>
                  </a:cubicBezTo>
                  <a:cubicBezTo>
                    <a:pt x="86037" y="114957"/>
                    <a:pt x="76981" y="115966"/>
                    <a:pt x="70188" y="112941"/>
                  </a:cubicBezTo>
                  <a:cubicBezTo>
                    <a:pt x="49811" y="104873"/>
                    <a:pt x="49811" y="104873"/>
                    <a:pt x="49811" y="104873"/>
                  </a:cubicBezTo>
                  <a:cubicBezTo>
                    <a:pt x="45283" y="103865"/>
                    <a:pt x="45283" y="102857"/>
                    <a:pt x="43018" y="100840"/>
                  </a:cubicBezTo>
                  <a:cubicBezTo>
                    <a:pt x="43018" y="98823"/>
                    <a:pt x="45283" y="96806"/>
                    <a:pt x="47547" y="95798"/>
                  </a:cubicBezTo>
                  <a:cubicBezTo>
                    <a:pt x="54339" y="92773"/>
                    <a:pt x="63396" y="92773"/>
                    <a:pt x="70188" y="94789"/>
                  </a:cubicBezTo>
                  <a:lnTo>
                    <a:pt x="90566" y="102857"/>
                  </a:lnTo>
                  <a:close/>
                  <a:moveTo>
                    <a:pt x="97358" y="81680"/>
                  </a:moveTo>
                  <a:cubicBezTo>
                    <a:pt x="97358" y="83697"/>
                    <a:pt x="95094" y="85714"/>
                    <a:pt x="92830" y="87731"/>
                  </a:cubicBezTo>
                  <a:cubicBezTo>
                    <a:pt x="90566" y="88739"/>
                    <a:pt x="86037" y="89747"/>
                    <a:pt x="81509" y="89747"/>
                  </a:cubicBezTo>
                  <a:cubicBezTo>
                    <a:pt x="76981" y="90756"/>
                    <a:pt x="72452" y="89747"/>
                    <a:pt x="67924" y="88739"/>
                  </a:cubicBezTo>
                  <a:cubicBezTo>
                    <a:pt x="47547" y="80672"/>
                    <a:pt x="47547" y="80672"/>
                    <a:pt x="47547" y="80672"/>
                  </a:cubicBezTo>
                  <a:cubicBezTo>
                    <a:pt x="45283" y="78655"/>
                    <a:pt x="43018" y="77647"/>
                    <a:pt x="43018" y="75630"/>
                  </a:cubicBezTo>
                  <a:cubicBezTo>
                    <a:pt x="43018" y="73613"/>
                    <a:pt x="43018" y="71596"/>
                    <a:pt x="47547" y="69579"/>
                  </a:cubicBezTo>
                  <a:cubicBezTo>
                    <a:pt x="49811" y="67563"/>
                    <a:pt x="54339" y="66554"/>
                    <a:pt x="58867" y="66554"/>
                  </a:cubicBezTo>
                  <a:cubicBezTo>
                    <a:pt x="58867" y="66554"/>
                    <a:pt x="58867" y="66554"/>
                    <a:pt x="58867" y="66554"/>
                  </a:cubicBezTo>
                  <a:cubicBezTo>
                    <a:pt x="63396" y="66554"/>
                    <a:pt x="67924" y="67563"/>
                    <a:pt x="70188" y="68571"/>
                  </a:cubicBezTo>
                  <a:cubicBezTo>
                    <a:pt x="90566" y="76638"/>
                    <a:pt x="90566" y="76638"/>
                    <a:pt x="90566" y="76638"/>
                  </a:cubicBezTo>
                  <a:cubicBezTo>
                    <a:pt x="95094" y="77647"/>
                    <a:pt x="97358" y="79663"/>
                    <a:pt x="97358" y="81680"/>
                  </a:cubicBezTo>
                  <a:close/>
                  <a:moveTo>
                    <a:pt x="70188" y="40336"/>
                  </a:moveTo>
                  <a:cubicBezTo>
                    <a:pt x="99622" y="52436"/>
                    <a:pt x="99622" y="52436"/>
                    <a:pt x="99622" y="52436"/>
                  </a:cubicBezTo>
                  <a:cubicBezTo>
                    <a:pt x="108679" y="54453"/>
                    <a:pt x="108679" y="59495"/>
                    <a:pt x="101886" y="62521"/>
                  </a:cubicBezTo>
                  <a:cubicBezTo>
                    <a:pt x="95094" y="66554"/>
                    <a:pt x="86037" y="66554"/>
                    <a:pt x="76981" y="63529"/>
                  </a:cubicBezTo>
                  <a:cubicBezTo>
                    <a:pt x="47547" y="52436"/>
                    <a:pt x="47547" y="52436"/>
                    <a:pt x="47547" y="52436"/>
                  </a:cubicBezTo>
                  <a:cubicBezTo>
                    <a:pt x="45283" y="51428"/>
                    <a:pt x="43018" y="49411"/>
                    <a:pt x="43018" y="47394"/>
                  </a:cubicBezTo>
                  <a:cubicBezTo>
                    <a:pt x="43018" y="45378"/>
                    <a:pt x="43018" y="43361"/>
                    <a:pt x="47547" y="41344"/>
                  </a:cubicBezTo>
                  <a:cubicBezTo>
                    <a:pt x="49811" y="40336"/>
                    <a:pt x="54339" y="39327"/>
                    <a:pt x="58867" y="39327"/>
                  </a:cubicBezTo>
                  <a:cubicBezTo>
                    <a:pt x="63396" y="38319"/>
                    <a:pt x="67924" y="39327"/>
                    <a:pt x="70188" y="403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Shape 585"/>
            <p:cNvSpPr/>
            <p:nvPr/>
          </p:nvSpPr>
          <p:spPr>
            <a:xfrm>
              <a:off x="7732713" y="4075113"/>
              <a:ext cx="662100" cy="1927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774"/>
                  </a:moveTo>
                  <a:cubicBezTo>
                    <a:pt x="30000" y="52479"/>
                    <a:pt x="30000" y="52479"/>
                    <a:pt x="30000" y="52479"/>
                  </a:cubicBezTo>
                  <a:cubicBezTo>
                    <a:pt x="30000" y="57493"/>
                    <a:pt x="30000" y="57493"/>
                    <a:pt x="30000" y="57493"/>
                  </a:cubicBezTo>
                  <a:cubicBezTo>
                    <a:pt x="13548" y="57493"/>
                    <a:pt x="13548" y="57493"/>
                    <a:pt x="13548" y="57493"/>
                  </a:cubicBezTo>
                  <a:cubicBezTo>
                    <a:pt x="12580" y="57493"/>
                    <a:pt x="11612" y="57827"/>
                    <a:pt x="11612" y="58161"/>
                  </a:cubicBezTo>
                  <a:cubicBezTo>
                    <a:pt x="11612" y="120000"/>
                    <a:pt x="11612" y="120000"/>
                    <a:pt x="11612" y="120000"/>
                  </a:cubicBezTo>
                  <a:cubicBezTo>
                    <a:pt x="16451" y="120000"/>
                    <a:pt x="16451" y="120000"/>
                    <a:pt x="16451" y="120000"/>
                  </a:cubicBezTo>
                  <a:cubicBezTo>
                    <a:pt x="16451" y="75208"/>
                    <a:pt x="16451" y="75208"/>
                    <a:pt x="16451" y="75208"/>
                  </a:cubicBezTo>
                  <a:cubicBezTo>
                    <a:pt x="115161" y="75208"/>
                    <a:pt x="115161" y="75208"/>
                    <a:pt x="115161" y="75208"/>
                  </a:cubicBezTo>
                  <a:cubicBezTo>
                    <a:pt x="115161" y="120000"/>
                    <a:pt x="115161" y="120000"/>
                    <a:pt x="115161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8161"/>
                    <a:pt x="120000" y="58161"/>
                    <a:pt x="120000" y="58161"/>
                  </a:cubicBezTo>
                  <a:cubicBezTo>
                    <a:pt x="120000" y="57827"/>
                    <a:pt x="119032" y="57493"/>
                    <a:pt x="117096" y="57493"/>
                  </a:cubicBezTo>
                  <a:cubicBezTo>
                    <a:pt x="104516" y="57493"/>
                    <a:pt x="104516" y="57493"/>
                    <a:pt x="104516" y="57493"/>
                  </a:cubicBezTo>
                  <a:cubicBezTo>
                    <a:pt x="104516" y="45459"/>
                    <a:pt x="104516" y="45459"/>
                    <a:pt x="104516" y="45459"/>
                  </a:cubicBezTo>
                  <a:cubicBezTo>
                    <a:pt x="117096" y="32089"/>
                    <a:pt x="117096" y="32089"/>
                    <a:pt x="117096" y="32089"/>
                  </a:cubicBezTo>
                  <a:cubicBezTo>
                    <a:pt x="118064" y="31086"/>
                    <a:pt x="118064" y="29749"/>
                    <a:pt x="117096" y="28412"/>
                  </a:cubicBezTo>
                  <a:cubicBezTo>
                    <a:pt x="94838" y="668"/>
                    <a:pt x="94838" y="668"/>
                    <a:pt x="94838" y="668"/>
                  </a:cubicBezTo>
                  <a:cubicBezTo>
                    <a:pt x="93870" y="334"/>
                    <a:pt x="92903" y="0"/>
                    <a:pt x="91935" y="0"/>
                  </a:cubicBezTo>
                  <a:cubicBezTo>
                    <a:pt x="91935" y="0"/>
                    <a:pt x="84193" y="334"/>
                    <a:pt x="79354" y="2339"/>
                  </a:cubicBezTo>
                  <a:cubicBezTo>
                    <a:pt x="76451" y="4011"/>
                    <a:pt x="74516" y="6350"/>
                    <a:pt x="75483" y="9025"/>
                  </a:cubicBezTo>
                  <a:cubicBezTo>
                    <a:pt x="78387" y="16044"/>
                    <a:pt x="84193" y="23064"/>
                    <a:pt x="84193" y="23398"/>
                  </a:cubicBezTo>
                  <a:cubicBezTo>
                    <a:pt x="85161" y="23732"/>
                    <a:pt x="86129" y="24066"/>
                    <a:pt x="87096" y="23732"/>
                  </a:cubicBezTo>
                  <a:cubicBezTo>
                    <a:pt x="89032" y="23732"/>
                    <a:pt x="89032" y="23398"/>
                    <a:pt x="89032" y="22729"/>
                  </a:cubicBezTo>
                  <a:cubicBezTo>
                    <a:pt x="89032" y="22729"/>
                    <a:pt x="83225" y="15710"/>
                    <a:pt x="80322" y="8690"/>
                  </a:cubicBezTo>
                  <a:cubicBezTo>
                    <a:pt x="79354" y="6350"/>
                    <a:pt x="80322" y="4679"/>
                    <a:pt x="83225" y="3676"/>
                  </a:cubicBezTo>
                  <a:cubicBezTo>
                    <a:pt x="86129" y="2674"/>
                    <a:pt x="89032" y="2005"/>
                    <a:pt x="90967" y="2005"/>
                  </a:cubicBezTo>
                  <a:cubicBezTo>
                    <a:pt x="112258" y="28746"/>
                    <a:pt x="112258" y="28746"/>
                    <a:pt x="112258" y="28746"/>
                  </a:cubicBezTo>
                  <a:cubicBezTo>
                    <a:pt x="113225" y="29749"/>
                    <a:pt x="113225" y="30752"/>
                    <a:pt x="112258" y="31754"/>
                  </a:cubicBezTo>
                  <a:cubicBezTo>
                    <a:pt x="99677" y="45125"/>
                    <a:pt x="99677" y="45125"/>
                    <a:pt x="99677" y="45125"/>
                  </a:cubicBezTo>
                  <a:cubicBezTo>
                    <a:pt x="99677" y="45125"/>
                    <a:pt x="99677" y="45459"/>
                    <a:pt x="99677" y="45459"/>
                  </a:cubicBezTo>
                  <a:cubicBezTo>
                    <a:pt x="99677" y="57493"/>
                    <a:pt x="99677" y="57493"/>
                    <a:pt x="99677" y="57493"/>
                  </a:cubicBezTo>
                  <a:cubicBezTo>
                    <a:pt x="34838" y="57493"/>
                    <a:pt x="34838" y="57493"/>
                    <a:pt x="34838" y="57493"/>
                  </a:cubicBezTo>
                  <a:cubicBezTo>
                    <a:pt x="34838" y="52144"/>
                    <a:pt x="34838" y="52144"/>
                    <a:pt x="34838" y="52144"/>
                  </a:cubicBezTo>
                  <a:cubicBezTo>
                    <a:pt x="34838" y="52144"/>
                    <a:pt x="34838" y="51810"/>
                    <a:pt x="34838" y="51810"/>
                  </a:cubicBezTo>
                  <a:cubicBezTo>
                    <a:pt x="8709" y="39777"/>
                    <a:pt x="8709" y="39777"/>
                    <a:pt x="8709" y="39777"/>
                  </a:cubicBezTo>
                  <a:cubicBezTo>
                    <a:pt x="5806" y="39777"/>
                    <a:pt x="2903" y="39442"/>
                    <a:pt x="0" y="38774"/>
                  </a:cubicBezTo>
                  <a:close/>
                  <a:moveTo>
                    <a:pt x="115161" y="59164"/>
                  </a:moveTo>
                  <a:cubicBezTo>
                    <a:pt x="115161" y="73537"/>
                    <a:pt x="115161" y="73537"/>
                    <a:pt x="115161" y="73537"/>
                  </a:cubicBezTo>
                  <a:cubicBezTo>
                    <a:pt x="16451" y="73537"/>
                    <a:pt x="16451" y="73537"/>
                    <a:pt x="16451" y="73537"/>
                  </a:cubicBezTo>
                  <a:cubicBezTo>
                    <a:pt x="16451" y="59164"/>
                    <a:pt x="16451" y="59164"/>
                    <a:pt x="16451" y="59164"/>
                  </a:cubicBezTo>
                  <a:lnTo>
                    <a:pt x="115161" y="591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Shape 586"/>
            <p:cNvSpPr/>
            <p:nvPr/>
          </p:nvSpPr>
          <p:spPr>
            <a:xfrm>
              <a:off x="7886700" y="5111750"/>
              <a:ext cx="65100" cy="58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cubicBezTo>
                    <a:pt x="90000" y="120000"/>
                    <a:pt x="120000" y="98181"/>
                    <a:pt x="120000" y="54545"/>
                  </a:cubicBezTo>
                  <a:cubicBezTo>
                    <a:pt x="120000" y="21818"/>
                    <a:pt x="90000" y="0"/>
                    <a:pt x="60000" y="0"/>
                  </a:cubicBezTo>
                  <a:cubicBezTo>
                    <a:pt x="30000" y="0"/>
                    <a:pt x="0" y="21818"/>
                    <a:pt x="0" y="54545"/>
                  </a:cubicBezTo>
                  <a:cubicBezTo>
                    <a:pt x="0" y="98181"/>
                    <a:pt x="30000" y="120000"/>
                    <a:pt x="60000" y="120000"/>
                  </a:cubicBezTo>
                  <a:close/>
                  <a:moveTo>
                    <a:pt x="60000" y="54545"/>
                  </a:moveTo>
                  <a:cubicBezTo>
                    <a:pt x="70000" y="54545"/>
                    <a:pt x="70000" y="54545"/>
                    <a:pt x="70000" y="54545"/>
                  </a:cubicBezTo>
                  <a:cubicBezTo>
                    <a:pt x="70000" y="65454"/>
                    <a:pt x="70000" y="65454"/>
                    <a:pt x="60000" y="65454"/>
                  </a:cubicBezTo>
                  <a:cubicBezTo>
                    <a:pt x="60000" y="65454"/>
                    <a:pt x="50000" y="65454"/>
                    <a:pt x="50000" y="54545"/>
                  </a:cubicBezTo>
                  <a:cubicBezTo>
                    <a:pt x="50000" y="54545"/>
                    <a:pt x="60000" y="54545"/>
                    <a:pt x="60000" y="545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5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/>
          <p:nvPr/>
        </p:nvSpPr>
        <p:spPr>
          <a:xfrm>
            <a:off x="7222597" y="714152"/>
            <a:ext cx="3839339" cy="5429793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A5B0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Shape 462"/>
          <p:cNvSpPr/>
          <p:nvPr/>
        </p:nvSpPr>
        <p:spPr>
          <a:xfrm>
            <a:off x="7480067" y="1213767"/>
            <a:ext cx="3324400" cy="44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333" kern="0">
              <a:solidFill>
                <a:srgbClr val="999999"/>
              </a:solidFill>
              <a:cs typeface="Arial"/>
              <a:sym typeface="Arial"/>
            </a:endParaRPr>
          </a:p>
        </p:txBody>
      </p:sp>
      <p:sp>
        <p:nvSpPr>
          <p:cNvPr id="463" name="Shape 463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10</a:t>
            </a:fld>
            <a:endParaRPr/>
          </a:p>
        </p:txBody>
      </p:sp>
      <p:sp>
        <p:nvSpPr>
          <p:cNvPr id="464" name="Shape 464"/>
          <p:cNvSpPr txBox="1">
            <a:spLocks noGrp="1"/>
          </p:cNvSpPr>
          <p:nvPr>
            <p:ph type="body" idx="4294967295"/>
          </p:nvPr>
        </p:nvSpPr>
        <p:spPr>
          <a:xfrm>
            <a:off x="146893" y="264405"/>
            <a:ext cx="6717193" cy="63310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01597" indent="0" algn="ctr">
              <a:buNone/>
            </a:pPr>
            <a:r>
              <a:rPr lang="en-US" altLang="ko-KR" sz="4800" b="1" i="1" dirty="0">
                <a:solidFill>
                  <a:srgbClr val="002060"/>
                </a:solidFill>
                <a:latin typeface="Baskerville Old Face" panose="02020602080505020303" pitchFamily="18" charset="0"/>
                <a:ea typeface="Arial Unicode MS"/>
                <a:cs typeface="Arial" pitchFamily="34" charset="0"/>
              </a:rPr>
              <a:t>Media </a:t>
            </a:r>
            <a:r>
              <a:rPr lang="en-US" altLang="ko-KR" sz="4800" b="1" i="1" dirty="0" err="1">
                <a:solidFill>
                  <a:srgbClr val="002060"/>
                </a:solidFill>
                <a:latin typeface="Baskerville Old Face" panose="02020602080505020303" pitchFamily="18" charset="0"/>
                <a:ea typeface="Arial Unicode MS"/>
                <a:cs typeface="Arial" pitchFamily="34" charset="0"/>
              </a:rPr>
              <a:t>Interaktif</a:t>
            </a:r>
            <a:endParaRPr lang="en-US" sz="4800" dirty="0">
              <a:solidFill>
                <a:srgbClr val="002060"/>
              </a:solidFill>
            </a:endParaRPr>
          </a:p>
          <a:p>
            <a:pPr marL="101597" indent="0" algn="ctr">
              <a:buNone/>
            </a:pPr>
            <a:endParaRPr lang="en-US" sz="1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667" dirty="0"/>
              <a:t>Media yang </a:t>
            </a:r>
            <a:r>
              <a:rPr lang="en-US" sz="2667" dirty="0" err="1"/>
              <a:t>meminta</a:t>
            </a:r>
            <a:r>
              <a:rPr lang="en-US" sz="2667" dirty="0"/>
              <a:t> </a:t>
            </a:r>
            <a:r>
              <a:rPr lang="en-US" sz="2667" dirty="0" err="1"/>
              <a:t>pembelajar</a:t>
            </a:r>
            <a:r>
              <a:rPr lang="en-US" sz="2667" dirty="0"/>
              <a:t>  </a:t>
            </a:r>
            <a:r>
              <a:rPr lang="en-US" sz="2667" dirty="0" err="1"/>
              <a:t>mempraktikkan</a:t>
            </a:r>
            <a:r>
              <a:rPr lang="en-US" sz="2667" dirty="0"/>
              <a:t> </a:t>
            </a:r>
            <a:r>
              <a:rPr lang="en-US" sz="2667" dirty="0" err="1"/>
              <a:t>suatu</a:t>
            </a:r>
            <a:r>
              <a:rPr lang="en-US" sz="2667" dirty="0"/>
              <a:t> </a:t>
            </a:r>
            <a:r>
              <a:rPr lang="en-US" sz="2667" dirty="0" err="1"/>
              <a:t>keterampilan</a:t>
            </a:r>
            <a:r>
              <a:rPr lang="en-US" sz="2667" dirty="0"/>
              <a:t> </a:t>
            </a:r>
            <a:r>
              <a:rPr lang="en-US" sz="2667" dirty="0" err="1"/>
              <a:t>dan</a:t>
            </a:r>
            <a:r>
              <a:rPr lang="en-US" sz="2667" dirty="0"/>
              <a:t> </a:t>
            </a:r>
            <a:r>
              <a:rPr lang="en-US" sz="2667" dirty="0" err="1"/>
              <a:t>menerima</a:t>
            </a:r>
            <a:r>
              <a:rPr lang="en-US" sz="2667" dirty="0"/>
              <a:t> </a:t>
            </a:r>
            <a:r>
              <a:rPr lang="en-US" sz="2667" dirty="0" err="1"/>
              <a:t>balikan</a:t>
            </a:r>
            <a:endParaRPr lang="id-ID" sz="2667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667" dirty="0" err="1"/>
              <a:t>M</a:t>
            </a:r>
            <a:r>
              <a:rPr lang="en-US" sz="2667" dirty="0" err="1"/>
              <a:t>erupakan</a:t>
            </a:r>
            <a:r>
              <a:rPr lang="en-US" sz="2667" dirty="0"/>
              <a:t> </a:t>
            </a:r>
            <a:r>
              <a:rPr lang="en-US" sz="2667" dirty="0" err="1"/>
              <a:t>suatu</a:t>
            </a:r>
            <a:r>
              <a:rPr lang="en-US" sz="2667" dirty="0"/>
              <a:t> </a:t>
            </a:r>
            <a:r>
              <a:rPr lang="en-US" sz="2667" dirty="0" err="1"/>
              <a:t>sistem</a:t>
            </a:r>
            <a:r>
              <a:rPr lang="en-US" sz="2667" dirty="0"/>
              <a:t> </a:t>
            </a:r>
            <a:r>
              <a:rPr lang="en-US" sz="2667" dirty="0" err="1"/>
              <a:t>penyajian</a:t>
            </a:r>
            <a:r>
              <a:rPr lang="en-US" sz="2667" dirty="0"/>
              <a:t> </a:t>
            </a:r>
            <a:r>
              <a:rPr lang="en-US" sz="2667" dirty="0" err="1"/>
              <a:t>pelajaran</a:t>
            </a:r>
            <a:r>
              <a:rPr lang="en-US" sz="2667" dirty="0"/>
              <a:t> </a:t>
            </a:r>
            <a:r>
              <a:rPr lang="en-US" sz="2667" dirty="0" err="1"/>
              <a:t>dengan</a:t>
            </a:r>
            <a:r>
              <a:rPr lang="en-US" sz="2667" dirty="0"/>
              <a:t> visual, </a:t>
            </a:r>
            <a:r>
              <a:rPr lang="en-US" sz="2667" dirty="0" err="1"/>
              <a:t>suara</a:t>
            </a:r>
            <a:r>
              <a:rPr lang="en-US" sz="2667" dirty="0"/>
              <a:t>, </a:t>
            </a:r>
            <a:r>
              <a:rPr lang="en-US" sz="2667" dirty="0" err="1"/>
              <a:t>dan</a:t>
            </a:r>
            <a:r>
              <a:rPr lang="en-US" sz="2667" dirty="0"/>
              <a:t> </a:t>
            </a:r>
            <a:r>
              <a:rPr lang="en-US" sz="2667" dirty="0" err="1"/>
              <a:t>materi</a:t>
            </a:r>
            <a:r>
              <a:rPr lang="en-US" sz="2667" dirty="0"/>
              <a:t> video </a:t>
            </a:r>
            <a:r>
              <a:rPr lang="en-US" sz="2667" dirty="0" err="1"/>
              <a:t>disajikan</a:t>
            </a:r>
            <a:r>
              <a:rPr lang="en-US" sz="2667" dirty="0"/>
              <a:t> </a:t>
            </a:r>
            <a:r>
              <a:rPr lang="en-US" sz="2667" dirty="0" err="1"/>
              <a:t>dengan</a:t>
            </a:r>
            <a:r>
              <a:rPr lang="en-US" sz="2667" dirty="0"/>
              <a:t> </a:t>
            </a:r>
            <a:r>
              <a:rPr lang="en-US" sz="2667" dirty="0" err="1"/>
              <a:t>kontrol</a:t>
            </a:r>
            <a:r>
              <a:rPr lang="en-US" sz="2667" dirty="0"/>
              <a:t> </a:t>
            </a:r>
            <a:r>
              <a:rPr lang="en-US" sz="2667" dirty="0" err="1"/>
              <a:t>komputer</a:t>
            </a:r>
            <a:r>
              <a:rPr lang="en-US" sz="2667" dirty="0"/>
              <a:t> </a:t>
            </a:r>
            <a:r>
              <a:rPr lang="en-US" sz="2667" dirty="0" err="1"/>
              <a:t>sehingga</a:t>
            </a:r>
            <a:r>
              <a:rPr lang="en-US" sz="2667" dirty="0"/>
              <a:t> </a:t>
            </a:r>
            <a:r>
              <a:rPr lang="en-US" sz="2667" dirty="0" err="1"/>
              <a:t>pembelajar</a:t>
            </a:r>
            <a:r>
              <a:rPr lang="en-US" sz="2667" dirty="0"/>
              <a:t> </a:t>
            </a:r>
            <a:r>
              <a:rPr lang="en-US" sz="2667" dirty="0" err="1"/>
              <a:t>tidak</a:t>
            </a:r>
            <a:r>
              <a:rPr lang="en-US" sz="2667" dirty="0"/>
              <a:t> </a:t>
            </a:r>
            <a:r>
              <a:rPr lang="en-US" sz="2667" dirty="0" err="1"/>
              <a:t>hanya</a:t>
            </a:r>
            <a:r>
              <a:rPr lang="en-US" sz="2667" dirty="0"/>
              <a:t> </a:t>
            </a:r>
            <a:r>
              <a:rPr lang="en-US" sz="2667" dirty="0" err="1"/>
              <a:t>dapat</a:t>
            </a:r>
            <a:r>
              <a:rPr lang="en-US" sz="2667" dirty="0"/>
              <a:t> </a:t>
            </a:r>
            <a:r>
              <a:rPr lang="en-US" sz="2667" dirty="0" err="1"/>
              <a:t>mendengar</a:t>
            </a:r>
            <a:r>
              <a:rPr lang="en-US" sz="2667" dirty="0"/>
              <a:t> </a:t>
            </a:r>
            <a:r>
              <a:rPr lang="en-US" sz="2667" dirty="0" err="1"/>
              <a:t>dan</a:t>
            </a:r>
            <a:r>
              <a:rPr lang="en-US" sz="2667" dirty="0"/>
              <a:t> </a:t>
            </a:r>
            <a:r>
              <a:rPr lang="en-US" sz="2667" dirty="0" err="1"/>
              <a:t>melihat</a:t>
            </a:r>
            <a:r>
              <a:rPr lang="en-US" sz="2667" dirty="0"/>
              <a:t> </a:t>
            </a:r>
            <a:r>
              <a:rPr lang="en-US" sz="2667" dirty="0" err="1"/>
              <a:t>gambar</a:t>
            </a:r>
            <a:r>
              <a:rPr lang="en-US" sz="2667" dirty="0"/>
              <a:t> </a:t>
            </a:r>
            <a:r>
              <a:rPr lang="en-US" sz="2667" dirty="0" err="1"/>
              <a:t>dan</a:t>
            </a:r>
            <a:r>
              <a:rPr lang="en-US" sz="2667" dirty="0"/>
              <a:t> </a:t>
            </a:r>
            <a:r>
              <a:rPr lang="en-US" sz="2667" dirty="0" err="1"/>
              <a:t>suara</a:t>
            </a:r>
            <a:r>
              <a:rPr lang="en-US" sz="2667" dirty="0"/>
              <a:t>, </a:t>
            </a:r>
            <a:r>
              <a:rPr lang="en-US" sz="2667" dirty="0" err="1"/>
              <a:t>tetapi</a:t>
            </a:r>
            <a:r>
              <a:rPr lang="en-US" sz="2667" dirty="0"/>
              <a:t> </a:t>
            </a:r>
            <a:r>
              <a:rPr lang="en-US" sz="2667" dirty="0" err="1"/>
              <a:t>juga</a:t>
            </a:r>
            <a:r>
              <a:rPr lang="en-US" sz="2667" dirty="0"/>
              <a:t> </a:t>
            </a:r>
            <a:r>
              <a:rPr lang="en-US" sz="2667" dirty="0" err="1"/>
              <a:t>memberi</a:t>
            </a:r>
            <a:r>
              <a:rPr lang="en-US" sz="2667" dirty="0"/>
              <a:t> </a:t>
            </a:r>
            <a:r>
              <a:rPr lang="en-US" sz="2667" dirty="0" err="1"/>
              <a:t>respon</a:t>
            </a:r>
            <a:r>
              <a:rPr lang="en-US" sz="2667" dirty="0"/>
              <a:t> </a:t>
            </a:r>
            <a:r>
              <a:rPr lang="en-US" sz="2667" dirty="0" err="1"/>
              <a:t>aktif</a:t>
            </a:r>
            <a:endParaRPr lang="en-US" sz="2667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068" y="1213767"/>
            <a:ext cx="3324400" cy="44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0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06" y="212642"/>
            <a:ext cx="5422789" cy="6432713"/>
          </a:xfrm>
        </p:spPr>
      </p:pic>
      <p:sp>
        <p:nvSpPr>
          <p:cNvPr id="6" name="Frame 5"/>
          <p:cNvSpPr/>
          <p:nvPr/>
        </p:nvSpPr>
        <p:spPr>
          <a:xfrm>
            <a:off x="263691" y="212641"/>
            <a:ext cx="5568619" cy="6432715"/>
          </a:xfrm>
          <a:prstGeom prst="frame">
            <a:avLst>
              <a:gd name="adj1" fmla="val 10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6427035" y="452669"/>
            <a:ext cx="5472608" cy="165321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8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Brush Script MT" panose="03060802040406070304" pitchFamily="66" charset="0"/>
                <a:cs typeface="Arial" pitchFamily="34" charset="0"/>
                <a:sym typeface="Arial"/>
              </a:rPr>
              <a:t>Virtual Reality</a:t>
            </a:r>
            <a:endParaRPr lang="ko-KR" altLang="en-US" sz="8000" b="1" i="1" dirty="0">
              <a:solidFill>
                <a:prstClr val="black">
                  <a:lumMod val="75000"/>
                  <a:lumOff val="25000"/>
                </a:prstClr>
              </a:solidFill>
              <a:latin typeface="Brush Script MT" panose="03060802040406070304" pitchFamily="66" charset="0"/>
              <a:cs typeface="Arial" pitchFamily="34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9690" y="1988841"/>
            <a:ext cx="5539953" cy="3539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Media yang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melibatkan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pengalaman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multi </a:t>
            </a:r>
            <a:endParaRPr lang="id-ID" sz="3733" dirty="0">
              <a:solidFill>
                <a:prstClr val="black"/>
              </a:solidFill>
              <a:latin typeface="CentSchbkCyrill BT" panose="02040603050705020303" pitchFamily="18" charset="-52"/>
              <a:sym typeface="Arial"/>
            </a:endParaRPr>
          </a:p>
          <a:p>
            <a:pPr algn="ctr"/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sensori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dan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berinteraksi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dengan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fenomena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</a:p>
          <a:p>
            <a:pPr algn="ctr"/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sebagaimana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yang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ada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</a:p>
          <a:p>
            <a:pPr algn="ctr"/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di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dunia</a:t>
            </a:r>
            <a:r>
              <a:rPr lang="en-US" sz="3733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nyata</a:t>
            </a:r>
            <a:endParaRPr lang="en-US" altLang="ko-KR" sz="3733" dirty="0">
              <a:solidFill>
                <a:prstClr val="black">
                  <a:lumMod val="75000"/>
                  <a:lumOff val="25000"/>
                </a:prstClr>
              </a:solidFill>
              <a:latin typeface="CentSchbkCyrill BT" panose="02040603050705020303" pitchFamily="18" charset="-52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517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06" y="212641"/>
            <a:ext cx="5422789" cy="6432715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6" name="Frame 5"/>
          <p:cNvSpPr/>
          <p:nvPr/>
        </p:nvSpPr>
        <p:spPr>
          <a:xfrm>
            <a:off x="263691" y="212641"/>
            <a:ext cx="5568619" cy="6432715"/>
          </a:xfrm>
          <a:prstGeom prst="frame">
            <a:avLst>
              <a:gd name="adj1" fmla="val 1002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6427035" y="212641"/>
            <a:ext cx="5472608" cy="165321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72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Bernard MT Condensed" panose="02050806060905020404" pitchFamily="18" charset="0"/>
                <a:cs typeface="Arial" pitchFamily="34" charset="0"/>
                <a:sym typeface="Arial"/>
              </a:rPr>
              <a:t>Expert System</a:t>
            </a:r>
            <a:endParaRPr lang="ko-KR" altLang="en-US" sz="7200" b="1" i="1" dirty="0">
              <a:solidFill>
                <a:prstClr val="black">
                  <a:lumMod val="75000"/>
                  <a:lumOff val="25000"/>
                </a:prstClr>
              </a:solidFill>
              <a:latin typeface="Bernard MT Condensed" panose="02050806060905020404" pitchFamily="18" charset="0"/>
              <a:cs typeface="Arial" pitchFamily="34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1648" y="1739124"/>
            <a:ext cx="5597995" cy="468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Paket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software yang </a:t>
            </a:r>
          </a:p>
          <a:p>
            <a:pPr algn="ctr"/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mengajarkan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kepada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pebelajar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bagaimana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memecahkan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</a:p>
          <a:p>
            <a:pPr algn="ctr"/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masalah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yang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kompleks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</a:p>
          <a:p>
            <a:pPr algn="ctr"/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dengan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menerapkan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kebijakan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para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ahli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secara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kolektif</a:t>
            </a:r>
            <a:r>
              <a:rPr lang="en-US" sz="4267" kern="0" dirty="0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 di </a:t>
            </a:r>
          </a:p>
          <a:p>
            <a:pPr algn="ctr"/>
            <a:r>
              <a:rPr lang="en-US" sz="4267" kern="0" dirty="0" err="1">
                <a:solidFill>
                  <a:srgbClr val="000000"/>
                </a:solidFill>
                <a:latin typeface="Agency FB" panose="020B0503020202020204" pitchFamily="34" charset="0"/>
                <a:cs typeface="Arial"/>
                <a:sym typeface="Arial"/>
              </a:rPr>
              <a:t>lapangan</a:t>
            </a:r>
            <a:endParaRPr lang="en-US" altLang="ko-KR" sz="4267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837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451C823-9A6A-4C60-BC0B-7EF7516921CC}"/>
              </a:ext>
            </a:extLst>
          </p:cNvPr>
          <p:cNvGrpSpPr/>
          <p:nvPr/>
        </p:nvGrpSpPr>
        <p:grpSpPr>
          <a:xfrm>
            <a:off x="3887756" y="4884437"/>
            <a:ext cx="1484033" cy="1973564"/>
            <a:chOff x="1187623" y="2740415"/>
            <a:chExt cx="1275678" cy="16964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8CBAE7-112D-4907-B634-1AE8C4C76352}"/>
                </a:ext>
              </a:extLst>
            </p:cNvPr>
            <p:cNvGrpSpPr/>
            <p:nvPr/>
          </p:nvGrpSpPr>
          <p:grpSpPr>
            <a:xfrm rot="16200000">
              <a:off x="958081" y="3408634"/>
              <a:ext cx="1696480" cy="360041"/>
              <a:chOff x="1709238" y="4209096"/>
              <a:chExt cx="3492000" cy="43761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2A5FC21-001F-48B7-9C3F-90089ABB0A3B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3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48CD6F35-74EE-4F45-BA28-37862668E1E9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8774D7F8-5644-4F84-B2AB-CA97B7286F8A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E5158C2D-F0C9-4A28-80D0-C38B91FFCC29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180587D2-0FA2-4205-9D06-E26F24FB89B8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6DFE962B-5F51-4208-A9B9-BDD8EF9B8EB6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A2709F5-1719-4D59-9869-5D561EF78DC4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1762246F-F136-4A8C-B344-BE5E0EFC6AD6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4C81E77-F321-49B1-80EC-55900420E25A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DF2E659-96D9-4229-A842-12D3864F3AF4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724943C-AD47-4F6E-AA67-8CA6CC5648F8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439BE53-C566-418E-B5B7-6861E65E5FDF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D3C19F11-2F4E-41C8-968E-7FA6669E634A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B091A01-7209-44DF-AA97-055945A1AB00}"/>
                </a:ext>
              </a:extLst>
            </p:cNvPr>
            <p:cNvGrpSpPr/>
            <p:nvPr/>
          </p:nvGrpSpPr>
          <p:grpSpPr>
            <a:xfrm rot="5400000" flipH="1">
              <a:off x="519403" y="3408635"/>
              <a:ext cx="1696480" cy="360040"/>
              <a:chOff x="1709238" y="4209096"/>
              <a:chExt cx="3492000" cy="43761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CDAF908-41F0-4811-9CEA-FBA8EEF471A3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4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260CE141-3DCA-4691-853D-2EAEFB93BF3A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9B4743E-2AD8-4CCB-8CD5-1CE742F947E8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1409617B-58E5-4D25-8032-74C3A9936F55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93050EE4-C0FE-4544-B0ED-97026EA61485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00C5E391-6F99-4076-B55A-9E36BA034F9D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2C86927-D8B9-4585-BE36-A3AC8320F81F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68871737-60B8-4802-957F-0DDF39AC047B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A2122E38-A8C8-497B-9AB8-82BB357BA6C0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C7350A-2099-446A-8CC2-647E8B890B84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CCF6887A-4A95-4D13-8E76-8CDE53ADA3A8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5AF86065-3277-407D-A251-5A48CF502D99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C48754B-9F8E-4EBD-8055-89C535967D59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041EB5C-DB7B-4CEE-9571-9658049379AC}"/>
                </a:ext>
              </a:extLst>
            </p:cNvPr>
            <p:cNvGrpSpPr/>
            <p:nvPr/>
          </p:nvGrpSpPr>
          <p:grpSpPr>
            <a:xfrm rot="15698048">
              <a:off x="1654194" y="3614280"/>
              <a:ext cx="1334909" cy="283305"/>
              <a:chOff x="1709238" y="4209096"/>
              <a:chExt cx="3492000" cy="43761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486FB8C-2147-4A72-B0A5-F6153A8C5CC5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D28DE64-3A67-4476-8FDB-80033EB54297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9AF1F83A-5237-493C-AB36-BB32E7FA15C2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4131F288-C4C9-40D4-A512-D5576CF34BC4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BCF67F03-E3D8-43A6-9A54-D4A1988A9040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9DD7BEBD-DF4A-4955-AF5F-36DA161494AF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C708BBA-791D-4706-907C-C076EDC1A7CB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6A0D593A-C0EF-44E0-B967-C4FDBA92569B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5F69E98E-4432-4298-8D55-F094E3DA585B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A762B081-72E5-4B8D-8C99-6A631DF0801A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A5C04C76-E4B7-4AE5-8359-A68DC2234C9B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EA6576C9-9C3F-460E-8952-E6447A2B6696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DD120D15-C742-445B-BE53-9E46E25126DB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</p:grp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920CEEF-82A6-45E4-B1C5-129BE31C6130}"/>
              </a:ext>
            </a:extLst>
          </p:cNvPr>
          <p:cNvGrpSpPr/>
          <p:nvPr/>
        </p:nvGrpSpPr>
        <p:grpSpPr>
          <a:xfrm>
            <a:off x="5999989" y="4785204"/>
            <a:ext cx="2292328" cy="2070257"/>
            <a:chOff x="3369348" y="2673754"/>
            <a:chExt cx="1970490" cy="1779598"/>
          </a:xfrm>
        </p:grpSpPr>
        <p:sp>
          <p:nvSpPr>
            <p:cNvPr id="48" name="Rectangle 30">
              <a:extLst>
                <a:ext uri="{FF2B5EF4-FFF2-40B4-BE49-F238E27FC236}">
                  <a16:creationId xmlns:a16="http://schemas.microsoft.com/office/drawing/2014/main" id="{6839F616-43F4-45DD-932E-DC474FFF6688}"/>
                </a:ext>
              </a:extLst>
            </p:cNvPr>
            <p:cNvSpPr/>
            <p:nvPr/>
          </p:nvSpPr>
          <p:spPr>
            <a:xfrm rot="16200000">
              <a:off x="3293187" y="2768331"/>
              <a:ext cx="1761182" cy="1608860"/>
            </a:xfrm>
            <a:custGeom>
              <a:avLst/>
              <a:gdLst/>
              <a:ahLst/>
              <a:cxnLst/>
              <a:rect l="l" t="t" r="r" b="b"/>
              <a:pathLst>
                <a:path w="1761182" h="1756035">
                  <a:moveTo>
                    <a:pt x="279570" y="624048"/>
                  </a:moveTo>
                  <a:lnTo>
                    <a:pt x="183378" y="624048"/>
                  </a:lnTo>
                  <a:lnTo>
                    <a:pt x="183378" y="1560152"/>
                  </a:lnTo>
                  <a:lnTo>
                    <a:pt x="279570" y="1560152"/>
                  </a:lnTo>
                  <a:close/>
                  <a:moveTo>
                    <a:pt x="294594" y="68493"/>
                  </a:moveTo>
                  <a:lnTo>
                    <a:pt x="294594" y="264162"/>
                  </a:lnTo>
                  <a:cubicBezTo>
                    <a:pt x="294594" y="301988"/>
                    <a:pt x="263930" y="332653"/>
                    <a:pt x="226104" y="332653"/>
                  </a:cubicBezTo>
                  <a:cubicBezTo>
                    <a:pt x="188278" y="332653"/>
                    <a:pt x="157614" y="301988"/>
                    <a:pt x="157614" y="264162"/>
                  </a:cubicBezTo>
                  <a:lnTo>
                    <a:pt x="157614" y="68493"/>
                  </a:lnTo>
                  <a:cubicBezTo>
                    <a:pt x="157614" y="30666"/>
                    <a:pt x="188278" y="2"/>
                    <a:pt x="226104" y="2"/>
                  </a:cubicBezTo>
                  <a:cubicBezTo>
                    <a:pt x="263930" y="2"/>
                    <a:pt x="294594" y="30666"/>
                    <a:pt x="294594" y="68493"/>
                  </a:cubicBezTo>
                  <a:close/>
                  <a:moveTo>
                    <a:pt x="534912" y="624048"/>
                  </a:moveTo>
                  <a:lnTo>
                    <a:pt x="438720" y="624048"/>
                  </a:lnTo>
                  <a:lnTo>
                    <a:pt x="438720" y="1560152"/>
                  </a:lnTo>
                  <a:lnTo>
                    <a:pt x="534912" y="1560152"/>
                  </a:lnTo>
                  <a:close/>
                  <a:moveTo>
                    <a:pt x="631828" y="68492"/>
                  </a:moveTo>
                  <a:lnTo>
                    <a:pt x="631828" y="264162"/>
                  </a:lnTo>
                  <a:cubicBezTo>
                    <a:pt x="631828" y="301988"/>
                    <a:pt x="601164" y="332652"/>
                    <a:pt x="563338" y="332652"/>
                  </a:cubicBezTo>
                  <a:cubicBezTo>
                    <a:pt x="525511" y="332652"/>
                    <a:pt x="494847" y="301988"/>
                    <a:pt x="494847" y="264162"/>
                  </a:cubicBezTo>
                  <a:lnTo>
                    <a:pt x="494847" y="68492"/>
                  </a:lnTo>
                  <a:cubicBezTo>
                    <a:pt x="494847" y="30666"/>
                    <a:pt x="525511" y="2"/>
                    <a:pt x="563338" y="2"/>
                  </a:cubicBezTo>
                  <a:cubicBezTo>
                    <a:pt x="601164" y="2"/>
                    <a:pt x="631828" y="30666"/>
                    <a:pt x="631828" y="68492"/>
                  </a:cubicBezTo>
                  <a:close/>
                  <a:moveTo>
                    <a:pt x="790254" y="624048"/>
                  </a:moveTo>
                  <a:lnTo>
                    <a:pt x="694062" y="624048"/>
                  </a:lnTo>
                  <a:lnTo>
                    <a:pt x="694062" y="1560152"/>
                  </a:lnTo>
                  <a:lnTo>
                    <a:pt x="790254" y="1560152"/>
                  </a:lnTo>
                  <a:close/>
                  <a:moveTo>
                    <a:pt x="969062" y="68492"/>
                  </a:moveTo>
                  <a:lnTo>
                    <a:pt x="969062" y="264161"/>
                  </a:lnTo>
                  <a:cubicBezTo>
                    <a:pt x="969062" y="301987"/>
                    <a:pt x="938398" y="332652"/>
                    <a:pt x="900571" y="332652"/>
                  </a:cubicBezTo>
                  <a:cubicBezTo>
                    <a:pt x="862745" y="332652"/>
                    <a:pt x="832081" y="301987"/>
                    <a:pt x="832081" y="264161"/>
                  </a:cubicBezTo>
                  <a:lnTo>
                    <a:pt x="832081" y="68492"/>
                  </a:lnTo>
                  <a:cubicBezTo>
                    <a:pt x="832081" y="30665"/>
                    <a:pt x="862745" y="1"/>
                    <a:pt x="900571" y="1"/>
                  </a:cubicBezTo>
                  <a:cubicBezTo>
                    <a:pt x="938398" y="1"/>
                    <a:pt x="969062" y="30665"/>
                    <a:pt x="969062" y="68492"/>
                  </a:cubicBezTo>
                  <a:close/>
                  <a:moveTo>
                    <a:pt x="1045596" y="624048"/>
                  </a:moveTo>
                  <a:lnTo>
                    <a:pt x="949404" y="624048"/>
                  </a:lnTo>
                  <a:lnTo>
                    <a:pt x="949404" y="1560152"/>
                  </a:lnTo>
                  <a:lnTo>
                    <a:pt x="1045596" y="1560152"/>
                  </a:lnTo>
                  <a:close/>
                  <a:moveTo>
                    <a:pt x="1300938" y="624048"/>
                  </a:moveTo>
                  <a:lnTo>
                    <a:pt x="1204746" y="624048"/>
                  </a:lnTo>
                  <a:lnTo>
                    <a:pt x="1204746" y="1560152"/>
                  </a:lnTo>
                  <a:lnTo>
                    <a:pt x="1300938" y="1560152"/>
                  </a:lnTo>
                  <a:close/>
                  <a:moveTo>
                    <a:pt x="1306296" y="68491"/>
                  </a:moveTo>
                  <a:lnTo>
                    <a:pt x="1306296" y="264161"/>
                  </a:lnTo>
                  <a:cubicBezTo>
                    <a:pt x="1306296" y="301987"/>
                    <a:pt x="1275631" y="332651"/>
                    <a:pt x="1237805" y="332651"/>
                  </a:cubicBezTo>
                  <a:cubicBezTo>
                    <a:pt x="1199979" y="332651"/>
                    <a:pt x="1169315" y="301987"/>
                    <a:pt x="1169315" y="264161"/>
                  </a:cubicBezTo>
                  <a:lnTo>
                    <a:pt x="1169315" y="68491"/>
                  </a:lnTo>
                  <a:cubicBezTo>
                    <a:pt x="1169315" y="30665"/>
                    <a:pt x="1199979" y="1"/>
                    <a:pt x="1237805" y="1"/>
                  </a:cubicBezTo>
                  <a:cubicBezTo>
                    <a:pt x="1275631" y="1"/>
                    <a:pt x="1306296" y="30665"/>
                    <a:pt x="1306296" y="68491"/>
                  </a:cubicBezTo>
                  <a:close/>
                  <a:moveTo>
                    <a:pt x="1556280" y="624048"/>
                  </a:moveTo>
                  <a:lnTo>
                    <a:pt x="1460088" y="624048"/>
                  </a:lnTo>
                  <a:lnTo>
                    <a:pt x="1460088" y="1560152"/>
                  </a:lnTo>
                  <a:lnTo>
                    <a:pt x="1556280" y="1560152"/>
                  </a:lnTo>
                  <a:close/>
                  <a:moveTo>
                    <a:pt x="1643529" y="68491"/>
                  </a:moveTo>
                  <a:lnTo>
                    <a:pt x="1643529" y="264160"/>
                  </a:lnTo>
                  <a:cubicBezTo>
                    <a:pt x="1643529" y="301986"/>
                    <a:pt x="1612865" y="332650"/>
                    <a:pt x="1575039" y="332650"/>
                  </a:cubicBezTo>
                  <a:cubicBezTo>
                    <a:pt x="1537213" y="332650"/>
                    <a:pt x="1506548" y="301986"/>
                    <a:pt x="1506548" y="264160"/>
                  </a:cubicBezTo>
                  <a:lnTo>
                    <a:pt x="1506548" y="68491"/>
                  </a:lnTo>
                  <a:cubicBezTo>
                    <a:pt x="1506548" y="30664"/>
                    <a:pt x="1537213" y="0"/>
                    <a:pt x="1575039" y="0"/>
                  </a:cubicBezTo>
                  <a:cubicBezTo>
                    <a:pt x="1612865" y="0"/>
                    <a:pt x="1643529" y="30664"/>
                    <a:pt x="1643529" y="68491"/>
                  </a:cubicBezTo>
                  <a:close/>
                  <a:moveTo>
                    <a:pt x="1761182" y="166327"/>
                  </a:moveTo>
                  <a:lnTo>
                    <a:pt x="1761182" y="1756035"/>
                  </a:lnTo>
                  <a:lnTo>
                    <a:pt x="0" y="1756035"/>
                  </a:lnTo>
                  <a:lnTo>
                    <a:pt x="0" y="166327"/>
                  </a:lnTo>
                  <a:lnTo>
                    <a:pt x="98907" y="166327"/>
                  </a:lnTo>
                  <a:lnTo>
                    <a:pt x="98907" y="255498"/>
                  </a:lnTo>
                  <a:cubicBezTo>
                    <a:pt x="98907" y="325747"/>
                    <a:pt x="155855" y="382694"/>
                    <a:pt x="226104" y="382694"/>
                  </a:cubicBezTo>
                  <a:cubicBezTo>
                    <a:pt x="296353" y="382694"/>
                    <a:pt x="353300" y="325747"/>
                    <a:pt x="353300" y="255498"/>
                  </a:cubicBezTo>
                  <a:lnTo>
                    <a:pt x="353300" y="166327"/>
                  </a:lnTo>
                  <a:lnTo>
                    <a:pt x="436141" y="166327"/>
                  </a:lnTo>
                  <a:lnTo>
                    <a:pt x="436141" y="255497"/>
                  </a:lnTo>
                  <a:cubicBezTo>
                    <a:pt x="436141" y="325746"/>
                    <a:pt x="493089" y="382694"/>
                    <a:pt x="563338" y="382694"/>
                  </a:cubicBezTo>
                  <a:cubicBezTo>
                    <a:pt x="633586" y="382694"/>
                    <a:pt x="690534" y="325746"/>
                    <a:pt x="690534" y="255497"/>
                  </a:cubicBezTo>
                  <a:lnTo>
                    <a:pt x="690534" y="166327"/>
                  </a:lnTo>
                  <a:lnTo>
                    <a:pt x="773375" y="166327"/>
                  </a:lnTo>
                  <a:lnTo>
                    <a:pt x="773375" y="255497"/>
                  </a:lnTo>
                  <a:cubicBezTo>
                    <a:pt x="773375" y="325745"/>
                    <a:pt x="830322" y="382693"/>
                    <a:pt x="900571" y="382693"/>
                  </a:cubicBezTo>
                  <a:cubicBezTo>
                    <a:pt x="970820" y="382693"/>
                    <a:pt x="1027768" y="325745"/>
                    <a:pt x="1027768" y="255497"/>
                  </a:cubicBezTo>
                  <a:lnTo>
                    <a:pt x="1027768" y="166327"/>
                  </a:lnTo>
                  <a:lnTo>
                    <a:pt x="1110609" y="166327"/>
                  </a:lnTo>
                  <a:lnTo>
                    <a:pt x="1110609" y="255496"/>
                  </a:lnTo>
                  <a:cubicBezTo>
                    <a:pt x="1110609" y="325745"/>
                    <a:pt x="1167556" y="382692"/>
                    <a:pt x="1237805" y="382692"/>
                  </a:cubicBezTo>
                  <a:cubicBezTo>
                    <a:pt x="1308054" y="382692"/>
                    <a:pt x="1365002" y="325745"/>
                    <a:pt x="1365002" y="255496"/>
                  </a:cubicBezTo>
                  <a:lnTo>
                    <a:pt x="1365002" y="166327"/>
                  </a:lnTo>
                  <a:lnTo>
                    <a:pt x="1447842" y="166327"/>
                  </a:lnTo>
                  <a:lnTo>
                    <a:pt x="1447842" y="255495"/>
                  </a:lnTo>
                  <a:cubicBezTo>
                    <a:pt x="1447842" y="325744"/>
                    <a:pt x="1504790" y="382692"/>
                    <a:pt x="1575039" y="382692"/>
                  </a:cubicBezTo>
                  <a:cubicBezTo>
                    <a:pt x="1645288" y="382692"/>
                    <a:pt x="1702235" y="325744"/>
                    <a:pt x="1702235" y="255495"/>
                  </a:cubicBezTo>
                  <a:lnTo>
                    <a:pt x="1702235" y="1663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/>
            </a:p>
          </p:txBody>
        </p:sp>
        <p:sp>
          <p:nvSpPr>
            <p:cNvPr id="49" name="Round Same Side Corner Rectangle 6">
              <a:extLst>
                <a:ext uri="{FF2B5EF4-FFF2-40B4-BE49-F238E27FC236}">
                  <a16:creationId xmlns:a16="http://schemas.microsoft.com/office/drawing/2014/main" id="{11E66816-B3BA-421A-997D-12535D839DDB}"/>
                </a:ext>
              </a:extLst>
            </p:cNvPr>
            <p:cNvSpPr/>
            <p:nvPr/>
          </p:nvSpPr>
          <p:spPr>
            <a:xfrm rot="10800000" flipH="1">
              <a:off x="5076056" y="2673754"/>
              <a:ext cx="263782" cy="1779598"/>
            </a:xfrm>
            <a:custGeom>
              <a:avLst/>
              <a:gdLst/>
              <a:ahLst/>
              <a:cxnLst/>
              <a:rect l="l" t="t" r="r" b="b"/>
              <a:pathLst>
                <a:path w="1035916" h="4153123">
                  <a:moveTo>
                    <a:pt x="277501" y="3759099"/>
                  </a:moveTo>
                  <a:lnTo>
                    <a:pt x="758408" y="3759099"/>
                  </a:lnTo>
                  <a:lnTo>
                    <a:pt x="517954" y="4153123"/>
                  </a:lnTo>
                  <a:close/>
                  <a:moveTo>
                    <a:pt x="42612" y="2944898"/>
                  </a:moveTo>
                  <a:cubicBezTo>
                    <a:pt x="153922" y="2941505"/>
                    <a:pt x="246502" y="2889483"/>
                    <a:pt x="275675" y="2819018"/>
                  </a:cubicBezTo>
                  <a:cubicBezTo>
                    <a:pt x="304648" y="2892614"/>
                    <a:pt x="403763" y="2945872"/>
                    <a:pt x="521107" y="2945872"/>
                  </a:cubicBezTo>
                  <a:cubicBezTo>
                    <a:pt x="638453" y="2945872"/>
                    <a:pt x="737567" y="2892613"/>
                    <a:pt x="766540" y="2819017"/>
                  </a:cubicBezTo>
                  <a:cubicBezTo>
                    <a:pt x="795133" y="2888142"/>
                    <a:pt x="884783" y="2939514"/>
                    <a:pt x="993299" y="2944464"/>
                  </a:cubicBezTo>
                  <a:lnTo>
                    <a:pt x="776840" y="3657264"/>
                  </a:lnTo>
                  <a:lnTo>
                    <a:pt x="258940" y="3657264"/>
                  </a:lnTo>
                  <a:close/>
                  <a:moveTo>
                    <a:pt x="809102" y="564558"/>
                  </a:moveTo>
                  <a:lnTo>
                    <a:pt x="1035914" y="564558"/>
                  </a:lnTo>
                  <a:lnTo>
                    <a:pt x="1035915" y="2838682"/>
                  </a:lnTo>
                  <a:cubicBezTo>
                    <a:pt x="1029586" y="2840409"/>
                    <a:pt x="1023074" y="2840731"/>
                    <a:pt x="1016490" y="2840731"/>
                  </a:cubicBezTo>
                  <a:cubicBezTo>
                    <a:pt x="901952" y="2840731"/>
                    <a:pt x="809102" y="2743612"/>
                    <a:pt x="809101" y="2623810"/>
                  </a:cubicBezTo>
                  <a:close/>
                  <a:moveTo>
                    <a:pt x="310569" y="564558"/>
                  </a:moveTo>
                  <a:lnTo>
                    <a:pt x="725347" y="564558"/>
                  </a:lnTo>
                  <a:lnTo>
                    <a:pt x="725347" y="2633342"/>
                  </a:lnTo>
                  <a:cubicBezTo>
                    <a:pt x="725347" y="2747880"/>
                    <a:pt x="632496" y="2840731"/>
                    <a:pt x="517958" y="2840731"/>
                  </a:cubicBezTo>
                  <a:cubicBezTo>
                    <a:pt x="403420" y="2840731"/>
                    <a:pt x="310569" y="2747880"/>
                    <a:pt x="310569" y="2633342"/>
                  </a:cubicBezTo>
                  <a:close/>
                  <a:moveTo>
                    <a:pt x="0" y="564557"/>
                  </a:moveTo>
                  <a:lnTo>
                    <a:pt x="226813" y="564557"/>
                  </a:lnTo>
                  <a:lnTo>
                    <a:pt x="226813" y="2623810"/>
                  </a:lnTo>
                  <a:cubicBezTo>
                    <a:pt x="226813" y="2743612"/>
                    <a:pt x="133962" y="2840731"/>
                    <a:pt x="19424" y="2840730"/>
                  </a:cubicBezTo>
                  <a:cubicBezTo>
                    <a:pt x="12841" y="2840730"/>
                    <a:pt x="6329" y="2840409"/>
                    <a:pt x="0" y="2838682"/>
                  </a:cubicBezTo>
                  <a:close/>
                  <a:moveTo>
                    <a:pt x="71964" y="71964"/>
                  </a:moveTo>
                  <a:cubicBezTo>
                    <a:pt x="116427" y="27501"/>
                    <a:pt x="177852" y="0"/>
                    <a:pt x="245701" y="0"/>
                  </a:cubicBezTo>
                  <a:lnTo>
                    <a:pt x="790215" y="0"/>
                  </a:lnTo>
                  <a:cubicBezTo>
                    <a:pt x="925912" y="0"/>
                    <a:pt x="1035916" y="110004"/>
                    <a:pt x="1035916" y="245701"/>
                  </a:cubicBezTo>
                  <a:cubicBezTo>
                    <a:pt x="1035916" y="327601"/>
                    <a:pt x="1035915" y="409501"/>
                    <a:pt x="1035915" y="491401"/>
                  </a:cubicBezTo>
                  <a:lnTo>
                    <a:pt x="0" y="491401"/>
                  </a:lnTo>
                  <a:lnTo>
                    <a:pt x="0" y="245701"/>
                  </a:lnTo>
                  <a:cubicBezTo>
                    <a:pt x="0" y="177853"/>
                    <a:pt x="27501" y="116427"/>
                    <a:pt x="71964" y="719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/>
            </a:p>
          </p:txBody>
        </p:sp>
      </p:grpSp>
      <p:sp>
        <p:nvSpPr>
          <p:cNvPr id="51" name="텍스트 개체 틀 50">
            <a:extLst>
              <a:ext uri="{FF2B5EF4-FFF2-40B4-BE49-F238E27FC236}">
                <a16:creationId xmlns:a16="http://schemas.microsoft.com/office/drawing/2014/main" id="{C4291E49-A080-41F9-8EB2-788C3B8AB7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75" y="1508787"/>
            <a:ext cx="8767951" cy="724247"/>
          </a:xfrm>
        </p:spPr>
        <p:txBody>
          <a:bodyPr>
            <a:normAutofit fontScale="92500" lnSpcReduction="10000"/>
          </a:bodyPr>
          <a:lstStyle/>
          <a:p>
            <a:r>
              <a:rPr lang="id-ID" altLang="ko-KR" dirty="0"/>
              <a:t>Selesai!</a:t>
            </a:r>
            <a:endParaRPr lang="ko-KR" altLang="en-US" dirty="0"/>
          </a:p>
        </p:txBody>
      </p:sp>
      <p:sp>
        <p:nvSpPr>
          <p:cNvPr id="52" name="Freeform 4">
            <a:extLst>
              <a:ext uri="{FF2B5EF4-FFF2-40B4-BE49-F238E27FC236}">
                <a16:creationId xmlns:a16="http://schemas.microsoft.com/office/drawing/2014/main" id="{04FF4881-6573-4968-8C26-97F2A0388F9D}"/>
              </a:ext>
            </a:extLst>
          </p:cNvPr>
          <p:cNvSpPr/>
          <p:nvPr/>
        </p:nvSpPr>
        <p:spPr>
          <a:xfrm>
            <a:off x="9747003" y="1754744"/>
            <a:ext cx="2490752" cy="5089035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424245 w 3650621"/>
              <a:gd name="connsiteY0" fmla="*/ 6728001 h 6728001"/>
              <a:gd name="connsiteX1" fmla="*/ 3650621 w 3650621"/>
              <a:gd name="connsiteY1" fmla="*/ 6702635 h 6728001"/>
              <a:gd name="connsiteX2" fmla="*/ 2640971 w 3650621"/>
              <a:gd name="connsiteY2" fmla="*/ 3878472 h 6728001"/>
              <a:gd name="connsiteX3" fmla="*/ 2539547 w 3650621"/>
              <a:gd name="connsiteY3" fmla="*/ 3373073 h 6728001"/>
              <a:gd name="connsiteX4" fmla="*/ 2755270 w 3650621"/>
              <a:gd name="connsiteY4" fmla="*/ 2811673 h 6728001"/>
              <a:gd name="connsiteX5" fmla="*/ 2864809 w 3650621"/>
              <a:gd name="connsiteY5" fmla="*/ 2192548 h 6728001"/>
              <a:gd name="connsiteX6" fmla="*/ 3512509 w 3650621"/>
              <a:gd name="connsiteY6" fmla="*/ 1301960 h 6728001"/>
              <a:gd name="connsiteX7" fmla="*/ 3298197 w 3650621"/>
              <a:gd name="connsiteY7" fmla="*/ 1178135 h 6728001"/>
              <a:gd name="connsiteX8" fmla="*/ 2607634 w 3650621"/>
              <a:gd name="connsiteY8" fmla="*/ 1878222 h 6728001"/>
              <a:gd name="connsiteX9" fmla="*/ 2531434 w 3650621"/>
              <a:gd name="connsiteY9" fmla="*/ 1821072 h 6728001"/>
              <a:gd name="connsiteX10" fmla="*/ 2874334 w 3650621"/>
              <a:gd name="connsiteY10" fmla="*/ 563772 h 6728001"/>
              <a:gd name="connsiteX11" fmla="*/ 2598109 w 3650621"/>
              <a:gd name="connsiteY11" fmla="*/ 397084 h 6728001"/>
              <a:gd name="connsiteX12" fmla="*/ 2207584 w 3650621"/>
              <a:gd name="connsiteY12" fmla="*/ 1659147 h 6728001"/>
              <a:gd name="connsiteX13" fmla="*/ 2131384 w 3650621"/>
              <a:gd name="connsiteY13" fmla="*/ 1597235 h 6728001"/>
              <a:gd name="connsiteX14" fmla="*/ 2193297 w 3650621"/>
              <a:gd name="connsiteY14" fmla="*/ 154197 h 6728001"/>
              <a:gd name="connsiteX15" fmla="*/ 1878971 w 3650621"/>
              <a:gd name="connsiteY15" fmla="*/ 163723 h 6728001"/>
              <a:gd name="connsiteX16" fmla="*/ 1798009 w 3650621"/>
              <a:gd name="connsiteY16" fmla="*/ 1554373 h 6728001"/>
              <a:gd name="connsiteX17" fmla="*/ 1674184 w 3650621"/>
              <a:gd name="connsiteY17" fmla="*/ 1559134 h 6728001"/>
              <a:gd name="connsiteX18" fmla="*/ 1593221 w 3650621"/>
              <a:gd name="connsiteY18" fmla="*/ 378035 h 6728001"/>
              <a:gd name="connsiteX19" fmla="*/ 1307472 w 3650621"/>
              <a:gd name="connsiteY19" fmla="*/ 368510 h 6728001"/>
              <a:gd name="connsiteX20" fmla="*/ 1312234 w 3650621"/>
              <a:gd name="connsiteY20" fmla="*/ 1635335 h 6728001"/>
              <a:gd name="connsiteX21" fmla="*/ 1259846 w 3650621"/>
              <a:gd name="connsiteY21" fmla="*/ 2025860 h 6728001"/>
              <a:gd name="connsiteX22" fmla="*/ 902659 w 3650621"/>
              <a:gd name="connsiteY22" fmla="*/ 2302085 h 6728001"/>
              <a:gd name="connsiteX23" fmla="*/ 207334 w 3650621"/>
              <a:gd name="connsiteY23" fmla="*/ 1787735 h 6728001"/>
              <a:gd name="connsiteX24" fmla="*/ 173996 w 3650621"/>
              <a:gd name="connsiteY24" fmla="*/ 2092535 h 6728001"/>
              <a:gd name="connsiteX25" fmla="*/ 745496 w 3650621"/>
              <a:gd name="connsiteY25" fmla="*/ 2806910 h 6728001"/>
              <a:gd name="connsiteX26" fmla="*/ 1440822 w 3650621"/>
              <a:gd name="connsiteY26" fmla="*/ 3583198 h 6728001"/>
              <a:gd name="connsiteX27" fmla="*/ 1617034 w 3650621"/>
              <a:gd name="connsiteY27" fmla="*/ 4107073 h 6728001"/>
              <a:gd name="connsiteX28" fmla="*/ 1424245 w 3650621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78205 w 3560733"/>
              <a:gd name="connsiteY22" fmla="*/ 2295217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378326 w 3514814"/>
              <a:gd name="connsiteY0" fmla="*/ 6728001 h 6728001"/>
              <a:gd name="connsiteX1" fmla="*/ 3144559 w 3514814"/>
              <a:gd name="connsiteY1" fmla="*/ 6709503 h 6728001"/>
              <a:gd name="connsiteX2" fmla="*/ 2595052 w 3514814"/>
              <a:gd name="connsiteY2" fmla="*/ 3878472 h 6728001"/>
              <a:gd name="connsiteX3" fmla="*/ 2507364 w 3514814"/>
              <a:gd name="connsiteY3" fmla="*/ 3482959 h 6728001"/>
              <a:gd name="connsiteX4" fmla="*/ 2778029 w 3514814"/>
              <a:gd name="connsiteY4" fmla="*/ 2866616 h 6728001"/>
              <a:gd name="connsiteX5" fmla="*/ 2818890 w 3514814"/>
              <a:gd name="connsiteY5" fmla="*/ 2192548 h 6728001"/>
              <a:gd name="connsiteX6" fmla="*/ 3466590 w 3514814"/>
              <a:gd name="connsiteY6" fmla="*/ 1301960 h 6728001"/>
              <a:gd name="connsiteX7" fmla="*/ 3252278 w 3514814"/>
              <a:gd name="connsiteY7" fmla="*/ 1178135 h 6728001"/>
              <a:gd name="connsiteX8" fmla="*/ 2561715 w 3514814"/>
              <a:gd name="connsiteY8" fmla="*/ 1878222 h 6728001"/>
              <a:gd name="connsiteX9" fmla="*/ 2485515 w 3514814"/>
              <a:gd name="connsiteY9" fmla="*/ 1821072 h 6728001"/>
              <a:gd name="connsiteX10" fmla="*/ 2828415 w 3514814"/>
              <a:gd name="connsiteY10" fmla="*/ 563772 h 6728001"/>
              <a:gd name="connsiteX11" fmla="*/ 2552190 w 3514814"/>
              <a:gd name="connsiteY11" fmla="*/ 397084 h 6728001"/>
              <a:gd name="connsiteX12" fmla="*/ 2161665 w 3514814"/>
              <a:gd name="connsiteY12" fmla="*/ 1659147 h 6728001"/>
              <a:gd name="connsiteX13" fmla="*/ 2085465 w 3514814"/>
              <a:gd name="connsiteY13" fmla="*/ 1597235 h 6728001"/>
              <a:gd name="connsiteX14" fmla="*/ 2147378 w 3514814"/>
              <a:gd name="connsiteY14" fmla="*/ 154197 h 6728001"/>
              <a:gd name="connsiteX15" fmla="*/ 1833052 w 3514814"/>
              <a:gd name="connsiteY15" fmla="*/ 163723 h 6728001"/>
              <a:gd name="connsiteX16" fmla="*/ 1752090 w 3514814"/>
              <a:gd name="connsiteY16" fmla="*/ 1554373 h 6728001"/>
              <a:gd name="connsiteX17" fmla="*/ 1628265 w 3514814"/>
              <a:gd name="connsiteY17" fmla="*/ 1559134 h 6728001"/>
              <a:gd name="connsiteX18" fmla="*/ 1547302 w 3514814"/>
              <a:gd name="connsiteY18" fmla="*/ 378035 h 6728001"/>
              <a:gd name="connsiteX19" fmla="*/ 1261553 w 3514814"/>
              <a:gd name="connsiteY19" fmla="*/ 368510 h 6728001"/>
              <a:gd name="connsiteX20" fmla="*/ 1266315 w 3514814"/>
              <a:gd name="connsiteY20" fmla="*/ 1635335 h 6728001"/>
              <a:gd name="connsiteX21" fmla="*/ 1213927 w 3514814"/>
              <a:gd name="connsiteY21" fmla="*/ 2025860 h 6728001"/>
              <a:gd name="connsiteX22" fmla="*/ 932286 w 3514814"/>
              <a:gd name="connsiteY22" fmla="*/ 2295217 h 6728001"/>
              <a:gd name="connsiteX23" fmla="*/ 291903 w 3514814"/>
              <a:gd name="connsiteY23" fmla="*/ 1822074 h 6728001"/>
              <a:gd name="connsiteX24" fmla="*/ 128077 w 3514814"/>
              <a:gd name="connsiteY24" fmla="*/ 2092535 h 6728001"/>
              <a:gd name="connsiteX25" fmla="*/ 699577 w 3514814"/>
              <a:gd name="connsiteY25" fmla="*/ 2806910 h 6728001"/>
              <a:gd name="connsiteX26" fmla="*/ 1394903 w 3514814"/>
              <a:gd name="connsiteY26" fmla="*/ 3583198 h 6728001"/>
              <a:gd name="connsiteX27" fmla="*/ 1571115 w 3514814"/>
              <a:gd name="connsiteY27" fmla="*/ 4107073 h 6728001"/>
              <a:gd name="connsiteX28" fmla="*/ 1378326 w 3514814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35168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1097303 w 3450405"/>
              <a:gd name="connsiteY22" fmla="*/ 2047827 h 6728001"/>
              <a:gd name="connsiteX23" fmla="*/ 909084 w 3450405"/>
              <a:gd name="connsiteY23" fmla="*/ 2336423 h 6728001"/>
              <a:gd name="connsiteX24" fmla="*/ 227494 w 3450405"/>
              <a:gd name="connsiteY24" fmla="*/ 1822074 h 6728001"/>
              <a:gd name="connsiteX25" fmla="*/ 159816 w 3450405"/>
              <a:gd name="connsiteY25" fmla="*/ 2133742 h 6728001"/>
              <a:gd name="connsiteX26" fmla="*/ 669507 w 3450405"/>
              <a:gd name="connsiteY26" fmla="*/ 2806910 h 6728001"/>
              <a:gd name="connsiteX27" fmla="*/ 1330494 w 3450405"/>
              <a:gd name="connsiteY27" fmla="*/ 3583198 h 6728001"/>
              <a:gd name="connsiteX28" fmla="*/ 1506706 w 3450405"/>
              <a:gd name="connsiteY28" fmla="*/ 4107073 h 6728001"/>
              <a:gd name="connsiteX29" fmla="*/ 1313917 w 3450405"/>
              <a:gd name="connsiteY29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909084 w 3450405"/>
              <a:gd name="connsiteY21" fmla="*/ 2336423 h 6728001"/>
              <a:gd name="connsiteX22" fmla="*/ 227494 w 3450405"/>
              <a:gd name="connsiteY22" fmla="*/ 1822074 h 6728001"/>
              <a:gd name="connsiteX23" fmla="*/ 159816 w 3450405"/>
              <a:gd name="connsiteY23" fmla="*/ 2133742 h 6728001"/>
              <a:gd name="connsiteX24" fmla="*/ 669507 w 3450405"/>
              <a:gd name="connsiteY24" fmla="*/ 2806910 h 6728001"/>
              <a:gd name="connsiteX25" fmla="*/ 1330494 w 3450405"/>
              <a:gd name="connsiteY25" fmla="*/ 3583198 h 6728001"/>
              <a:gd name="connsiteX26" fmla="*/ 1506706 w 3450405"/>
              <a:gd name="connsiteY26" fmla="*/ 4107073 h 6728001"/>
              <a:gd name="connsiteX27" fmla="*/ 1313917 w 3450405"/>
              <a:gd name="connsiteY27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563856 w 3450405"/>
              <a:gd name="connsiteY16" fmla="*/ 1559134 h 6728001"/>
              <a:gd name="connsiteX17" fmla="*/ 1482893 w 3450405"/>
              <a:gd name="connsiteY17" fmla="*/ 378035 h 6728001"/>
              <a:gd name="connsiteX18" fmla="*/ 1197144 w 3450405"/>
              <a:gd name="connsiteY18" fmla="*/ 368510 h 6728001"/>
              <a:gd name="connsiteX19" fmla="*/ 1188171 w 3450405"/>
              <a:gd name="connsiteY19" fmla="*/ 1717750 h 6728001"/>
              <a:gd name="connsiteX20" fmla="*/ 909084 w 3450405"/>
              <a:gd name="connsiteY20" fmla="*/ 2336423 h 6728001"/>
              <a:gd name="connsiteX21" fmla="*/ 227494 w 3450405"/>
              <a:gd name="connsiteY21" fmla="*/ 1822074 h 6728001"/>
              <a:gd name="connsiteX22" fmla="*/ 159816 w 3450405"/>
              <a:gd name="connsiteY22" fmla="*/ 2133742 h 6728001"/>
              <a:gd name="connsiteX23" fmla="*/ 669507 w 3450405"/>
              <a:gd name="connsiteY23" fmla="*/ 2806910 h 6728001"/>
              <a:gd name="connsiteX24" fmla="*/ 1330494 w 3450405"/>
              <a:gd name="connsiteY24" fmla="*/ 3583198 h 6728001"/>
              <a:gd name="connsiteX25" fmla="*/ 1506706 w 3450405"/>
              <a:gd name="connsiteY25" fmla="*/ 4107073 h 6728001"/>
              <a:gd name="connsiteX26" fmla="*/ 1313917 w 3450405"/>
              <a:gd name="connsiteY26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21056 w 3450405"/>
              <a:gd name="connsiteY12" fmla="*/ 1597235 h 6728001"/>
              <a:gd name="connsiteX13" fmla="*/ 2082969 w 3450405"/>
              <a:gd name="connsiteY13" fmla="*/ 154197 h 6728001"/>
              <a:gd name="connsiteX14" fmla="*/ 1768643 w 3450405"/>
              <a:gd name="connsiteY14" fmla="*/ 163723 h 6728001"/>
              <a:gd name="connsiteX15" fmla="*/ 1563856 w 3450405"/>
              <a:gd name="connsiteY15" fmla="*/ 1559134 h 6728001"/>
              <a:gd name="connsiteX16" fmla="*/ 1482893 w 3450405"/>
              <a:gd name="connsiteY16" fmla="*/ 378035 h 6728001"/>
              <a:gd name="connsiteX17" fmla="*/ 1197144 w 3450405"/>
              <a:gd name="connsiteY17" fmla="*/ 368510 h 6728001"/>
              <a:gd name="connsiteX18" fmla="*/ 1188171 w 3450405"/>
              <a:gd name="connsiteY18" fmla="*/ 1717750 h 6728001"/>
              <a:gd name="connsiteX19" fmla="*/ 909084 w 3450405"/>
              <a:gd name="connsiteY19" fmla="*/ 2336423 h 6728001"/>
              <a:gd name="connsiteX20" fmla="*/ 227494 w 3450405"/>
              <a:gd name="connsiteY20" fmla="*/ 1822074 h 6728001"/>
              <a:gd name="connsiteX21" fmla="*/ 159816 w 3450405"/>
              <a:gd name="connsiteY21" fmla="*/ 2133742 h 6728001"/>
              <a:gd name="connsiteX22" fmla="*/ 669507 w 3450405"/>
              <a:gd name="connsiteY22" fmla="*/ 2806910 h 6728001"/>
              <a:gd name="connsiteX23" fmla="*/ 1330494 w 3450405"/>
              <a:gd name="connsiteY23" fmla="*/ 3583198 h 6728001"/>
              <a:gd name="connsiteX24" fmla="*/ 1506706 w 3450405"/>
              <a:gd name="connsiteY24" fmla="*/ 4107073 h 6728001"/>
              <a:gd name="connsiteX25" fmla="*/ 1313917 w 3450405"/>
              <a:gd name="connsiteY25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21056 w 3450405"/>
              <a:gd name="connsiteY11" fmla="*/ 1597235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82867 w 3450405"/>
              <a:gd name="connsiteY11" fmla="*/ 1638442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32541"/>
              <a:gd name="connsiteY0" fmla="*/ 6728001 h 6728001"/>
              <a:gd name="connsiteX1" fmla="*/ 3080150 w 3432541"/>
              <a:gd name="connsiteY1" fmla="*/ 6709503 h 6728001"/>
              <a:gd name="connsiteX2" fmla="*/ 2530643 w 3432541"/>
              <a:gd name="connsiteY2" fmla="*/ 3878472 h 6728001"/>
              <a:gd name="connsiteX3" fmla="*/ 2442955 w 3432541"/>
              <a:gd name="connsiteY3" fmla="*/ 3482959 h 6728001"/>
              <a:gd name="connsiteX4" fmla="*/ 2713620 w 3432541"/>
              <a:gd name="connsiteY4" fmla="*/ 2866616 h 6728001"/>
              <a:gd name="connsiteX5" fmla="*/ 2754481 w 3432541"/>
              <a:gd name="connsiteY5" fmla="*/ 2192548 h 6728001"/>
              <a:gd name="connsiteX6" fmla="*/ 3402181 w 3432541"/>
              <a:gd name="connsiteY6" fmla="*/ 1301960 h 6728001"/>
              <a:gd name="connsiteX7" fmla="*/ 3016174 w 3432541"/>
              <a:gd name="connsiteY7" fmla="*/ 1075118 h 6728001"/>
              <a:gd name="connsiteX8" fmla="*/ 2421106 w 3432541"/>
              <a:gd name="connsiteY8" fmla="*/ 1821072 h 6728001"/>
              <a:gd name="connsiteX9" fmla="*/ 2764006 w 3432541"/>
              <a:gd name="connsiteY9" fmla="*/ 563772 h 6728001"/>
              <a:gd name="connsiteX10" fmla="*/ 2487781 w 3432541"/>
              <a:gd name="connsiteY10" fmla="*/ 397084 h 6728001"/>
              <a:gd name="connsiteX11" fmla="*/ 2034792 w 3432541"/>
              <a:gd name="connsiteY11" fmla="*/ 1645310 h 6728001"/>
              <a:gd name="connsiteX12" fmla="*/ 2082969 w 3432541"/>
              <a:gd name="connsiteY12" fmla="*/ 154197 h 6728001"/>
              <a:gd name="connsiteX13" fmla="*/ 1768643 w 3432541"/>
              <a:gd name="connsiteY13" fmla="*/ 163723 h 6728001"/>
              <a:gd name="connsiteX14" fmla="*/ 1625667 w 3432541"/>
              <a:gd name="connsiteY14" fmla="*/ 1620945 h 6728001"/>
              <a:gd name="connsiteX15" fmla="*/ 1482893 w 3432541"/>
              <a:gd name="connsiteY15" fmla="*/ 378035 h 6728001"/>
              <a:gd name="connsiteX16" fmla="*/ 1197144 w 3432541"/>
              <a:gd name="connsiteY16" fmla="*/ 368510 h 6728001"/>
              <a:gd name="connsiteX17" fmla="*/ 1188171 w 3432541"/>
              <a:gd name="connsiteY17" fmla="*/ 1717750 h 6728001"/>
              <a:gd name="connsiteX18" fmla="*/ 909084 w 3432541"/>
              <a:gd name="connsiteY18" fmla="*/ 2336423 h 6728001"/>
              <a:gd name="connsiteX19" fmla="*/ 227494 w 3432541"/>
              <a:gd name="connsiteY19" fmla="*/ 1822074 h 6728001"/>
              <a:gd name="connsiteX20" fmla="*/ 159816 w 3432541"/>
              <a:gd name="connsiteY20" fmla="*/ 2133742 h 6728001"/>
              <a:gd name="connsiteX21" fmla="*/ 669507 w 3432541"/>
              <a:gd name="connsiteY21" fmla="*/ 2806910 h 6728001"/>
              <a:gd name="connsiteX22" fmla="*/ 1330494 w 3432541"/>
              <a:gd name="connsiteY22" fmla="*/ 3583198 h 6728001"/>
              <a:gd name="connsiteX23" fmla="*/ 1506706 w 3432541"/>
              <a:gd name="connsiteY23" fmla="*/ 4107073 h 6728001"/>
              <a:gd name="connsiteX24" fmla="*/ 1313917 w 3432541"/>
              <a:gd name="connsiteY24" fmla="*/ 6728001 h 6728001"/>
              <a:gd name="connsiteX0" fmla="*/ 1313917 w 3314077"/>
              <a:gd name="connsiteY0" fmla="*/ 6728001 h 6728001"/>
              <a:gd name="connsiteX1" fmla="*/ 3080150 w 3314077"/>
              <a:gd name="connsiteY1" fmla="*/ 6709503 h 6728001"/>
              <a:gd name="connsiteX2" fmla="*/ 2530643 w 3314077"/>
              <a:gd name="connsiteY2" fmla="*/ 3878472 h 6728001"/>
              <a:gd name="connsiteX3" fmla="*/ 2442955 w 3314077"/>
              <a:gd name="connsiteY3" fmla="*/ 3482959 h 6728001"/>
              <a:gd name="connsiteX4" fmla="*/ 2713620 w 3314077"/>
              <a:gd name="connsiteY4" fmla="*/ 2866616 h 6728001"/>
              <a:gd name="connsiteX5" fmla="*/ 2754481 w 3314077"/>
              <a:gd name="connsiteY5" fmla="*/ 2192548 h 6728001"/>
              <a:gd name="connsiteX6" fmla="*/ 3271692 w 3314077"/>
              <a:gd name="connsiteY6" fmla="*/ 1150868 h 6728001"/>
              <a:gd name="connsiteX7" fmla="*/ 3016174 w 3314077"/>
              <a:gd name="connsiteY7" fmla="*/ 1075118 h 6728001"/>
              <a:gd name="connsiteX8" fmla="*/ 2421106 w 3314077"/>
              <a:gd name="connsiteY8" fmla="*/ 1821072 h 6728001"/>
              <a:gd name="connsiteX9" fmla="*/ 2764006 w 3314077"/>
              <a:gd name="connsiteY9" fmla="*/ 563772 h 6728001"/>
              <a:gd name="connsiteX10" fmla="*/ 2487781 w 3314077"/>
              <a:gd name="connsiteY10" fmla="*/ 397084 h 6728001"/>
              <a:gd name="connsiteX11" fmla="*/ 2034792 w 3314077"/>
              <a:gd name="connsiteY11" fmla="*/ 1645310 h 6728001"/>
              <a:gd name="connsiteX12" fmla="*/ 2082969 w 3314077"/>
              <a:gd name="connsiteY12" fmla="*/ 154197 h 6728001"/>
              <a:gd name="connsiteX13" fmla="*/ 1768643 w 3314077"/>
              <a:gd name="connsiteY13" fmla="*/ 163723 h 6728001"/>
              <a:gd name="connsiteX14" fmla="*/ 1625667 w 3314077"/>
              <a:gd name="connsiteY14" fmla="*/ 1620945 h 6728001"/>
              <a:gd name="connsiteX15" fmla="*/ 1482893 w 3314077"/>
              <a:gd name="connsiteY15" fmla="*/ 378035 h 6728001"/>
              <a:gd name="connsiteX16" fmla="*/ 1197144 w 3314077"/>
              <a:gd name="connsiteY16" fmla="*/ 368510 h 6728001"/>
              <a:gd name="connsiteX17" fmla="*/ 1188171 w 3314077"/>
              <a:gd name="connsiteY17" fmla="*/ 1717750 h 6728001"/>
              <a:gd name="connsiteX18" fmla="*/ 909084 w 3314077"/>
              <a:gd name="connsiteY18" fmla="*/ 2336423 h 6728001"/>
              <a:gd name="connsiteX19" fmla="*/ 227494 w 3314077"/>
              <a:gd name="connsiteY19" fmla="*/ 1822074 h 6728001"/>
              <a:gd name="connsiteX20" fmla="*/ 159816 w 3314077"/>
              <a:gd name="connsiteY20" fmla="*/ 2133742 h 6728001"/>
              <a:gd name="connsiteX21" fmla="*/ 669507 w 3314077"/>
              <a:gd name="connsiteY21" fmla="*/ 2806910 h 6728001"/>
              <a:gd name="connsiteX22" fmla="*/ 1330494 w 3314077"/>
              <a:gd name="connsiteY22" fmla="*/ 3583198 h 6728001"/>
              <a:gd name="connsiteX23" fmla="*/ 1506706 w 3314077"/>
              <a:gd name="connsiteY23" fmla="*/ 4107073 h 6728001"/>
              <a:gd name="connsiteX24" fmla="*/ 1313917 w 3314077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03735 w 3292922"/>
              <a:gd name="connsiteY4" fmla="*/ 2784203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8013 w 3292922"/>
              <a:gd name="connsiteY3" fmla="*/ 3421148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292922" h="6728001">
                <a:moveTo>
                  <a:pt x="1313917" y="6728001"/>
                </a:moveTo>
                <a:lnTo>
                  <a:pt x="3080150" y="6709503"/>
                </a:lnTo>
                <a:cubicBezTo>
                  <a:pt x="2901007" y="5613780"/>
                  <a:pt x="2805281" y="4930985"/>
                  <a:pt x="2530643" y="3878472"/>
                </a:cubicBezTo>
                <a:cubicBezTo>
                  <a:pt x="2496835" y="3710006"/>
                  <a:pt x="2416222" y="3623214"/>
                  <a:pt x="2388013" y="3421148"/>
                </a:cubicBezTo>
                <a:cubicBezTo>
                  <a:pt x="2488975" y="3081794"/>
                  <a:pt x="2557147" y="3039271"/>
                  <a:pt x="2644943" y="2791070"/>
                </a:cubicBezTo>
                <a:cubicBezTo>
                  <a:pt x="2710030" y="2495898"/>
                  <a:pt x="2711066" y="2456210"/>
                  <a:pt x="2754481" y="2192548"/>
                </a:cubicBezTo>
                <a:cubicBezTo>
                  <a:pt x="2746333" y="1985452"/>
                  <a:pt x="3073254" y="1479481"/>
                  <a:pt x="3271692" y="1150868"/>
                </a:cubicBezTo>
                <a:cubicBezTo>
                  <a:pt x="3356967" y="952533"/>
                  <a:pt x="3169677" y="805276"/>
                  <a:pt x="2988703" y="1054514"/>
                </a:cubicBezTo>
                <a:cubicBezTo>
                  <a:pt x="2845795" y="1216579"/>
                  <a:pt x="2581031" y="1593810"/>
                  <a:pt x="2421106" y="1821072"/>
                </a:cubicBezTo>
                <a:cubicBezTo>
                  <a:pt x="2548106" y="1401971"/>
                  <a:pt x="2665581" y="992397"/>
                  <a:pt x="2764006" y="563772"/>
                </a:cubicBezTo>
                <a:cubicBezTo>
                  <a:pt x="2813218" y="314534"/>
                  <a:pt x="2595731" y="208171"/>
                  <a:pt x="2487781" y="397084"/>
                </a:cubicBezTo>
                <a:cubicBezTo>
                  <a:pt x="2363956" y="569328"/>
                  <a:pt x="2150336" y="1369872"/>
                  <a:pt x="2034792" y="1645310"/>
                </a:cubicBezTo>
                <a:cubicBezTo>
                  <a:pt x="2091942" y="1194459"/>
                  <a:pt x="2078206" y="628860"/>
                  <a:pt x="2082969" y="154197"/>
                </a:cubicBezTo>
                <a:cubicBezTo>
                  <a:pt x="2082969" y="38309"/>
                  <a:pt x="1835318" y="-129965"/>
                  <a:pt x="1768643" y="163723"/>
                </a:cubicBezTo>
                <a:cubicBezTo>
                  <a:pt x="1682124" y="397879"/>
                  <a:pt x="1638953" y="1234968"/>
                  <a:pt x="1625667" y="1620945"/>
                </a:cubicBezTo>
                <a:cubicBezTo>
                  <a:pt x="1564339" y="1205538"/>
                  <a:pt x="1505118" y="766972"/>
                  <a:pt x="1482893" y="378035"/>
                </a:cubicBezTo>
                <a:cubicBezTo>
                  <a:pt x="1454318" y="84347"/>
                  <a:pt x="1220956" y="133560"/>
                  <a:pt x="1197144" y="368510"/>
                </a:cubicBezTo>
                <a:cubicBezTo>
                  <a:pt x="1136819" y="844760"/>
                  <a:pt x="1162771" y="1265312"/>
                  <a:pt x="1188171" y="1717750"/>
                </a:cubicBezTo>
                <a:cubicBezTo>
                  <a:pt x="1140161" y="2045735"/>
                  <a:pt x="1199686" y="2167944"/>
                  <a:pt x="1046440" y="2322687"/>
                </a:cubicBezTo>
                <a:cubicBezTo>
                  <a:pt x="855940" y="2122662"/>
                  <a:pt x="618019" y="1903036"/>
                  <a:pt x="227494" y="1822074"/>
                </a:cubicBezTo>
                <a:cubicBezTo>
                  <a:pt x="-15394" y="1795087"/>
                  <a:pt x="-102122" y="1989280"/>
                  <a:pt x="159816" y="2133742"/>
                </a:cubicBezTo>
                <a:cubicBezTo>
                  <a:pt x="345554" y="2368692"/>
                  <a:pt x="756777" y="2611448"/>
                  <a:pt x="861805" y="2861852"/>
                </a:cubicBezTo>
                <a:cubicBezTo>
                  <a:pt x="1030874" y="3125377"/>
                  <a:pt x="1206326" y="3251130"/>
                  <a:pt x="1378569" y="3432105"/>
                </a:cubicBezTo>
                <a:cubicBezTo>
                  <a:pt x="1526589" y="3620465"/>
                  <a:pt x="1509779" y="3863770"/>
                  <a:pt x="1506706" y="4107073"/>
                </a:cubicBezTo>
                <a:cubicBezTo>
                  <a:pt x="1513397" y="5266921"/>
                  <a:pt x="1464287" y="5526742"/>
                  <a:pt x="1313917" y="67280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53" name="Round Same Side Corner Rectangle 6">
            <a:extLst>
              <a:ext uri="{FF2B5EF4-FFF2-40B4-BE49-F238E27FC236}">
                <a16:creationId xmlns:a16="http://schemas.microsoft.com/office/drawing/2014/main" id="{97BF5BA8-1D53-47C5-AE59-B75BA78B1E12}"/>
              </a:ext>
            </a:extLst>
          </p:cNvPr>
          <p:cNvSpPr/>
          <p:nvPr/>
        </p:nvSpPr>
        <p:spPr>
          <a:xfrm rot="10800000" flipH="1">
            <a:off x="8655240" y="2948946"/>
            <a:ext cx="1091763" cy="4068764"/>
          </a:xfrm>
          <a:custGeom>
            <a:avLst/>
            <a:gdLst/>
            <a:ahLst/>
            <a:cxnLst/>
            <a:rect l="l" t="t" r="r" b="b"/>
            <a:pathLst>
              <a:path w="584719" h="2136476">
                <a:moveTo>
                  <a:pt x="10964" y="889917"/>
                </a:moveTo>
                <a:cubicBezTo>
                  <a:pt x="75615" y="889918"/>
                  <a:pt x="128024" y="797671"/>
                  <a:pt x="128024" y="683879"/>
                </a:cubicBezTo>
                <a:lnTo>
                  <a:pt x="128024" y="0"/>
                </a:lnTo>
                <a:lnTo>
                  <a:pt x="0" y="0"/>
                </a:lnTo>
                <a:lnTo>
                  <a:pt x="0" y="887972"/>
                </a:lnTo>
                <a:cubicBezTo>
                  <a:pt x="3573" y="889612"/>
                  <a:pt x="7248" y="889917"/>
                  <a:pt x="10964" y="889917"/>
                </a:cubicBezTo>
                <a:close/>
                <a:moveTo>
                  <a:pt x="573754" y="889918"/>
                </a:moveTo>
                <a:cubicBezTo>
                  <a:pt x="577471" y="889918"/>
                  <a:pt x="581146" y="889612"/>
                  <a:pt x="584719" y="887972"/>
                </a:cubicBezTo>
                <a:lnTo>
                  <a:pt x="584719" y="0"/>
                </a:lnTo>
                <a:lnTo>
                  <a:pt x="456694" y="0"/>
                </a:lnTo>
                <a:lnTo>
                  <a:pt x="456694" y="683879"/>
                </a:lnTo>
                <a:cubicBezTo>
                  <a:pt x="456695" y="797671"/>
                  <a:pt x="509104" y="889918"/>
                  <a:pt x="573754" y="889918"/>
                </a:cubicBezTo>
                <a:close/>
                <a:moveTo>
                  <a:pt x="292360" y="889918"/>
                </a:moveTo>
                <a:cubicBezTo>
                  <a:pt x="357010" y="889918"/>
                  <a:pt x="409420" y="801725"/>
                  <a:pt x="409420" y="692933"/>
                </a:cubicBezTo>
                <a:lnTo>
                  <a:pt x="409420" y="0"/>
                </a:lnTo>
                <a:lnTo>
                  <a:pt x="175300" y="0"/>
                </a:lnTo>
                <a:lnTo>
                  <a:pt x="175300" y="692933"/>
                </a:lnTo>
                <a:cubicBezTo>
                  <a:pt x="175300" y="801725"/>
                  <a:pt x="227709" y="889918"/>
                  <a:pt x="292360" y="889918"/>
                </a:cubicBezTo>
                <a:close/>
                <a:moveTo>
                  <a:pt x="146158" y="1665491"/>
                </a:moveTo>
                <a:lnTo>
                  <a:pt x="438485" y="1665491"/>
                </a:lnTo>
                <a:lnTo>
                  <a:pt x="560664" y="988448"/>
                </a:lnTo>
                <a:cubicBezTo>
                  <a:pt x="499413" y="983746"/>
                  <a:pt x="448810" y="934951"/>
                  <a:pt x="432671" y="869294"/>
                </a:cubicBezTo>
                <a:cubicBezTo>
                  <a:pt x="416317" y="939198"/>
                  <a:pt x="360373" y="989785"/>
                  <a:pt x="294137" y="989785"/>
                </a:cubicBezTo>
                <a:cubicBezTo>
                  <a:pt x="227903" y="989785"/>
                  <a:pt x="171958" y="939199"/>
                  <a:pt x="155604" y="869294"/>
                </a:cubicBezTo>
                <a:cubicBezTo>
                  <a:pt x="139137" y="936225"/>
                  <a:pt x="86881" y="985637"/>
                  <a:pt x="24052" y="988860"/>
                </a:cubicBezTo>
                <a:close/>
                <a:moveTo>
                  <a:pt x="292357" y="2136476"/>
                </a:moveTo>
                <a:lnTo>
                  <a:pt x="428081" y="1762218"/>
                </a:lnTo>
                <a:lnTo>
                  <a:pt x="156635" y="17622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328491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996801" y="3126256"/>
            <a:ext cx="8178016" cy="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>
              <a:buClrTx/>
              <a:buFontTx/>
              <a:buNone/>
            </a:pPr>
            <a:endParaRPr lang="ko-KR" altLang="en-US" sz="2400">
              <a:solidFill>
                <a:prstClr val="black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10191" y="432967"/>
            <a:ext cx="12192000" cy="768085"/>
          </a:xfrm>
        </p:spPr>
        <p:txBody>
          <a:bodyPr/>
          <a:lstStyle/>
          <a:p>
            <a:pPr algn="ctr"/>
            <a:r>
              <a:rPr lang="en-US" altLang="ko-KR" b="1" i="1" dirty="0">
                <a:solidFill>
                  <a:srgbClr val="C00000"/>
                </a:solidFill>
              </a:rPr>
              <a:t>Multimedia</a:t>
            </a:r>
            <a:endParaRPr lang="ko-KR" altLang="en-US" b="1" i="1" dirty="0">
              <a:solidFill>
                <a:srgbClr val="C00000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065007" y="2084851"/>
            <a:ext cx="722223" cy="660503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>
              <a:buClrTx/>
              <a:buFontTx/>
              <a:buNone/>
            </a:pPr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804780" y="2958235"/>
            <a:ext cx="384043" cy="38404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>
              <a:buClrTx/>
              <a:buFontTx/>
              <a:buNone/>
            </a:pPr>
            <a:endParaRPr lang="ko-KR" altLang="en-US" sz="2400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530785" y="2958235"/>
            <a:ext cx="384043" cy="38404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>
              <a:buClrTx/>
              <a:buFontTx/>
              <a:buNone/>
            </a:pPr>
            <a:endParaRPr lang="ko-KR" altLang="en-US" sz="2400">
              <a:solidFill>
                <a:prstClr val="black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256791" y="2958235"/>
            <a:ext cx="384043" cy="38404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>
              <a:buClrTx/>
              <a:buFontTx/>
              <a:buNone/>
            </a:pPr>
            <a:endParaRPr lang="ko-KR" altLang="en-US" sz="24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9982796" y="2958235"/>
            <a:ext cx="384043" cy="38404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>
              <a:buClrTx/>
              <a:buFontTx/>
              <a:buNone/>
            </a:pPr>
            <a:endParaRPr lang="ko-KR" altLang="en-US" sz="240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1425" y="3525011"/>
            <a:ext cx="2112233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>
              <a:buClrTx/>
              <a:buFontTx/>
              <a:buNone/>
            </a:pP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Pengertian</a:t>
            </a:r>
            <a:endParaRPr lang="en-US" altLang="ko-KR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ea typeface="Arial Unicode MS"/>
              <a:cs typeface="Arial" pitchFamily="34" charset="0"/>
            </a:endParaRPr>
          </a:p>
          <a:p>
            <a:pPr algn="ctr" latinLnBrk="1">
              <a:buClrTx/>
              <a:buFontTx/>
              <a:buNone/>
            </a:pP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Ahli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40908" y="3525011"/>
            <a:ext cx="176380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>
              <a:buClrTx/>
              <a:buFontTx/>
              <a:buNone/>
            </a:pP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Sistem</a:t>
            </a:r>
            <a:endParaRPr lang="en-US" altLang="ko-KR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ea typeface="Arial Unicode MS"/>
              <a:cs typeface="Arial" pitchFamily="34" charset="0"/>
            </a:endParaRPr>
          </a:p>
          <a:p>
            <a:pPr algn="ctr" latinLnBrk="1">
              <a:buClrTx/>
              <a:buFontTx/>
              <a:buNone/>
            </a:pPr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Multimedia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66912" y="3525011"/>
            <a:ext cx="176380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>
              <a:buClrTx/>
              <a:buFontTx/>
              <a:buNone/>
            </a:pP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Tujuan</a:t>
            </a:r>
            <a:endParaRPr lang="en-US" altLang="ko-KR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ea typeface="Arial Unicode MS"/>
              <a:cs typeface="Arial" pitchFamily="34" charset="0"/>
            </a:endParaRPr>
          </a:p>
          <a:p>
            <a:pPr algn="ctr" latinLnBrk="1">
              <a:buClrTx/>
              <a:buFontTx/>
              <a:buNone/>
            </a:pPr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Multimedia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92918" y="3525011"/>
            <a:ext cx="176380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>
              <a:buClrTx/>
              <a:buFontTx/>
              <a:buNone/>
            </a:pP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Klasifikasi</a:t>
            </a:r>
            <a:r>
              <a:rPr lang="ko-KR" altLang="en-US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 </a:t>
            </a:r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ea typeface="Arial Unicode MS"/>
                <a:cs typeface="Arial" pitchFamily="34" charset="0"/>
              </a:rPr>
              <a:t>Multimedia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27" name="Shape 752"/>
          <p:cNvSpPr/>
          <p:nvPr/>
        </p:nvSpPr>
        <p:spPr>
          <a:xfrm>
            <a:off x="1723399" y="2021438"/>
            <a:ext cx="546804" cy="723916"/>
          </a:xfrm>
          <a:custGeom>
            <a:avLst/>
            <a:gdLst/>
            <a:ahLst/>
            <a:cxnLst/>
            <a:rect l="0" t="0" r="0" b="0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1">
              <a:buClrTx/>
              <a:buFontTx/>
              <a:buNone/>
            </a:pPr>
            <a:endParaRPr sz="2400">
              <a:solidFill>
                <a:prstClr val="black"/>
              </a:solidFill>
              <a:ea typeface="Arial Unicode MS"/>
            </a:endParaRPr>
          </a:p>
        </p:txBody>
      </p:sp>
      <p:grpSp>
        <p:nvGrpSpPr>
          <p:cNvPr id="28" name="Shape 771"/>
          <p:cNvGrpSpPr/>
          <p:nvPr/>
        </p:nvGrpSpPr>
        <p:grpSpPr>
          <a:xfrm>
            <a:off x="4271798" y="2021438"/>
            <a:ext cx="771749" cy="650764"/>
            <a:chOff x="5247525" y="3007275"/>
            <a:chExt cx="517575" cy="384825"/>
          </a:xfrm>
        </p:grpSpPr>
        <p:sp>
          <p:nvSpPr>
            <p:cNvPr id="29" name="Shape 772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1">
                <a:buClrTx/>
                <a:buFontTx/>
                <a:buNone/>
              </a:pPr>
              <a:endParaRPr sz="2400">
                <a:solidFill>
                  <a:prstClr val="black"/>
                </a:solidFill>
                <a:ea typeface="Arial Unicode MS"/>
              </a:endParaRPr>
            </a:p>
          </p:txBody>
        </p:sp>
        <p:sp>
          <p:nvSpPr>
            <p:cNvPr id="30" name="Shape 773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1">
                <a:buClrTx/>
                <a:buFontTx/>
                <a:buNone/>
              </a:pPr>
              <a:endParaRPr sz="2400">
                <a:solidFill>
                  <a:prstClr val="black"/>
                </a:solidFill>
                <a:ea typeface="Arial Unicode MS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9710476" y="2007031"/>
            <a:ext cx="837432" cy="173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buClrTx/>
              <a:buFontTx/>
              <a:buNone/>
            </a:pPr>
            <a:r>
              <a:rPr lang="en" sz="5333" dirty="0">
                <a:solidFill>
                  <a:prstClr val="white"/>
                </a:solidFill>
                <a:latin typeface="Muli"/>
                <a:ea typeface="Muli"/>
                <a:cs typeface="Muli"/>
                <a:sym typeface="Muli"/>
              </a:rPr>
              <a:t>👪</a:t>
            </a:r>
            <a:endParaRPr lang="en-US" sz="5333" dirty="0">
              <a:solidFill>
                <a:prstClr val="white"/>
              </a:solidFill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73209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90575" y="260648"/>
            <a:ext cx="9582150" cy="880097"/>
          </a:xfrm>
        </p:spPr>
        <p:txBody>
          <a:bodyPr/>
          <a:lstStyle/>
          <a:p>
            <a:pPr algn="ctr"/>
            <a:r>
              <a:rPr lang="en-US" altLang="ko-KR" sz="5333" dirty="0" err="1">
                <a:solidFill>
                  <a:srgbClr val="002060"/>
                </a:solidFill>
                <a:latin typeface="Consolas" panose="020B0609020204030204" pitchFamily="49" charset="0"/>
              </a:rPr>
              <a:t>Pengertian</a:t>
            </a:r>
            <a:r>
              <a:rPr lang="en-US" altLang="ko-KR" sz="5333" dirty="0">
                <a:solidFill>
                  <a:srgbClr val="00206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5333" dirty="0" err="1">
                <a:solidFill>
                  <a:srgbClr val="002060"/>
                </a:solidFill>
                <a:latin typeface="Consolas" panose="020B0609020204030204" pitchFamily="49" charset="0"/>
              </a:rPr>
              <a:t>Menurut</a:t>
            </a:r>
            <a:r>
              <a:rPr lang="en-US" altLang="ko-KR" sz="5333" dirty="0">
                <a:solidFill>
                  <a:srgbClr val="00206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5333" dirty="0" err="1">
                <a:solidFill>
                  <a:srgbClr val="002060"/>
                </a:solidFill>
                <a:latin typeface="Consolas" panose="020B0609020204030204" pitchFamily="49" charset="0"/>
              </a:rPr>
              <a:t>Ahli</a:t>
            </a:r>
            <a:endParaRPr lang="ko-KR" altLang="en-US" sz="5333" dirty="0">
              <a:solidFill>
                <a:srgbClr val="002060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3339" y="1412777"/>
          <a:ext cx="4032444" cy="5280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5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0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279"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Arial Rounded MT Bold" panose="020F0704030504030204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099">
                <a:tc>
                  <a:txBody>
                    <a:bodyPr/>
                    <a:lstStyle/>
                    <a:p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kern="1200" dirty="0" err="1">
                          <a:latin typeface="Baskerville Old Face" panose="02020602080505020303" pitchFamily="18" charset="0"/>
                        </a:rPr>
                        <a:t>Smaldino</a:t>
                      </a:r>
                      <a:r>
                        <a:rPr lang="en-US" sz="2100" kern="1200" dirty="0">
                          <a:latin typeface="Baskerville Old Face" panose="02020602080505020303" pitchFamily="18" charset="0"/>
                        </a:rPr>
                        <a:t>, </a:t>
                      </a:r>
                      <a:r>
                        <a:rPr lang="en-US" sz="2100" kern="1200" dirty="0" err="1">
                          <a:latin typeface="Baskerville Old Face" panose="02020602080505020303" pitchFamily="18" charset="0"/>
                        </a:rPr>
                        <a:t>dkk</a:t>
                      </a:r>
                      <a:r>
                        <a:rPr lang="en-US" sz="2100" kern="1200" dirty="0">
                          <a:latin typeface="Baskerville Old Face" panose="02020602080505020303" pitchFamily="18" charset="0"/>
                        </a:rPr>
                        <a:t>, 2008</a:t>
                      </a:r>
                      <a:r>
                        <a:rPr lang="en-US" altLang="ko-KR" sz="2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skerville Old Face" panose="02020602080505020303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437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Rounded MT Bold" panose="020F0704030504030204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5852">
                <a:tc>
                  <a:txBody>
                    <a:bodyPr/>
                    <a:lstStyle/>
                    <a:p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Multimedia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diartikan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sebagai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penggunaan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berbagai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jenis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media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secara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berurutan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maupun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simultan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menyajikan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suatu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informasi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.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Mutimedia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tidak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harus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menggunakan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alat-alat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canggih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endParaRPr lang="en-US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Rounded MT Bold" panose="020F0704030504030204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921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2400" kern="100" spc="0" baseline="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900730" y="1412777"/>
          <a:ext cx="3923461" cy="5280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6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1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279"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Arial Rounded MT Bold" panose="020F0704030504030204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099">
                <a:tc>
                  <a:txBody>
                    <a:bodyPr/>
                    <a:lstStyle/>
                    <a:p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 err="1">
                          <a:latin typeface="Baskerville Old Face" panose="02020602080505020303" pitchFamily="18" charset="0"/>
                        </a:rPr>
                        <a:t>Helzafah</a:t>
                      </a:r>
                      <a:r>
                        <a:rPr lang="en-US" sz="2100" dirty="0">
                          <a:latin typeface="Baskerville Old Face" panose="02020602080505020303" pitchFamily="18" charset="0"/>
                        </a:rPr>
                        <a:t>,</a:t>
                      </a:r>
                      <a:r>
                        <a:rPr lang="en-US" sz="2100" baseline="0" dirty="0">
                          <a:latin typeface="Baskerville Old Face" panose="02020602080505020303" pitchFamily="18" charset="0"/>
                        </a:rPr>
                        <a:t> </a:t>
                      </a:r>
                      <a:r>
                        <a:rPr lang="en-US" sz="2100" dirty="0">
                          <a:latin typeface="Baskerville Old Face" panose="02020602080505020303" pitchFamily="18" charset="0"/>
                        </a:rPr>
                        <a:t>2004</a:t>
                      </a:r>
                      <a:endParaRPr lang="en-US" altLang="ko-KR" sz="2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askerville Old Face" panose="02020602080505020303" pitchFamily="18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437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Rounded MT Bold" panose="020F0704030504030204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5852">
                <a:tc>
                  <a:txBody>
                    <a:bodyPr/>
                    <a:lstStyle/>
                    <a:p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Multimedia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digunakan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mendeskripsikan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penggunaan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berbagai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media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secara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terpadu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dalam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menyajikan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atau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mengajarkan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suatu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topik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mata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pelajaran</a:t>
                      </a:r>
                      <a:endParaRPr lang="en-US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Rounded MT Bold" panose="020F0704030504030204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921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2400" kern="100" spc="0" baseline="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7549135" y="1412777"/>
          <a:ext cx="3923461" cy="52820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6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1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Arial Rounded MT Bold" panose="020F0704030504030204" pitchFamily="34" charset="0"/>
                      </a:endParaRPr>
                    </a:p>
                  </a:txBody>
                  <a:tcPr marL="121920" marR="121920" marT="60960" marB="6096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767">
                <a:tc>
                  <a:txBody>
                    <a:bodyPr/>
                    <a:lstStyle/>
                    <a:p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kern="1200" dirty="0">
                          <a:latin typeface="Baskerville Old Face" panose="02020602080505020303" pitchFamily="18" charset="0"/>
                        </a:rPr>
                        <a:t>Duffy, </a:t>
                      </a:r>
                      <a:r>
                        <a:rPr lang="en-US" sz="2100" kern="1200" dirty="0" err="1">
                          <a:latin typeface="Baskerville Old Face" panose="02020602080505020303" pitchFamily="18" charset="0"/>
                        </a:rPr>
                        <a:t>Mc.Donald</a:t>
                      </a:r>
                      <a:r>
                        <a:rPr lang="en-US" sz="2100" kern="1200" dirty="0">
                          <a:latin typeface="Baskerville Old Face" panose="02020602080505020303" pitchFamily="18" charset="0"/>
                        </a:rPr>
                        <a:t> &amp; </a:t>
                      </a:r>
                      <a:r>
                        <a:rPr lang="en-US" sz="2100" kern="1200" dirty="0" err="1">
                          <a:latin typeface="Baskerville Old Face" panose="02020602080505020303" pitchFamily="18" charset="0"/>
                        </a:rPr>
                        <a:t>Mizell</a:t>
                      </a:r>
                      <a:r>
                        <a:rPr lang="en-US" sz="2100" kern="1200" dirty="0">
                          <a:latin typeface="Baskerville Old Face" panose="02020602080505020303" pitchFamily="18" charset="0"/>
                        </a:rPr>
                        <a:t>,</a:t>
                      </a:r>
                      <a:r>
                        <a:rPr lang="en-US" sz="2100" kern="1200" baseline="0" dirty="0">
                          <a:latin typeface="Baskerville Old Face" panose="02020602080505020303" pitchFamily="18" charset="0"/>
                        </a:rPr>
                        <a:t> </a:t>
                      </a:r>
                      <a:r>
                        <a:rPr lang="en-US" sz="2100" kern="1200" dirty="0">
                          <a:latin typeface="Baskerville Old Face" panose="02020602080505020303" pitchFamily="18" charset="0"/>
                        </a:rPr>
                        <a:t>2003</a:t>
                      </a:r>
                      <a:endParaRPr lang="en-US" altLang="ko-KR" sz="2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askerville Old Face" panose="02020602080505020303" pitchFamily="18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615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Rounded MT Bold" panose="020F0704030504030204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5497">
                <a:tc>
                  <a:txBody>
                    <a:bodyPr/>
                    <a:lstStyle/>
                    <a:p>
                      <a:endParaRPr lang="ko-KR" altLang="en-US" sz="2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Konsep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multimedia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merupakan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kombinasi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multipel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media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dengan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satu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jenis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sehingga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terjadi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keterpaduan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secara</a:t>
                      </a:r>
                      <a:r>
                        <a:rPr lang="en-US" sz="1600" kern="12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latin typeface="Arial Rounded MT Bold" panose="020F0704030504030204" pitchFamily="34" charset="0"/>
                        </a:rPr>
                        <a:t>keseluruhan</a:t>
                      </a:r>
                      <a:endParaRPr lang="en-US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Rounded MT Bold" panose="020F0704030504030204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332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2400" kern="100" spc="0" baseline="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065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42442" y="1312948"/>
            <a:ext cx="11473358" cy="2600770"/>
          </a:xfrm>
        </p:spPr>
        <p:txBody>
          <a:bodyPr>
            <a:noAutofit/>
          </a:bodyPr>
          <a:lstStyle/>
          <a:p>
            <a:r>
              <a:rPr lang="en-US" sz="3600" dirty="0" err="1">
                <a:solidFill>
                  <a:schemeClr val="tx1"/>
                </a:solidFill>
              </a:rPr>
              <a:t>Jadi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x-none" sz="3600" dirty="0">
                <a:solidFill>
                  <a:schemeClr val="tx1"/>
                </a:solidFill>
              </a:rPr>
              <a:t>Multimedia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merupakan</a:t>
            </a:r>
            <a:r>
              <a:rPr lang="x-none" sz="3600" dirty="0">
                <a:solidFill>
                  <a:schemeClr val="tx1"/>
                </a:solidFill>
              </a:rPr>
              <a:t> media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x-none" sz="3600" dirty="0">
                <a:solidFill>
                  <a:schemeClr val="tx1"/>
                </a:solidFill>
              </a:rPr>
              <a:t>yang melibatkan jenis media untuk merangsang semua indera dalam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x-none" sz="3600" dirty="0">
                <a:solidFill>
                  <a:schemeClr val="tx1"/>
                </a:solidFill>
              </a:rPr>
              <a:t>satu kegiatan pembelajaran</a:t>
            </a:r>
            <a:endParaRPr lang="id-ID" sz="3600" dirty="0"/>
          </a:p>
        </p:txBody>
      </p:sp>
      <p:sp>
        <p:nvSpPr>
          <p:cNvPr id="337" name="Shape 337"/>
          <p:cNvSpPr txBox="1">
            <a:spLocks noGrp="1"/>
          </p:cNvSpPr>
          <p:nvPr>
            <p:ph type="sldNum" idx="4294967295"/>
          </p:nvPr>
        </p:nvSpPr>
        <p:spPr>
          <a:xfrm>
            <a:off x="11743267" y="2944285"/>
            <a:ext cx="448733" cy="9694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247650" y="161925"/>
            <a:ext cx="2781300" cy="1009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JadI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Multimedia </a:t>
            </a:r>
            <a:r>
              <a:rPr lang="en-US" sz="2400" dirty="0" err="1"/>
              <a:t>Itu</a:t>
            </a:r>
            <a:r>
              <a:rPr lang="en-US" sz="2400" dirty="0"/>
              <a:t> ??</a:t>
            </a:r>
          </a:p>
        </p:txBody>
      </p:sp>
    </p:spTree>
    <p:extLst>
      <p:ext uri="{BB962C8B-B14F-4D97-AF65-F5344CB8AC3E}">
        <p14:creationId xmlns:p14="http://schemas.microsoft.com/office/powerpoint/2010/main" val="140907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oup 20480"/>
          <p:cNvGrpSpPr/>
          <p:nvPr/>
        </p:nvGrpSpPr>
        <p:grpSpPr>
          <a:xfrm>
            <a:off x="1851877" y="2817350"/>
            <a:ext cx="9366751" cy="2421729"/>
            <a:chOff x="1291353" y="1755670"/>
            <a:chExt cx="7025063" cy="1816297"/>
          </a:xfrm>
        </p:grpSpPr>
        <p:sp>
          <p:nvSpPr>
            <p:cNvPr id="22" name="Block Arc 21"/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480" name="Rectangle 20479"/>
            <p:cNvSpPr/>
            <p:nvPr/>
          </p:nvSpPr>
          <p:spPr>
            <a:xfrm>
              <a:off x="1291353" y="1755670"/>
              <a:ext cx="6156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340248" y="3499967"/>
              <a:ext cx="5112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75337" y="90483"/>
            <a:ext cx="6098203" cy="1632181"/>
          </a:xfrm>
        </p:spPr>
        <p:txBody>
          <a:bodyPr>
            <a:normAutofit/>
          </a:bodyPr>
          <a:lstStyle/>
          <a:p>
            <a:r>
              <a:rPr lang="en-US" altLang="ko-KR" b="1" dirty="0" err="1">
                <a:solidFill>
                  <a:srgbClr val="C00000"/>
                </a:solidFill>
                <a:latin typeface="Copperplate Gothic Light" panose="020E0507020206020404" pitchFamily="34" charset="0"/>
              </a:rPr>
              <a:t>Sistem</a:t>
            </a:r>
            <a:r>
              <a:rPr lang="en-US" altLang="ko-KR" b="1" dirty="0">
                <a:solidFill>
                  <a:srgbClr val="C00000"/>
                </a:solidFill>
                <a:latin typeface="Copperplate Gothic Light" panose="020E0507020206020404" pitchFamily="34" charset="0"/>
              </a:rPr>
              <a:t> Multimedia</a:t>
            </a:r>
            <a:endParaRPr lang="ko-KR" altLang="en-US" b="1" dirty="0">
              <a:solidFill>
                <a:srgbClr val="C00000"/>
              </a:solidFill>
              <a:latin typeface="Copperplate Gothic Light" panose="020E05070202060204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67696" y="2269264"/>
            <a:ext cx="1219200" cy="1219200"/>
            <a:chOff x="5364088" y="2787774"/>
            <a:chExt cx="914400" cy="914400"/>
          </a:xfrm>
        </p:grpSpPr>
        <p:sp>
          <p:nvSpPr>
            <p:cNvPr id="4" name="Oval 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51007" y="2269264"/>
            <a:ext cx="1219200" cy="1219200"/>
            <a:chOff x="5364088" y="2787774"/>
            <a:chExt cx="914400" cy="914400"/>
          </a:xfrm>
        </p:grpSpPr>
        <p:sp>
          <p:nvSpPr>
            <p:cNvPr id="9" name="Oval 8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434317" y="2269264"/>
            <a:ext cx="1219200" cy="1219200"/>
            <a:chOff x="5364088" y="2787774"/>
            <a:chExt cx="914400" cy="914400"/>
          </a:xfrm>
        </p:grpSpPr>
        <p:sp>
          <p:nvSpPr>
            <p:cNvPr id="12" name="Oval 11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59352" y="4580299"/>
            <a:ext cx="1219200" cy="1219200"/>
            <a:chOff x="5364088" y="278777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642663" y="4580299"/>
            <a:ext cx="1219200" cy="1219200"/>
            <a:chOff x="5364088" y="2787774"/>
            <a:chExt cx="914400" cy="914400"/>
          </a:xfrm>
        </p:grpSpPr>
        <p:sp>
          <p:nvSpPr>
            <p:cNvPr id="18" name="Oval 17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464417" y="2674329"/>
            <a:ext cx="409071" cy="409071"/>
            <a:chOff x="1547664" y="3147814"/>
            <a:chExt cx="720080" cy="720080"/>
          </a:xfrm>
        </p:grpSpPr>
        <p:sp>
          <p:nvSpPr>
            <p:cNvPr id="7" name="Oval 6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Chevron 1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24" name="Oval 23"/>
          <p:cNvSpPr/>
          <p:nvPr/>
        </p:nvSpPr>
        <p:spPr>
          <a:xfrm>
            <a:off x="7047727" y="2674329"/>
            <a:ext cx="409071" cy="4090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27" name="Oval 26"/>
          <p:cNvSpPr/>
          <p:nvPr/>
        </p:nvSpPr>
        <p:spPr>
          <a:xfrm rot="10800000">
            <a:off x="5256073" y="4985365"/>
            <a:ext cx="409071" cy="4090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30" name="Oval 29"/>
          <p:cNvSpPr/>
          <p:nvPr/>
        </p:nvSpPr>
        <p:spPr>
          <a:xfrm rot="5400000">
            <a:off x="10755798" y="3173039"/>
            <a:ext cx="409069" cy="40906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27991" y="3586622"/>
            <a:ext cx="26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Komputer</a:t>
            </a:r>
            <a:endParaRPr lang="ko-KR" altLang="en-US" sz="2400" b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111299" y="3586622"/>
            <a:ext cx="26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Teks</a:t>
            </a:r>
            <a:endParaRPr lang="ko-KR" altLang="en-US" sz="2400" b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94607" y="3586622"/>
            <a:ext cx="26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Grafis</a:t>
            </a:r>
            <a:endParaRPr lang="ko-KR" altLang="en-US" sz="2400" b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336268" y="5907917"/>
            <a:ext cx="26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Video</a:t>
            </a:r>
            <a:endParaRPr lang="ko-KR" altLang="en-US" sz="2400" b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919579" y="5907917"/>
            <a:ext cx="26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Suara</a:t>
            </a:r>
            <a:endParaRPr lang="ko-KR" altLang="en-US" sz="2400" b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1396" y="1419178"/>
            <a:ext cx="2698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untuk</a:t>
            </a:r>
            <a:r>
              <a:rPr lang="en-US" altLang="ko-KR" sz="16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 </a:t>
            </a:r>
            <a:r>
              <a:rPr lang="en-US" altLang="ko-KR" sz="1600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menyajikan</a:t>
            </a:r>
            <a:endParaRPr lang="ko-KR" altLang="en-US" sz="16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  <a:sym typeface="Arial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10120417" y="4369313"/>
            <a:ext cx="1219200" cy="1219200"/>
            <a:chOff x="5364088" y="2787774"/>
            <a:chExt cx="914400" cy="914400"/>
          </a:xfrm>
        </p:grpSpPr>
        <p:sp>
          <p:nvSpPr>
            <p:cNvPr id="61" name="Oval 6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63" name="Rectangle 36"/>
          <p:cNvSpPr/>
          <p:nvPr/>
        </p:nvSpPr>
        <p:spPr>
          <a:xfrm>
            <a:off x="3441027" y="5020616"/>
            <a:ext cx="405020" cy="33856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380711" y="5730718"/>
            <a:ext cx="26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rPr>
              <a:t>Gambar</a:t>
            </a:r>
            <a:endParaRPr lang="ko-KR" altLang="en-US" sz="2400" b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66" name="Trapezoid 13">
            <a:extLst>
              <a:ext uri="{FF2B5EF4-FFF2-40B4-BE49-F238E27FC236}">
                <a16:creationId xmlns:a16="http://schemas.microsoft.com/office/drawing/2014/main" id="{1586F4DB-CD4B-45B8-8208-8BD6229D014E}"/>
              </a:ext>
            </a:extLst>
          </p:cNvPr>
          <p:cNvSpPr/>
          <p:nvPr/>
        </p:nvSpPr>
        <p:spPr>
          <a:xfrm>
            <a:off x="1619477" y="2675458"/>
            <a:ext cx="482451" cy="4079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67" name="Round Same Side Corner Rectangle 6">
            <a:extLst>
              <a:ext uri="{FF2B5EF4-FFF2-40B4-BE49-F238E27FC236}">
                <a16:creationId xmlns:a16="http://schemas.microsoft.com/office/drawing/2014/main" id="{70CF66EF-EFBC-4950-BF6B-411A105D7178}"/>
              </a:ext>
            </a:extLst>
          </p:cNvPr>
          <p:cNvSpPr/>
          <p:nvPr/>
        </p:nvSpPr>
        <p:spPr>
          <a:xfrm rot="2700000">
            <a:off x="5384190" y="2535728"/>
            <a:ext cx="173661" cy="696229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B492C6F2-61E2-42A7-A26F-34A5088F73D6}"/>
              </a:ext>
            </a:extLst>
          </p:cNvPr>
          <p:cNvSpPr/>
          <p:nvPr/>
        </p:nvSpPr>
        <p:spPr>
          <a:xfrm>
            <a:off x="10467743" y="4822313"/>
            <a:ext cx="576180" cy="37867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71" name="Chord 15">
            <a:extLst>
              <a:ext uri="{FF2B5EF4-FFF2-40B4-BE49-F238E27FC236}">
                <a16:creationId xmlns:a16="http://schemas.microsoft.com/office/drawing/2014/main" id="{DA47F4E6-41BA-4BF0-857A-0C2FC1E26EE1}"/>
              </a:ext>
            </a:extLst>
          </p:cNvPr>
          <p:cNvSpPr/>
          <p:nvPr/>
        </p:nvSpPr>
        <p:spPr>
          <a:xfrm>
            <a:off x="7119511" y="4911555"/>
            <a:ext cx="265500" cy="578861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72" name="Oval 25">
            <a:extLst>
              <a:ext uri="{FF2B5EF4-FFF2-40B4-BE49-F238E27FC236}">
                <a16:creationId xmlns:a16="http://schemas.microsoft.com/office/drawing/2014/main" id="{C078CAEB-0A49-40DA-9C6C-9737B6C622C8}"/>
              </a:ext>
            </a:extLst>
          </p:cNvPr>
          <p:cNvSpPr>
            <a:spLocks noChangeAspect="1"/>
          </p:cNvSpPr>
          <p:nvPr/>
        </p:nvSpPr>
        <p:spPr>
          <a:xfrm>
            <a:off x="8813571" y="2603399"/>
            <a:ext cx="479347" cy="48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830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body" sz="quarter" idx="10"/>
          </p:nvPr>
        </p:nvSpPr>
        <p:spPr>
          <a:xfrm>
            <a:off x="0" y="1700808"/>
            <a:ext cx="6384032" cy="2688299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203195"/>
            <a:r>
              <a:rPr lang="en-US" sz="2667" dirty="0" err="1">
                <a:solidFill>
                  <a:srgbClr val="C00000"/>
                </a:solidFill>
              </a:rPr>
              <a:t>Tujuan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penggunaan</a:t>
            </a:r>
            <a:r>
              <a:rPr lang="en-US" sz="2667" dirty="0">
                <a:solidFill>
                  <a:srgbClr val="C00000"/>
                </a:solidFill>
              </a:rPr>
              <a:t> multimedia </a:t>
            </a:r>
            <a:r>
              <a:rPr lang="en-US" sz="2667" dirty="0" err="1">
                <a:solidFill>
                  <a:srgbClr val="C00000"/>
                </a:solidFill>
              </a:rPr>
              <a:t>dalam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pendidikan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dan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pelatihan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adalah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melibatkan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pembelajar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dalam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pengalaman</a:t>
            </a:r>
            <a:r>
              <a:rPr lang="en-US" sz="2667" dirty="0">
                <a:solidFill>
                  <a:srgbClr val="C00000"/>
                </a:solidFill>
              </a:rPr>
              <a:t> multi </a:t>
            </a:r>
            <a:r>
              <a:rPr lang="en-US" sz="2667" dirty="0" err="1">
                <a:solidFill>
                  <a:srgbClr val="C00000"/>
                </a:solidFill>
              </a:rPr>
              <a:t>sensori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untuk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meningkatkan</a:t>
            </a:r>
            <a:r>
              <a:rPr lang="en-US" sz="2667" dirty="0">
                <a:solidFill>
                  <a:srgbClr val="C00000"/>
                </a:solidFill>
              </a:rPr>
              <a:t> </a:t>
            </a:r>
            <a:r>
              <a:rPr lang="en-US" sz="2667" dirty="0" err="1">
                <a:solidFill>
                  <a:srgbClr val="C00000"/>
                </a:solidFill>
              </a:rPr>
              <a:t>kegiat</a:t>
            </a:r>
            <a:r>
              <a:rPr lang="id-ID" sz="2667" dirty="0">
                <a:solidFill>
                  <a:srgbClr val="C00000"/>
                </a:solidFill>
              </a:rPr>
              <a:t>a</a:t>
            </a:r>
            <a:r>
              <a:rPr lang="en-US" sz="2667" dirty="0">
                <a:solidFill>
                  <a:srgbClr val="C00000"/>
                </a:solidFill>
              </a:rPr>
              <a:t>n </a:t>
            </a:r>
            <a:r>
              <a:rPr lang="en-US" sz="2667" dirty="0" err="1">
                <a:solidFill>
                  <a:srgbClr val="C00000"/>
                </a:solidFill>
              </a:rPr>
              <a:t>belajar</a:t>
            </a:r>
            <a:r>
              <a:rPr lang="en-US" sz="2667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pPr marL="203195"/>
            <a:r>
              <a:rPr lang="en-US" sz="2400" dirty="0" err="1"/>
              <a:t>Dimanfaatkannya</a:t>
            </a:r>
            <a:r>
              <a:rPr lang="en-US" sz="2400" dirty="0"/>
              <a:t> multimedia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,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diharapkan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meningkat</a:t>
            </a:r>
            <a:r>
              <a:rPr lang="en-US" sz="2400" dirty="0"/>
              <a:t>.</a:t>
            </a:r>
          </a:p>
          <a:p>
            <a:pPr marL="203195"/>
            <a:endParaRPr lang="en-US" sz="2400" dirty="0"/>
          </a:p>
        </p:txBody>
      </p:sp>
      <p:sp>
        <p:nvSpPr>
          <p:cNvPr id="307" name="Shape 307"/>
          <p:cNvSpPr txBox="1">
            <a:spLocks noGrp="1"/>
          </p:cNvSpPr>
          <p:nvPr>
            <p:ph type="title" idx="4294967295"/>
          </p:nvPr>
        </p:nvSpPr>
        <p:spPr>
          <a:xfrm>
            <a:off x="2543605" y="548680"/>
            <a:ext cx="6851651" cy="1143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b="1" dirty="0">
                <a:solidFill>
                  <a:schemeClr val="tx2"/>
                </a:solidFill>
              </a:rPr>
              <a:t>Tujuan Multimedia</a:t>
            </a:r>
            <a:endParaRPr b="1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90768" y="2373170"/>
            <a:ext cx="5408976" cy="3539430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203195" algn="ctr"/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Dimanfaatkannya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multimedia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berbagai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sumber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informasi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serta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id-ID" sz="3200" dirty="0">
              <a:solidFill>
                <a:schemeClr val="tx2">
                  <a:lumMod val="50000"/>
                </a:schemeClr>
              </a:solidFill>
            </a:endParaRPr>
          </a:p>
          <a:p>
            <a:pPr marL="203195" algn="ctr"/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metode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pembelajaran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pencapaian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hasil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pembelajaran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diharapkan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id-ID" sz="3200" dirty="0">
              <a:solidFill>
                <a:schemeClr val="tx2">
                  <a:lumMod val="50000"/>
                </a:schemeClr>
              </a:solidFill>
            </a:endParaRPr>
          </a:p>
          <a:p>
            <a:pPr marL="203195" algn="ctr"/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meningkat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475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0" build="p" animBg="1"/>
      <p:bldP spid="307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77069" y="452334"/>
            <a:ext cx="11296650" cy="948580"/>
          </a:xfrm>
          <a:ln w="28575">
            <a:solidFill>
              <a:srgbClr val="7030A0"/>
            </a:solidFill>
          </a:ln>
        </p:spPr>
        <p:txBody>
          <a:bodyPr/>
          <a:lstStyle/>
          <a:p>
            <a:pPr algn="ctr"/>
            <a:r>
              <a:rPr lang="en-US" altLang="ko-KR" sz="5867" dirty="0" err="1">
                <a:solidFill>
                  <a:srgbClr val="C00000"/>
                </a:solidFill>
                <a:latin typeface="Copperplate Gothic Light" panose="020E0507020206020404" pitchFamily="34" charset="0"/>
              </a:rPr>
              <a:t>Klasifikasi</a:t>
            </a:r>
            <a:r>
              <a:rPr lang="en-US" altLang="ko-KR" sz="5867" dirty="0">
                <a:solidFill>
                  <a:srgbClr val="C00000"/>
                </a:solidFill>
                <a:latin typeface="Copperplate Gothic Light" panose="020E0507020206020404" pitchFamily="34" charset="0"/>
              </a:rPr>
              <a:t> Multimedia</a:t>
            </a:r>
            <a:endParaRPr lang="ko-KR" altLang="en-US" sz="5867" dirty="0">
              <a:solidFill>
                <a:srgbClr val="C00000"/>
              </a:solidFill>
              <a:latin typeface="Copperplate Gothic Light" panose="020E05070202060204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18137" y="2372883"/>
            <a:ext cx="1113724" cy="960107"/>
            <a:chOff x="3496214" y="1275606"/>
            <a:chExt cx="1060704" cy="914400"/>
          </a:xfrm>
        </p:grpSpPr>
        <p:sp>
          <p:nvSpPr>
            <p:cNvPr id="6" name="Hexagon 5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" name="Hexagon 6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028641" y="3020955"/>
            <a:ext cx="1113724" cy="960107"/>
            <a:chOff x="3496214" y="1275606"/>
            <a:chExt cx="1060704" cy="914400"/>
          </a:xfrm>
        </p:grpSpPr>
        <p:sp>
          <p:nvSpPr>
            <p:cNvPr id="11" name="Hexagon 10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Hexagon 11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018137" y="3669027"/>
            <a:ext cx="1113724" cy="960107"/>
            <a:chOff x="3496214" y="1275606"/>
            <a:chExt cx="1060704" cy="914400"/>
          </a:xfrm>
        </p:grpSpPr>
        <p:sp>
          <p:nvSpPr>
            <p:cNvPr id="14" name="Hexagon 13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Hexagon 14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018137" y="4965171"/>
            <a:ext cx="1113724" cy="960107"/>
            <a:chOff x="3496214" y="1275606"/>
            <a:chExt cx="1060704" cy="914400"/>
          </a:xfrm>
        </p:grpSpPr>
        <p:sp>
          <p:nvSpPr>
            <p:cNvPr id="20" name="Hexagon 19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Hexagon 20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28641" y="4317099"/>
            <a:ext cx="1113724" cy="960107"/>
            <a:chOff x="3496214" y="1275606"/>
            <a:chExt cx="1060704" cy="914400"/>
          </a:xfrm>
        </p:grpSpPr>
        <p:sp>
          <p:nvSpPr>
            <p:cNvPr id="23" name="Hexagon 22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Hexagon 23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>
            <a:off x="7142365" y="3501008"/>
            <a:ext cx="404220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142365" y="4797152"/>
            <a:ext cx="404220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975936" y="2852936"/>
            <a:ext cx="404220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975936" y="4149080"/>
            <a:ext cx="404220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975936" y="5445224"/>
            <a:ext cx="404220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561751" y="2155310"/>
            <a:ext cx="3456384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733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 Old Face" panose="02020602080505020303" pitchFamily="18" charset="0"/>
                <a:cs typeface="Arial" pitchFamily="34" charset="0"/>
                <a:sym typeface="Arial"/>
              </a:rPr>
              <a:t>Multimedia Kits</a:t>
            </a:r>
            <a:endParaRPr lang="ko-KR" altLang="en-US" sz="3733" b="1" i="1" dirty="0">
              <a:solidFill>
                <a:prstClr val="black">
                  <a:lumMod val="75000"/>
                  <a:lumOff val="25000"/>
                </a:prstClr>
              </a:solidFill>
              <a:latin typeface="Baskerville Old Face" panose="02020602080505020303" pitchFamily="18" charset="0"/>
              <a:cs typeface="Arial" pitchFamily="34" charset="0"/>
              <a:sym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298103" y="2958925"/>
            <a:ext cx="3456384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733" b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 Old Face" panose="02020602080505020303" pitchFamily="18" charset="0"/>
                <a:cs typeface="Arial" pitchFamily="34" charset="0"/>
                <a:sym typeface="Arial"/>
              </a:rPr>
              <a:t>Multimedia </a:t>
            </a:r>
            <a:r>
              <a:rPr lang="en-US" altLang="ko-KR" sz="3733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skerville Old Face" panose="02020602080505020303" pitchFamily="18" charset="0"/>
                <a:cs typeface="Arial" pitchFamily="34" charset="0"/>
                <a:sym typeface="Arial"/>
              </a:rPr>
              <a:t>Interaktif</a:t>
            </a:r>
            <a:endParaRPr lang="ko-KR" altLang="en-US" sz="3733" b="1" dirty="0">
              <a:solidFill>
                <a:prstClr val="black">
                  <a:lumMod val="75000"/>
                  <a:lumOff val="25000"/>
                </a:prstClr>
              </a:solidFill>
              <a:latin typeface="Baskerville Old Face" panose="02020602080505020303" pitchFamily="18" charset="0"/>
              <a:cs typeface="Arial" pitchFamily="34" charset="0"/>
              <a:sym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18155" y="4760374"/>
            <a:ext cx="3456384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733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 Old Face" panose="02020602080505020303" pitchFamily="18" charset="0"/>
                <a:cs typeface="Arial" pitchFamily="34" charset="0"/>
                <a:sym typeface="Arial"/>
              </a:rPr>
              <a:t>Expert System</a:t>
            </a:r>
            <a:endParaRPr lang="ko-KR" altLang="en-US" sz="3733" b="1" i="1" dirty="0">
              <a:solidFill>
                <a:prstClr val="black">
                  <a:lumMod val="75000"/>
                  <a:lumOff val="25000"/>
                </a:prstClr>
              </a:solidFill>
              <a:latin typeface="Baskerville Old Face" panose="02020602080505020303" pitchFamily="18" charset="0"/>
              <a:cs typeface="Arial" pitchFamily="34" charset="0"/>
              <a:sym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2361" y="2754952"/>
            <a:ext cx="3456384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733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 Old Face" panose="02020602080505020303" pitchFamily="18" charset="0"/>
                <a:cs typeface="Arial" pitchFamily="34" charset="0"/>
                <a:sym typeface="Arial"/>
              </a:rPr>
              <a:t>Hypermedia</a:t>
            </a:r>
            <a:endParaRPr lang="ko-KR" altLang="en-US" sz="3733" b="1" i="1" dirty="0">
              <a:solidFill>
                <a:prstClr val="black">
                  <a:lumMod val="75000"/>
                  <a:lumOff val="25000"/>
                </a:prstClr>
              </a:solidFill>
              <a:latin typeface="Baskerville Old Face" panose="02020602080505020303" pitchFamily="18" charset="0"/>
              <a:cs typeface="Arial" pitchFamily="34" charset="0"/>
              <a:sym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952165" y="4127795"/>
            <a:ext cx="3456384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733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 Old Face" panose="02020602080505020303" pitchFamily="18" charset="0"/>
                <a:cs typeface="Arial" pitchFamily="34" charset="0"/>
                <a:sym typeface="Arial"/>
              </a:rPr>
              <a:t>Virtual Reality</a:t>
            </a:r>
            <a:endParaRPr lang="ko-KR" altLang="en-US" sz="3733" b="1" i="1" dirty="0">
              <a:solidFill>
                <a:prstClr val="black">
                  <a:lumMod val="75000"/>
                  <a:lumOff val="25000"/>
                </a:prstClr>
              </a:solidFill>
              <a:latin typeface="Baskerville Old Face" panose="02020602080505020303" pitchFamily="18" charset="0"/>
              <a:cs typeface="Arial" pitchFamily="34" charset="0"/>
              <a:sym typeface="Arial"/>
            </a:endParaRPr>
          </a:p>
        </p:txBody>
      </p:sp>
      <p:sp>
        <p:nvSpPr>
          <p:cNvPr id="56" name="Donut 22">
            <a:extLst>
              <a:ext uri="{FF2B5EF4-FFF2-40B4-BE49-F238E27FC236}">
                <a16:creationId xmlns:a16="http://schemas.microsoft.com/office/drawing/2014/main" id="{D1C318CF-7A10-40B6-A5AA-12501593F22A}"/>
              </a:ext>
            </a:extLst>
          </p:cNvPr>
          <p:cNvSpPr>
            <a:spLocks noChangeAspect="1"/>
          </p:cNvSpPr>
          <p:nvPr/>
        </p:nvSpPr>
        <p:spPr>
          <a:xfrm>
            <a:off x="6295089" y="4636511"/>
            <a:ext cx="572003" cy="29298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58" name="Oval 27">
            <a:extLst>
              <a:ext uri="{FF2B5EF4-FFF2-40B4-BE49-F238E27FC236}">
                <a16:creationId xmlns:a16="http://schemas.microsoft.com/office/drawing/2014/main" id="{8725CAB3-2F1E-41D7-BCA3-B9F954066738}"/>
              </a:ext>
            </a:extLst>
          </p:cNvPr>
          <p:cNvSpPr/>
          <p:nvPr/>
        </p:nvSpPr>
        <p:spPr>
          <a:xfrm>
            <a:off x="5380861" y="5090466"/>
            <a:ext cx="373083" cy="709517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59" name="Smiley Face 14">
            <a:extLst>
              <a:ext uri="{FF2B5EF4-FFF2-40B4-BE49-F238E27FC236}">
                <a16:creationId xmlns:a16="http://schemas.microsoft.com/office/drawing/2014/main" id="{B9D55924-95C3-47A6-8499-855562DC8947}"/>
              </a:ext>
            </a:extLst>
          </p:cNvPr>
          <p:cNvSpPr/>
          <p:nvPr/>
        </p:nvSpPr>
        <p:spPr>
          <a:xfrm>
            <a:off x="5325376" y="3913857"/>
            <a:ext cx="504257" cy="50425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60" name="Rectangle 130">
            <a:extLst>
              <a:ext uri="{FF2B5EF4-FFF2-40B4-BE49-F238E27FC236}">
                <a16:creationId xmlns:a16="http://schemas.microsoft.com/office/drawing/2014/main" id="{8D312A6D-CC03-42D7-869D-4EEDF63EB1DA}"/>
              </a:ext>
            </a:extLst>
          </p:cNvPr>
          <p:cNvSpPr/>
          <p:nvPr/>
        </p:nvSpPr>
        <p:spPr>
          <a:xfrm>
            <a:off x="5329569" y="2627302"/>
            <a:ext cx="495867" cy="49811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61" name="Trapezoid 13">
            <a:extLst>
              <a:ext uri="{FF2B5EF4-FFF2-40B4-BE49-F238E27FC236}">
                <a16:creationId xmlns:a16="http://schemas.microsoft.com/office/drawing/2014/main" id="{1586F4DB-CD4B-45B8-8208-8BD6229D014E}"/>
              </a:ext>
            </a:extLst>
          </p:cNvPr>
          <p:cNvSpPr/>
          <p:nvPr/>
        </p:nvSpPr>
        <p:spPr>
          <a:xfrm>
            <a:off x="6350359" y="3261086"/>
            <a:ext cx="482451" cy="4079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188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sz="quarter" idx="10"/>
          </p:nvPr>
        </p:nvSpPr>
        <p:spPr>
          <a:xfrm>
            <a:off x="495299" y="2084851"/>
            <a:ext cx="11306175" cy="345638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711182" indent="-609585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060"/>
                </a:solidFill>
              </a:rPr>
              <a:t>Kumpulan </a:t>
            </a:r>
            <a:r>
              <a:rPr lang="en-US" sz="3600" dirty="0" err="1">
                <a:solidFill>
                  <a:srgbClr val="002060"/>
                </a:solidFill>
              </a:rPr>
              <a:t>bahan-bahan</a:t>
            </a:r>
            <a:r>
              <a:rPr lang="en-US" sz="3600" dirty="0">
                <a:solidFill>
                  <a:srgbClr val="002060"/>
                </a:solidFill>
              </a:rPr>
              <a:t> yang </a:t>
            </a:r>
            <a:r>
              <a:rPr lang="en-US" sz="3600" dirty="0" err="1">
                <a:solidFill>
                  <a:srgbClr val="002060"/>
                </a:solidFill>
              </a:rPr>
              <a:t>berisi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lebih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dari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satu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jenis</a:t>
            </a:r>
            <a:r>
              <a:rPr lang="en-US" sz="3600" dirty="0">
                <a:solidFill>
                  <a:srgbClr val="002060"/>
                </a:solidFill>
              </a:rPr>
              <a:t> media yang </a:t>
            </a:r>
            <a:r>
              <a:rPr lang="en-US" sz="3600" dirty="0" err="1">
                <a:solidFill>
                  <a:srgbClr val="002060"/>
                </a:solidFill>
              </a:rPr>
              <a:t>diorganisasikan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untuk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satu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topik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  <a:endParaRPr lang="id-ID" sz="3600" dirty="0">
              <a:solidFill>
                <a:srgbClr val="002060"/>
              </a:solidFill>
            </a:endParaRPr>
          </a:p>
          <a:p>
            <a:pPr marL="711182" indent="-609585" algn="just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2060"/>
                </a:solidFill>
              </a:rPr>
              <a:t>Jenis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ini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termasuk</a:t>
            </a:r>
            <a:r>
              <a:rPr lang="en-US" sz="3600" dirty="0">
                <a:solidFill>
                  <a:srgbClr val="002060"/>
                </a:solidFill>
              </a:rPr>
              <a:t> CD-ROM, slides, audiotape, Videotape, </a:t>
            </a:r>
            <a:r>
              <a:rPr lang="en-US" sz="3600" dirty="0" err="1">
                <a:solidFill>
                  <a:srgbClr val="002060"/>
                </a:solidFill>
              </a:rPr>
              <a:t>gambar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diam</a:t>
            </a:r>
            <a:r>
              <a:rPr lang="en-US" sz="3600" dirty="0">
                <a:solidFill>
                  <a:srgbClr val="002060"/>
                </a:solidFill>
              </a:rPr>
              <a:t>, model, media </a:t>
            </a:r>
            <a:r>
              <a:rPr lang="en-US" sz="3600" dirty="0" err="1">
                <a:solidFill>
                  <a:srgbClr val="002060"/>
                </a:solidFill>
              </a:rPr>
              <a:t>cetak</a:t>
            </a:r>
            <a:r>
              <a:rPr lang="en-US" sz="3600" dirty="0">
                <a:solidFill>
                  <a:srgbClr val="002060"/>
                </a:solidFill>
              </a:rPr>
              <a:t>, OHT, </a:t>
            </a:r>
            <a:r>
              <a:rPr lang="en-US" sz="3600" dirty="0" err="1">
                <a:solidFill>
                  <a:srgbClr val="002060"/>
                </a:solidFill>
              </a:rPr>
              <a:t>lembar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kerja</a:t>
            </a:r>
            <a:r>
              <a:rPr lang="en-US" sz="3600" dirty="0">
                <a:solidFill>
                  <a:srgbClr val="002060"/>
                </a:solidFill>
              </a:rPr>
              <a:t>, </a:t>
            </a:r>
            <a:r>
              <a:rPr lang="en-US" sz="3600" dirty="0" err="1">
                <a:solidFill>
                  <a:srgbClr val="002060"/>
                </a:solidFill>
              </a:rPr>
              <a:t>gambar</a:t>
            </a:r>
            <a:r>
              <a:rPr lang="en-US" sz="3600" dirty="0">
                <a:solidFill>
                  <a:srgbClr val="002060"/>
                </a:solidFill>
              </a:rPr>
              <a:t>, </a:t>
            </a:r>
            <a:r>
              <a:rPr lang="en-US" sz="3600" dirty="0" err="1">
                <a:solidFill>
                  <a:srgbClr val="002060"/>
                </a:solidFill>
              </a:rPr>
              <a:t>grafis</a:t>
            </a:r>
            <a:r>
              <a:rPr lang="en-US" sz="3600" dirty="0">
                <a:solidFill>
                  <a:srgbClr val="002060"/>
                </a:solidFill>
              </a:rPr>
              <a:t>, </a:t>
            </a:r>
            <a:r>
              <a:rPr lang="en-US" sz="3600" dirty="0" err="1">
                <a:solidFill>
                  <a:srgbClr val="002060"/>
                </a:solidFill>
              </a:rPr>
              <a:t>objek</a:t>
            </a:r>
            <a:r>
              <a:rPr lang="en-US" sz="3600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altLang="ko-KR" sz="54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 Old Face" panose="02020602080505020303" pitchFamily="18" charset="0"/>
                <a:ea typeface="Arial Unicode MS"/>
              </a:rPr>
              <a:t>Multimedia Kits</a:t>
            </a:r>
            <a:endParaRPr lang="id-ID" sz="5400" dirty="0"/>
          </a:p>
        </p:txBody>
      </p:sp>
    </p:spTree>
    <p:extLst>
      <p:ext uri="{BB962C8B-B14F-4D97-AF65-F5344CB8AC3E}">
        <p14:creationId xmlns:p14="http://schemas.microsoft.com/office/powerpoint/2010/main" val="60188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sz="quarter" idx="10"/>
          </p:nvPr>
        </p:nvSpPr>
        <p:spPr>
          <a:xfrm>
            <a:off x="431371" y="1700808"/>
            <a:ext cx="11137237" cy="48965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558786" indent="-457189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Media yang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memiliki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komposisi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materi-materi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berurutan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id-ID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58786" indent="-457189">
              <a:buFont typeface="Arial" panose="020B0604020202020204" pitchFamily="34" charset="0"/>
              <a:buChar char="•"/>
            </a:pPr>
            <a:r>
              <a:rPr lang="id-ID" sz="3200" dirty="0">
                <a:solidFill>
                  <a:srgbClr val="C00000"/>
                </a:solidFill>
              </a:rPr>
              <a:t>M</a:t>
            </a:r>
            <a:r>
              <a:rPr lang="en-US" sz="3200" dirty="0" err="1">
                <a:solidFill>
                  <a:srgbClr val="C00000"/>
                </a:solidFill>
              </a:rPr>
              <a:t>engacu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pada</a:t>
            </a:r>
            <a:r>
              <a:rPr lang="en-US" sz="3200" dirty="0">
                <a:solidFill>
                  <a:srgbClr val="C00000"/>
                </a:solidFill>
              </a:rPr>
              <a:t> software </a:t>
            </a:r>
            <a:r>
              <a:rPr lang="en-US" sz="3200" dirty="0" err="1">
                <a:solidFill>
                  <a:srgbClr val="C00000"/>
                </a:solidFill>
              </a:rPr>
              <a:t>komputer</a:t>
            </a:r>
            <a:r>
              <a:rPr lang="en-US" sz="3200" dirty="0">
                <a:solidFill>
                  <a:srgbClr val="C00000"/>
                </a:solidFill>
              </a:rPr>
              <a:t> yang </a:t>
            </a:r>
            <a:r>
              <a:rPr lang="en-US" sz="3200" dirty="0" err="1">
                <a:solidFill>
                  <a:srgbClr val="C00000"/>
                </a:solidFill>
              </a:rPr>
              <a:t>menggunakan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id-ID" sz="3200" dirty="0">
                <a:solidFill>
                  <a:srgbClr val="C00000"/>
                </a:solidFill>
              </a:rPr>
              <a:t>  </a:t>
            </a:r>
            <a:r>
              <a:rPr lang="en-US" sz="3200" dirty="0">
                <a:solidFill>
                  <a:srgbClr val="C00000"/>
                </a:solidFill>
              </a:rPr>
              <a:t>un</a:t>
            </a:r>
            <a:r>
              <a:rPr lang="id-ID" sz="3200" dirty="0">
                <a:solidFill>
                  <a:srgbClr val="C00000"/>
                </a:solidFill>
              </a:rPr>
              <a:t>s</a:t>
            </a:r>
            <a:r>
              <a:rPr lang="en-US" sz="3200" dirty="0" err="1">
                <a:solidFill>
                  <a:srgbClr val="C00000"/>
                </a:solidFill>
              </a:rPr>
              <a:t>ur-unsur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id-ID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teks</a:t>
            </a:r>
            <a:r>
              <a:rPr lang="en-US" sz="3200" dirty="0">
                <a:solidFill>
                  <a:srgbClr val="C00000"/>
                </a:solidFill>
              </a:rPr>
              <a:t>, </a:t>
            </a:r>
            <a:r>
              <a:rPr lang="en-US" sz="3200" dirty="0" err="1">
                <a:solidFill>
                  <a:srgbClr val="C00000"/>
                </a:solidFill>
              </a:rPr>
              <a:t>grafis</a:t>
            </a:r>
            <a:r>
              <a:rPr lang="en-US" sz="3200" dirty="0">
                <a:solidFill>
                  <a:srgbClr val="C00000"/>
                </a:solidFill>
              </a:rPr>
              <a:t>, video, </a:t>
            </a:r>
            <a:r>
              <a:rPr lang="en-US" sz="3200" dirty="0" err="1">
                <a:solidFill>
                  <a:srgbClr val="C00000"/>
                </a:solidFill>
              </a:rPr>
              <a:t>dan</a:t>
            </a:r>
            <a:r>
              <a:rPr lang="en-US" sz="3200" dirty="0">
                <a:solidFill>
                  <a:srgbClr val="C00000"/>
                </a:solidFill>
              </a:rPr>
              <a:t> audio yang </a:t>
            </a:r>
            <a:r>
              <a:rPr lang="id-ID" sz="3200" dirty="0">
                <a:solidFill>
                  <a:srgbClr val="C00000"/>
                </a:solidFill>
              </a:rPr>
              <a:t>              </a:t>
            </a:r>
            <a:r>
              <a:rPr lang="en-US" sz="3200" dirty="0" err="1">
                <a:solidFill>
                  <a:srgbClr val="C00000"/>
                </a:solidFill>
              </a:rPr>
              <a:t>dihubungkan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dengan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cara</a:t>
            </a:r>
            <a:r>
              <a:rPr lang="en-US" sz="3200" dirty="0">
                <a:solidFill>
                  <a:srgbClr val="C00000"/>
                </a:solidFill>
              </a:rPr>
              <a:t> yang </a:t>
            </a:r>
            <a:r>
              <a:rPr lang="id-ID" sz="3200" dirty="0">
                <a:solidFill>
                  <a:srgbClr val="C00000"/>
                </a:solidFill>
              </a:rPr>
              <a:t> d</a:t>
            </a:r>
            <a:r>
              <a:rPr lang="en-US" sz="3200" dirty="0" err="1">
                <a:solidFill>
                  <a:srgbClr val="C00000"/>
                </a:solidFill>
              </a:rPr>
              <a:t>apat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mempermudah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id-ID" sz="3200" dirty="0">
                <a:solidFill>
                  <a:srgbClr val="C00000"/>
                </a:solidFill>
              </a:rPr>
              <a:t>   </a:t>
            </a:r>
            <a:r>
              <a:rPr lang="en-US" sz="3200" dirty="0" err="1">
                <a:solidFill>
                  <a:srgbClr val="C00000"/>
                </a:solidFill>
              </a:rPr>
              <a:t>pemakai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untuk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beralih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ke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suatu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informasi</a:t>
            </a:r>
            <a:r>
              <a:rPr lang="en-US" sz="3200" dirty="0">
                <a:solidFill>
                  <a:srgbClr val="C00000"/>
                </a:solidFill>
              </a:rPr>
              <a:t>. </a:t>
            </a:r>
            <a:endParaRPr lang="id-ID" sz="3200" dirty="0">
              <a:solidFill>
                <a:srgbClr val="C00000"/>
              </a:solidFill>
            </a:endParaRPr>
          </a:p>
          <a:p>
            <a:pPr marL="558786" indent="-457189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Pemakai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memilih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cara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sesuai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gaya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d-ID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belajar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berpikir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d-ID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cara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memproses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informasinya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d-ID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sendiri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0" y="1"/>
            <a:ext cx="5937251" cy="12932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 latinLnBrk="1">
              <a:buClrTx/>
            </a:pPr>
            <a:r>
              <a:rPr lang="en-US" altLang="ko-KR" sz="5333" b="1" i="1" dirty="0">
                <a:solidFill>
                  <a:srgbClr val="FF0000"/>
                </a:solidFill>
                <a:latin typeface="Baskerville Old Face" panose="02020602080505020303" pitchFamily="18" charset="0"/>
                <a:ea typeface="Arial Unicode MS"/>
                <a:cs typeface="Arial" pitchFamily="34" charset="0"/>
              </a:rPr>
              <a:t>Hypermedia</a:t>
            </a:r>
            <a:endParaRPr lang="ko-KR" altLang="en-US" sz="5333" b="1" i="1" dirty="0">
              <a:solidFill>
                <a:srgbClr val="FF0000"/>
              </a:solidFill>
              <a:latin typeface="Baskerville Old Face" panose="02020602080505020303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318" name="Shape 318"/>
          <p:cNvSpPr txBox="1">
            <a:spLocks noGrp="1"/>
          </p:cNvSpPr>
          <p:nvPr>
            <p:ph type="sldNum" idx="4294967295"/>
          </p:nvPr>
        </p:nvSpPr>
        <p:spPr>
          <a:xfrm>
            <a:off x="11743267" y="2944285"/>
            <a:ext cx="448733" cy="9694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68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Widescreen</PresentationFormat>
  <Paragraphs>77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Agency FB</vt:lpstr>
      <vt:lpstr>Arial</vt:lpstr>
      <vt:lpstr>Arial Rounded MT Bold</vt:lpstr>
      <vt:lpstr>Barlow Light</vt:lpstr>
      <vt:lpstr>Baskerville Old Face</vt:lpstr>
      <vt:lpstr>Bernard MT Condensed</vt:lpstr>
      <vt:lpstr>Brush Script MT</vt:lpstr>
      <vt:lpstr>Calibri</vt:lpstr>
      <vt:lpstr>Calibri Light</vt:lpstr>
      <vt:lpstr>CentSchbkCyrill BT</vt:lpstr>
      <vt:lpstr>Consolas</vt:lpstr>
      <vt:lpstr>Copperplate Gothic Light</vt:lpstr>
      <vt:lpstr>Muli</vt:lpstr>
      <vt:lpstr>Wingdings</vt:lpstr>
      <vt:lpstr>Office Theme</vt:lpstr>
      <vt:lpstr>MULTIMEDIA PEMBELAJAR</vt:lpstr>
      <vt:lpstr>PowerPoint Presentation</vt:lpstr>
      <vt:lpstr>PowerPoint Presentation</vt:lpstr>
      <vt:lpstr>PowerPoint Presentation</vt:lpstr>
      <vt:lpstr>PowerPoint Presentation</vt:lpstr>
      <vt:lpstr>Tujuan Multimedia</vt:lpstr>
      <vt:lpstr>PowerPoint Presentation</vt:lpstr>
      <vt:lpstr>PowerPoint Presentation</vt:lpstr>
      <vt:lpstr>Hypermedia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Yeni Raini</dc:creator>
  <cp:lastModifiedBy>Yeni Raini</cp:lastModifiedBy>
  <cp:revision>3</cp:revision>
  <dcterms:created xsi:type="dcterms:W3CDTF">2023-09-26T05:05:20Z</dcterms:created>
  <dcterms:modified xsi:type="dcterms:W3CDTF">2023-09-26T05:09:12Z</dcterms:modified>
</cp:coreProperties>
</file>