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8" r:id="rId4"/>
    <p:sldId id="261" r:id="rId5"/>
    <p:sldId id="269" r:id="rId6"/>
    <p:sldId id="263" r:id="rId7"/>
    <p:sldId id="258" r:id="rId8"/>
    <p:sldId id="270" r:id="rId9"/>
    <p:sldId id="271" r:id="rId10"/>
    <p:sldId id="272" r:id="rId11"/>
    <p:sldId id="273" r:id="rId12"/>
    <p:sldId id="274" r:id="rId13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3728A7-315F-AC4A-B133-80CED3B8ABC1}" v="16" dt="2024-07-17T14:43:20.263"/>
    <p1510:client id="{380B4C5E-6A52-A442-AC61-D1857CFCB055}" v="20" dt="2024-07-17T12:02:27.852"/>
    <p1510:client id="{595EA2DB-7646-B942-8CAE-41ECC1B1BF54}" v="96" dt="2024-07-17T15:52:55.0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Gaya Medium 2 - Akse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Gaya Tera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218"/>
    <p:restoredTop sz="94650"/>
  </p:normalViewPr>
  <p:slideViewPr>
    <p:cSldViewPr snapToGrid="0">
      <p:cViewPr>
        <p:scale>
          <a:sx n="84" d="100"/>
          <a:sy n="84" d="100"/>
        </p:scale>
        <p:origin x="2120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tan Permatasari" userId="512be2fd24da3437" providerId="LiveId" clId="{595EA2DB-7646-B942-8CAE-41ECC1B1BF54}"/>
    <pc:docChg chg="undo custSel addSld delSld modSld sldOrd">
      <pc:chgData name="Intan Permatasari" userId="512be2fd24da3437" providerId="LiveId" clId="{595EA2DB-7646-B942-8CAE-41ECC1B1BF54}" dt="2024-07-17T15:58:50.030" v="1789" actId="1076"/>
      <pc:docMkLst>
        <pc:docMk/>
      </pc:docMkLst>
      <pc:sldChg chg="addSp delSp modSp mod">
        <pc:chgData name="Intan Permatasari" userId="512be2fd24da3437" providerId="LiveId" clId="{595EA2DB-7646-B942-8CAE-41ECC1B1BF54}" dt="2024-07-17T15:54:36.427" v="1699" actId="26606"/>
        <pc:sldMkLst>
          <pc:docMk/>
          <pc:sldMk cId="1971755167" sldId="256"/>
        </pc:sldMkLst>
        <pc:spChg chg="mod">
          <ac:chgData name="Intan Permatasari" userId="512be2fd24da3437" providerId="LiveId" clId="{595EA2DB-7646-B942-8CAE-41ECC1B1BF54}" dt="2024-07-17T15:54:36.427" v="1699" actId="26606"/>
          <ac:spMkLst>
            <pc:docMk/>
            <pc:sldMk cId="1971755167" sldId="256"/>
            <ac:spMk id="2" creationId="{809FCA8E-0736-A47F-C807-FDBF2351B353}"/>
          </ac:spMkLst>
        </pc:spChg>
        <pc:spChg chg="mod">
          <ac:chgData name="Intan Permatasari" userId="512be2fd24da3437" providerId="LiveId" clId="{595EA2DB-7646-B942-8CAE-41ECC1B1BF54}" dt="2024-07-17T15:54:36.427" v="1699" actId="26606"/>
          <ac:spMkLst>
            <pc:docMk/>
            <pc:sldMk cId="1971755167" sldId="256"/>
            <ac:spMk id="3" creationId="{9BAC58FE-4CD1-6D25-173B-D9351BA4DDF4}"/>
          </ac:spMkLst>
        </pc:spChg>
        <pc:spChg chg="add del mod">
          <ac:chgData name="Intan Permatasari" userId="512be2fd24da3437" providerId="LiveId" clId="{595EA2DB-7646-B942-8CAE-41ECC1B1BF54}" dt="2024-07-17T14:46:46.369" v="7"/>
          <ac:spMkLst>
            <pc:docMk/>
            <pc:sldMk cId="1971755167" sldId="256"/>
            <ac:spMk id="4" creationId="{BD5AEA49-07A1-12FC-8F15-8DBE9CDB74D8}"/>
          </ac:spMkLst>
        </pc:spChg>
        <pc:spChg chg="del">
          <ac:chgData name="Intan Permatasari" userId="512be2fd24da3437" providerId="LiveId" clId="{595EA2DB-7646-B942-8CAE-41ECC1B1BF54}" dt="2024-07-17T15:54:36.427" v="1699" actId="26606"/>
          <ac:spMkLst>
            <pc:docMk/>
            <pc:sldMk cId="1971755167" sldId="256"/>
            <ac:spMk id="8" creationId="{A7895A40-19A4-42D6-9D30-DBC1E8002635}"/>
          </ac:spMkLst>
        </pc:spChg>
        <pc:spChg chg="del">
          <ac:chgData name="Intan Permatasari" userId="512be2fd24da3437" providerId="LiveId" clId="{595EA2DB-7646-B942-8CAE-41ECC1B1BF54}" dt="2024-07-17T15:54:36.427" v="1699" actId="26606"/>
          <ac:spMkLst>
            <pc:docMk/>
            <pc:sldMk cId="1971755167" sldId="256"/>
            <ac:spMk id="10" creationId="{02F429C4-ABC9-46FC-818A-B5429CDE4A96}"/>
          </ac:spMkLst>
        </pc:spChg>
        <pc:spChg chg="del">
          <ac:chgData name="Intan Permatasari" userId="512be2fd24da3437" providerId="LiveId" clId="{595EA2DB-7646-B942-8CAE-41ECC1B1BF54}" dt="2024-07-17T15:54:36.427" v="1699" actId="26606"/>
          <ac:spMkLst>
            <pc:docMk/>
            <pc:sldMk cId="1971755167" sldId="256"/>
            <ac:spMk id="12" creationId="{2CEF98E4-3709-4952-8F42-2305CCE34FA3}"/>
          </ac:spMkLst>
        </pc:spChg>
        <pc:spChg chg="del">
          <ac:chgData name="Intan Permatasari" userId="512be2fd24da3437" providerId="LiveId" clId="{595EA2DB-7646-B942-8CAE-41ECC1B1BF54}" dt="2024-07-17T15:54:36.427" v="1699" actId="26606"/>
          <ac:spMkLst>
            <pc:docMk/>
            <pc:sldMk cId="1971755167" sldId="256"/>
            <ac:spMk id="14" creationId="{F10BCCF5-D685-47FF-B675-647EAEB72C8E}"/>
          </ac:spMkLst>
        </pc:spChg>
        <pc:spChg chg="del">
          <ac:chgData name="Intan Permatasari" userId="512be2fd24da3437" providerId="LiveId" clId="{595EA2DB-7646-B942-8CAE-41ECC1B1BF54}" dt="2024-07-17T15:54:36.427" v="1699" actId="26606"/>
          <ac:spMkLst>
            <pc:docMk/>
            <pc:sldMk cId="1971755167" sldId="256"/>
            <ac:spMk id="16" creationId="{B0EE8A42-107A-4D4C-8D56-BBAE95C7FC0D}"/>
          </ac:spMkLst>
        </pc:spChg>
        <pc:spChg chg="add">
          <ac:chgData name="Intan Permatasari" userId="512be2fd24da3437" providerId="LiveId" clId="{595EA2DB-7646-B942-8CAE-41ECC1B1BF54}" dt="2024-07-17T15:54:36.427" v="1699" actId="26606"/>
          <ac:spMkLst>
            <pc:docMk/>
            <pc:sldMk cId="1971755167" sldId="256"/>
            <ac:spMk id="21" creationId="{54A6836E-C603-43CB-9DA7-89D8E3FA3838}"/>
          </ac:spMkLst>
        </pc:spChg>
        <pc:spChg chg="add">
          <ac:chgData name="Intan Permatasari" userId="512be2fd24da3437" providerId="LiveId" clId="{595EA2DB-7646-B942-8CAE-41ECC1B1BF54}" dt="2024-07-17T15:54:36.427" v="1699" actId="26606"/>
          <ac:spMkLst>
            <pc:docMk/>
            <pc:sldMk cId="1971755167" sldId="256"/>
            <ac:spMk id="23" creationId="{296007DD-F9BF-4F0F-B8C6-C514B2841971}"/>
          </ac:spMkLst>
        </pc:spChg>
        <pc:grpChg chg="add">
          <ac:chgData name="Intan Permatasari" userId="512be2fd24da3437" providerId="LiveId" clId="{595EA2DB-7646-B942-8CAE-41ECC1B1BF54}" dt="2024-07-17T15:54:36.427" v="1699" actId="26606"/>
          <ac:grpSpMkLst>
            <pc:docMk/>
            <pc:sldMk cId="1971755167" sldId="256"/>
            <ac:grpSpMk id="25" creationId="{8A0FAFCA-5C96-453B-83B7-A9AEF7F18960}"/>
          </ac:grpSpMkLst>
        </pc:grpChg>
        <pc:grpChg chg="add">
          <ac:chgData name="Intan Permatasari" userId="512be2fd24da3437" providerId="LiveId" clId="{595EA2DB-7646-B942-8CAE-41ECC1B1BF54}" dt="2024-07-17T15:54:36.427" v="1699" actId="26606"/>
          <ac:grpSpMkLst>
            <pc:docMk/>
            <pc:sldMk cId="1971755167" sldId="256"/>
            <ac:grpSpMk id="31" creationId="{CD0398DD-AD75-4E2B-A3C6-35073082A8B4}"/>
          </ac:grpSpMkLst>
        </pc:grpChg>
      </pc:sldChg>
      <pc:sldChg chg="addSp delSp modSp mod">
        <pc:chgData name="Intan Permatasari" userId="512be2fd24da3437" providerId="LiveId" clId="{595EA2DB-7646-B942-8CAE-41ECC1B1BF54}" dt="2024-07-17T15:55:30.767" v="1722" actId="1076"/>
        <pc:sldMkLst>
          <pc:docMk/>
          <pc:sldMk cId="155130794" sldId="257"/>
        </pc:sldMkLst>
        <pc:spChg chg="mod">
          <ac:chgData name="Intan Permatasari" userId="512be2fd24da3437" providerId="LiveId" clId="{595EA2DB-7646-B942-8CAE-41ECC1B1BF54}" dt="2024-07-17T15:54:57.988" v="1700" actId="26606"/>
          <ac:spMkLst>
            <pc:docMk/>
            <pc:sldMk cId="155130794" sldId="257"/>
            <ac:spMk id="2" creationId="{F878E226-3051-3898-1FEA-93B01570F79B}"/>
          </ac:spMkLst>
        </pc:spChg>
        <pc:spChg chg="mod ord">
          <ac:chgData name="Intan Permatasari" userId="512be2fd24da3437" providerId="LiveId" clId="{595EA2DB-7646-B942-8CAE-41ECC1B1BF54}" dt="2024-07-17T15:55:28.483" v="1721" actId="1076"/>
          <ac:spMkLst>
            <pc:docMk/>
            <pc:sldMk cId="155130794" sldId="257"/>
            <ac:spMk id="3" creationId="{E7879488-EA11-199F-C266-E09F0DDC36EE}"/>
          </ac:spMkLst>
        </pc:spChg>
        <pc:spChg chg="del">
          <ac:chgData name="Intan Permatasari" userId="512be2fd24da3437" providerId="LiveId" clId="{595EA2DB-7646-B942-8CAE-41ECC1B1BF54}" dt="2024-07-17T15:54:57.988" v="1700" actId="26606"/>
          <ac:spMkLst>
            <pc:docMk/>
            <pc:sldMk cId="155130794" sldId="257"/>
            <ac:spMk id="24" creationId="{058A14AF-9FB5-4CC7-BA35-E8E85D3EDF0E}"/>
          </ac:spMkLst>
        </pc:spChg>
        <pc:spChg chg="del">
          <ac:chgData name="Intan Permatasari" userId="512be2fd24da3437" providerId="LiveId" clId="{595EA2DB-7646-B942-8CAE-41ECC1B1BF54}" dt="2024-07-17T15:54:57.988" v="1700" actId="26606"/>
          <ac:spMkLst>
            <pc:docMk/>
            <pc:sldMk cId="155130794" sldId="257"/>
            <ac:spMk id="25" creationId="{3A9A4357-BD1D-4622-A4FE-766E6AB8DE84}"/>
          </ac:spMkLst>
        </pc:spChg>
        <pc:spChg chg="del">
          <ac:chgData name="Intan Permatasari" userId="512be2fd24da3437" providerId="LiveId" clId="{595EA2DB-7646-B942-8CAE-41ECC1B1BF54}" dt="2024-07-17T15:54:57.988" v="1700" actId="26606"/>
          <ac:spMkLst>
            <pc:docMk/>
            <pc:sldMk cId="155130794" sldId="257"/>
            <ac:spMk id="26" creationId="{E659831F-0D9A-4C63-9EBB-8435B85A440F}"/>
          </ac:spMkLst>
        </pc:spChg>
        <pc:spChg chg="del">
          <ac:chgData name="Intan Permatasari" userId="512be2fd24da3437" providerId="LiveId" clId="{595EA2DB-7646-B942-8CAE-41ECC1B1BF54}" dt="2024-07-17T15:54:57.988" v="1700" actId="26606"/>
          <ac:spMkLst>
            <pc:docMk/>
            <pc:sldMk cId="155130794" sldId="257"/>
            <ac:spMk id="27" creationId="{E6995CE5-F890-4ABA-82A2-26507CE8D2A3}"/>
          </ac:spMkLst>
        </pc:spChg>
        <pc:spChg chg="add">
          <ac:chgData name="Intan Permatasari" userId="512be2fd24da3437" providerId="LiveId" clId="{595EA2DB-7646-B942-8CAE-41ECC1B1BF54}" dt="2024-07-17T15:54:57.988" v="1700" actId="26606"/>
          <ac:spMkLst>
            <pc:docMk/>
            <pc:sldMk cId="155130794" sldId="257"/>
            <ac:spMk id="32" creationId="{D1942232-83D0-49E2-AF9B-1F97E3C1EF8E}"/>
          </ac:spMkLst>
        </pc:spChg>
        <pc:spChg chg="add">
          <ac:chgData name="Intan Permatasari" userId="512be2fd24da3437" providerId="LiveId" clId="{595EA2DB-7646-B942-8CAE-41ECC1B1BF54}" dt="2024-07-17T15:54:57.988" v="1700" actId="26606"/>
          <ac:spMkLst>
            <pc:docMk/>
            <pc:sldMk cId="155130794" sldId="257"/>
            <ac:spMk id="34" creationId="{E9E70D72-6E23-4015-A4A6-85C120C19167}"/>
          </ac:spMkLst>
        </pc:spChg>
        <pc:grpChg chg="add">
          <ac:chgData name="Intan Permatasari" userId="512be2fd24da3437" providerId="LiveId" clId="{595EA2DB-7646-B942-8CAE-41ECC1B1BF54}" dt="2024-07-17T15:54:57.988" v="1700" actId="26606"/>
          <ac:grpSpMkLst>
            <pc:docMk/>
            <pc:sldMk cId="155130794" sldId="257"/>
            <ac:grpSpMk id="36" creationId="{C28A977F-B603-4D81-B0FC-C8DE048A7931}"/>
          </ac:grpSpMkLst>
        </pc:grpChg>
        <pc:grpChg chg="add">
          <ac:chgData name="Intan Permatasari" userId="512be2fd24da3437" providerId="LiveId" clId="{595EA2DB-7646-B942-8CAE-41ECC1B1BF54}" dt="2024-07-17T15:54:57.988" v="1700" actId="26606"/>
          <ac:grpSpMkLst>
            <pc:docMk/>
            <pc:sldMk cId="155130794" sldId="257"/>
            <ac:grpSpMk id="42" creationId="{C78D9229-E61D-4FEE-8321-2F8B64A8CADF}"/>
          </ac:grpSpMkLst>
        </pc:grpChg>
        <pc:picChg chg="add del mod">
          <ac:chgData name="Intan Permatasari" userId="512be2fd24da3437" providerId="LiveId" clId="{595EA2DB-7646-B942-8CAE-41ECC1B1BF54}" dt="2024-07-17T14:48:58.685" v="66" actId="478"/>
          <ac:picMkLst>
            <pc:docMk/>
            <pc:sldMk cId="155130794" sldId="257"/>
            <ac:picMk id="5" creationId="{9CC2C38D-B254-FDF9-E4CA-AF2847502EF8}"/>
          </ac:picMkLst>
        </pc:picChg>
        <pc:picChg chg="add mod">
          <ac:chgData name="Intan Permatasari" userId="512be2fd24da3437" providerId="LiveId" clId="{595EA2DB-7646-B942-8CAE-41ECC1B1BF54}" dt="2024-07-17T15:55:30.767" v="1722" actId="1076"/>
          <ac:picMkLst>
            <pc:docMk/>
            <pc:sldMk cId="155130794" sldId="257"/>
            <ac:picMk id="7" creationId="{07B07615-BABD-A0A4-81DA-923654737678}"/>
          </ac:picMkLst>
        </pc:picChg>
      </pc:sldChg>
      <pc:sldChg chg="addSp delSp modSp mod ord">
        <pc:chgData name="Intan Permatasari" userId="512be2fd24da3437" providerId="LiveId" clId="{595EA2DB-7646-B942-8CAE-41ECC1B1BF54}" dt="2024-07-17T15:06:15.092" v="136" actId="1076"/>
        <pc:sldMkLst>
          <pc:docMk/>
          <pc:sldMk cId="3339184473" sldId="258"/>
        </pc:sldMkLst>
        <pc:spChg chg="mod">
          <ac:chgData name="Intan Permatasari" userId="512be2fd24da3437" providerId="LiveId" clId="{595EA2DB-7646-B942-8CAE-41ECC1B1BF54}" dt="2024-07-17T15:06:04.577" v="131" actId="20577"/>
          <ac:spMkLst>
            <pc:docMk/>
            <pc:sldMk cId="3339184473" sldId="258"/>
            <ac:spMk id="2" creationId="{37236144-AC7F-8E98-A486-58F186BFD574}"/>
          </ac:spMkLst>
        </pc:spChg>
        <pc:picChg chg="add mod">
          <ac:chgData name="Intan Permatasari" userId="512be2fd24da3437" providerId="LiveId" clId="{595EA2DB-7646-B942-8CAE-41ECC1B1BF54}" dt="2024-07-17T15:06:15.092" v="136" actId="1076"/>
          <ac:picMkLst>
            <pc:docMk/>
            <pc:sldMk cId="3339184473" sldId="258"/>
            <ac:picMk id="4" creationId="{872D48B0-7BAC-4162-AC19-A8F2B203CC81}"/>
          </ac:picMkLst>
        </pc:picChg>
        <pc:picChg chg="del">
          <ac:chgData name="Intan Permatasari" userId="512be2fd24da3437" providerId="LiveId" clId="{595EA2DB-7646-B942-8CAE-41ECC1B1BF54}" dt="2024-07-17T15:06:06.809" v="132" actId="478"/>
          <ac:picMkLst>
            <pc:docMk/>
            <pc:sldMk cId="3339184473" sldId="258"/>
            <ac:picMk id="2064" creationId="{2D26B299-32B2-E730-43AF-BB8870C8B5A4}"/>
          </ac:picMkLst>
        </pc:picChg>
      </pc:sldChg>
      <pc:sldChg chg="addSp delSp modSp mod">
        <pc:chgData name="Intan Permatasari" userId="512be2fd24da3437" providerId="LiveId" clId="{595EA2DB-7646-B942-8CAE-41ECC1B1BF54}" dt="2024-07-17T15:56:14.836" v="1738" actId="27636"/>
        <pc:sldMkLst>
          <pc:docMk/>
          <pc:sldMk cId="2449465300" sldId="261"/>
        </pc:sldMkLst>
        <pc:spChg chg="mod">
          <ac:chgData name="Intan Permatasari" userId="512be2fd24da3437" providerId="LiveId" clId="{595EA2DB-7646-B942-8CAE-41ECC1B1BF54}" dt="2024-07-17T15:56:09.236" v="1736" actId="26606"/>
          <ac:spMkLst>
            <pc:docMk/>
            <pc:sldMk cId="2449465300" sldId="261"/>
            <ac:spMk id="2" creationId="{37236144-AC7F-8E98-A486-58F186BFD574}"/>
          </ac:spMkLst>
        </pc:spChg>
        <pc:spChg chg="del">
          <ac:chgData name="Intan Permatasari" userId="512be2fd24da3437" providerId="LiveId" clId="{595EA2DB-7646-B942-8CAE-41ECC1B1BF54}" dt="2024-07-17T15:56:09.236" v="1736" actId="26606"/>
          <ac:spMkLst>
            <pc:docMk/>
            <pc:sldMk cId="2449465300" sldId="261"/>
            <ac:spMk id="53" creationId="{DBF61EA3-B236-439E-9C0B-340980D56BEE}"/>
          </ac:spMkLst>
        </pc:spChg>
        <pc:spChg chg="del">
          <ac:chgData name="Intan Permatasari" userId="512be2fd24da3437" providerId="LiveId" clId="{595EA2DB-7646-B942-8CAE-41ECC1B1BF54}" dt="2024-07-17T15:56:09.236" v="1736" actId="26606"/>
          <ac:spMkLst>
            <pc:docMk/>
            <pc:sldMk cId="2449465300" sldId="261"/>
            <ac:spMk id="55" creationId="{E659831F-0D9A-4C63-9EBB-8435B85A440F}"/>
          </ac:spMkLst>
        </pc:spChg>
        <pc:spChg chg="mod">
          <ac:chgData name="Intan Permatasari" userId="512be2fd24da3437" providerId="LiveId" clId="{595EA2DB-7646-B942-8CAE-41ECC1B1BF54}" dt="2024-07-17T15:56:14.836" v="1738" actId="27636"/>
          <ac:spMkLst>
            <pc:docMk/>
            <pc:sldMk cId="2449465300" sldId="261"/>
            <ac:spMk id="56" creationId="{EF34DC2A-22E3-BC6A-1ACD-5F3497AD0C61}"/>
          </ac:spMkLst>
        </pc:spChg>
        <pc:spChg chg="add">
          <ac:chgData name="Intan Permatasari" userId="512be2fd24da3437" providerId="LiveId" clId="{595EA2DB-7646-B942-8CAE-41ECC1B1BF54}" dt="2024-07-17T15:56:09.236" v="1736" actId="26606"/>
          <ac:spMkLst>
            <pc:docMk/>
            <pc:sldMk cId="2449465300" sldId="261"/>
            <ac:spMk id="61" creationId="{18873D23-2DCF-4B31-A009-95721C06E8E1}"/>
          </ac:spMkLst>
        </pc:spChg>
        <pc:spChg chg="add">
          <ac:chgData name="Intan Permatasari" userId="512be2fd24da3437" providerId="LiveId" clId="{595EA2DB-7646-B942-8CAE-41ECC1B1BF54}" dt="2024-07-17T15:56:09.236" v="1736" actId="26606"/>
          <ac:spMkLst>
            <pc:docMk/>
            <pc:sldMk cId="2449465300" sldId="261"/>
            <ac:spMk id="63" creationId="{C13EF075-D4EF-4929-ADBC-91B27DA19955}"/>
          </ac:spMkLst>
        </pc:spChg>
        <pc:grpChg chg="del">
          <ac:chgData name="Intan Permatasari" userId="512be2fd24da3437" providerId="LiveId" clId="{595EA2DB-7646-B942-8CAE-41ECC1B1BF54}" dt="2024-07-17T15:56:09.236" v="1736" actId="26606"/>
          <ac:grpSpMkLst>
            <pc:docMk/>
            <pc:sldMk cId="2449465300" sldId="261"/>
            <ac:grpSpMk id="54" creationId="{28FAF094-D087-493F-8DF9-A486C2D6BBAA}"/>
          </ac:grpSpMkLst>
        </pc:grpChg>
        <pc:grpChg chg="add">
          <ac:chgData name="Intan Permatasari" userId="512be2fd24da3437" providerId="LiveId" clId="{595EA2DB-7646-B942-8CAE-41ECC1B1BF54}" dt="2024-07-17T15:56:09.236" v="1736" actId="26606"/>
          <ac:grpSpMkLst>
            <pc:docMk/>
            <pc:sldMk cId="2449465300" sldId="261"/>
            <ac:grpSpMk id="65" creationId="{DAA26DFA-AAB2-4973-9C17-16D587C7B198}"/>
          </ac:grpSpMkLst>
        </pc:grpChg>
      </pc:sldChg>
      <pc:sldChg chg="addSp delSp modSp mod setBg">
        <pc:chgData name="Intan Permatasari" userId="512be2fd24da3437" providerId="LiveId" clId="{595EA2DB-7646-B942-8CAE-41ECC1B1BF54}" dt="2024-07-17T15:57:01.235" v="1749" actId="14100"/>
        <pc:sldMkLst>
          <pc:docMk/>
          <pc:sldMk cId="1741050518" sldId="263"/>
        </pc:sldMkLst>
        <pc:spChg chg="mod">
          <ac:chgData name="Intan Permatasari" userId="512be2fd24da3437" providerId="LiveId" clId="{595EA2DB-7646-B942-8CAE-41ECC1B1BF54}" dt="2024-07-17T15:56:41.926" v="1742" actId="26606"/>
          <ac:spMkLst>
            <pc:docMk/>
            <pc:sldMk cId="1741050518" sldId="263"/>
            <ac:spMk id="2" creationId="{3E32FB5D-17A8-0C15-C907-DAB6F34CA9F6}"/>
          </ac:spMkLst>
        </pc:spChg>
        <pc:spChg chg="add del">
          <ac:chgData name="Intan Permatasari" userId="512be2fd24da3437" providerId="LiveId" clId="{595EA2DB-7646-B942-8CAE-41ECC1B1BF54}" dt="2024-07-17T15:56:41.871" v="1741" actId="26606"/>
          <ac:spMkLst>
            <pc:docMk/>
            <pc:sldMk cId="1741050518" sldId="263"/>
            <ac:spMk id="9" creationId="{AD2F5602-6586-46E4-8645-2CDA442ABFEC}"/>
          </ac:spMkLst>
        </pc:spChg>
        <pc:spChg chg="add del">
          <ac:chgData name="Intan Permatasari" userId="512be2fd24da3437" providerId="LiveId" clId="{595EA2DB-7646-B942-8CAE-41ECC1B1BF54}" dt="2024-07-17T15:56:41.871" v="1741" actId="26606"/>
          <ac:spMkLst>
            <pc:docMk/>
            <pc:sldMk cId="1741050518" sldId="263"/>
            <ac:spMk id="11" creationId="{99434B85-DB0D-4010-A6A1-147F28D47D3B}"/>
          </ac:spMkLst>
        </pc:spChg>
        <pc:spChg chg="add">
          <ac:chgData name="Intan Permatasari" userId="512be2fd24da3437" providerId="LiveId" clId="{595EA2DB-7646-B942-8CAE-41ECC1B1BF54}" dt="2024-07-17T15:56:41.926" v="1742" actId="26606"/>
          <ac:spMkLst>
            <pc:docMk/>
            <pc:sldMk cId="1741050518" sldId="263"/>
            <ac:spMk id="19" creationId="{2F3856E9-4239-4EE7-A372-FDCF4882FDF6}"/>
          </ac:spMkLst>
        </pc:spChg>
        <pc:spChg chg="add">
          <ac:chgData name="Intan Permatasari" userId="512be2fd24da3437" providerId="LiveId" clId="{595EA2DB-7646-B942-8CAE-41ECC1B1BF54}" dt="2024-07-17T15:56:41.926" v="1742" actId="26606"/>
          <ac:spMkLst>
            <pc:docMk/>
            <pc:sldMk cId="1741050518" sldId="263"/>
            <ac:spMk id="20" creationId="{CCC9CDCF-90F8-42B0-BD0A-794C52688098}"/>
          </ac:spMkLst>
        </pc:spChg>
        <pc:grpChg chg="add del">
          <ac:chgData name="Intan Permatasari" userId="512be2fd24da3437" providerId="LiveId" clId="{595EA2DB-7646-B942-8CAE-41ECC1B1BF54}" dt="2024-07-17T15:56:41.871" v="1741" actId="26606"/>
          <ac:grpSpMkLst>
            <pc:docMk/>
            <pc:sldMk cId="1741050518" sldId="263"/>
            <ac:grpSpMk id="13" creationId="{F2E5F4F0-80C0-49F3-84A2-453DE42F2074}"/>
          </ac:grpSpMkLst>
        </pc:grpChg>
        <pc:grpChg chg="add">
          <ac:chgData name="Intan Permatasari" userId="512be2fd24da3437" providerId="LiveId" clId="{595EA2DB-7646-B942-8CAE-41ECC1B1BF54}" dt="2024-07-17T15:56:41.926" v="1742" actId="26606"/>
          <ac:grpSpMkLst>
            <pc:docMk/>
            <pc:sldMk cId="1741050518" sldId="263"/>
            <ac:grpSpMk id="21" creationId="{C07D05FE-3FB8-4314-A050-9AB40814D714}"/>
          </ac:grpSpMkLst>
        </pc:grpChg>
        <pc:graphicFrameChg chg="mod modGraphic">
          <ac:chgData name="Intan Permatasari" userId="512be2fd24da3437" providerId="LiveId" clId="{595EA2DB-7646-B942-8CAE-41ECC1B1BF54}" dt="2024-07-17T15:57:01.235" v="1749" actId="14100"/>
          <ac:graphicFrameMkLst>
            <pc:docMk/>
            <pc:sldMk cId="1741050518" sldId="263"/>
            <ac:graphicFrameMk id="4" creationId="{C1BD792F-CFA7-2632-8802-850D9DAA3CA9}"/>
          </ac:graphicFrameMkLst>
        </pc:graphicFrameChg>
      </pc:sldChg>
      <pc:sldChg chg="addSp delSp modSp del mod">
        <pc:chgData name="Intan Permatasari" userId="512be2fd24da3437" providerId="LiveId" clId="{595EA2DB-7646-B942-8CAE-41ECC1B1BF54}" dt="2024-07-17T15:06:22.090" v="137" actId="2696"/>
        <pc:sldMkLst>
          <pc:docMk/>
          <pc:sldMk cId="4149955842" sldId="264"/>
        </pc:sldMkLst>
        <pc:spChg chg="add mod">
          <ac:chgData name="Intan Permatasari" userId="512be2fd24da3437" providerId="LiveId" clId="{595EA2DB-7646-B942-8CAE-41ECC1B1BF54}" dt="2024-07-17T15:05:53.223" v="127" actId="478"/>
          <ac:spMkLst>
            <pc:docMk/>
            <pc:sldMk cId="4149955842" sldId="264"/>
            <ac:spMk id="5" creationId="{B811CB0F-5200-482B-3302-0AE4AE257027}"/>
          </ac:spMkLst>
        </pc:spChg>
        <pc:graphicFrameChg chg="del">
          <ac:chgData name="Intan Permatasari" userId="512be2fd24da3437" providerId="LiveId" clId="{595EA2DB-7646-B942-8CAE-41ECC1B1BF54}" dt="2024-07-17T15:05:53.223" v="127" actId="478"/>
          <ac:graphicFrameMkLst>
            <pc:docMk/>
            <pc:sldMk cId="4149955842" sldId="264"/>
            <ac:graphicFrameMk id="4" creationId="{CBBA82D0-764D-BA63-28FF-6264B20A5992}"/>
          </ac:graphicFrameMkLst>
        </pc:graphicFrameChg>
      </pc:sldChg>
      <pc:sldChg chg="del">
        <pc:chgData name="Intan Permatasari" userId="512be2fd24da3437" providerId="LiveId" clId="{595EA2DB-7646-B942-8CAE-41ECC1B1BF54}" dt="2024-07-17T15:06:22.478" v="138" actId="2696"/>
        <pc:sldMkLst>
          <pc:docMk/>
          <pc:sldMk cId="3746191666" sldId="265"/>
        </pc:sldMkLst>
      </pc:sldChg>
      <pc:sldChg chg="del">
        <pc:chgData name="Intan Permatasari" userId="512be2fd24da3437" providerId="LiveId" clId="{595EA2DB-7646-B942-8CAE-41ECC1B1BF54}" dt="2024-07-17T15:06:24.515" v="139" actId="2696"/>
        <pc:sldMkLst>
          <pc:docMk/>
          <pc:sldMk cId="2107460426" sldId="266"/>
        </pc:sldMkLst>
      </pc:sldChg>
      <pc:sldChg chg="del">
        <pc:chgData name="Intan Permatasari" userId="512be2fd24da3437" providerId="LiveId" clId="{595EA2DB-7646-B942-8CAE-41ECC1B1BF54}" dt="2024-07-17T15:06:25.332" v="140" actId="2696"/>
        <pc:sldMkLst>
          <pc:docMk/>
          <pc:sldMk cId="4181685608" sldId="267"/>
        </pc:sldMkLst>
      </pc:sldChg>
      <pc:sldChg chg="addSp delSp modSp add mod setBg delDesignElem">
        <pc:chgData name="Intan Permatasari" userId="512be2fd24da3437" providerId="LiveId" clId="{595EA2DB-7646-B942-8CAE-41ECC1B1BF54}" dt="2024-07-17T15:55:57.400" v="1735" actId="27636"/>
        <pc:sldMkLst>
          <pc:docMk/>
          <pc:sldMk cId="848213033" sldId="268"/>
        </pc:sldMkLst>
        <pc:spChg chg="mod">
          <ac:chgData name="Intan Permatasari" userId="512be2fd24da3437" providerId="LiveId" clId="{595EA2DB-7646-B942-8CAE-41ECC1B1BF54}" dt="2024-07-17T15:55:36.401" v="1723" actId="26606"/>
          <ac:spMkLst>
            <pc:docMk/>
            <pc:sldMk cId="848213033" sldId="268"/>
            <ac:spMk id="2" creationId="{F878E226-3051-3898-1FEA-93B01570F79B}"/>
          </ac:spMkLst>
        </pc:spChg>
        <pc:spChg chg="mod ord">
          <ac:chgData name="Intan Permatasari" userId="512be2fd24da3437" providerId="LiveId" clId="{595EA2DB-7646-B942-8CAE-41ECC1B1BF54}" dt="2024-07-17T15:55:57.400" v="1735" actId="27636"/>
          <ac:spMkLst>
            <pc:docMk/>
            <pc:sldMk cId="848213033" sldId="268"/>
            <ac:spMk id="3" creationId="{E7879488-EA11-199F-C266-E09F0DDC36EE}"/>
          </ac:spMkLst>
        </pc:spChg>
        <pc:spChg chg="add">
          <ac:chgData name="Intan Permatasari" userId="512be2fd24da3437" providerId="LiveId" clId="{595EA2DB-7646-B942-8CAE-41ECC1B1BF54}" dt="2024-07-17T15:55:36.401" v="1723" actId="26606"/>
          <ac:spMkLst>
            <pc:docMk/>
            <pc:sldMk cId="848213033" sldId="268"/>
            <ac:spMk id="13" creationId="{D1942232-83D0-49E2-AF9B-1F97E3C1EF8E}"/>
          </ac:spMkLst>
        </pc:spChg>
        <pc:spChg chg="add">
          <ac:chgData name="Intan Permatasari" userId="512be2fd24da3437" providerId="LiveId" clId="{595EA2DB-7646-B942-8CAE-41ECC1B1BF54}" dt="2024-07-17T15:55:36.401" v="1723" actId="26606"/>
          <ac:spMkLst>
            <pc:docMk/>
            <pc:sldMk cId="848213033" sldId="268"/>
            <ac:spMk id="15" creationId="{E9E70D72-6E23-4015-A4A6-85C120C19167}"/>
          </ac:spMkLst>
        </pc:spChg>
        <pc:spChg chg="del">
          <ac:chgData name="Intan Permatasari" userId="512be2fd24da3437" providerId="LiveId" clId="{595EA2DB-7646-B942-8CAE-41ECC1B1BF54}" dt="2024-07-17T14:56:54.099" v="108"/>
          <ac:spMkLst>
            <pc:docMk/>
            <pc:sldMk cId="848213033" sldId="268"/>
            <ac:spMk id="24" creationId="{058A14AF-9FB5-4CC7-BA35-E8E85D3EDF0E}"/>
          </ac:spMkLst>
        </pc:spChg>
        <pc:spChg chg="del">
          <ac:chgData name="Intan Permatasari" userId="512be2fd24da3437" providerId="LiveId" clId="{595EA2DB-7646-B942-8CAE-41ECC1B1BF54}" dt="2024-07-17T14:56:54.099" v="108"/>
          <ac:spMkLst>
            <pc:docMk/>
            <pc:sldMk cId="848213033" sldId="268"/>
            <ac:spMk id="25" creationId="{3A9A4357-BD1D-4622-A4FE-766E6AB8DE84}"/>
          </ac:spMkLst>
        </pc:spChg>
        <pc:spChg chg="del">
          <ac:chgData name="Intan Permatasari" userId="512be2fd24da3437" providerId="LiveId" clId="{595EA2DB-7646-B942-8CAE-41ECC1B1BF54}" dt="2024-07-17T14:56:54.099" v="108"/>
          <ac:spMkLst>
            <pc:docMk/>
            <pc:sldMk cId="848213033" sldId="268"/>
            <ac:spMk id="26" creationId="{E659831F-0D9A-4C63-9EBB-8435B85A440F}"/>
          </ac:spMkLst>
        </pc:spChg>
        <pc:spChg chg="del">
          <ac:chgData name="Intan Permatasari" userId="512be2fd24da3437" providerId="LiveId" clId="{595EA2DB-7646-B942-8CAE-41ECC1B1BF54}" dt="2024-07-17T14:56:54.099" v="108"/>
          <ac:spMkLst>
            <pc:docMk/>
            <pc:sldMk cId="848213033" sldId="268"/>
            <ac:spMk id="27" creationId="{E6995CE5-F890-4ABA-82A2-26507CE8D2A3}"/>
          </ac:spMkLst>
        </pc:spChg>
        <pc:grpChg chg="add">
          <ac:chgData name="Intan Permatasari" userId="512be2fd24da3437" providerId="LiveId" clId="{595EA2DB-7646-B942-8CAE-41ECC1B1BF54}" dt="2024-07-17T15:55:36.401" v="1723" actId="26606"/>
          <ac:grpSpMkLst>
            <pc:docMk/>
            <pc:sldMk cId="848213033" sldId="268"/>
            <ac:grpSpMk id="17" creationId="{C28A977F-B603-4D81-B0FC-C8DE048A7931}"/>
          </ac:grpSpMkLst>
        </pc:grpChg>
        <pc:grpChg chg="add">
          <ac:chgData name="Intan Permatasari" userId="512be2fd24da3437" providerId="LiveId" clId="{595EA2DB-7646-B942-8CAE-41ECC1B1BF54}" dt="2024-07-17T15:55:36.401" v="1723" actId="26606"/>
          <ac:grpSpMkLst>
            <pc:docMk/>
            <pc:sldMk cId="848213033" sldId="268"/>
            <ac:grpSpMk id="23" creationId="{C78D9229-E61D-4FEE-8321-2F8B64A8CADF}"/>
          </ac:grpSpMkLst>
        </pc:grpChg>
        <pc:picChg chg="add del mod">
          <ac:chgData name="Intan Permatasari" userId="512be2fd24da3437" providerId="LiveId" clId="{595EA2DB-7646-B942-8CAE-41ECC1B1BF54}" dt="2024-07-17T15:05:44.950" v="126" actId="21"/>
          <ac:picMkLst>
            <pc:docMk/>
            <pc:sldMk cId="848213033" sldId="268"/>
            <ac:picMk id="5" creationId="{69510DDA-6B5E-765B-75EF-8C7604265904}"/>
          </ac:picMkLst>
        </pc:picChg>
        <pc:picChg chg="del">
          <ac:chgData name="Intan Permatasari" userId="512be2fd24da3437" providerId="LiveId" clId="{595EA2DB-7646-B942-8CAE-41ECC1B1BF54}" dt="2024-07-17T14:57:11.082" v="112" actId="478"/>
          <ac:picMkLst>
            <pc:docMk/>
            <pc:sldMk cId="848213033" sldId="268"/>
            <ac:picMk id="7" creationId="{07B07615-BABD-A0A4-81DA-923654737678}"/>
          </ac:picMkLst>
        </pc:picChg>
        <pc:picChg chg="add mod modCrop">
          <ac:chgData name="Intan Permatasari" userId="512be2fd24da3437" providerId="LiveId" clId="{595EA2DB-7646-B942-8CAE-41ECC1B1BF54}" dt="2024-07-17T15:55:36.401" v="1723" actId="26606"/>
          <ac:picMkLst>
            <pc:docMk/>
            <pc:sldMk cId="848213033" sldId="268"/>
            <ac:picMk id="8" creationId="{B5432E2D-87EE-5E19-4E1F-35E51E7D061D}"/>
          </ac:picMkLst>
        </pc:picChg>
      </pc:sldChg>
      <pc:sldChg chg="addSp modSp new mod setBg">
        <pc:chgData name="Intan Permatasari" userId="512be2fd24da3437" providerId="LiveId" clId="{595EA2DB-7646-B942-8CAE-41ECC1B1BF54}" dt="2024-07-17T15:56:23.198" v="1739" actId="26606"/>
        <pc:sldMkLst>
          <pc:docMk/>
          <pc:sldMk cId="2711873036" sldId="269"/>
        </pc:sldMkLst>
        <pc:spChg chg="mod">
          <ac:chgData name="Intan Permatasari" userId="512be2fd24da3437" providerId="LiveId" clId="{595EA2DB-7646-B942-8CAE-41ECC1B1BF54}" dt="2024-07-17T15:56:23.198" v="1739" actId="26606"/>
          <ac:spMkLst>
            <pc:docMk/>
            <pc:sldMk cId="2711873036" sldId="269"/>
            <ac:spMk id="2" creationId="{0E00270D-3905-EF1E-29DA-73D377E84F87}"/>
          </ac:spMkLst>
        </pc:spChg>
        <pc:spChg chg="mod">
          <ac:chgData name="Intan Permatasari" userId="512be2fd24da3437" providerId="LiveId" clId="{595EA2DB-7646-B942-8CAE-41ECC1B1BF54}" dt="2024-07-17T15:56:23.198" v="1739" actId="26606"/>
          <ac:spMkLst>
            <pc:docMk/>
            <pc:sldMk cId="2711873036" sldId="269"/>
            <ac:spMk id="3" creationId="{694E9ED4-1DB3-9688-C097-33062EC1D2CD}"/>
          </ac:spMkLst>
        </pc:spChg>
        <pc:spChg chg="add">
          <ac:chgData name="Intan Permatasari" userId="512be2fd24da3437" providerId="LiveId" clId="{595EA2DB-7646-B942-8CAE-41ECC1B1BF54}" dt="2024-07-17T15:56:23.198" v="1739" actId="26606"/>
          <ac:spMkLst>
            <pc:docMk/>
            <pc:sldMk cId="2711873036" sldId="269"/>
            <ac:spMk id="8" creationId="{D038248A-211C-4EEC-8401-C761B929FB52}"/>
          </ac:spMkLst>
        </pc:spChg>
        <pc:spChg chg="add">
          <ac:chgData name="Intan Permatasari" userId="512be2fd24da3437" providerId="LiveId" clId="{595EA2DB-7646-B942-8CAE-41ECC1B1BF54}" dt="2024-07-17T15:56:23.198" v="1739" actId="26606"/>
          <ac:spMkLst>
            <pc:docMk/>
            <pc:sldMk cId="2711873036" sldId="269"/>
            <ac:spMk id="10" creationId="{C30A849F-66D9-40C8-BEC8-35AFF8F4568F}"/>
          </ac:spMkLst>
        </pc:spChg>
        <pc:grpChg chg="add">
          <ac:chgData name="Intan Permatasari" userId="512be2fd24da3437" providerId="LiveId" clId="{595EA2DB-7646-B942-8CAE-41ECC1B1BF54}" dt="2024-07-17T15:56:23.198" v="1739" actId="26606"/>
          <ac:grpSpMkLst>
            <pc:docMk/>
            <pc:sldMk cId="2711873036" sldId="269"/>
            <ac:grpSpMk id="12" creationId="{04542298-A2B1-480F-A11C-A40EDD19B857}"/>
          </ac:grpSpMkLst>
        </pc:grpChg>
        <pc:grpChg chg="add">
          <ac:chgData name="Intan Permatasari" userId="512be2fd24da3437" providerId="LiveId" clId="{595EA2DB-7646-B942-8CAE-41ECC1B1BF54}" dt="2024-07-17T15:56:23.198" v="1739" actId="26606"/>
          <ac:grpSpMkLst>
            <pc:docMk/>
            <pc:sldMk cId="2711873036" sldId="269"/>
            <ac:grpSpMk id="18" creationId="{2A5C9C35-2375-49EB-B99C-17C87D42FE7C}"/>
          </ac:grpSpMkLst>
        </pc:grpChg>
      </pc:sldChg>
      <pc:sldChg chg="addSp delSp modSp new mod">
        <pc:chgData name="Intan Permatasari" userId="512be2fd24da3437" providerId="LiveId" clId="{595EA2DB-7646-B942-8CAE-41ECC1B1BF54}" dt="2024-07-17T15:35:11.624" v="1017" actId="122"/>
        <pc:sldMkLst>
          <pc:docMk/>
          <pc:sldMk cId="643164503" sldId="270"/>
        </pc:sldMkLst>
        <pc:spChg chg="del">
          <ac:chgData name="Intan Permatasari" userId="512be2fd24da3437" providerId="LiveId" clId="{595EA2DB-7646-B942-8CAE-41ECC1B1BF54}" dt="2024-07-17T15:23:48.631" v="578" actId="3680"/>
          <ac:spMkLst>
            <pc:docMk/>
            <pc:sldMk cId="643164503" sldId="270"/>
            <ac:spMk id="3" creationId="{DA5D14BA-240D-6736-CC63-17B4DF4EEF7F}"/>
          </ac:spMkLst>
        </pc:spChg>
        <pc:graphicFrameChg chg="add mod ord modGraphic">
          <ac:chgData name="Intan Permatasari" userId="512be2fd24da3437" providerId="LiveId" clId="{595EA2DB-7646-B942-8CAE-41ECC1B1BF54}" dt="2024-07-17T15:35:11.624" v="1017" actId="122"/>
          <ac:graphicFrameMkLst>
            <pc:docMk/>
            <pc:sldMk cId="643164503" sldId="270"/>
            <ac:graphicFrameMk id="4" creationId="{B5ABFCBD-7C61-19D4-A198-AD16A854E1DA}"/>
          </ac:graphicFrameMkLst>
        </pc:graphicFrameChg>
      </pc:sldChg>
      <pc:sldChg chg="addSp delSp modSp new mod">
        <pc:chgData name="Intan Permatasari" userId="512be2fd24da3437" providerId="LiveId" clId="{595EA2DB-7646-B942-8CAE-41ECC1B1BF54}" dt="2024-07-17T15:46:43.913" v="1473" actId="1035"/>
        <pc:sldMkLst>
          <pc:docMk/>
          <pc:sldMk cId="3309985642" sldId="271"/>
        </pc:sldMkLst>
        <pc:spChg chg="del">
          <ac:chgData name="Intan Permatasari" userId="512be2fd24da3437" providerId="LiveId" clId="{595EA2DB-7646-B942-8CAE-41ECC1B1BF54}" dt="2024-07-17T15:36:00.890" v="1043" actId="478"/>
          <ac:spMkLst>
            <pc:docMk/>
            <pc:sldMk cId="3309985642" sldId="271"/>
            <ac:spMk id="2" creationId="{D580FF03-2EF9-D7BD-D0DB-5E7DBB7F85FE}"/>
          </ac:spMkLst>
        </pc:spChg>
        <pc:spChg chg="del">
          <ac:chgData name="Intan Permatasari" userId="512be2fd24da3437" providerId="LiveId" clId="{595EA2DB-7646-B942-8CAE-41ECC1B1BF54}" dt="2024-07-17T15:35:23.328" v="1019"/>
          <ac:spMkLst>
            <pc:docMk/>
            <pc:sldMk cId="3309985642" sldId="271"/>
            <ac:spMk id="3" creationId="{CE584547-C048-7F3D-F7E4-6481191D340D}"/>
          </ac:spMkLst>
        </pc:spChg>
        <pc:spChg chg="add del mod">
          <ac:chgData name="Intan Permatasari" userId="512be2fd24da3437" providerId="LiveId" clId="{595EA2DB-7646-B942-8CAE-41ECC1B1BF54}" dt="2024-07-17T15:35:45.194" v="1042"/>
          <ac:spMkLst>
            <pc:docMk/>
            <pc:sldMk cId="3309985642" sldId="271"/>
            <ac:spMk id="5" creationId="{4225CB35-C059-8EEB-B86F-079FE0E55264}"/>
          </ac:spMkLst>
        </pc:spChg>
        <pc:graphicFrameChg chg="add mod modGraphic">
          <ac:chgData name="Intan Permatasari" userId="512be2fd24da3437" providerId="LiveId" clId="{595EA2DB-7646-B942-8CAE-41ECC1B1BF54}" dt="2024-07-17T15:46:43.913" v="1473" actId="1035"/>
          <ac:graphicFrameMkLst>
            <pc:docMk/>
            <pc:sldMk cId="3309985642" sldId="271"/>
            <ac:graphicFrameMk id="4" creationId="{F7D21386-B8B1-C314-3E22-4E89B1FB72A4}"/>
          </ac:graphicFrameMkLst>
        </pc:graphicFrameChg>
      </pc:sldChg>
      <pc:sldChg chg="addSp delSp modSp new mod">
        <pc:chgData name="Intan Permatasari" userId="512be2fd24da3437" providerId="LiveId" clId="{595EA2DB-7646-B942-8CAE-41ECC1B1BF54}" dt="2024-07-17T15:57:54.261" v="1767" actId="20577"/>
        <pc:sldMkLst>
          <pc:docMk/>
          <pc:sldMk cId="2161645647" sldId="272"/>
        </pc:sldMkLst>
        <pc:spChg chg="mod">
          <ac:chgData name="Intan Permatasari" userId="512be2fd24da3437" providerId="LiveId" clId="{595EA2DB-7646-B942-8CAE-41ECC1B1BF54}" dt="2024-07-17T15:57:54.261" v="1767" actId="20577"/>
          <ac:spMkLst>
            <pc:docMk/>
            <pc:sldMk cId="2161645647" sldId="272"/>
            <ac:spMk id="2" creationId="{7E90888A-CBB2-13E0-7317-BDF0B56BFD78}"/>
          </ac:spMkLst>
        </pc:spChg>
        <pc:spChg chg="del">
          <ac:chgData name="Intan Permatasari" userId="512be2fd24da3437" providerId="LiveId" clId="{595EA2DB-7646-B942-8CAE-41ECC1B1BF54}" dt="2024-07-17T15:47:35.906" v="1486"/>
          <ac:spMkLst>
            <pc:docMk/>
            <pc:sldMk cId="2161645647" sldId="272"/>
            <ac:spMk id="3" creationId="{F1F6A968-9C27-7AF0-1D6C-D3C359C7877A}"/>
          </ac:spMkLst>
        </pc:spChg>
        <pc:picChg chg="add mod">
          <ac:chgData name="Intan Permatasari" userId="512be2fd24da3437" providerId="LiveId" clId="{595EA2DB-7646-B942-8CAE-41ECC1B1BF54}" dt="2024-07-17T15:47:38.733" v="1488" actId="962"/>
          <ac:picMkLst>
            <pc:docMk/>
            <pc:sldMk cId="2161645647" sldId="272"/>
            <ac:picMk id="5" creationId="{7E596244-DE49-7AAD-4A5B-FE8CAA7C0CD0}"/>
          </ac:picMkLst>
        </pc:picChg>
      </pc:sldChg>
      <pc:sldChg chg="addSp delSp modSp new mod setBg">
        <pc:chgData name="Intan Permatasari" userId="512be2fd24da3437" providerId="LiveId" clId="{595EA2DB-7646-B942-8CAE-41ECC1B1BF54}" dt="2024-07-17T15:58:13.597" v="1774" actId="1076"/>
        <pc:sldMkLst>
          <pc:docMk/>
          <pc:sldMk cId="1983468355" sldId="273"/>
        </pc:sldMkLst>
        <pc:spChg chg="mod">
          <ac:chgData name="Intan Permatasari" userId="512be2fd24da3437" providerId="LiveId" clId="{595EA2DB-7646-B942-8CAE-41ECC1B1BF54}" dt="2024-07-17T15:58:04.546" v="1768" actId="26606"/>
          <ac:spMkLst>
            <pc:docMk/>
            <pc:sldMk cId="1983468355" sldId="273"/>
            <ac:spMk id="2" creationId="{DA7318D7-ECF3-D5CC-7C4F-E0A8571EE49B}"/>
          </ac:spMkLst>
        </pc:spChg>
        <pc:spChg chg="del">
          <ac:chgData name="Intan Permatasari" userId="512be2fd24da3437" providerId="LiveId" clId="{595EA2DB-7646-B942-8CAE-41ECC1B1BF54}" dt="2024-07-17T15:49:30.167" v="1539" actId="3680"/>
          <ac:spMkLst>
            <pc:docMk/>
            <pc:sldMk cId="1983468355" sldId="273"/>
            <ac:spMk id="3" creationId="{AEA92D42-64DE-7ABC-BDA3-68D0F0C3722E}"/>
          </ac:spMkLst>
        </pc:spChg>
        <pc:spChg chg="add">
          <ac:chgData name="Intan Permatasari" userId="512be2fd24da3437" providerId="LiveId" clId="{595EA2DB-7646-B942-8CAE-41ECC1B1BF54}" dt="2024-07-17T15:58:04.546" v="1768" actId="26606"/>
          <ac:spMkLst>
            <pc:docMk/>
            <pc:sldMk cId="1983468355" sldId="273"/>
            <ac:spMk id="9" creationId="{58086AEC-04C2-4BC4-BFB8-0135965C74A8}"/>
          </ac:spMkLst>
        </pc:spChg>
        <pc:spChg chg="add">
          <ac:chgData name="Intan Permatasari" userId="512be2fd24da3437" providerId="LiveId" clId="{595EA2DB-7646-B942-8CAE-41ECC1B1BF54}" dt="2024-07-17T15:58:04.546" v="1768" actId="26606"/>
          <ac:spMkLst>
            <pc:docMk/>
            <pc:sldMk cId="1983468355" sldId="273"/>
            <ac:spMk id="11" creationId="{20C3BE3F-B8A9-4DC9-A867-EC91736FAA07}"/>
          </ac:spMkLst>
        </pc:spChg>
        <pc:grpChg chg="add">
          <ac:chgData name="Intan Permatasari" userId="512be2fd24da3437" providerId="LiveId" clId="{595EA2DB-7646-B942-8CAE-41ECC1B1BF54}" dt="2024-07-17T15:58:04.546" v="1768" actId="26606"/>
          <ac:grpSpMkLst>
            <pc:docMk/>
            <pc:sldMk cId="1983468355" sldId="273"/>
            <ac:grpSpMk id="13" creationId="{0CA2F3D1-53F2-478B-949B-6D4EA2E4E43E}"/>
          </ac:grpSpMkLst>
        </pc:grpChg>
        <pc:graphicFrameChg chg="add mod ord modGraphic">
          <ac:chgData name="Intan Permatasari" userId="512be2fd24da3437" providerId="LiveId" clId="{595EA2DB-7646-B942-8CAE-41ECC1B1BF54}" dt="2024-07-17T15:58:13.597" v="1774" actId="1076"/>
          <ac:graphicFrameMkLst>
            <pc:docMk/>
            <pc:sldMk cId="1983468355" sldId="273"/>
            <ac:graphicFrameMk id="4" creationId="{D2F87929-BD67-53D3-F140-7412BBB84F07}"/>
          </ac:graphicFrameMkLst>
        </pc:graphicFrameChg>
      </pc:sldChg>
      <pc:sldChg chg="addSp modSp new mod setBg">
        <pc:chgData name="Intan Permatasari" userId="512be2fd24da3437" providerId="LiveId" clId="{595EA2DB-7646-B942-8CAE-41ECC1B1BF54}" dt="2024-07-17T15:58:50.030" v="1789" actId="1076"/>
        <pc:sldMkLst>
          <pc:docMk/>
          <pc:sldMk cId="3217135038" sldId="274"/>
        </pc:sldMkLst>
        <pc:spChg chg="mod">
          <ac:chgData name="Intan Permatasari" userId="512be2fd24da3437" providerId="LiveId" clId="{595EA2DB-7646-B942-8CAE-41ECC1B1BF54}" dt="2024-07-17T15:58:32.328" v="1776" actId="26606"/>
          <ac:spMkLst>
            <pc:docMk/>
            <pc:sldMk cId="3217135038" sldId="274"/>
            <ac:spMk id="2" creationId="{CD82DC9A-5294-E8A9-050F-1219D7513527}"/>
          </ac:spMkLst>
        </pc:spChg>
        <pc:spChg chg="mod">
          <ac:chgData name="Intan Permatasari" userId="512be2fd24da3437" providerId="LiveId" clId="{595EA2DB-7646-B942-8CAE-41ECC1B1BF54}" dt="2024-07-17T15:58:50.030" v="1789" actId="1076"/>
          <ac:spMkLst>
            <pc:docMk/>
            <pc:sldMk cId="3217135038" sldId="274"/>
            <ac:spMk id="3" creationId="{9FC260BD-0EB1-D8E9-ADBB-2E8587D74B9F}"/>
          </ac:spMkLst>
        </pc:spChg>
        <pc:spChg chg="add">
          <ac:chgData name="Intan Permatasari" userId="512be2fd24da3437" providerId="LiveId" clId="{595EA2DB-7646-B942-8CAE-41ECC1B1BF54}" dt="2024-07-17T15:58:32.328" v="1776" actId="26606"/>
          <ac:spMkLst>
            <pc:docMk/>
            <pc:sldMk cId="3217135038" sldId="274"/>
            <ac:spMk id="8" creationId="{4BC99CB9-DDAD-44A2-8A1C-E3AF4E72DF5C}"/>
          </ac:spMkLst>
        </pc:spChg>
        <pc:spChg chg="add">
          <ac:chgData name="Intan Permatasari" userId="512be2fd24da3437" providerId="LiveId" clId="{595EA2DB-7646-B942-8CAE-41ECC1B1BF54}" dt="2024-07-17T15:58:32.328" v="1776" actId="26606"/>
          <ac:spMkLst>
            <pc:docMk/>
            <pc:sldMk cId="3217135038" sldId="274"/>
            <ac:spMk id="10" creationId="{64053CBF-3932-45FF-8285-EE5146085F3A}"/>
          </ac:spMkLst>
        </pc:spChg>
        <pc:grpChg chg="add">
          <ac:chgData name="Intan Permatasari" userId="512be2fd24da3437" providerId="LiveId" clId="{595EA2DB-7646-B942-8CAE-41ECC1B1BF54}" dt="2024-07-17T15:58:32.328" v="1776" actId="26606"/>
          <ac:grpSpMkLst>
            <pc:docMk/>
            <pc:sldMk cId="3217135038" sldId="274"/>
            <ac:grpSpMk id="12" creationId="{2E751C04-BEA6-446B-A678-9C74819EBD4C}"/>
          </ac:grpSpMkLst>
        </pc:grpChg>
        <pc:grpChg chg="add">
          <ac:chgData name="Intan Permatasari" userId="512be2fd24da3437" providerId="LiveId" clId="{595EA2DB-7646-B942-8CAE-41ECC1B1BF54}" dt="2024-07-17T15:58:32.328" v="1776" actId="26606"/>
          <ac:grpSpMkLst>
            <pc:docMk/>
            <pc:sldMk cId="3217135038" sldId="274"/>
            <ac:grpSpMk id="18" creationId="{B63ACBA3-DEFD-4C6D-BBA0-64468FA99C2D}"/>
          </ac:grpSpMkLst>
        </pc:grpChg>
      </pc:sldChg>
    </pc:docChg>
  </pc:docChgLst>
  <pc:docChgLst>
    <pc:chgData name="Intan Permatasari" userId="512be2fd24da3437" providerId="LiveId" clId="{093728A7-315F-AC4A-B133-80CED3B8ABC1}"/>
    <pc:docChg chg="undo custSel addSld delSld modSld sldOrd">
      <pc:chgData name="Intan Permatasari" userId="512be2fd24da3437" providerId="LiveId" clId="{093728A7-315F-AC4A-B133-80CED3B8ABC1}" dt="2024-07-17T14:43:22.270" v="1222" actId="20577"/>
      <pc:docMkLst>
        <pc:docMk/>
      </pc:docMkLst>
      <pc:sldChg chg="modSp mod">
        <pc:chgData name="Intan Permatasari" userId="512be2fd24da3437" providerId="LiveId" clId="{093728A7-315F-AC4A-B133-80CED3B8ABC1}" dt="2024-07-17T12:04:46.253" v="11" actId="20577"/>
        <pc:sldMkLst>
          <pc:docMk/>
          <pc:sldMk cId="1971755167" sldId="256"/>
        </pc:sldMkLst>
        <pc:spChg chg="mod">
          <ac:chgData name="Intan Permatasari" userId="512be2fd24da3437" providerId="LiveId" clId="{093728A7-315F-AC4A-B133-80CED3B8ABC1}" dt="2024-07-17T12:04:46.253" v="11" actId="20577"/>
          <ac:spMkLst>
            <pc:docMk/>
            <pc:sldMk cId="1971755167" sldId="256"/>
            <ac:spMk id="2" creationId="{809FCA8E-0736-A47F-C807-FDBF2351B353}"/>
          </ac:spMkLst>
        </pc:spChg>
      </pc:sldChg>
      <pc:sldChg chg="addSp delSp modSp mod">
        <pc:chgData name="Intan Permatasari" userId="512be2fd24da3437" providerId="LiveId" clId="{093728A7-315F-AC4A-B133-80CED3B8ABC1}" dt="2024-07-17T12:09:36.035" v="67" actId="27636"/>
        <pc:sldMkLst>
          <pc:docMk/>
          <pc:sldMk cId="155130794" sldId="257"/>
        </pc:sldMkLst>
        <pc:spChg chg="add del mod">
          <ac:chgData name="Intan Permatasari" userId="512be2fd24da3437" providerId="LiveId" clId="{093728A7-315F-AC4A-B133-80CED3B8ABC1}" dt="2024-07-17T12:08:32.420" v="33" actId="20577"/>
          <ac:spMkLst>
            <pc:docMk/>
            <pc:sldMk cId="155130794" sldId="257"/>
            <ac:spMk id="2" creationId="{F878E226-3051-3898-1FEA-93B01570F79B}"/>
          </ac:spMkLst>
        </pc:spChg>
        <pc:spChg chg="mod">
          <ac:chgData name="Intan Permatasari" userId="512be2fd24da3437" providerId="LiveId" clId="{093728A7-315F-AC4A-B133-80CED3B8ABC1}" dt="2024-07-17T12:09:36.035" v="67" actId="27636"/>
          <ac:spMkLst>
            <pc:docMk/>
            <pc:sldMk cId="155130794" sldId="257"/>
            <ac:spMk id="3" creationId="{E7879488-EA11-199F-C266-E09F0DDC36EE}"/>
          </ac:spMkLst>
        </pc:spChg>
        <pc:graphicFrameChg chg="del">
          <ac:chgData name="Intan Permatasari" userId="512be2fd24da3437" providerId="LiveId" clId="{093728A7-315F-AC4A-B133-80CED3B8ABC1}" dt="2024-07-17T12:08:13.617" v="12" actId="478"/>
          <ac:graphicFrameMkLst>
            <pc:docMk/>
            <pc:sldMk cId="155130794" sldId="257"/>
            <ac:graphicFrameMk id="6" creationId="{498C6497-2A91-146D-81FD-F2B59C99373E}"/>
          </ac:graphicFrameMkLst>
        </pc:graphicFrameChg>
      </pc:sldChg>
      <pc:sldChg chg="addSp modSp mod">
        <pc:chgData name="Intan Permatasari" userId="512be2fd24da3437" providerId="LiveId" clId="{093728A7-315F-AC4A-B133-80CED3B8ABC1}" dt="2024-07-17T14:30:20.238" v="969" actId="20577"/>
        <pc:sldMkLst>
          <pc:docMk/>
          <pc:sldMk cId="3339184473" sldId="258"/>
        </pc:sldMkLst>
        <pc:spChg chg="mod">
          <ac:chgData name="Intan Permatasari" userId="512be2fd24da3437" providerId="LiveId" clId="{093728A7-315F-AC4A-B133-80CED3B8ABC1}" dt="2024-07-17T14:30:20.238" v="969" actId="20577"/>
          <ac:spMkLst>
            <pc:docMk/>
            <pc:sldMk cId="3339184473" sldId="258"/>
            <ac:spMk id="2" creationId="{37236144-AC7F-8E98-A486-58F186BFD574}"/>
          </ac:spMkLst>
        </pc:spChg>
        <pc:spChg chg="mod">
          <ac:chgData name="Intan Permatasari" userId="512be2fd24da3437" providerId="LiveId" clId="{093728A7-315F-AC4A-B133-80CED3B8ABC1}" dt="2024-07-17T12:21:00.357" v="270" actId="20577"/>
          <ac:spMkLst>
            <pc:docMk/>
            <pc:sldMk cId="3339184473" sldId="258"/>
            <ac:spMk id="3" creationId="{EF34DC2A-22E3-BC6A-1ACD-5F3497AD0C61}"/>
          </ac:spMkLst>
        </pc:sp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49" creationId="{F6F50518-A97B-31EA-CB56-0A8B29664948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50" creationId="{E13E246F-E4F0-2FBD-AE29-780960D2974C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51" creationId="{02A61B4E-4782-087F-D39A-3809912053A3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52" creationId="{13B540FF-D2A3-AEE3-61D5-5D79D6A55868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53" creationId="{41FA9684-1D29-EDAA-F6BB-34D54BDA9C71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54" creationId="{DDCE2F20-7244-0757-9489-764980FE2146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55" creationId="{B49EE841-AE04-1C33-DB1B-4762CDC98039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56" creationId="{522A1A2F-ACC3-93E2-0955-9B679A7439FC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57" creationId="{D1F51F5F-4367-032F-CE38-0B869DFB2956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58" creationId="{3BE11E36-E8FA-D80B-0603-AF406855B85B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59" creationId="{7047319F-7CEF-BE9B-00ED-B56F488B6DAC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60" creationId="{A4880ABB-2019-5C05-1F84-BF0A3A0E8D6F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61" creationId="{6FA8D4BE-2910-9284-9320-E1005222744F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62" creationId="{473C0F03-8386-9158-2055-15F9B44865F2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63" creationId="{2E131257-3113-B591-07C1-F7D6664250F4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64" creationId="{2D26B299-32B2-E730-43AF-BB8870C8B5A4}"/>
          </ac:picMkLst>
        </pc:picChg>
      </pc:sldChg>
      <pc:sldChg chg="del">
        <pc:chgData name="Intan Permatasari" userId="512be2fd24da3437" providerId="LiveId" clId="{093728A7-315F-AC4A-B133-80CED3B8ABC1}" dt="2024-07-17T12:22:27.332" v="275" actId="2696"/>
        <pc:sldMkLst>
          <pc:docMk/>
          <pc:sldMk cId="3912580030" sldId="259"/>
        </pc:sldMkLst>
      </pc:sldChg>
      <pc:sldChg chg="del">
        <pc:chgData name="Intan Permatasari" userId="512be2fd24da3437" providerId="LiveId" clId="{093728A7-315F-AC4A-B133-80CED3B8ABC1}" dt="2024-07-17T12:22:28.285" v="276" actId="2696"/>
        <pc:sldMkLst>
          <pc:docMk/>
          <pc:sldMk cId="2207682332" sldId="260"/>
        </pc:sldMkLst>
      </pc:sldChg>
      <pc:sldChg chg="addSp delSp modSp mod">
        <pc:chgData name="Intan Permatasari" userId="512be2fd24da3437" providerId="LiveId" clId="{093728A7-315F-AC4A-B133-80CED3B8ABC1}" dt="2024-07-17T14:32:51.456" v="999" actId="27636"/>
        <pc:sldMkLst>
          <pc:docMk/>
          <pc:sldMk cId="2449465300" sldId="261"/>
        </pc:sldMkLst>
        <pc:spChg chg="mod">
          <ac:chgData name="Intan Permatasari" userId="512be2fd24da3437" providerId="LiveId" clId="{093728A7-315F-AC4A-B133-80CED3B8ABC1}" dt="2024-07-17T14:32:35.696" v="988" actId="26606"/>
          <ac:spMkLst>
            <pc:docMk/>
            <pc:sldMk cId="2449465300" sldId="261"/>
            <ac:spMk id="2" creationId="{37236144-AC7F-8E98-A486-58F186BFD574}"/>
          </ac:spMkLst>
        </pc:spChg>
        <pc:spChg chg="add del mod">
          <ac:chgData name="Intan Permatasari" userId="512be2fd24da3437" providerId="LiveId" clId="{093728A7-315F-AC4A-B133-80CED3B8ABC1}" dt="2024-07-17T14:32:35.696" v="988" actId="26606"/>
          <ac:spMkLst>
            <pc:docMk/>
            <pc:sldMk cId="2449465300" sldId="261"/>
            <ac:spMk id="3" creationId="{EF34DC2A-22E3-BC6A-1ACD-5F3497AD0C61}"/>
          </ac:spMkLst>
        </pc:spChg>
        <pc:spChg chg="add">
          <ac:chgData name="Intan Permatasari" userId="512be2fd24da3437" providerId="LiveId" clId="{093728A7-315F-AC4A-B133-80CED3B8ABC1}" dt="2024-07-17T12:10:34.697" v="110"/>
          <ac:spMkLst>
            <pc:docMk/>
            <pc:sldMk cId="2449465300" sldId="261"/>
            <ac:spMk id="4" creationId="{5CF00EFB-720B-52F1-DA4C-4B4748E49BB4}"/>
          </ac:spMkLst>
        </pc:spChg>
        <pc:spChg chg="add del">
          <ac:chgData name="Intan Permatasari" userId="512be2fd24da3437" providerId="LiveId" clId="{093728A7-315F-AC4A-B133-80CED3B8ABC1}" dt="2024-07-17T14:32:35.696" v="988" actId="26606"/>
          <ac:spMkLst>
            <pc:docMk/>
            <pc:sldMk cId="2449465300" sldId="261"/>
            <ac:spMk id="16" creationId="{28D31E1B-0407-4223-9642-0B642CBF57D9}"/>
          </ac:spMkLst>
        </pc:spChg>
        <pc:spChg chg="add del">
          <ac:chgData name="Intan Permatasari" userId="512be2fd24da3437" providerId="LiveId" clId="{093728A7-315F-AC4A-B133-80CED3B8ABC1}" dt="2024-07-17T14:32:35.696" v="988" actId="26606"/>
          <ac:spMkLst>
            <pc:docMk/>
            <pc:sldMk cId="2449465300" sldId="261"/>
            <ac:spMk id="17" creationId="{D5B0017B-2ECA-49AF-B397-DC140825DF8D}"/>
          </ac:spMkLst>
        </pc:spChg>
        <pc:spChg chg="add del">
          <ac:chgData name="Intan Permatasari" userId="512be2fd24da3437" providerId="LiveId" clId="{093728A7-315F-AC4A-B133-80CED3B8ABC1}" dt="2024-07-17T14:32:35.696" v="988" actId="26606"/>
          <ac:spMkLst>
            <pc:docMk/>
            <pc:sldMk cId="2449465300" sldId="261"/>
            <ac:spMk id="19" creationId="{70E96339-907C-46C3-99AC-31179B6F0EBD}"/>
          </ac:spMkLst>
        </pc:spChg>
        <pc:spChg chg="add del">
          <ac:chgData name="Intan Permatasari" userId="512be2fd24da3437" providerId="LiveId" clId="{093728A7-315F-AC4A-B133-80CED3B8ABC1}" dt="2024-07-17T14:32:18.359" v="983" actId="26606"/>
          <ac:spMkLst>
            <pc:docMk/>
            <pc:sldMk cId="2449465300" sldId="261"/>
            <ac:spMk id="26" creationId="{DBF61EA3-B236-439E-9C0B-340980D56BEE}"/>
          </ac:spMkLst>
        </pc:spChg>
        <pc:spChg chg="add del">
          <ac:chgData name="Intan Permatasari" userId="512be2fd24da3437" providerId="LiveId" clId="{093728A7-315F-AC4A-B133-80CED3B8ABC1}" dt="2024-07-17T14:32:18.359" v="983" actId="26606"/>
          <ac:spMkLst>
            <pc:docMk/>
            <pc:sldMk cId="2449465300" sldId="261"/>
            <ac:spMk id="32" creationId="{E659831F-0D9A-4C63-9EBB-8435B85A440F}"/>
          </ac:spMkLst>
        </pc:spChg>
        <pc:spChg chg="add del">
          <ac:chgData name="Intan Permatasari" userId="512be2fd24da3437" providerId="LiveId" clId="{093728A7-315F-AC4A-B133-80CED3B8ABC1}" dt="2024-07-17T14:32:30.065" v="985" actId="26606"/>
          <ac:spMkLst>
            <pc:docMk/>
            <pc:sldMk cId="2449465300" sldId="261"/>
            <ac:spMk id="34" creationId="{28D31E1B-0407-4223-9642-0B642CBF57D9}"/>
          </ac:spMkLst>
        </pc:spChg>
        <pc:spChg chg="add del">
          <ac:chgData name="Intan Permatasari" userId="512be2fd24da3437" providerId="LiveId" clId="{093728A7-315F-AC4A-B133-80CED3B8ABC1}" dt="2024-07-17T14:32:30.065" v="985" actId="26606"/>
          <ac:spMkLst>
            <pc:docMk/>
            <pc:sldMk cId="2449465300" sldId="261"/>
            <ac:spMk id="39" creationId="{D5B0017B-2ECA-49AF-B397-DC140825DF8D}"/>
          </ac:spMkLst>
        </pc:spChg>
        <pc:spChg chg="add del">
          <ac:chgData name="Intan Permatasari" userId="512be2fd24da3437" providerId="LiveId" clId="{093728A7-315F-AC4A-B133-80CED3B8ABC1}" dt="2024-07-17T14:32:30.065" v="985" actId="26606"/>
          <ac:spMkLst>
            <pc:docMk/>
            <pc:sldMk cId="2449465300" sldId="261"/>
            <ac:spMk id="40" creationId="{70E96339-907C-46C3-99AC-31179B6F0EBD}"/>
          </ac:spMkLst>
        </pc:spChg>
        <pc:spChg chg="add del">
          <ac:chgData name="Intan Permatasari" userId="512be2fd24da3437" providerId="LiveId" clId="{093728A7-315F-AC4A-B133-80CED3B8ABC1}" dt="2024-07-17T14:32:35.675" v="987" actId="26606"/>
          <ac:spMkLst>
            <pc:docMk/>
            <pc:sldMk cId="2449465300" sldId="261"/>
            <ac:spMk id="43" creationId="{28D31E1B-0407-4223-9642-0B642CBF57D9}"/>
          </ac:spMkLst>
        </pc:spChg>
        <pc:spChg chg="add del">
          <ac:chgData name="Intan Permatasari" userId="512be2fd24da3437" providerId="LiveId" clId="{093728A7-315F-AC4A-B133-80CED3B8ABC1}" dt="2024-07-17T14:32:35.675" v="987" actId="26606"/>
          <ac:spMkLst>
            <pc:docMk/>
            <pc:sldMk cId="2449465300" sldId="261"/>
            <ac:spMk id="48" creationId="{D5B0017B-2ECA-49AF-B397-DC140825DF8D}"/>
          </ac:spMkLst>
        </pc:spChg>
        <pc:spChg chg="add del">
          <ac:chgData name="Intan Permatasari" userId="512be2fd24da3437" providerId="LiveId" clId="{093728A7-315F-AC4A-B133-80CED3B8ABC1}" dt="2024-07-17T14:32:35.675" v="987" actId="26606"/>
          <ac:spMkLst>
            <pc:docMk/>
            <pc:sldMk cId="2449465300" sldId="261"/>
            <ac:spMk id="50" creationId="{70E96339-907C-46C3-99AC-31179B6F0EBD}"/>
          </ac:spMkLst>
        </pc:spChg>
        <pc:spChg chg="add">
          <ac:chgData name="Intan Permatasari" userId="512be2fd24da3437" providerId="LiveId" clId="{093728A7-315F-AC4A-B133-80CED3B8ABC1}" dt="2024-07-17T14:32:35.696" v="988" actId="26606"/>
          <ac:spMkLst>
            <pc:docMk/>
            <pc:sldMk cId="2449465300" sldId="261"/>
            <ac:spMk id="53" creationId="{DBF61EA3-B236-439E-9C0B-340980D56BEE}"/>
          </ac:spMkLst>
        </pc:spChg>
        <pc:spChg chg="add">
          <ac:chgData name="Intan Permatasari" userId="512be2fd24da3437" providerId="LiveId" clId="{093728A7-315F-AC4A-B133-80CED3B8ABC1}" dt="2024-07-17T14:32:35.696" v="988" actId="26606"/>
          <ac:spMkLst>
            <pc:docMk/>
            <pc:sldMk cId="2449465300" sldId="261"/>
            <ac:spMk id="55" creationId="{E659831F-0D9A-4C63-9EBB-8435B85A440F}"/>
          </ac:spMkLst>
        </pc:spChg>
        <pc:spChg chg="add mod">
          <ac:chgData name="Intan Permatasari" userId="512be2fd24da3437" providerId="LiveId" clId="{093728A7-315F-AC4A-B133-80CED3B8ABC1}" dt="2024-07-17T14:32:51.456" v="999" actId="27636"/>
          <ac:spMkLst>
            <pc:docMk/>
            <pc:sldMk cId="2449465300" sldId="261"/>
            <ac:spMk id="56" creationId="{EF34DC2A-22E3-BC6A-1ACD-5F3497AD0C61}"/>
          </ac:spMkLst>
        </pc:spChg>
        <pc:grpChg chg="add del">
          <ac:chgData name="Intan Permatasari" userId="512be2fd24da3437" providerId="LiveId" clId="{093728A7-315F-AC4A-B133-80CED3B8ABC1}" dt="2024-07-17T14:32:35.696" v="988" actId="26606"/>
          <ac:grpSpMkLst>
            <pc:docMk/>
            <pc:sldMk cId="2449465300" sldId="261"/>
            <ac:grpSpMk id="18" creationId="{AE1C45F0-260A-458C-96ED-C1F6D2151219}"/>
          </ac:grpSpMkLst>
        </pc:grpChg>
        <pc:grpChg chg="add del">
          <ac:chgData name="Intan Permatasari" userId="512be2fd24da3437" providerId="LiveId" clId="{093728A7-315F-AC4A-B133-80CED3B8ABC1}" dt="2024-07-17T14:32:18.359" v="983" actId="26606"/>
          <ac:grpSpMkLst>
            <pc:docMk/>
            <pc:sldMk cId="2449465300" sldId="261"/>
            <ac:grpSpMk id="28" creationId="{28FAF094-D087-493F-8DF9-A486C2D6BBAA}"/>
          </ac:grpSpMkLst>
        </pc:grpChg>
        <pc:grpChg chg="add del">
          <ac:chgData name="Intan Permatasari" userId="512be2fd24da3437" providerId="LiveId" clId="{093728A7-315F-AC4A-B133-80CED3B8ABC1}" dt="2024-07-17T14:32:30.065" v="985" actId="26606"/>
          <ac:grpSpMkLst>
            <pc:docMk/>
            <pc:sldMk cId="2449465300" sldId="261"/>
            <ac:grpSpMk id="35" creationId="{AE1C45F0-260A-458C-96ED-C1F6D2151219}"/>
          </ac:grpSpMkLst>
        </pc:grpChg>
        <pc:grpChg chg="add del">
          <ac:chgData name="Intan Permatasari" userId="512be2fd24da3437" providerId="LiveId" clId="{093728A7-315F-AC4A-B133-80CED3B8ABC1}" dt="2024-07-17T14:32:35.675" v="987" actId="26606"/>
          <ac:grpSpMkLst>
            <pc:docMk/>
            <pc:sldMk cId="2449465300" sldId="261"/>
            <ac:grpSpMk id="44" creationId="{AE1C45F0-260A-458C-96ED-C1F6D2151219}"/>
          </ac:grpSpMkLst>
        </pc:grpChg>
        <pc:grpChg chg="add">
          <ac:chgData name="Intan Permatasari" userId="512be2fd24da3437" providerId="LiveId" clId="{093728A7-315F-AC4A-B133-80CED3B8ABC1}" dt="2024-07-17T14:32:35.696" v="988" actId="26606"/>
          <ac:grpSpMkLst>
            <pc:docMk/>
            <pc:sldMk cId="2449465300" sldId="261"/>
            <ac:grpSpMk id="54" creationId="{28FAF094-D087-493F-8DF9-A486C2D6BBAA}"/>
          </ac:grpSpMkLst>
        </pc:grpChg>
        <pc:graphicFrameChg chg="add del">
          <ac:chgData name="Intan Permatasari" userId="512be2fd24da3437" providerId="LiveId" clId="{093728A7-315F-AC4A-B133-80CED3B8ABC1}" dt="2024-07-17T14:32:30.065" v="985" actId="26606"/>
          <ac:graphicFrameMkLst>
            <pc:docMk/>
            <pc:sldMk cId="2449465300" sldId="261"/>
            <ac:graphicFrameMk id="23" creationId="{208C2D62-AAB1-4192-C128-6A6FAF37C8B7}"/>
          </ac:graphicFrameMkLst>
        </pc:graphicFrameChg>
        <pc:graphicFrameChg chg="add del">
          <ac:chgData name="Intan Permatasari" userId="512be2fd24da3437" providerId="LiveId" clId="{093728A7-315F-AC4A-B133-80CED3B8ABC1}" dt="2024-07-17T14:32:35.675" v="987" actId="26606"/>
          <ac:graphicFrameMkLst>
            <pc:docMk/>
            <pc:sldMk cId="2449465300" sldId="261"/>
            <ac:graphicFrameMk id="49" creationId="{B991F0B0-0398-187C-EAC2-96EE64142106}"/>
          </ac:graphicFrameMkLst>
        </pc:graphicFrameChg>
        <pc:picChg chg="del">
          <ac:chgData name="Intan Permatasari" userId="512be2fd24da3437" providerId="LiveId" clId="{093728A7-315F-AC4A-B133-80CED3B8ABC1}" dt="2024-07-17T12:19:10.474" v="269" actId="478"/>
          <ac:picMkLst>
            <pc:docMk/>
            <pc:sldMk cId="2449465300" sldId="261"/>
            <ac:picMk id="5" creationId="{39D80BDF-11BB-7724-1518-1DA79DD8E5FF}"/>
          </ac:picMkLst>
        </pc:picChg>
        <pc:picChg chg="add">
          <ac:chgData name="Intan Permatasari" userId="512be2fd24da3437" providerId="LiveId" clId="{093728A7-315F-AC4A-B133-80CED3B8ABC1}" dt="2024-07-17T12:10:34.697" v="110"/>
          <ac:picMkLst>
            <pc:docMk/>
            <pc:sldMk cId="2449465300" sldId="261"/>
            <ac:picMk id="1026" creationId="{2E3C6209-7AFF-64F3-5349-22EE88DCDAA9}"/>
          </ac:picMkLst>
        </pc:picChg>
        <pc:picChg chg="add">
          <ac:chgData name="Intan Permatasari" userId="512be2fd24da3437" providerId="LiveId" clId="{093728A7-315F-AC4A-B133-80CED3B8ABC1}" dt="2024-07-17T12:10:34.697" v="110"/>
          <ac:picMkLst>
            <pc:docMk/>
            <pc:sldMk cId="2449465300" sldId="261"/>
            <ac:picMk id="1027" creationId="{66F89F8C-86B7-380A-7823-7252984983D8}"/>
          </ac:picMkLst>
        </pc:picChg>
        <pc:picChg chg="add">
          <ac:chgData name="Intan Permatasari" userId="512be2fd24da3437" providerId="LiveId" clId="{093728A7-315F-AC4A-B133-80CED3B8ABC1}" dt="2024-07-17T12:10:34.697" v="110"/>
          <ac:picMkLst>
            <pc:docMk/>
            <pc:sldMk cId="2449465300" sldId="261"/>
            <ac:picMk id="1028" creationId="{20CB0CFB-1B9B-D6DC-ACA1-E7F5794B6237}"/>
          </ac:picMkLst>
        </pc:picChg>
        <pc:cxnChg chg="add del">
          <ac:chgData name="Intan Permatasari" userId="512be2fd24da3437" providerId="LiveId" clId="{093728A7-315F-AC4A-B133-80CED3B8ABC1}" dt="2024-07-17T14:32:35.696" v="988" actId="26606"/>
          <ac:cxnSpMkLst>
            <pc:docMk/>
            <pc:sldMk cId="2449465300" sldId="261"/>
            <ac:cxnSpMk id="21" creationId="{6CF1BAF6-AD41-4082-B212-8A1F9A2E8779}"/>
          </ac:cxnSpMkLst>
        </pc:cxnChg>
        <pc:cxnChg chg="add del">
          <ac:chgData name="Intan Permatasari" userId="512be2fd24da3437" providerId="LiveId" clId="{093728A7-315F-AC4A-B133-80CED3B8ABC1}" dt="2024-07-17T14:32:30.065" v="985" actId="26606"/>
          <ac:cxnSpMkLst>
            <pc:docMk/>
            <pc:sldMk cId="2449465300" sldId="261"/>
            <ac:cxnSpMk id="41" creationId="{6CF1BAF6-AD41-4082-B212-8A1F9A2E8779}"/>
          </ac:cxnSpMkLst>
        </pc:cxnChg>
        <pc:cxnChg chg="add del">
          <ac:chgData name="Intan Permatasari" userId="512be2fd24da3437" providerId="LiveId" clId="{093728A7-315F-AC4A-B133-80CED3B8ABC1}" dt="2024-07-17T14:32:35.675" v="987" actId="26606"/>
          <ac:cxnSpMkLst>
            <pc:docMk/>
            <pc:sldMk cId="2449465300" sldId="261"/>
            <ac:cxnSpMk id="51" creationId="{6CF1BAF6-AD41-4082-B212-8A1F9A2E8779}"/>
          </ac:cxnSpMkLst>
        </pc:cxnChg>
      </pc:sldChg>
      <pc:sldChg chg="del">
        <pc:chgData name="Intan Permatasari" userId="512be2fd24da3437" providerId="LiveId" clId="{093728A7-315F-AC4A-B133-80CED3B8ABC1}" dt="2024-07-17T12:22:31.782" v="277" actId="2696"/>
        <pc:sldMkLst>
          <pc:docMk/>
          <pc:sldMk cId="917848543" sldId="262"/>
        </pc:sldMkLst>
      </pc:sldChg>
      <pc:sldChg chg="addSp delSp modSp new mod">
        <pc:chgData name="Intan Permatasari" userId="512be2fd24da3437" providerId="LiveId" clId="{093728A7-315F-AC4A-B133-80CED3B8ABC1}" dt="2024-07-17T14:34:29.524" v="1041" actId="20577"/>
        <pc:sldMkLst>
          <pc:docMk/>
          <pc:sldMk cId="1741050518" sldId="263"/>
        </pc:sldMkLst>
        <pc:spChg chg="mod">
          <ac:chgData name="Intan Permatasari" userId="512be2fd24da3437" providerId="LiveId" clId="{093728A7-315F-AC4A-B133-80CED3B8ABC1}" dt="2024-07-17T12:26:11.839" v="488" actId="20577"/>
          <ac:spMkLst>
            <pc:docMk/>
            <pc:sldMk cId="1741050518" sldId="263"/>
            <ac:spMk id="2" creationId="{3E32FB5D-17A8-0C15-C907-DAB6F34CA9F6}"/>
          </ac:spMkLst>
        </pc:spChg>
        <pc:spChg chg="del">
          <ac:chgData name="Intan Permatasari" userId="512be2fd24da3437" providerId="LiveId" clId="{093728A7-315F-AC4A-B133-80CED3B8ABC1}" dt="2024-07-17T12:22:42.537" v="278" actId="3680"/>
          <ac:spMkLst>
            <pc:docMk/>
            <pc:sldMk cId="1741050518" sldId="263"/>
            <ac:spMk id="3" creationId="{82045793-0771-B802-F6DD-5C40C8EBED4B}"/>
          </ac:spMkLst>
        </pc:spChg>
        <pc:graphicFrameChg chg="add mod ord modGraphic">
          <ac:chgData name="Intan Permatasari" userId="512be2fd24da3437" providerId="LiveId" clId="{093728A7-315F-AC4A-B133-80CED3B8ABC1}" dt="2024-07-17T14:34:29.524" v="1041" actId="20577"/>
          <ac:graphicFrameMkLst>
            <pc:docMk/>
            <pc:sldMk cId="1741050518" sldId="263"/>
            <ac:graphicFrameMk id="4" creationId="{C1BD792F-CFA7-2632-8802-850D9DAA3CA9}"/>
          </ac:graphicFrameMkLst>
        </pc:graphicFrameChg>
      </pc:sldChg>
      <pc:sldChg chg="addSp delSp modSp new mod">
        <pc:chgData name="Intan Permatasari" userId="512be2fd24da3437" providerId="LiveId" clId="{093728A7-315F-AC4A-B133-80CED3B8ABC1}" dt="2024-07-17T14:33:48.600" v="1006" actId="122"/>
        <pc:sldMkLst>
          <pc:docMk/>
          <pc:sldMk cId="4149955842" sldId="264"/>
        </pc:sldMkLst>
        <pc:spChg chg="mod">
          <ac:chgData name="Intan Permatasari" userId="512be2fd24da3437" providerId="LiveId" clId="{093728A7-315F-AC4A-B133-80CED3B8ABC1}" dt="2024-07-17T14:13:56.275" v="697" actId="20577"/>
          <ac:spMkLst>
            <pc:docMk/>
            <pc:sldMk cId="4149955842" sldId="264"/>
            <ac:spMk id="2" creationId="{137FEBDE-DAA8-2052-FF9D-5B466D75955E}"/>
          </ac:spMkLst>
        </pc:spChg>
        <pc:spChg chg="del">
          <ac:chgData name="Intan Permatasari" userId="512be2fd24da3437" providerId="LiveId" clId="{093728A7-315F-AC4A-B133-80CED3B8ABC1}" dt="2024-07-17T12:26:33.315" v="490" actId="3680"/>
          <ac:spMkLst>
            <pc:docMk/>
            <pc:sldMk cId="4149955842" sldId="264"/>
            <ac:spMk id="3" creationId="{035AE43B-FF61-4D2F-B485-350D4C9D1C6B}"/>
          </ac:spMkLst>
        </pc:spChg>
        <pc:graphicFrameChg chg="add mod ord modGraphic">
          <ac:chgData name="Intan Permatasari" userId="512be2fd24da3437" providerId="LiveId" clId="{093728A7-315F-AC4A-B133-80CED3B8ABC1}" dt="2024-07-17T14:33:48.600" v="1006" actId="122"/>
          <ac:graphicFrameMkLst>
            <pc:docMk/>
            <pc:sldMk cId="4149955842" sldId="264"/>
            <ac:graphicFrameMk id="4" creationId="{CBBA82D0-764D-BA63-28FF-6264B20A5992}"/>
          </ac:graphicFrameMkLst>
        </pc:graphicFrameChg>
      </pc:sldChg>
      <pc:sldChg chg="modSp add mod ord">
        <pc:chgData name="Intan Permatasari" userId="512be2fd24da3437" providerId="LiveId" clId="{093728A7-315F-AC4A-B133-80CED3B8ABC1}" dt="2024-07-17T14:33:32.334" v="1002" actId="122"/>
        <pc:sldMkLst>
          <pc:docMk/>
          <pc:sldMk cId="3746191666" sldId="265"/>
        </pc:sldMkLst>
        <pc:graphicFrameChg chg="mod modGraphic">
          <ac:chgData name="Intan Permatasari" userId="512be2fd24da3437" providerId="LiveId" clId="{093728A7-315F-AC4A-B133-80CED3B8ABC1}" dt="2024-07-17T14:33:32.334" v="1002" actId="122"/>
          <ac:graphicFrameMkLst>
            <pc:docMk/>
            <pc:sldMk cId="3746191666" sldId="265"/>
            <ac:graphicFrameMk id="4" creationId="{CBBA82D0-764D-BA63-28FF-6264B20A5992}"/>
          </ac:graphicFrameMkLst>
        </pc:graphicFrameChg>
      </pc:sldChg>
      <pc:sldChg chg="addSp delSp modSp new mod setBg">
        <pc:chgData name="Intan Permatasari" userId="512be2fd24da3437" providerId="LiveId" clId="{093728A7-315F-AC4A-B133-80CED3B8ABC1}" dt="2024-07-17T14:31:52.933" v="981" actId="20577"/>
        <pc:sldMkLst>
          <pc:docMk/>
          <pc:sldMk cId="2107460426" sldId="266"/>
        </pc:sldMkLst>
        <pc:spChg chg="del mod">
          <ac:chgData name="Intan Permatasari" userId="512be2fd24da3437" providerId="LiveId" clId="{093728A7-315F-AC4A-B133-80CED3B8ABC1}" dt="2024-07-17T14:27:13.395" v="926" actId="478"/>
          <ac:spMkLst>
            <pc:docMk/>
            <pc:sldMk cId="2107460426" sldId="266"/>
            <ac:spMk id="2" creationId="{D0C716CE-9BF7-CDFA-39F1-DC85242B2094}"/>
          </ac:spMkLst>
        </pc:spChg>
        <pc:spChg chg="mod">
          <ac:chgData name="Intan Permatasari" userId="512be2fd24da3437" providerId="LiveId" clId="{093728A7-315F-AC4A-B133-80CED3B8ABC1}" dt="2024-07-17T14:31:52.933" v="981" actId="20577"/>
          <ac:spMkLst>
            <pc:docMk/>
            <pc:sldMk cId="2107460426" sldId="266"/>
            <ac:spMk id="3" creationId="{6F11F411-810C-E4D7-86FF-C92409E71A40}"/>
          </ac:spMkLst>
        </pc:spChg>
        <pc:spChg chg="add del mod">
          <ac:chgData name="Intan Permatasari" userId="512be2fd24da3437" providerId="LiveId" clId="{093728A7-315F-AC4A-B133-80CED3B8ABC1}" dt="2024-07-17T14:24:11.498" v="839"/>
          <ac:spMkLst>
            <pc:docMk/>
            <pc:sldMk cId="2107460426" sldId="266"/>
            <ac:spMk id="4" creationId="{298163E7-3F25-1AEB-1A25-AA520270D064}"/>
          </ac:spMkLst>
        </pc:spChg>
        <pc:spChg chg="add del mod">
          <ac:chgData name="Intan Permatasari" userId="512be2fd24da3437" providerId="LiveId" clId="{093728A7-315F-AC4A-B133-80CED3B8ABC1}" dt="2024-07-17T14:25:02.896" v="887"/>
          <ac:spMkLst>
            <pc:docMk/>
            <pc:sldMk cId="2107460426" sldId="266"/>
            <ac:spMk id="7" creationId="{3F63EF6D-D6CB-96D1-1D74-0EFAEE65FB61}"/>
          </ac:spMkLst>
        </pc:spChg>
        <pc:spChg chg="add del">
          <ac:chgData name="Intan Permatasari" userId="512be2fd24da3437" providerId="LiveId" clId="{093728A7-315F-AC4A-B133-80CED3B8ABC1}" dt="2024-07-17T14:31:46.547" v="979" actId="26606"/>
          <ac:spMkLst>
            <pc:docMk/>
            <pc:sldMk cId="2107460426" sldId="266"/>
            <ac:spMk id="11" creationId="{B712E947-0734-45F9-9C4F-41114EC3A33E}"/>
          </ac:spMkLst>
        </pc:spChg>
        <pc:spChg chg="add del">
          <ac:chgData name="Intan Permatasari" userId="512be2fd24da3437" providerId="LiveId" clId="{093728A7-315F-AC4A-B133-80CED3B8ABC1}" dt="2024-07-17T14:31:46.547" v="979" actId="26606"/>
          <ac:spMkLst>
            <pc:docMk/>
            <pc:sldMk cId="2107460426" sldId="266"/>
            <ac:spMk id="12" creationId="{5A65989E-BBD5-44D7-AA86-7AFD5D46BBC0}"/>
          </ac:spMkLst>
        </pc:spChg>
        <pc:spChg chg="add del">
          <ac:chgData name="Intan Permatasari" userId="512be2fd24da3437" providerId="LiveId" clId="{093728A7-315F-AC4A-B133-80CED3B8ABC1}" dt="2024-07-17T14:24:53.094" v="883" actId="26606"/>
          <ac:spMkLst>
            <pc:docMk/>
            <pc:sldMk cId="2107460426" sldId="266"/>
            <ac:spMk id="14" creationId="{AB43E7DC-5101-4E7C-ADB5-596311F53DEA}"/>
          </ac:spMkLst>
        </pc:spChg>
        <pc:spChg chg="add del">
          <ac:chgData name="Intan Permatasari" userId="512be2fd24da3437" providerId="LiveId" clId="{093728A7-315F-AC4A-B133-80CED3B8ABC1}" dt="2024-07-17T14:24:53.094" v="883" actId="26606"/>
          <ac:spMkLst>
            <pc:docMk/>
            <pc:sldMk cId="2107460426" sldId="266"/>
            <ac:spMk id="16" creationId="{1B8BCA7A-6464-4C53-A572-89B2B3C2D8D4}"/>
          </ac:spMkLst>
        </pc:spChg>
        <pc:spChg chg="add del">
          <ac:chgData name="Intan Permatasari" userId="512be2fd24da3437" providerId="LiveId" clId="{093728A7-315F-AC4A-B133-80CED3B8ABC1}" dt="2024-07-17T14:31:46.547" v="979" actId="26606"/>
          <ac:spMkLst>
            <pc:docMk/>
            <pc:sldMk cId="2107460426" sldId="266"/>
            <ac:spMk id="18" creationId="{231A2881-D8D7-4A7D-ACA3-E9F849F853D8}"/>
          </ac:spMkLst>
        </pc:spChg>
        <pc:picChg chg="add mod">
          <ac:chgData name="Intan Permatasari" userId="512be2fd24da3437" providerId="LiveId" clId="{093728A7-315F-AC4A-B133-80CED3B8ABC1}" dt="2024-07-17T14:31:46.547" v="979" actId="26606"/>
          <ac:picMkLst>
            <pc:docMk/>
            <pc:sldMk cId="2107460426" sldId="266"/>
            <ac:picMk id="6" creationId="{DD569AFA-C15C-6495-0633-BEBF3D8F51B3}"/>
          </ac:picMkLst>
        </pc:picChg>
        <pc:picChg chg="add mod ord">
          <ac:chgData name="Intan Permatasari" userId="512be2fd24da3437" providerId="LiveId" clId="{093728A7-315F-AC4A-B133-80CED3B8ABC1}" dt="2024-07-17T14:31:46.547" v="979" actId="26606"/>
          <ac:picMkLst>
            <pc:docMk/>
            <pc:sldMk cId="2107460426" sldId="266"/>
            <ac:picMk id="9" creationId="{E58B9ACB-B7FB-7E01-1AE9-BA98E69089E7}"/>
          </ac:picMkLst>
        </pc:picChg>
      </pc:sldChg>
      <pc:sldChg chg="addSp delSp modSp new mod setBg modNotesTx">
        <pc:chgData name="Intan Permatasari" userId="512be2fd24da3437" providerId="LiveId" clId="{093728A7-315F-AC4A-B133-80CED3B8ABC1}" dt="2024-07-17T14:43:22.270" v="1222" actId="20577"/>
        <pc:sldMkLst>
          <pc:docMk/>
          <pc:sldMk cId="4181685608" sldId="267"/>
        </pc:sldMkLst>
        <pc:spChg chg="mod">
          <ac:chgData name="Intan Permatasari" userId="512be2fd24da3437" providerId="LiveId" clId="{093728A7-315F-AC4A-B133-80CED3B8ABC1}" dt="2024-07-17T14:38:07.323" v="1062" actId="26606"/>
          <ac:spMkLst>
            <pc:docMk/>
            <pc:sldMk cId="4181685608" sldId="267"/>
            <ac:spMk id="2" creationId="{DAAC8423-063D-3318-0AD1-CDFEF5602CB3}"/>
          </ac:spMkLst>
        </pc:spChg>
        <pc:spChg chg="del">
          <ac:chgData name="Intan Permatasari" userId="512be2fd24da3437" providerId="LiveId" clId="{093728A7-315F-AC4A-B133-80CED3B8ABC1}" dt="2024-07-17T14:37:39.980" v="1055"/>
          <ac:spMkLst>
            <pc:docMk/>
            <pc:sldMk cId="4181685608" sldId="267"/>
            <ac:spMk id="3" creationId="{0BD2BCBC-81C0-4382-94D0-32362F9445AE}"/>
          </ac:spMkLst>
        </pc:spChg>
        <pc:spChg chg="add">
          <ac:chgData name="Intan Permatasari" userId="512be2fd24da3437" providerId="LiveId" clId="{093728A7-315F-AC4A-B133-80CED3B8ABC1}" dt="2024-07-17T14:38:07.323" v="1062" actId="26606"/>
          <ac:spMkLst>
            <pc:docMk/>
            <pc:sldMk cId="4181685608" sldId="267"/>
            <ac:spMk id="7" creationId="{058A14AF-9FB5-4CC7-BA35-E8E85D3EDF0E}"/>
          </ac:spMkLst>
        </pc:spChg>
        <pc:spChg chg="add">
          <ac:chgData name="Intan Permatasari" userId="512be2fd24da3437" providerId="LiveId" clId="{093728A7-315F-AC4A-B133-80CED3B8ABC1}" dt="2024-07-17T14:38:07.323" v="1062" actId="26606"/>
          <ac:spMkLst>
            <pc:docMk/>
            <pc:sldMk cId="4181685608" sldId="267"/>
            <ac:spMk id="8" creationId="{3A9A4357-BD1D-4622-A4FE-766E6AB8DE84}"/>
          </ac:spMkLst>
        </pc:spChg>
        <pc:spChg chg="add del">
          <ac:chgData name="Intan Permatasari" userId="512be2fd24da3437" providerId="LiveId" clId="{093728A7-315F-AC4A-B133-80CED3B8ABC1}" dt="2024-07-17T14:38:01.727" v="1061" actId="26606"/>
          <ac:spMkLst>
            <pc:docMk/>
            <pc:sldMk cId="4181685608" sldId="267"/>
            <ac:spMk id="9" creationId="{78DCA86C-14B5-087A-CD27-8BD44DBDD7C4}"/>
          </ac:spMkLst>
        </pc:spChg>
        <pc:spChg chg="add">
          <ac:chgData name="Intan Permatasari" userId="512be2fd24da3437" providerId="LiveId" clId="{093728A7-315F-AC4A-B133-80CED3B8ABC1}" dt="2024-07-17T14:38:07.323" v="1062" actId="26606"/>
          <ac:spMkLst>
            <pc:docMk/>
            <pc:sldMk cId="4181685608" sldId="267"/>
            <ac:spMk id="10" creationId="{E659831F-0D9A-4C63-9EBB-8435B85A440F}"/>
          </ac:spMkLst>
        </pc:spChg>
        <pc:spChg chg="add">
          <ac:chgData name="Intan Permatasari" userId="512be2fd24da3437" providerId="LiveId" clId="{093728A7-315F-AC4A-B133-80CED3B8ABC1}" dt="2024-07-17T14:38:07.323" v="1062" actId="26606"/>
          <ac:spMkLst>
            <pc:docMk/>
            <pc:sldMk cId="4181685608" sldId="267"/>
            <ac:spMk id="11" creationId="{CBE62F37-E631-FC95-D10A-149C4BE4A351}"/>
          </ac:spMkLst>
        </pc:spChg>
        <pc:spChg chg="add del">
          <ac:chgData name="Intan Permatasari" userId="512be2fd24da3437" providerId="LiveId" clId="{093728A7-315F-AC4A-B133-80CED3B8ABC1}" dt="2024-07-17T14:38:01.727" v="1061" actId="26606"/>
          <ac:spMkLst>
            <pc:docMk/>
            <pc:sldMk cId="4181685608" sldId="267"/>
            <ac:spMk id="12" creationId="{117AB3D3-3C9C-4DED-809A-78734805B895}"/>
          </ac:spMkLst>
        </pc:spChg>
        <pc:spChg chg="add">
          <ac:chgData name="Intan Permatasari" userId="512be2fd24da3437" providerId="LiveId" clId="{093728A7-315F-AC4A-B133-80CED3B8ABC1}" dt="2024-07-17T14:38:07.323" v="1062" actId="26606"/>
          <ac:spMkLst>
            <pc:docMk/>
            <pc:sldMk cId="4181685608" sldId="267"/>
            <ac:spMk id="13" creationId="{E6995CE5-F890-4ABA-82A2-26507CE8D2A3}"/>
          </ac:spMkLst>
        </pc:spChg>
        <pc:spChg chg="add del">
          <ac:chgData name="Intan Permatasari" userId="512be2fd24da3437" providerId="LiveId" clId="{093728A7-315F-AC4A-B133-80CED3B8ABC1}" dt="2024-07-17T14:38:01.727" v="1061" actId="26606"/>
          <ac:spMkLst>
            <pc:docMk/>
            <pc:sldMk cId="4181685608" sldId="267"/>
            <ac:spMk id="14" creationId="{3A9A4357-BD1D-4622-A4FE-766E6AB8DE84}"/>
          </ac:spMkLst>
        </pc:spChg>
        <pc:spChg chg="add del mod">
          <ac:chgData name="Intan Permatasari" userId="512be2fd24da3437" providerId="LiveId" clId="{093728A7-315F-AC4A-B133-80CED3B8ABC1}" dt="2024-07-17T14:43:11.322" v="1217"/>
          <ac:spMkLst>
            <pc:docMk/>
            <pc:sldMk cId="4181685608" sldId="267"/>
            <ac:spMk id="15" creationId="{9B8760F5-7169-2D7C-5086-8A49DCE426E6}"/>
          </ac:spMkLst>
        </pc:spChg>
        <pc:spChg chg="add del">
          <ac:chgData name="Intan Permatasari" userId="512be2fd24da3437" providerId="LiveId" clId="{093728A7-315F-AC4A-B133-80CED3B8ABC1}" dt="2024-07-17T14:38:01.727" v="1061" actId="26606"/>
          <ac:spMkLst>
            <pc:docMk/>
            <pc:sldMk cId="4181685608" sldId="267"/>
            <ac:spMk id="16" creationId="{E659831F-0D9A-4C63-9EBB-8435B85A440F}"/>
          </ac:spMkLst>
        </pc:spChg>
        <pc:spChg chg="add mod">
          <ac:chgData name="Intan Permatasari" userId="512be2fd24da3437" providerId="LiveId" clId="{093728A7-315F-AC4A-B133-80CED3B8ABC1}" dt="2024-07-17T14:43:22.270" v="1222" actId="20577"/>
          <ac:spMkLst>
            <pc:docMk/>
            <pc:sldMk cId="4181685608" sldId="267"/>
            <ac:spMk id="17" creationId="{BB3879D1-39FE-7D90-7D2E-2929868C88D7}"/>
          </ac:spMkLst>
        </pc:spChg>
        <pc:spChg chg="add del">
          <ac:chgData name="Intan Permatasari" userId="512be2fd24da3437" providerId="LiveId" clId="{093728A7-315F-AC4A-B133-80CED3B8ABC1}" dt="2024-07-17T14:38:01.727" v="1061" actId="26606"/>
          <ac:spMkLst>
            <pc:docMk/>
            <pc:sldMk cId="4181685608" sldId="267"/>
            <ac:spMk id="18" creationId="{E6995CE5-F890-4ABA-82A2-26507CE8D2A3}"/>
          </ac:spMkLst>
        </pc:spChg>
        <pc:graphicFrameChg chg="add mod modGraphic">
          <ac:chgData name="Intan Permatasari" userId="512be2fd24da3437" providerId="LiveId" clId="{093728A7-315F-AC4A-B133-80CED3B8ABC1}" dt="2024-07-17T14:42:50.560" v="1200" actId="14100"/>
          <ac:graphicFrameMkLst>
            <pc:docMk/>
            <pc:sldMk cId="4181685608" sldId="267"/>
            <ac:graphicFrameMk id="6" creationId="{5B162AE3-F5AC-E76E-F674-E5586347DB39}"/>
          </ac:graphicFrameMkLst>
        </pc:graphicFrameChg>
        <pc:picChg chg="add mod">
          <ac:chgData name="Intan Permatasari" userId="512be2fd24da3437" providerId="LiveId" clId="{093728A7-315F-AC4A-B133-80CED3B8ABC1}" dt="2024-07-17T14:38:07.323" v="1062" actId="26606"/>
          <ac:picMkLst>
            <pc:docMk/>
            <pc:sldMk cId="4181685608" sldId="267"/>
            <ac:picMk id="5" creationId="{713D4B7C-35E6-663A-A9AF-B9A9AC751372}"/>
          </ac:picMkLst>
        </pc:picChg>
      </pc:sldChg>
    </pc:docChg>
  </pc:docChgLst>
  <pc:docChgLst>
    <pc:chgData name="Intan Permatasari" userId="512be2fd24da3437" providerId="LiveId" clId="{380B4C5E-6A52-A442-AC61-D1857CFCB055}"/>
    <pc:docChg chg="undo custSel addSld delSld modSld sldOrd">
      <pc:chgData name="Intan Permatasari" userId="512be2fd24da3437" providerId="LiveId" clId="{380B4C5E-6A52-A442-AC61-D1857CFCB055}" dt="2024-07-17T12:02:30.984" v="896"/>
      <pc:docMkLst>
        <pc:docMk/>
      </pc:docMkLst>
      <pc:sldChg chg="addSp modSp mod setBg">
        <pc:chgData name="Intan Permatasari" userId="512be2fd24da3437" providerId="LiveId" clId="{380B4C5E-6A52-A442-AC61-D1857CFCB055}" dt="2024-07-17T11:58:23.079" v="819" actId="26606"/>
        <pc:sldMkLst>
          <pc:docMk/>
          <pc:sldMk cId="1971755167" sldId="256"/>
        </pc:sldMkLst>
        <pc:spChg chg="mod">
          <ac:chgData name="Intan Permatasari" userId="512be2fd24da3437" providerId="LiveId" clId="{380B4C5E-6A52-A442-AC61-D1857CFCB055}" dt="2024-07-17T11:58:23.079" v="819" actId="26606"/>
          <ac:spMkLst>
            <pc:docMk/>
            <pc:sldMk cId="1971755167" sldId="256"/>
            <ac:spMk id="2" creationId="{809FCA8E-0736-A47F-C807-FDBF2351B353}"/>
          </ac:spMkLst>
        </pc:spChg>
        <pc:spChg chg="mod">
          <ac:chgData name="Intan Permatasari" userId="512be2fd24da3437" providerId="LiveId" clId="{380B4C5E-6A52-A442-AC61-D1857CFCB055}" dt="2024-07-17T11:58:23.079" v="819" actId="26606"/>
          <ac:spMkLst>
            <pc:docMk/>
            <pc:sldMk cId="1971755167" sldId="256"/>
            <ac:spMk id="3" creationId="{9BAC58FE-4CD1-6D25-173B-D9351BA4DDF4}"/>
          </ac:spMkLst>
        </pc:spChg>
        <pc:spChg chg="add">
          <ac:chgData name="Intan Permatasari" userId="512be2fd24da3437" providerId="LiveId" clId="{380B4C5E-6A52-A442-AC61-D1857CFCB055}" dt="2024-07-17T11:58:23.079" v="819" actId="26606"/>
          <ac:spMkLst>
            <pc:docMk/>
            <pc:sldMk cId="1971755167" sldId="256"/>
            <ac:spMk id="8" creationId="{A7895A40-19A4-42D6-9D30-DBC1E8002635}"/>
          </ac:spMkLst>
        </pc:spChg>
        <pc:spChg chg="add">
          <ac:chgData name="Intan Permatasari" userId="512be2fd24da3437" providerId="LiveId" clId="{380B4C5E-6A52-A442-AC61-D1857CFCB055}" dt="2024-07-17T11:58:23.079" v="819" actId="26606"/>
          <ac:spMkLst>
            <pc:docMk/>
            <pc:sldMk cId="1971755167" sldId="256"/>
            <ac:spMk id="10" creationId="{02F429C4-ABC9-46FC-818A-B5429CDE4A96}"/>
          </ac:spMkLst>
        </pc:spChg>
        <pc:spChg chg="add">
          <ac:chgData name="Intan Permatasari" userId="512be2fd24da3437" providerId="LiveId" clId="{380B4C5E-6A52-A442-AC61-D1857CFCB055}" dt="2024-07-17T11:58:23.079" v="819" actId="26606"/>
          <ac:spMkLst>
            <pc:docMk/>
            <pc:sldMk cId="1971755167" sldId="256"/>
            <ac:spMk id="12" creationId="{2CEF98E4-3709-4952-8F42-2305CCE34FA3}"/>
          </ac:spMkLst>
        </pc:spChg>
        <pc:spChg chg="add">
          <ac:chgData name="Intan Permatasari" userId="512be2fd24da3437" providerId="LiveId" clId="{380B4C5E-6A52-A442-AC61-D1857CFCB055}" dt="2024-07-17T11:58:23.079" v="819" actId="26606"/>
          <ac:spMkLst>
            <pc:docMk/>
            <pc:sldMk cId="1971755167" sldId="256"/>
            <ac:spMk id="14" creationId="{F10BCCF5-D685-47FF-B675-647EAEB72C8E}"/>
          </ac:spMkLst>
        </pc:spChg>
        <pc:spChg chg="add">
          <ac:chgData name="Intan Permatasari" userId="512be2fd24da3437" providerId="LiveId" clId="{380B4C5E-6A52-A442-AC61-D1857CFCB055}" dt="2024-07-17T11:58:23.079" v="819" actId="26606"/>
          <ac:spMkLst>
            <pc:docMk/>
            <pc:sldMk cId="1971755167" sldId="256"/>
            <ac:spMk id="16" creationId="{B0EE8A42-107A-4D4C-8D56-BBAE95C7FC0D}"/>
          </ac:spMkLst>
        </pc:spChg>
      </pc:sldChg>
      <pc:sldChg chg="addSp delSp modSp mod setBg">
        <pc:chgData name="Intan Permatasari" userId="512be2fd24da3437" providerId="LiveId" clId="{380B4C5E-6A52-A442-AC61-D1857CFCB055}" dt="2024-07-17T11:59:33.512" v="835" actId="1076"/>
        <pc:sldMkLst>
          <pc:docMk/>
          <pc:sldMk cId="155130794" sldId="257"/>
        </pc:sldMkLst>
        <pc:spChg chg="mod">
          <ac:chgData name="Intan Permatasari" userId="512be2fd24da3437" providerId="LiveId" clId="{380B4C5E-6A52-A442-AC61-D1857CFCB055}" dt="2024-07-17T11:58:55.541" v="826" actId="26606"/>
          <ac:spMkLst>
            <pc:docMk/>
            <pc:sldMk cId="155130794" sldId="257"/>
            <ac:spMk id="2" creationId="{F878E226-3051-3898-1FEA-93B01570F79B}"/>
          </ac:spMkLst>
        </pc:spChg>
        <pc:spChg chg="mod">
          <ac:chgData name="Intan Permatasari" userId="512be2fd24da3437" providerId="LiveId" clId="{380B4C5E-6A52-A442-AC61-D1857CFCB055}" dt="2024-07-17T11:59:27.577" v="834" actId="14100"/>
          <ac:spMkLst>
            <pc:docMk/>
            <pc:sldMk cId="155130794" sldId="257"/>
            <ac:spMk id="3" creationId="{E7879488-EA11-199F-C266-E09F0DDC36EE}"/>
          </ac:spMkLst>
        </pc:spChg>
        <pc:spChg chg="add del">
          <ac:chgData name="Intan Permatasari" userId="512be2fd24da3437" providerId="LiveId" clId="{380B4C5E-6A52-A442-AC61-D1857CFCB055}" dt="2024-07-17T11:58:55.511" v="825" actId="26606"/>
          <ac:spMkLst>
            <pc:docMk/>
            <pc:sldMk cId="155130794" sldId="257"/>
            <ac:spMk id="13" creationId="{3A9A4357-BD1D-4622-A4FE-766E6AB8DE84}"/>
          </ac:spMkLst>
        </pc:spChg>
        <pc:spChg chg="add del">
          <ac:chgData name="Intan Permatasari" userId="512be2fd24da3437" providerId="LiveId" clId="{380B4C5E-6A52-A442-AC61-D1857CFCB055}" dt="2024-07-17T11:58:52.645" v="823" actId="26606"/>
          <ac:spMkLst>
            <pc:docMk/>
            <pc:sldMk cId="155130794" sldId="257"/>
            <ac:spMk id="15" creationId="{E659831F-0D9A-4C63-9EBB-8435B85A440F}"/>
          </ac:spMkLst>
        </pc:spChg>
        <pc:spChg chg="add del">
          <ac:chgData name="Intan Permatasari" userId="512be2fd24da3437" providerId="LiveId" clId="{380B4C5E-6A52-A442-AC61-D1857CFCB055}" dt="2024-07-17T11:58:52.645" v="823" actId="26606"/>
          <ac:spMkLst>
            <pc:docMk/>
            <pc:sldMk cId="155130794" sldId="257"/>
            <ac:spMk id="16" creationId="{058A14AF-9FB5-4CC7-BA35-E8E85D3EDF0E}"/>
          </ac:spMkLst>
        </pc:spChg>
        <pc:spChg chg="add del">
          <ac:chgData name="Intan Permatasari" userId="512be2fd24da3437" providerId="LiveId" clId="{380B4C5E-6A52-A442-AC61-D1857CFCB055}" dt="2024-07-17T11:58:52.645" v="823" actId="26606"/>
          <ac:spMkLst>
            <pc:docMk/>
            <pc:sldMk cId="155130794" sldId="257"/>
            <ac:spMk id="17" creationId="{E6995CE5-F890-4ABA-82A2-26507CE8D2A3}"/>
          </ac:spMkLst>
        </pc:spChg>
        <pc:spChg chg="add del">
          <ac:chgData name="Intan Permatasari" userId="512be2fd24da3437" providerId="LiveId" clId="{380B4C5E-6A52-A442-AC61-D1857CFCB055}" dt="2024-07-17T11:58:52.645" v="823" actId="26606"/>
          <ac:spMkLst>
            <pc:docMk/>
            <pc:sldMk cId="155130794" sldId="257"/>
            <ac:spMk id="18" creationId="{3A9A4357-BD1D-4622-A4FE-766E6AB8DE84}"/>
          </ac:spMkLst>
        </pc:spChg>
        <pc:spChg chg="add del">
          <ac:chgData name="Intan Permatasari" userId="512be2fd24da3437" providerId="LiveId" clId="{380B4C5E-6A52-A442-AC61-D1857CFCB055}" dt="2024-07-17T11:58:55.511" v="825" actId="26606"/>
          <ac:spMkLst>
            <pc:docMk/>
            <pc:sldMk cId="155130794" sldId="257"/>
            <ac:spMk id="20" creationId="{058A14AF-9FB5-4CC7-BA35-E8E85D3EDF0E}"/>
          </ac:spMkLst>
        </pc:spChg>
        <pc:spChg chg="add del">
          <ac:chgData name="Intan Permatasari" userId="512be2fd24da3437" providerId="LiveId" clId="{380B4C5E-6A52-A442-AC61-D1857CFCB055}" dt="2024-07-17T11:58:55.511" v="825" actId="26606"/>
          <ac:spMkLst>
            <pc:docMk/>
            <pc:sldMk cId="155130794" sldId="257"/>
            <ac:spMk id="21" creationId="{E659831F-0D9A-4C63-9EBB-8435B85A440F}"/>
          </ac:spMkLst>
        </pc:spChg>
        <pc:spChg chg="add del">
          <ac:chgData name="Intan Permatasari" userId="512be2fd24da3437" providerId="LiveId" clId="{380B4C5E-6A52-A442-AC61-D1857CFCB055}" dt="2024-07-17T11:58:55.511" v="825" actId="26606"/>
          <ac:spMkLst>
            <pc:docMk/>
            <pc:sldMk cId="155130794" sldId="257"/>
            <ac:spMk id="22" creationId="{E6995CE5-F890-4ABA-82A2-26507CE8D2A3}"/>
          </ac:spMkLst>
        </pc:spChg>
        <pc:spChg chg="add">
          <ac:chgData name="Intan Permatasari" userId="512be2fd24da3437" providerId="LiveId" clId="{380B4C5E-6A52-A442-AC61-D1857CFCB055}" dt="2024-07-17T11:58:55.541" v="826" actId="26606"/>
          <ac:spMkLst>
            <pc:docMk/>
            <pc:sldMk cId="155130794" sldId="257"/>
            <ac:spMk id="24" creationId="{058A14AF-9FB5-4CC7-BA35-E8E85D3EDF0E}"/>
          </ac:spMkLst>
        </pc:spChg>
        <pc:spChg chg="add">
          <ac:chgData name="Intan Permatasari" userId="512be2fd24da3437" providerId="LiveId" clId="{380B4C5E-6A52-A442-AC61-D1857CFCB055}" dt="2024-07-17T11:58:55.541" v="826" actId="26606"/>
          <ac:spMkLst>
            <pc:docMk/>
            <pc:sldMk cId="155130794" sldId="257"/>
            <ac:spMk id="25" creationId="{3A9A4357-BD1D-4622-A4FE-766E6AB8DE84}"/>
          </ac:spMkLst>
        </pc:spChg>
        <pc:spChg chg="add">
          <ac:chgData name="Intan Permatasari" userId="512be2fd24da3437" providerId="LiveId" clId="{380B4C5E-6A52-A442-AC61-D1857CFCB055}" dt="2024-07-17T11:58:55.541" v="826" actId="26606"/>
          <ac:spMkLst>
            <pc:docMk/>
            <pc:sldMk cId="155130794" sldId="257"/>
            <ac:spMk id="26" creationId="{E659831F-0D9A-4C63-9EBB-8435B85A440F}"/>
          </ac:spMkLst>
        </pc:spChg>
        <pc:spChg chg="add">
          <ac:chgData name="Intan Permatasari" userId="512be2fd24da3437" providerId="LiveId" clId="{380B4C5E-6A52-A442-AC61-D1857CFCB055}" dt="2024-07-17T11:58:55.541" v="826" actId="26606"/>
          <ac:spMkLst>
            <pc:docMk/>
            <pc:sldMk cId="155130794" sldId="257"/>
            <ac:spMk id="27" creationId="{E6995CE5-F890-4ABA-82A2-26507CE8D2A3}"/>
          </ac:spMkLst>
        </pc:spChg>
        <pc:grpChg chg="add del">
          <ac:chgData name="Intan Permatasari" userId="512be2fd24da3437" providerId="LiveId" clId="{380B4C5E-6A52-A442-AC61-D1857CFCB055}" dt="2024-07-17T11:58:50.456" v="821" actId="26606"/>
          <ac:grpSpMkLst>
            <pc:docMk/>
            <pc:sldMk cId="155130794" sldId="257"/>
            <ac:grpSpMk id="11" creationId="{9AF08BBE-71A7-AEFC-F970-93C6BF79B380}"/>
          </ac:grpSpMkLst>
        </pc:grpChg>
        <pc:graphicFrameChg chg="mod modGraphic">
          <ac:chgData name="Intan Permatasari" userId="512be2fd24da3437" providerId="LiveId" clId="{380B4C5E-6A52-A442-AC61-D1857CFCB055}" dt="2024-07-17T11:59:33.512" v="835" actId="1076"/>
          <ac:graphicFrameMkLst>
            <pc:docMk/>
            <pc:sldMk cId="155130794" sldId="257"/>
            <ac:graphicFrameMk id="6" creationId="{498C6497-2A91-146D-81FD-F2B59C99373E}"/>
          </ac:graphicFrameMkLst>
        </pc:graphicFrameChg>
      </pc:sldChg>
      <pc:sldChg chg="addSp modSp new mod setBg">
        <pc:chgData name="Intan Permatasari" userId="512be2fd24da3437" providerId="LiveId" clId="{380B4C5E-6A52-A442-AC61-D1857CFCB055}" dt="2024-07-17T12:00:03.055" v="839" actId="26606"/>
        <pc:sldMkLst>
          <pc:docMk/>
          <pc:sldMk cId="3339184473" sldId="258"/>
        </pc:sldMkLst>
        <pc:spChg chg="mod">
          <ac:chgData name="Intan Permatasari" userId="512be2fd24da3437" providerId="LiveId" clId="{380B4C5E-6A52-A442-AC61-D1857CFCB055}" dt="2024-07-17T12:00:03.055" v="839" actId="26606"/>
          <ac:spMkLst>
            <pc:docMk/>
            <pc:sldMk cId="3339184473" sldId="258"/>
            <ac:spMk id="2" creationId="{37236144-AC7F-8E98-A486-58F186BFD574}"/>
          </ac:spMkLst>
        </pc:spChg>
        <pc:spChg chg="mod">
          <ac:chgData name="Intan Permatasari" userId="512be2fd24da3437" providerId="LiveId" clId="{380B4C5E-6A52-A442-AC61-D1857CFCB055}" dt="2024-07-17T12:00:03.055" v="839" actId="26606"/>
          <ac:spMkLst>
            <pc:docMk/>
            <pc:sldMk cId="3339184473" sldId="258"/>
            <ac:spMk id="3" creationId="{EF34DC2A-22E3-BC6A-1ACD-5F3497AD0C61}"/>
          </ac:spMkLst>
        </pc:spChg>
        <pc:spChg chg="add">
          <ac:chgData name="Intan Permatasari" userId="512be2fd24da3437" providerId="LiveId" clId="{380B4C5E-6A52-A442-AC61-D1857CFCB055}" dt="2024-07-17T12:00:03.055" v="839" actId="26606"/>
          <ac:spMkLst>
            <pc:docMk/>
            <pc:sldMk cId="3339184473" sldId="258"/>
            <ac:spMk id="8" creationId="{DBF61EA3-B236-439E-9C0B-340980D56BEE}"/>
          </ac:spMkLst>
        </pc:spChg>
        <pc:spChg chg="add">
          <ac:chgData name="Intan Permatasari" userId="512be2fd24da3437" providerId="LiveId" clId="{380B4C5E-6A52-A442-AC61-D1857CFCB055}" dt="2024-07-17T12:00:03.055" v="839" actId="26606"/>
          <ac:spMkLst>
            <pc:docMk/>
            <pc:sldMk cId="3339184473" sldId="258"/>
            <ac:spMk id="14" creationId="{E659831F-0D9A-4C63-9EBB-8435B85A440F}"/>
          </ac:spMkLst>
        </pc:spChg>
        <pc:grpChg chg="add">
          <ac:chgData name="Intan Permatasari" userId="512be2fd24da3437" providerId="LiveId" clId="{380B4C5E-6A52-A442-AC61-D1857CFCB055}" dt="2024-07-17T12:00:03.055" v="839" actId="26606"/>
          <ac:grpSpMkLst>
            <pc:docMk/>
            <pc:sldMk cId="3339184473" sldId="258"/>
            <ac:grpSpMk id="10" creationId="{28FAF094-D087-493F-8DF9-A486C2D6BBAA}"/>
          </ac:grpSpMkLst>
        </pc:grpChg>
      </pc:sldChg>
      <pc:sldChg chg="addSp modSp new mod setBg">
        <pc:chgData name="Intan Permatasari" userId="512be2fd24da3437" providerId="LiveId" clId="{380B4C5E-6A52-A442-AC61-D1857CFCB055}" dt="2024-07-17T12:00:24.047" v="841" actId="123"/>
        <pc:sldMkLst>
          <pc:docMk/>
          <pc:sldMk cId="3912580030" sldId="259"/>
        </pc:sldMkLst>
        <pc:spChg chg="mod">
          <ac:chgData name="Intan Permatasari" userId="512be2fd24da3437" providerId="LiveId" clId="{380B4C5E-6A52-A442-AC61-D1857CFCB055}" dt="2024-07-17T12:00:20.358" v="840" actId="26606"/>
          <ac:spMkLst>
            <pc:docMk/>
            <pc:sldMk cId="3912580030" sldId="259"/>
            <ac:spMk id="2" creationId="{90676958-24BA-9A81-B79C-856EFCD09324}"/>
          </ac:spMkLst>
        </pc:spChg>
        <pc:spChg chg="mod">
          <ac:chgData name="Intan Permatasari" userId="512be2fd24da3437" providerId="LiveId" clId="{380B4C5E-6A52-A442-AC61-D1857CFCB055}" dt="2024-07-17T12:00:24.047" v="841" actId="123"/>
          <ac:spMkLst>
            <pc:docMk/>
            <pc:sldMk cId="3912580030" sldId="259"/>
            <ac:spMk id="3" creationId="{0732D293-1C7F-4247-C385-D609916F3EFB}"/>
          </ac:spMkLst>
        </pc:spChg>
        <pc:spChg chg="add">
          <ac:chgData name="Intan Permatasari" userId="512be2fd24da3437" providerId="LiveId" clId="{380B4C5E-6A52-A442-AC61-D1857CFCB055}" dt="2024-07-17T12:00:20.358" v="840" actId="26606"/>
          <ac:spMkLst>
            <pc:docMk/>
            <pc:sldMk cId="3912580030" sldId="259"/>
            <ac:spMk id="10" creationId="{DBC6133C-0615-4CE4-9132-37E609A9BDFA}"/>
          </ac:spMkLst>
        </pc:spChg>
        <pc:spChg chg="add">
          <ac:chgData name="Intan Permatasari" userId="512be2fd24da3437" providerId="LiveId" clId="{380B4C5E-6A52-A442-AC61-D1857CFCB055}" dt="2024-07-17T12:00:20.358" v="840" actId="26606"/>
          <ac:spMkLst>
            <pc:docMk/>
            <pc:sldMk cId="3912580030" sldId="259"/>
            <ac:spMk id="12" creationId="{169CC832-2974-4E8D-90ED-3E2941BA7336}"/>
          </ac:spMkLst>
        </pc:spChg>
        <pc:spChg chg="add">
          <ac:chgData name="Intan Permatasari" userId="512be2fd24da3437" providerId="LiveId" clId="{380B4C5E-6A52-A442-AC61-D1857CFCB055}" dt="2024-07-17T12:00:20.358" v="840" actId="26606"/>
          <ac:spMkLst>
            <pc:docMk/>
            <pc:sldMk cId="3912580030" sldId="259"/>
            <ac:spMk id="14" creationId="{55222F96-971A-4F90-B841-6BAB416C7AC1}"/>
          </ac:spMkLst>
        </pc:spChg>
        <pc:spChg chg="add">
          <ac:chgData name="Intan Permatasari" userId="512be2fd24da3437" providerId="LiveId" clId="{380B4C5E-6A52-A442-AC61-D1857CFCB055}" dt="2024-07-17T12:00:20.358" v="840" actId="26606"/>
          <ac:spMkLst>
            <pc:docMk/>
            <pc:sldMk cId="3912580030" sldId="259"/>
            <ac:spMk id="16" creationId="{08980754-6F4B-43C9-B9BE-127B6BED6586}"/>
          </ac:spMkLst>
        </pc:spChg>
        <pc:spChg chg="add">
          <ac:chgData name="Intan Permatasari" userId="512be2fd24da3437" providerId="LiveId" clId="{380B4C5E-6A52-A442-AC61-D1857CFCB055}" dt="2024-07-17T12:00:20.358" v="840" actId="26606"/>
          <ac:spMkLst>
            <pc:docMk/>
            <pc:sldMk cId="3912580030" sldId="259"/>
            <ac:spMk id="18" creationId="{2C1BBA94-3F40-40AA-8BB9-E69E25E537C1}"/>
          </ac:spMkLst>
        </pc:spChg>
        <pc:picChg chg="add mod">
          <ac:chgData name="Intan Permatasari" userId="512be2fd24da3437" providerId="LiveId" clId="{380B4C5E-6A52-A442-AC61-D1857CFCB055}" dt="2024-07-17T12:00:20.358" v="840" actId="26606"/>
          <ac:picMkLst>
            <pc:docMk/>
            <pc:sldMk cId="3912580030" sldId="259"/>
            <ac:picMk id="5" creationId="{D6B0C79A-D88E-7D68-5985-9F96270BBC61}"/>
          </ac:picMkLst>
        </pc:picChg>
      </pc:sldChg>
      <pc:sldChg chg="addSp modSp add mod">
        <pc:chgData name="Intan Permatasari" userId="512be2fd24da3437" providerId="LiveId" clId="{380B4C5E-6A52-A442-AC61-D1857CFCB055}" dt="2024-07-17T12:01:39.963" v="887" actId="1076"/>
        <pc:sldMkLst>
          <pc:docMk/>
          <pc:sldMk cId="2207682332" sldId="260"/>
        </pc:sldMkLst>
        <pc:spChg chg="mod">
          <ac:chgData name="Intan Permatasari" userId="512be2fd24da3437" providerId="LiveId" clId="{380B4C5E-6A52-A442-AC61-D1857CFCB055}" dt="2024-07-17T11:40:44.961" v="113" actId="20577"/>
          <ac:spMkLst>
            <pc:docMk/>
            <pc:sldMk cId="2207682332" sldId="260"/>
            <ac:spMk id="2" creationId="{90676958-24BA-9A81-B79C-856EFCD09324}"/>
          </ac:spMkLst>
        </pc:spChg>
        <pc:spChg chg="mod">
          <ac:chgData name="Intan Permatasari" userId="512be2fd24da3437" providerId="LiveId" clId="{380B4C5E-6A52-A442-AC61-D1857CFCB055}" dt="2024-07-17T12:01:22.979" v="854" actId="1076"/>
          <ac:spMkLst>
            <pc:docMk/>
            <pc:sldMk cId="2207682332" sldId="260"/>
            <ac:spMk id="3" creationId="{0732D293-1C7F-4247-C385-D609916F3EFB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4" creationId="{A11B030C-997F-0A82-FD30-F37942065951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5" creationId="{F333BEBB-BB5F-2E69-1DC1-A403BA04C274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6" creationId="{538DA929-A0E2-7781-790C-ACCF847C642A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7" creationId="{853AF34C-904D-2599-19BF-395BDF571E9A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8" creationId="{E4954F10-1D77-92DF-5731-31662742E48C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9" creationId="{95FE7767-DCF9-E954-BF9A-6F83EAE2E65F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10" creationId="{79A1EF82-4B0E-2546-860E-DD8860AEF5CC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11" creationId="{8E11999C-4600-C384-45C1-0FB2C6C55007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12" creationId="{8E094F1A-96D9-FD68-6D24-9524B806BFF2}"/>
          </ac:spMkLst>
        </pc:spChg>
        <pc:graphicFrameChg chg="add mod modGraphic">
          <ac:chgData name="Intan Permatasari" userId="512be2fd24da3437" providerId="LiveId" clId="{380B4C5E-6A52-A442-AC61-D1857CFCB055}" dt="2024-07-17T12:01:39.963" v="887" actId="1076"/>
          <ac:graphicFrameMkLst>
            <pc:docMk/>
            <pc:sldMk cId="2207682332" sldId="260"/>
            <ac:graphicFrameMk id="41" creationId="{24BA2A4A-C456-E81E-1086-9254ECDCFA9A}"/>
          </ac:graphicFrameMkLst>
        </pc:graphicFrame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14" creationId="{D0380987-47C4-D67B-BA28-783FEBE5E97B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16" creationId="{FC3061D1-5421-CC63-D269-CCD17D485462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19" creationId="{30318F1E-6567-67C3-B963-7BC4A811A6E9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21" creationId="{A95FC1C4-8685-81B0-938D-39D9E520E6B1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23" creationId="{72A6C4E1-A317-8387-045F-FC5620F24160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24" creationId="{A5992C54-0DB7-658D-DA65-B4E7181D48A5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25" creationId="{EDAEDD3F-4603-C4EA-702C-120F6A3297D8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28" creationId="{DD06BB8F-07B6-28AF-B0F2-87578A379FAA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31" creationId="{E4C133C1-A030-1CB3-59A3-39551FD23326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38" creationId="{E4420341-6BB0-4E63-B8B9-04B502C9436A}"/>
          </ac:cxnSpMkLst>
        </pc:cxnChg>
      </pc:sldChg>
      <pc:sldChg chg="add del">
        <pc:chgData name="Intan Permatasari" userId="512be2fd24da3437" providerId="LiveId" clId="{380B4C5E-6A52-A442-AC61-D1857CFCB055}" dt="2024-07-17T11:40:13.762" v="100" actId="2696"/>
        <pc:sldMkLst>
          <pc:docMk/>
          <pc:sldMk cId="2318352301" sldId="261"/>
        </pc:sldMkLst>
      </pc:sldChg>
      <pc:sldChg chg="addSp delSp modSp add mod ord setBg">
        <pc:chgData name="Intan Permatasari" userId="512be2fd24da3437" providerId="LiveId" clId="{380B4C5E-6A52-A442-AC61-D1857CFCB055}" dt="2024-07-17T11:59:53.208" v="838" actId="26606"/>
        <pc:sldMkLst>
          <pc:docMk/>
          <pc:sldMk cId="2449465300" sldId="261"/>
        </pc:sldMkLst>
        <pc:spChg chg="mod">
          <ac:chgData name="Intan Permatasari" userId="512be2fd24da3437" providerId="LiveId" clId="{380B4C5E-6A52-A442-AC61-D1857CFCB055}" dt="2024-07-17T11:59:53.208" v="838" actId="26606"/>
          <ac:spMkLst>
            <pc:docMk/>
            <pc:sldMk cId="2449465300" sldId="261"/>
            <ac:spMk id="2" creationId="{37236144-AC7F-8E98-A486-58F186BFD574}"/>
          </ac:spMkLst>
        </pc:spChg>
        <pc:spChg chg="mod">
          <ac:chgData name="Intan Permatasari" userId="512be2fd24da3437" providerId="LiveId" clId="{380B4C5E-6A52-A442-AC61-D1857CFCB055}" dt="2024-07-17T11:59:53.208" v="838" actId="26606"/>
          <ac:spMkLst>
            <pc:docMk/>
            <pc:sldMk cId="2449465300" sldId="261"/>
            <ac:spMk id="3" creationId="{EF34DC2A-22E3-BC6A-1ACD-5F3497AD0C61}"/>
          </ac:spMkLst>
        </pc:spChg>
        <pc:spChg chg="add del">
          <ac:chgData name="Intan Permatasari" userId="512be2fd24da3437" providerId="LiveId" clId="{380B4C5E-6A52-A442-AC61-D1857CFCB055}" dt="2024-07-17T11:59:53.196" v="837" actId="26606"/>
          <ac:spMkLst>
            <pc:docMk/>
            <pc:sldMk cId="2449465300" sldId="261"/>
            <ac:spMk id="10" creationId="{7FF47CB7-972F-479F-A36D-9E72D26EC8DA}"/>
          </ac:spMkLst>
        </pc:spChg>
        <pc:spChg chg="add del">
          <ac:chgData name="Intan Permatasari" userId="512be2fd24da3437" providerId="LiveId" clId="{380B4C5E-6A52-A442-AC61-D1857CFCB055}" dt="2024-07-17T11:59:53.196" v="837" actId="26606"/>
          <ac:spMkLst>
            <pc:docMk/>
            <pc:sldMk cId="2449465300" sldId="261"/>
            <ac:spMk id="12" creationId="{0D153B68-5844-490D-8E67-F616D6D721CA}"/>
          </ac:spMkLst>
        </pc:spChg>
        <pc:spChg chg="add del">
          <ac:chgData name="Intan Permatasari" userId="512be2fd24da3437" providerId="LiveId" clId="{380B4C5E-6A52-A442-AC61-D1857CFCB055}" dt="2024-07-17T11:59:53.196" v="837" actId="26606"/>
          <ac:spMkLst>
            <pc:docMk/>
            <pc:sldMk cId="2449465300" sldId="261"/>
            <ac:spMk id="14" creationId="{9A0D773F-7A7D-4DBB-9DEA-86BB8B8F4BC8}"/>
          </ac:spMkLst>
        </pc:spChg>
        <pc:spChg chg="add">
          <ac:chgData name="Intan Permatasari" userId="512be2fd24da3437" providerId="LiveId" clId="{380B4C5E-6A52-A442-AC61-D1857CFCB055}" dt="2024-07-17T11:59:53.208" v="838" actId="26606"/>
          <ac:spMkLst>
            <pc:docMk/>
            <pc:sldMk cId="2449465300" sldId="261"/>
            <ac:spMk id="16" creationId="{28D31E1B-0407-4223-9642-0B642CBF57D9}"/>
          </ac:spMkLst>
        </pc:spChg>
        <pc:spChg chg="add">
          <ac:chgData name="Intan Permatasari" userId="512be2fd24da3437" providerId="LiveId" clId="{380B4C5E-6A52-A442-AC61-D1857CFCB055}" dt="2024-07-17T11:59:53.208" v="838" actId="26606"/>
          <ac:spMkLst>
            <pc:docMk/>
            <pc:sldMk cId="2449465300" sldId="261"/>
            <ac:spMk id="17" creationId="{D5B0017B-2ECA-49AF-B397-DC140825DF8D}"/>
          </ac:spMkLst>
        </pc:spChg>
        <pc:spChg chg="add">
          <ac:chgData name="Intan Permatasari" userId="512be2fd24da3437" providerId="LiveId" clId="{380B4C5E-6A52-A442-AC61-D1857CFCB055}" dt="2024-07-17T11:59:53.208" v="838" actId="26606"/>
          <ac:spMkLst>
            <pc:docMk/>
            <pc:sldMk cId="2449465300" sldId="261"/>
            <ac:spMk id="19" creationId="{70E96339-907C-46C3-99AC-31179B6F0EBD}"/>
          </ac:spMkLst>
        </pc:spChg>
        <pc:grpChg chg="add">
          <ac:chgData name="Intan Permatasari" userId="512be2fd24da3437" providerId="LiveId" clId="{380B4C5E-6A52-A442-AC61-D1857CFCB055}" dt="2024-07-17T11:59:53.208" v="838" actId="26606"/>
          <ac:grpSpMkLst>
            <pc:docMk/>
            <pc:sldMk cId="2449465300" sldId="261"/>
            <ac:grpSpMk id="18" creationId="{AE1C45F0-260A-458C-96ED-C1F6D2151219}"/>
          </ac:grpSpMkLst>
        </pc:grpChg>
        <pc:picChg chg="add mod">
          <ac:chgData name="Intan Permatasari" userId="512be2fd24da3437" providerId="LiveId" clId="{380B4C5E-6A52-A442-AC61-D1857CFCB055}" dt="2024-07-17T11:59:53.208" v="838" actId="26606"/>
          <ac:picMkLst>
            <pc:docMk/>
            <pc:sldMk cId="2449465300" sldId="261"/>
            <ac:picMk id="5" creationId="{39D80BDF-11BB-7724-1518-1DA79DD8E5FF}"/>
          </ac:picMkLst>
        </pc:picChg>
        <pc:cxnChg chg="add">
          <ac:chgData name="Intan Permatasari" userId="512be2fd24da3437" providerId="LiveId" clId="{380B4C5E-6A52-A442-AC61-D1857CFCB055}" dt="2024-07-17T11:59:53.208" v="838" actId="26606"/>
          <ac:cxnSpMkLst>
            <pc:docMk/>
            <pc:sldMk cId="2449465300" sldId="261"/>
            <ac:cxnSpMk id="21" creationId="{6CF1BAF6-AD41-4082-B212-8A1F9A2E8779}"/>
          </ac:cxnSpMkLst>
        </pc:cxnChg>
      </pc:sldChg>
      <pc:sldChg chg="addSp delSp modSp add mod setBg">
        <pc:chgData name="Intan Permatasari" userId="512be2fd24da3437" providerId="LiveId" clId="{380B4C5E-6A52-A442-AC61-D1857CFCB055}" dt="2024-07-17T12:02:30.984" v="896"/>
        <pc:sldMkLst>
          <pc:docMk/>
          <pc:sldMk cId="917848543" sldId="262"/>
        </pc:sldMkLst>
        <pc:spChg chg="mod">
          <ac:chgData name="Intan Permatasari" userId="512be2fd24da3437" providerId="LiveId" clId="{380B4C5E-6A52-A442-AC61-D1857CFCB055}" dt="2024-07-17T12:02:01.831" v="890" actId="26606"/>
          <ac:spMkLst>
            <pc:docMk/>
            <pc:sldMk cId="917848543" sldId="262"/>
            <ac:spMk id="2" creationId="{90676958-24BA-9A81-B79C-856EFCD09324}"/>
          </ac:spMkLst>
        </pc:spChg>
        <pc:spChg chg="mod">
          <ac:chgData name="Intan Permatasari" userId="512be2fd24da3437" providerId="LiveId" clId="{380B4C5E-6A52-A442-AC61-D1857CFCB055}" dt="2024-07-17T12:02:01.831" v="890" actId="26606"/>
          <ac:spMkLst>
            <pc:docMk/>
            <pc:sldMk cId="917848543" sldId="262"/>
            <ac:spMk id="3" creationId="{0732D293-1C7F-4247-C385-D609916F3EFB}"/>
          </ac:spMkLst>
        </pc:spChg>
        <pc:spChg chg="add del mod">
          <ac:chgData name="Intan Permatasari" userId="512be2fd24da3437" providerId="LiveId" clId="{380B4C5E-6A52-A442-AC61-D1857CFCB055}" dt="2024-07-17T12:02:10.205" v="893"/>
          <ac:spMkLst>
            <pc:docMk/>
            <pc:sldMk cId="917848543" sldId="262"/>
            <ac:spMk id="4" creationId="{098902A8-705C-8A03-0802-8487522EB785}"/>
          </ac:spMkLst>
        </pc:spChg>
        <pc:spChg chg="add del mod">
          <ac:chgData name="Intan Permatasari" userId="512be2fd24da3437" providerId="LiveId" clId="{380B4C5E-6A52-A442-AC61-D1857CFCB055}" dt="2024-07-17T12:02:30.984" v="896"/>
          <ac:spMkLst>
            <pc:docMk/>
            <pc:sldMk cId="917848543" sldId="262"/>
            <ac:spMk id="5" creationId="{C112DAF0-62BB-5EC9-0D7F-5F98AB80E13A}"/>
          </ac:spMkLst>
        </pc:spChg>
        <pc:spChg chg="add del">
          <ac:chgData name="Intan Permatasari" userId="512be2fd24da3437" providerId="LiveId" clId="{380B4C5E-6A52-A442-AC61-D1857CFCB055}" dt="2024-07-17T12:02:01.824" v="889" actId="26606"/>
          <ac:spMkLst>
            <pc:docMk/>
            <pc:sldMk cId="917848543" sldId="262"/>
            <ac:spMk id="8" creationId="{4DA718D0-4865-4629-8134-44F68D41D574}"/>
          </ac:spMkLst>
        </pc:spChg>
        <pc:spChg chg="add del">
          <ac:chgData name="Intan Permatasari" userId="512be2fd24da3437" providerId="LiveId" clId="{380B4C5E-6A52-A442-AC61-D1857CFCB055}" dt="2024-07-17T12:02:01.824" v="889" actId="26606"/>
          <ac:spMkLst>
            <pc:docMk/>
            <pc:sldMk cId="917848543" sldId="262"/>
            <ac:spMk id="14" creationId="{CBC4F608-B4B8-48C3-9572-C0F061B1CD99}"/>
          </ac:spMkLst>
        </pc:spChg>
        <pc:spChg chg="add">
          <ac:chgData name="Intan Permatasari" userId="512be2fd24da3437" providerId="LiveId" clId="{380B4C5E-6A52-A442-AC61-D1857CFCB055}" dt="2024-07-17T12:02:01.831" v="890" actId="26606"/>
          <ac:spMkLst>
            <pc:docMk/>
            <pc:sldMk cId="917848543" sldId="262"/>
            <ac:spMk id="15" creationId="{D5B0017B-2ECA-49AF-B397-DC140825DF8D}"/>
          </ac:spMkLst>
        </pc:spChg>
        <pc:spChg chg="add">
          <ac:chgData name="Intan Permatasari" userId="512be2fd24da3437" providerId="LiveId" clId="{380B4C5E-6A52-A442-AC61-D1857CFCB055}" dt="2024-07-17T12:02:01.831" v="890" actId="26606"/>
          <ac:spMkLst>
            <pc:docMk/>
            <pc:sldMk cId="917848543" sldId="262"/>
            <ac:spMk id="16" creationId="{B6CDA21F-E7AF-4C75-8395-33F58D5B0E45}"/>
          </ac:spMkLst>
        </pc:spChg>
        <pc:grpChg chg="add del">
          <ac:chgData name="Intan Permatasari" userId="512be2fd24da3437" providerId="LiveId" clId="{380B4C5E-6A52-A442-AC61-D1857CFCB055}" dt="2024-07-17T12:02:01.824" v="889" actId="26606"/>
          <ac:grpSpMkLst>
            <pc:docMk/>
            <pc:sldMk cId="917848543" sldId="262"/>
            <ac:grpSpMk id="10" creationId="{65167ED7-6315-43AB-B1B6-C326D5FD8F84}"/>
          </ac:grpSpMkLst>
        </pc:grpChg>
        <pc:grpChg chg="add">
          <ac:chgData name="Intan Permatasari" userId="512be2fd24da3437" providerId="LiveId" clId="{380B4C5E-6A52-A442-AC61-D1857CFCB055}" dt="2024-07-17T12:02:01.831" v="890" actId="26606"/>
          <ac:grpSpMkLst>
            <pc:docMk/>
            <pc:sldMk cId="917848543" sldId="262"/>
            <ac:grpSpMk id="18" creationId="{AE1C45F0-260A-458C-96ED-C1F6D2151219}"/>
          </ac:grpSpMkLst>
        </pc:grpChg>
        <pc:cxnChg chg="add">
          <ac:chgData name="Intan Permatasari" userId="512be2fd24da3437" providerId="LiveId" clId="{380B4C5E-6A52-A442-AC61-D1857CFCB055}" dt="2024-07-17T12:02:01.831" v="890" actId="26606"/>
          <ac:cxnSpMkLst>
            <pc:docMk/>
            <pc:sldMk cId="917848543" sldId="262"/>
            <ac:cxnSpMk id="17" creationId="{6CF1BAF6-AD41-4082-B212-8A1F9A2E8779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Hea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Tampungan Tanggal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C96D74-A95D-1B46-A657-BCE8AC6A9C6E}" type="datetimeFigureOut">
              <a:rPr lang="id-ID" smtClean="0"/>
              <a:t>17/07/24</a:t>
            </a:fld>
            <a:endParaRPr lang="id-ID"/>
          </a:p>
        </p:txBody>
      </p:sp>
      <p:sp>
        <p:nvSpPr>
          <p:cNvPr id="4" name="Tampungan Gambar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Tampungan Catatan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Tampungan Nomor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8437E8-508E-6D41-945C-96A0B31BC4B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23403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29514A85-91DB-25C9-7ED9-92C2513D69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BEFEA7DB-DFBF-2109-CC5F-44B5031EA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A636B2E4-854B-425A-43CC-B5DFAE53D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17/07/24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FF06B35D-6F62-E16A-3E4A-20F3C91FE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B732F2DE-5B56-B127-B0EC-2647EFF1A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47704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F378EB7A-B778-A622-0714-00B63299F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C2908774-2972-9321-A050-1D49430650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0B8C0C5D-BCBC-ABA5-E56C-DB5859EC4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17/07/24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372ABEBC-B403-D9D1-577B-ED942DE3F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060683DC-A6C6-A503-6910-8FA460DE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77897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Vertikal 1">
            <a:extLst>
              <a:ext uri="{FF2B5EF4-FFF2-40B4-BE49-F238E27FC236}">
                <a16:creationId xmlns:a16="http://schemas.microsoft.com/office/drawing/2014/main" id="{611543B1-2109-3BE8-DBAD-D8ED77FFDB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D1742A75-E6FD-64BB-FA78-613139F7D6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D65B20E9-309E-CE7F-3BE2-1D43B7003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17/07/24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F51F38C0-9704-E6ED-CD55-AC903EC02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30C4B9C6-CE29-6A5C-66E9-1F167B73A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8783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D3A6AF15-EBF2-C753-748B-6CC1E47E0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EE825A17-D48C-A0CC-8910-C3D2EBD22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0387D5D7-DB04-5880-FB75-B2EF305B7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17/07/24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9CA8ABFB-BE29-2016-D793-41C5A4FA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73E81016-E8CB-35BA-EEC9-62DB2026E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622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32C5C7B3-C8A0-B19D-BA1A-D4AD6E0FE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5E35435F-753A-9124-2C4B-9F5FE5A21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2A2DBE0D-A557-19BE-3C66-768DAE687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17/07/24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D3EB8E4E-2D23-BDFE-D46A-689C9E028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08D8F0CB-FF73-A370-8770-BFA24E613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78693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71FB779F-550D-DAB9-8900-949748997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EC4382F6-B65A-3034-C80A-55337AB09F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2B064812-E6C4-2BB4-59BA-F0CC147E5D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AED7DF96-F7F1-FE41-FC0C-7871273DE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17/07/24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08493DBF-1E95-94B1-9624-29F67F7D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A05468EA-E5E1-1082-6B66-F1B7B866B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4507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428B7C09-5E14-5757-031C-E057374EE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D60720F9-8CFA-88EF-53D6-81A693948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73E81F0E-0BFC-EF61-0D4C-0A7F18D7F1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eks 4">
            <a:extLst>
              <a:ext uri="{FF2B5EF4-FFF2-40B4-BE49-F238E27FC236}">
                <a16:creationId xmlns:a16="http://schemas.microsoft.com/office/drawing/2014/main" id="{7D91C611-70F4-B55B-DCAE-948552E01F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Tampungan Konten 5">
            <a:extLst>
              <a:ext uri="{FF2B5EF4-FFF2-40B4-BE49-F238E27FC236}">
                <a16:creationId xmlns:a16="http://schemas.microsoft.com/office/drawing/2014/main" id="{4F52371E-B3EE-386B-E34E-83541676CD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7" name="Tampungan Tanggal 6">
            <a:extLst>
              <a:ext uri="{FF2B5EF4-FFF2-40B4-BE49-F238E27FC236}">
                <a16:creationId xmlns:a16="http://schemas.microsoft.com/office/drawing/2014/main" id="{80B39C8B-67ED-BEBF-12EC-586DADD90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17/07/24</a:t>
            </a:fld>
            <a:endParaRPr lang="id-ID"/>
          </a:p>
        </p:txBody>
      </p:sp>
      <p:sp>
        <p:nvSpPr>
          <p:cNvPr id="8" name="Tampungan Kaki 7">
            <a:extLst>
              <a:ext uri="{FF2B5EF4-FFF2-40B4-BE49-F238E27FC236}">
                <a16:creationId xmlns:a16="http://schemas.microsoft.com/office/drawing/2014/main" id="{A81A31D1-AD16-F88F-E472-AA3BBEB05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Tampungan Nomor Slide 8">
            <a:extLst>
              <a:ext uri="{FF2B5EF4-FFF2-40B4-BE49-F238E27FC236}">
                <a16:creationId xmlns:a16="http://schemas.microsoft.com/office/drawing/2014/main" id="{BF5B8347-A7DF-62E8-07A8-2E9F89D9C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51406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FB07D7FB-7BA2-DD9D-7A64-FE6D728F9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anggal 2">
            <a:extLst>
              <a:ext uri="{FF2B5EF4-FFF2-40B4-BE49-F238E27FC236}">
                <a16:creationId xmlns:a16="http://schemas.microsoft.com/office/drawing/2014/main" id="{16BF3401-3900-B444-31B3-B0B72D16D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17/07/24</a:t>
            </a:fld>
            <a:endParaRPr lang="id-ID"/>
          </a:p>
        </p:txBody>
      </p:sp>
      <p:sp>
        <p:nvSpPr>
          <p:cNvPr id="4" name="Tampungan Kaki 3">
            <a:extLst>
              <a:ext uri="{FF2B5EF4-FFF2-40B4-BE49-F238E27FC236}">
                <a16:creationId xmlns:a16="http://schemas.microsoft.com/office/drawing/2014/main" id="{F5A0DAC8-AB6D-D89B-38CC-5B45B4377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Tampungan Nomor Slide 4">
            <a:extLst>
              <a:ext uri="{FF2B5EF4-FFF2-40B4-BE49-F238E27FC236}">
                <a16:creationId xmlns:a16="http://schemas.microsoft.com/office/drawing/2014/main" id="{B1796CAB-573C-5FB7-B0DD-EDC30309C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07309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Tanggal 1">
            <a:extLst>
              <a:ext uri="{FF2B5EF4-FFF2-40B4-BE49-F238E27FC236}">
                <a16:creationId xmlns:a16="http://schemas.microsoft.com/office/drawing/2014/main" id="{4BC6C321-B82D-9C09-8AAA-B12AA5B9D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17/07/24</a:t>
            </a:fld>
            <a:endParaRPr lang="id-ID"/>
          </a:p>
        </p:txBody>
      </p:sp>
      <p:sp>
        <p:nvSpPr>
          <p:cNvPr id="3" name="Tampungan Kaki 2">
            <a:extLst>
              <a:ext uri="{FF2B5EF4-FFF2-40B4-BE49-F238E27FC236}">
                <a16:creationId xmlns:a16="http://schemas.microsoft.com/office/drawing/2014/main" id="{3F517573-345B-5EE2-A966-99A9B4C90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Tampungan Nomor Slide 3">
            <a:extLst>
              <a:ext uri="{FF2B5EF4-FFF2-40B4-BE49-F238E27FC236}">
                <a16:creationId xmlns:a16="http://schemas.microsoft.com/office/drawing/2014/main" id="{621E1F70-D6FD-EDB7-D950-E88B9F04A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13231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6C8FEF36-C8B6-3280-D451-AF682020F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B190F18F-548E-00EB-AFCE-35328B326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08AAA6CE-3C03-7FC7-A325-28F9E53348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6207D038-74A8-F403-1374-E507BF7E9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17/07/24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B448C4A5-4F7B-679E-27E6-79A6444D1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48590405-C6B5-5223-5404-62E03D3A2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98614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B13EF435-0A64-151B-4F95-F9F4D0667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Gambar 2">
            <a:extLst>
              <a:ext uri="{FF2B5EF4-FFF2-40B4-BE49-F238E27FC236}">
                <a16:creationId xmlns:a16="http://schemas.microsoft.com/office/drawing/2014/main" id="{0D9F3432-F986-EBFE-51F6-05525A158C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41B551BF-E2CB-2D5D-B4FB-D0F6F908F8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D6D0CD3D-3044-7FC7-34E2-678DFEC9D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17/07/24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072E7908-AE59-E30A-4323-4ADBC622A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2488A547-F4BE-0F88-1F66-130132A98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45721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Judul 1">
            <a:extLst>
              <a:ext uri="{FF2B5EF4-FFF2-40B4-BE49-F238E27FC236}">
                <a16:creationId xmlns:a16="http://schemas.microsoft.com/office/drawing/2014/main" id="{7282E604-DED4-C3FB-9A6D-9F892CBA2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2EDB7561-1296-4929-4495-BEDA330C9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C816DF65-E6E1-9FB1-D962-D639828F37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0AC755-4F9E-2A4D-B684-636063C1B4BC}" type="datetimeFigureOut">
              <a:rPr lang="id-ID" smtClean="0"/>
              <a:t>17/07/24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00477BFF-B462-0647-3B01-AD11C9D9D2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62346102-2026-0082-845A-9FE2CD31AA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92323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54A6836E-C603-43CB-9DA7-89D8E3FA38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96007DD-F9BF-4F0F-B8C6-C514B2841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809FCA8E-0736-A47F-C807-FDBF2351B3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3925" y="1321056"/>
            <a:ext cx="10684151" cy="1991979"/>
          </a:xfrm>
        </p:spPr>
        <p:txBody>
          <a:bodyPr anchor="b">
            <a:normAutofit/>
          </a:bodyPr>
          <a:lstStyle/>
          <a:p>
            <a:r>
              <a:rPr lang="en-US" sz="5200">
                <a:solidFill>
                  <a:schemeClr val="tx2"/>
                </a:solidFill>
              </a:rPr>
              <a:t>Manajemen Proyek</a:t>
            </a:r>
            <a:br>
              <a:rPr lang="en-US" sz="5200">
                <a:solidFill>
                  <a:schemeClr val="tx2"/>
                </a:solidFill>
              </a:rPr>
            </a:br>
            <a:r>
              <a:rPr lang="en-US" sz="5200">
                <a:solidFill>
                  <a:schemeClr val="tx2"/>
                </a:solidFill>
              </a:rPr>
              <a:t>Pertemuan 7: PDM</a:t>
            </a:r>
            <a:endParaRPr lang="id-ID" sz="5200">
              <a:solidFill>
                <a:schemeClr val="tx2"/>
              </a:solidFill>
            </a:endParaRPr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9BAC58FE-4CD1-6D25-173B-D9351BA4DD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1395" y="3525490"/>
            <a:ext cx="9469211" cy="865639"/>
          </a:xfrm>
        </p:spPr>
        <p:txBody>
          <a:bodyPr anchor="t">
            <a:normAutofit/>
          </a:bodyPr>
          <a:lstStyle/>
          <a:p>
            <a:r>
              <a:rPr lang="en-US" sz="2200">
                <a:solidFill>
                  <a:schemeClr val="tx2"/>
                </a:solidFill>
              </a:rPr>
              <a:t>Ir. Illmardani Rince Ramli, M.M.</a:t>
            </a:r>
          </a:p>
          <a:p>
            <a:r>
              <a:rPr lang="en-US" sz="2200">
                <a:solidFill>
                  <a:schemeClr val="tx2"/>
                </a:solidFill>
              </a:rPr>
              <a:t>Intan Permatasari, S.T., M.Sc.</a:t>
            </a:r>
          </a:p>
          <a:p>
            <a:endParaRPr lang="id-ID" sz="2200">
              <a:solidFill>
                <a:schemeClr val="tx2"/>
              </a:solidFill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A0FAFCA-5C96-453B-83B7-A9AEF7F18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4A0F84AE-A24D-4353-B1BA-BD80DAA38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AF093259-3E74-43A1-944B-B106C8105E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AAA28A35-1E54-4054-BB95-42FAFA13A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FBA3A17F-F3BD-4B94-9CC8-006700210F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D0398DD-AD75-4E2B-A3C6-35073082A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-456265" y="3658536"/>
            <a:ext cx="3655725" cy="2743201"/>
            <a:chOff x="-305" y="-1"/>
            <a:chExt cx="3832880" cy="2876136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03E4F247-A844-4CD1-A37E-B7EA0DA2D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E2387B1B-D4D3-493F-8D7A-C7A89DBD4A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C3404477-1F13-4859-84DA-12A303AC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1B8C62FD-B708-4F00-80BB-1250C6011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71755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7E90888A-CBB2-13E0-7317-BDF0B56BF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Diagram Jaringan PDM</a:t>
            </a:r>
          </a:p>
        </p:txBody>
      </p:sp>
      <p:pic>
        <p:nvPicPr>
          <p:cNvPr id="5" name="Tampungan Konten 4" descr="Sebuah gambar berisi diagram, teks, struk&#10;&#10;Deskripsi dibuat secara otomatis">
            <a:extLst>
              <a:ext uri="{FF2B5EF4-FFF2-40B4-BE49-F238E27FC236}">
                <a16:creationId xmlns:a16="http://schemas.microsoft.com/office/drawing/2014/main" id="{7E596244-DE49-7AAD-4A5B-FE8CAA7C0C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8280" y="1825625"/>
            <a:ext cx="8455440" cy="4351338"/>
          </a:xfrm>
        </p:spPr>
      </p:pic>
    </p:spTree>
    <p:extLst>
      <p:ext uri="{BB962C8B-B14F-4D97-AF65-F5344CB8AC3E}">
        <p14:creationId xmlns:p14="http://schemas.microsoft.com/office/powerpoint/2010/main" val="2161645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8086AEC-04C2-4BC4-BFB8-0135965C7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0C3BE3F-B8A9-4DC9-A867-EC91736FAA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CA2F3D1-53F2-478B-949B-6D4EA2E4E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455386"/>
            <a:ext cx="5378624" cy="6402614"/>
            <a:chOff x="-19221" y="197691"/>
            <a:chExt cx="5378624" cy="64026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E53A4EE-6F9B-4EC8-9840-708F509D9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D8289AA-777C-4230-BABC-203458BF6C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9D76777-71BF-4FFF-B568-E58E46EB1C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72CDCD53-6393-431A-9E75-109BC8362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A62198F-7D76-4A2A-9669-40E5E8A3C8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97691"/>
              <a:ext cx="5378623" cy="6402614"/>
            </a:xfrm>
            <a:custGeom>
              <a:avLst/>
              <a:gdLst>
                <a:gd name="connsiteX0" fmla="*/ 2220349 w 5378623"/>
                <a:gd name="connsiteY0" fmla="*/ 67 h 6402614"/>
                <a:gd name="connsiteX1" fmla="*/ 3018161 w 5378623"/>
                <a:gd name="connsiteY1" fmla="*/ 108191 h 6402614"/>
                <a:gd name="connsiteX2" fmla="*/ 5265831 w 5378623"/>
                <a:gd name="connsiteY2" fmla="*/ 4066338 h 6402614"/>
                <a:gd name="connsiteX3" fmla="*/ 2912752 w 5378623"/>
                <a:gd name="connsiteY3" fmla="*/ 6386691 h 6402614"/>
                <a:gd name="connsiteX4" fmla="*/ 2840648 w 5378623"/>
                <a:gd name="connsiteY4" fmla="*/ 6402614 h 6402614"/>
                <a:gd name="connsiteX5" fmla="*/ 1474249 w 5378623"/>
                <a:gd name="connsiteY5" fmla="*/ 6402614 h 6402614"/>
                <a:gd name="connsiteX6" fmla="*/ 1340218 w 5378623"/>
                <a:gd name="connsiteY6" fmla="*/ 6370360 h 6402614"/>
                <a:gd name="connsiteX7" fmla="*/ 204687 w 5378623"/>
                <a:gd name="connsiteY7" fmla="*/ 5802379 h 6402614"/>
                <a:gd name="connsiteX8" fmla="*/ 0 w 5378623"/>
                <a:gd name="connsiteY8" fmla="*/ 5624181 h 6402614"/>
                <a:gd name="connsiteX9" fmla="*/ 0 w 5378623"/>
                <a:gd name="connsiteY9" fmla="*/ 5197118 h 6402614"/>
                <a:gd name="connsiteX10" fmla="*/ 120950 w 5378623"/>
                <a:gd name="connsiteY10" fmla="*/ 5327736 h 6402614"/>
                <a:gd name="connsiteX11" fmla="*/ 553277 w 5378623"/>
                <a:gd name="connsiteY11" fmla="*/ 5674143 h 6402614"/>
                <a:gd name="connsiteX12" fmla="*/ 1048951 w 5378623"/>
                <a:gd name="connsiteY12" fmla="*/ 5913372 h 6402614"/>
                <a:gd name="connsiteX13" fmla="*/ 1114406 w 5378623"/>
                <a:gd name="connsiteY13" fmla="*/ 5935664 h 6402614"/>
                <a:gd name="connsiteX14" fmla="*/ 1180375 w 5378623"/>
                <a:gd name="connsiteY14" fmla="*/ 5956470 h 6402614"/>
                <a:gd name="connsiteX15" fmla="*/ 1247107 w 5378623"/>
                <a:gd name="connsiteY15" fmla="*/ 5975278 h 6402614"/>
                <a:gd name="connsiteX16" fmla="*/ 1313053 w 5378623"/>
                <a:gd name="connsiteY16" fmla="*/ 5991905 h 6402614"/>
                <a:gd name="connsiteX17" fmla="*/ 1578771 w 5378623"/>
                <a:gd name="connsiteY17" fmla="*/ 6035400 h 6402614"/>
                <a:gd name="connsiteX18" fmla="*/ 2116969 w 5378623"/>
                <a:gd name="connsiteY18" fmla="*/ 6005033 h 6402614"/>
                <a:gd name="connsiteX19" fmla="*/ 2648341 w 5378623"/>
                <a:gd name="connsiteY19" fmla="*/ 5837212 h 6402614"/>
                <a:gd name="connsiteX20" fmla="*/ 3166862 w 5378623"/>
                <a:gd name="connsiteY20" fmla="*/ 5582136 h 6402614"/>
                <a:gd name="connsiteX21" fmla="*/ 3295551 w 5378623"/>
                <a:gd name="connsiteY21" fmla="*/ 5510900 h 6402614"/>
                <a:gd name="connsiteX22" fmla="*/ 3426292 w 5378623"/>
                <a:gd name="connsiteY22" fmla="*/ 5437546 h 6402614"/>
                <a:gd name="connsiteX23" fmla="*/ 3693498 w 5378623"/>
                <a:gd name="connsiteY23" fmla="*/ 5296779 h 6402614"/>
                <a:gd name="connsiteX24" fmla="*/ 3957511 w 5378623"/>
                <a:gd name="connsiteY24" fmla="*/ 5162806 h 6402614"/>
                <a:gd name="connsiteX25" fmla="*/ 4212170 w 5378623"/>
                <a:gd name="connsiteY25" fmla="*/ 5024936 h 6402614"/>
                <a:gd name="connsiteX26" fmla="*/ 4449651 w 5378623"/>
                <a:gd name="connsiteY26" fmla="*/ 4870986 h 6402614"/>
                <a:gd name="connsiteX27" fmla="*/ 4659728 w 5378623"/>
                <a:gd name="connsiteY27" fmla="*/ 4689640 h 6402614"/>
                <a:gd name="connsiteX28" fmla="*/ 4830457 w 5378623"/>
                <a:gd name="connsiteY28" fmla="*/ 4472596 h 6402614"/>
                <a:gd name="connsiteX29" fmla="*/ 4955705 w 5378623"/>
                <a:gd name="connsiteY29" fmla="*/ 4222268 h 6402614"/>
                <a:gd name="connsiteX30" fmla="*/ 4968352 w 5378623"/>
                <a:gd name="connsiteY30" fmla="*/ 4189141 h 6402614"/>
                <a:gd name="connsiteX31" fmla="*/ 4979564 w 5378623"/>
                <a:gd name="connsiteY31" fmla="*/ 4155400 h 6402614"/>
                <a:gd name="connsiteX32" fmla="*/ 4990913 w 5378623"/>
                <a:gd name="connsiteY32" fmla="*/ 4121577 h 6402614"/>
                <a:gd name="connsiteX33" fmla="*/ 5000865 w 5378623"/>
                <a:gd name="connsiteY33" fmla="*/ 4086570 h 6402614"/>
                <a:gd name="connsiteX34" fmla="*/ 5020612 w 5378623"/>
                <a:gd name="connsiteY34" fmla="*/ 4016281 h 6402614"/>
                <a:gd name="connsiteX35" fmla="*/ 5030486 w 5378623"/>
                <a:gd name="connsiteY35" fmla="*/ 3981137 h 6402614"/>
                <a:gd name="connsiteX36" fmla="*/ 5035423 w 5378623"/>
                <a:gd name="connsiteY36" fmla="*/ 3963565 h 6402614"/>
                <a:gd name="connsiteX37" fmla="*/ 5039507 w 5378623"/>
                <a:gd name="connsiteY37" fmla="*/ 3945765 h 6402614"/>
                <a:gd name="connsiteX38" fmla="*/ 5071597 w 5378623"/>
                <a:gd name="connsiteY38" fmla="*/ 3802972 h 6402614"/>
                <a:gd name="connsiteX39" fmla="*/ 5096108 w 5378623"/>
                <a:gd name="connsiteY39" fmla="*/ 3658610 h 6402614"/>
                <a:gd name="connsiteX40" fmla="*/ 5113299 w 5378623"/>
                <a:gd name="connsiteY40" fmla="*/ 3512985 h 6402614"/>
                <a:gd name="connsiteX41" fmla="*/ 5115328 w 5378623"/>
                <a:gd name="connsiteY41" fmla="*/ 3494749 h 6402614"/>
                <a:gd name="connsiteX42" fmla="*/ 5116446 w 5378623"/>
                <a:gd name="connsiteY42" fmla="*/ 3476502 h 6402614"/>
                <a:gd name="connsiteX43" fmla="*/ 5118711 w 5378623"/>
                <a:gd name="connsiteY43" fmla="*/ 3439898 h 6402614"/>
                <a:gd name="connsiteX44" fmla="*/ 5123270 w 5378623"/>
                <a:gd name="connsiteY44" fmla="*/ 3366583 h 6402614"/>
                <a:gd name="connsiteX45" fmla="*/ 5121172 w 5378623"/>
                <a:gd name="connsiteY45" fmla="*/ 3072860 h 6402614"/>
                <a:gd name="connsiteX46" fmla="*/ 5119473 w 5378623"/>
                <a:gd name="connsiteY46" fmla="*/ 3036121 h 6402614"/>
                <a:gd name="connsiteX47" fmla="*/ 5116244 w 5378623"/>
                <a:gd name="connsiteY47" fmla="*/ 2999552 h 6402614"/>
                <a:gd name="connsiteX48" fmla="*/ 5109221 w 5378623"/>
                <a:gd name="connsiteY48" fmla="*/ 2926379 h 6402614"/>
                <a:gd name="connsiteX49" fmla="*/ 5089643 w 5378623"/>
                <a:gd name="connsiteY49" fmla="*/ 2780639 h 6402614"/>
                <a:gd name="connsiteX50" fmla="*/ 5084078 w 5378623"/>
                <a:gd name="connsiteY50" fmla="*/ 2744255 h 6402614"/>
                <a:gd name="connsiteX51" fmla="*/ 5077785 w 5378623"/>
                <a:gd name="connsiteY51" fmla="*/ 2708026 h 6402614"/>
                <a:gd name="connsiteX52" fmla="*/ 5063128 w 5378623"/>
                <a:gd name="connsiteY52" fmla="*/ 2636053 h 6402614"/>
                <a:gd name="connsiteX53" fmla="*/ 5047530 w 5378623"/>
                <a:gd name="connsiteY53" fmla="*/ 2564176 h 6402614"/>
                <a:gd name="connsiteX54" fmla="*/ 5028967 w 5378623"/>
                <a:gd name="connsiteY54" fmla="*/ 2493127 h 6402614"/>
                <a:gd name="connsiteX55" fmla="*/ 4822623 w 5378623"/>
                <a:gd name="connsiteY55" fmla="*/ 1944830 h 6402614"/>
                <a:gd name="connsiteX56" fmla="*/ 4108183 w 5378623"/>
                <a:gd name="connsiteY56" fmla="*/ 1038170 h 6402614"/>
                <a:gd name="connsiteX57" fmla="*/ 3638213 w 5378623"/>
                <a:gd name="connsiteY57" fmla="*/ 712395 h 6402614"/>
                <a:gd name="connsiteX58" fmla="*/ 3575480 w 5378623"/>
                <a:gd name="connsiteY58" fmla="*/ 678662 h 6402614"/>
                <a:gd name="connsiteX59" fmla="*/ 3512574 w 5378623"/>
                <a:gd name="connsiteY59" fmla="*/ 645577 h 6402614"/>
                <a:gd name="connsiteX60" fmla="*/ 3448603 w 5378623"/>
                <a:gd name="connsiteY60" fmla="*/ 614757 h 6402614"/>
                <a:gd name="connsiteX61" fmla="*/ 3416617 w 5378623"/>
                <a:gd name="connsiteY61" fmla="*/ 599347 h 6402614"/>
                <a:gd name="connsiteX62" fmla="*/ 3384352 w 5378623"/>
                <a:gd name="connsiteY62" fmla="*/ 584559 h 6402614"/>
                <a:gd name="connsiteX63" fmla="*/ 3254088 w 5378623"/>
                <a:gd name="connsiteY63" fmla="*/ 529021 h 6402614"/>
                <a:gd name="connsiteX64" fmla="*/ 3121640 w 5378623"/>
                <a:gd name="connsiteY64" fmla="*/ 479505 h 6402614"/>
                <a:gd name="connsiteX65" fmla="*/ 2987193 w 5378623"/>
                <a:gd name="connsiteY65" fmla="*/ 436176 h 6402614"/>
                <a:gd name="connsiteX66" fmla="*/ 2851296 w 5378623"/>
                <a:gd name="connsiteY66" fmla="*/ 398256 h 6402614"/>
                <a:gd name="connsiteX67" fmla="*/ 2573611 w 5378623"/>
                <a:gd name="connsiteY67" fmla="*/ 336717 h 6402614"/>
                <a:gd name="connsiteX68" fmla="*/ 2014208 w 5378623"/>
                <a:gd name="connsiteY68" fmla="*/ 276896 h 6402614"/>
                <a:gd name="connsiteX69" fmla="*/ 1457097 w 5378623"/>
                <a:gd name="connsiteY69" fmla="*/ 322828 h 6402614"/>
                <a:gd name="connsiteX70" fmla="*/ 914684 w 5378623"/>
                <a:gd name="connsiteY70" fmla="*/ 486648 h 6402614"/>
                <a:gd name="connsiteX71" fmla="*/ 848661 w 5378623"/>
                <a:gd name="connsiteY71" fmla="*/ 515093 h 6402614"/>
                <a:gd name="connsiteX72" fmla="*/ 782834 w 5378623"/>
                <a:gd name="connsiteY72" fmla="*/ 544519 h 6402614"/>
                <a:gd name="connsiteX73" fmla="*/ 717715 w 5378623"/>
                <a:gd name="connsiteY73" fmla="*/ 575988 h 6402614"/>
                <a:gd name="connsiteX74" fmla="*/ 653112 w 5378623"/>
                <a:gd name="connsiteY74" fmla="*/ 608523 h 6402614"/>
                <a:gd name="connsiteX75" fmla="*/ 406671 w 5378623"/>
                <a:gd name="connsiteY75" fmla="*/ 756246 h 6402614"/>
                <a:gd name="connsiteX76" fmla="*/ 191033 w 5378623"/>
                <a:gd name="connsiteY76" fmla="*/ 942131 h 6402614"/>
                <a:gd name="connsiteX77" fmla="*/ 143339 w 5378623"/>
                <a:gd name="connsiteY77" fmla="*/ 996006 h 6402614"/>
                <a:gd name="connsiteX78" fmla="*/ 98848 w 5378623"/>
                <a:gd name="connsiteY78" fmla="*/ 1053288 h 6402614"/>
                <a:gd name="connsiteX79" fmla="*/ 56083 w 5378623"/>
                <a:gd name="connsiteY79" fmla="*/ 1112657 h 6402614"/>
                <a:gd name="connsiteX80" fmla="*/ 14889 w 5378623"/>
                <a:gd name="connsiteY80" fmla="*/ 1173837 h 6402614"/>
                <a:gd name="connsiteX81" fmla="*/ 0 w 5378623"/>
                <a:gd name="connsiteY81" fmla="*/ 1198088 h 6402614"/>
                <a:gd name="connsiteX82" fmla="*/ 0 w 5378623"/>
                <a:gd name="connsiteY82" fmla="*/ 888809 h 6402614"/>
                <a:gd name="connsiteX83" fmla="*/ 88781 w 5378623"/>
                <a:gd name="connsiteY83" fmla="*/ 802825 h 6402614"/>
                <a:gd name="connsiteX84" fmla="*/ 2220349 w 5378623"/>
                <a:gd name="connsiteY84" fmla="*/ 67 h 6402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5378623" h="6402614">
                  <a:moveTo>
                    <a:pt x="2220349" y="67"/>
                  </a:moveTo>
                  <a:cubicBezTo>
                    <a:pt x="2484151" y="1784"/>
                    <a:pt x="2751801" y="36820"/>
                    <a:pt x="3018161" y="108191"/>
                  </a:cubicBezTo>
                  <a:cubicBezTo>
                    <a:pt x="4722867" y="564965"/>
                    <a:pt x="5729192" y="2337049"/>
                    <a:pt x="5265831" y="4066338"/>
                  </a:cubicBezTo>
                  <a:cubicBezTo>
                    <a:pt x="4947269" y="5255224"/>
                    <a:pt x="4017004" y="6114300"/>
                    <a:pt x="2912752" y="6386691"/>
                  </a:cubicBezTo>
                  <a:lnTo>
                    <a:pt x="2840648" y="6402614"/>
                  </a:lnTo>
                  <a:lnTo>
                    <a:pt x="1474249" y="6402614"/>
                  </a:lnTo>
                  <a:lnTo>
                    <a:pt x="1340218" y="6370360"/>
                  </a:lnTo>
                  <a:cubicBezTo>
                    <a:pt x="914042" y="6256167"/>
                    <a:pt x="531514" y="6059766"/>
                    <a:pt x="204687" y="5802379"/>
                  </a:cubicBezTo>
                  <a:lnTo>
                    <a:pt x="0" y="5624181"/>
                  </a:lnTo>
                  <a:lnTo>
                    <a:pt x="0" y="5197118"/>
                  </a:lnTo>
                  <a:lnTo>
                    <a:pt x="120950" y="5327736"/>
                  </a:lnTo>
                  <a:cubicBezTo>
                    <a:pt x="253827" y="5458395"/>
                    <a:pt x="397634" y="5575985"/>
                    <a:pt x="553277" y="5674143"/>
                  </a:cubicBezTo>
                  <a:cubicBezTo>
                    <a:pt x="708978" y="5772084"/>
                    <a:pt x="875421" y="5851690"/>
                    <a:pt x="1048951" y="5913372"/>
                  </a:cubicBezTo>
                  <a:cubicBezTo>
                    <a:pt x="1070860" y="5920750"/>
                    <a:pt x="1092382" y="5928719"/>
                    <a:pt x="1114406" y="5935664"/>
                  </a:cubicBezTo>
                  <a:lnTo>
                    <a:pt x="1180375" y="5956470"/>
                  </a:lnTo>
                  <a:lnTo>
                    <a:pt x="1247107" y="5975278"/>
                  </a:lnTo>
                  <a:cubicBezTo>
                    <a:pt x="1269462" y="5981848"/>
                    <a:pt x="1291029" y="5986236"/>
                    <a:pt x="1313053" y="5991905"/>
                  </a:cubicBezTo>
                  <a:cubicBezTo>
                    <a:pt x="1400808" y="6012869"/>
                    <a:pt x="1489584" y="6027036"/>
                    <a:pt x="1578771" y="6035400"/>
                  </a:cubicBezTo>
                  <a:cubicBezTo>
                    <a:pt x="1757312" y="6051941"/>
                    <a:pt x="1937844" y="6040152"/>
                    <a:pt x="2116969" y="6005033"/>
                  </a:cubicBezTo>
                  <a:cubicBezTo>
                    <a:pt x="2296104" y="5969454"/>
                    <a:pt x="2473717" y="5910978"/>
                    <a:pt x="2648341" y="5837212"/>
                  </a:cubicBezTo>
                  <a:cubicBezTo>
                    <a:pt x="2823148" y="5763610"/>
                    <a:pt x="2995347" y="5675863"/>
                    <a:pt x="3166862" y="5582136"/>
                  </a:cubicBezTo>
                  <a:cubicBezTo>
                    <a:pt x="3209843" y="5558645"/>
                    <a:pt x="3252667" y="5534880"/>
                    <a:pt x="3295551" y="5510900"/>
                  </a:cubicBezTo>
                  <a:lnTo>
                    <a:pt x="3426292" y="5437546"/>
                  </a:lnTo>
                  <a:cubicBezTo>
                    <a:pt x="3515217" y="5388460"/>
                    <a:pt x="3604599" y="5341930"/>
                    <a:pt x="3693498" y="5296779"/>
                  </a:cubicBezTo>
                  <a:lnTo>
                    <a:pt x="3957511" y="5162806"/>
                  </a:lnTo>
                  <a:cubicBezTo>
                    <a:pt x="4044259" y="5118005"/>
                    <a:pt x="4129592" y="5072941"/>
                    <a:pt x="4212170" y="5024936"/>
                  </a:cubicBezTo>
                  <a:cubicBezTo>
                    <a:pt x="4294563" y="4976766"/>
                    <a:pt x="4374532" y="4926554"/>
                    <a:pt x="4449651" y="4870986"/>
                  </a:cubicBezTo>
                  <a:cubicBezTo>
                    <a:pt x="4524973" y="4815937"/>
                    <a:pt x="4596075" y="4756163"/>
                    <a:pt x="4659728" y="4689640"/>
                  </a:cubicBezTo>
                  <a:cubicBezTo>
                    <a:pt x="4723566" y="4623283"/>
                    <a:pt x="4780828" y="4550758"/>
                    <a:pt x="4830457" y="4472596"/>
                  </a:cubicBezTo>
                  <a:cubicBezTo>
                    <a:pt x="4880087" y="4394434"/>
                    <a:pt x="4921716" y="4310302"/>
                    <a:pt x="4955705" y="4222268"/>
                  </a:cubicBezTo>
                  <a:lnTo>
                    <a:pt x="4968352" y="4189141"/>
                  </a:lnTo>
                  <a:lnTo>
                    <a:pt x="4979564" y="4155400"/>
                  </a:lnTo>
                  <a:lnTo>
                    <a:pt x="4990913" y="4121577"/>
                  </a:lnTo>
                  <a:cubicBezTo>
                    <a:pt x="4994441" y="4110119"/>
                    <a:pt x="4997522" y="4098194"/>
                    <a:pt x="5000865" y="4086570"/>
                  </a:cubicBezTo>
                  <a:lnTo>
                    <a:pt x="5020612" y="4016281"/>
                  </a:lnTo>
                  <a:lnTo>
                    <a:pt x="5030486" y="3981137"/>
                  </a:lnTo>
                  <a:lnTo>
                    <a:pt x="5035423" y="3963565"/>
                  </a:lnTo>
                  <a:lnTo>
                    <a:pt x="5039507" y="3945765"/>
                  </a:lnTo>
                  <a:cubicBezTo>
                    <a:pt x="5050088" y="3898175"/>
                    <a:pt x="5061308" y="3850756"/>
                    <a:pt x="5071597" y="3802972"/>
                  </a:cubicBezTo>
                  <a:lnTo>
                    <a:pt x="5096108" y="3658610"/>
                  </a:lnTo>
                  <a:cubicBezTo>
                    <a:pt x="5102684" y="3610180"/>
                    <a:pt x="5107604" y="3561536"/>
                    <a:pt x="5113299" y="3512985"/>
                  </a:cubicBezTo>
                  <a:lnTo>
                    <a:pt x="5115328" y="3494749"/>
                  </a:lnTo>
                  <a:lnTo>
                    <a:pt x="5116446" y="3476502"/>
                  </a:lnTo>
                  <a:lnTo>
                    <a:pt x="5118711" y="3439898"/>
                  </a:lnTo>
                  <a:lnTo>
                    <a:pt x="5123270" y="3366583"/>
                  </a:lnTo>
                  <a:cubicBezTo>
                    <a:pt x="5126606" y="3268829"/>
                    <a:pt x="5127431" y="3170634"/>
                    <a:pt x="5121172" y="3072860"/>
                  </a:cubicBezTo>
                  <a:lnTo>
                    <a:pt x="5119473" y="3036121"/>
                  </a:lnTo>
                  <a:cubicBezTo>
                    <a:pt x="5118968" y="3023930"/>
                    <a:pt x="5117310" y="3011778"/>
                    <a:pt x="5116244" y="2999552"/>
                  </a:cubicBezTo>
                  <a:lnTo>
                    <a:pt x="5109221" y="2926379"/>
                  </a:lnTo>
                  <a:cubicBezTo>
                    <a:pt x="5105544" y="2877404"/>
                    <a:pt x="5096760" y="2829145"/>
                    <a:pt x="5089643" y="2780639"/>
                  </a:cubicBezTo>
                  <a:lnTo>
                    <a:pt x="5084078" y="2744255"/>
                  </a:lnTo>
                  <a:cubicBezTo>
                    <a:pt x="5082420" y="2732104"/>
                    <a:pt x="5080412" y="2719974"/>
                    <a:pt x="5077785" y="2708026"/>
                  </a:cubicBezTo>
                  <a:lnTo>
                    <a:pt x="5063128" y="2636053"/>
                  </a:lnTo>
                  <a:cubicBezTo>
                    <a:pt x="5057902" y="2612048"/>
                    <a:pt x="5053511" y="2587920"/>
                    <a:pt x="5047530" y="2564176"/>
                  </a:cubicBezTo>
                  <a:lnTo>
                    <a:pt x="5028967" y="2493127"/>
                  </a:lnTo>
                  <a:cubicBezTo>
                    <a:pt x="4979424" y="2303537"/>
                    <a:pt x="4909775" y="2119458"/>
                    <a:pt x="4822623" y="1944830"/>
                  </a:cubicBezTo>
                  <a:cubicBezTo>
                    <a:pt x="4648947" y="1594931"/>
                    <a:pt x="4401749" y="1285261"/>
                    <a:pt x="4108183" y="1038170"/>
                  </a:cubicBezTo>
                  <a:cubicBezTo>
                    <a:pt x="3961444" y="914460"/>
                    <a:pt x="3803854" y="805232"/>
                    <a:pt x="3638213" y="712395"/>
                  </a:cubicBezTo>
                  <a:lnTo>
                    <a:pt x="3575480" y="678662"/>
                  </a:lnTo>
                  <a:cubicBezTo>
                    <a:pt x="3554450" y="667578"/>
                    <a:pt x="3534194" y="655311"/>
                    <a:pt x="3512574" y="645577"/>
                  </a:cubicBezTo>
                  <a:lnTo>
                    <a:pt x="3448603" y="614757"/>
                  </a:lnTo>
                  <a:lnTo>
                    <a:pt x="3416617" y="599347"/>
                  </a:lnTo>
                  <a:cubicBezTo>
                    <a:pt x="3406000" y="594185"/>
                    <a:pt x="3395413" y="588913"/>
                    <a:pt x="3384352" y="584559"/>
                  </a:cubicBezTo>
                  <a:cubicBezTo>
                    <a:pt x="3340850" y="566062"/>
                    <a:pt x="3297707" y="547083"/>
                    <a:pt x="3254088" y="529021"/>
                  </a:cubicBezTo>
                  <a:cubicBezTo>
                    <a:pt x="3209736" y="512847"/>
                    <a:pt x="3165607" y="496270"/>
                    <a:pt x="3121640" y="479505"/>
                  </a:cubicBezTo>
                  <a:lnTo>
                    <a:pt x="2987193" y="436176"/>
                  </a:lnTo>
                  <a:cubicBezTo>
                    <a:pt x="2942116" y="422708"/>
                    <a:pt x="2896575" y="410968"/>
                    <a:pt x="2851296" y="398256"/>
                  </a:cubicBezTo>
                  <a:cubicBezTo>
                    <a:pt x="2759507" y="375285"/>
                    <a:pt x="2666373" y="353923"/>
                    <a:pt x="2573611" y="336717"/>
                  </a:cubicBezTo>
                  <a:cubicBezTo>
                    <a:pt x="2387776" y="301762"/>
                    <a:pt x="2200839" y="280304"/>
                    <a:pt x="2014208" y="276896"/>
                  </a:cubicBezTo>
                  <a:cubicBezTo>
                    <a:pt x="1827605" y="273381"/>
                    <a:pt x="1641223" y="288238"/>
                    <a:pt x="1457097" y="322828"/>
                  </a:cubicBezTo>
                  <a:cubicBezTo>
                    <a:pt x="1272912" y="357634"/>
                    <a:pt x="1091595" y="413727"/>
                    <a:pt x="914684" y="486648"/>
                  </a:cubicBezTo>
                  <a:lnTo>
                    <a:pt x="848661" y="515093"/>
                  </a:lnTo>
                  <a:cubicBezTo>
                    <a:pt x="826573" y="524592"/>
                    <a:pt x="804281" y="533573"/>
                    <a:pt x="782834" y="544519"/>
                  </a:cubicBezTo>
                  <a:lnTo>
                    <a:pt x="717715" y="575988"/>
                  </a:lnTo>
                  <a:cubicBezTo>
                    <a:pt x="696005" y="586632"/>
                    <a:pt x="673986" y="596729"/>
                    <a:pt x="653112" y="608523"/>
                  </a:cubicBezTo>
                  <a:cubicBezTo>
                    <a:pt x="568070" y="653782"/>
                    <a:pt x="483901" y="700897"/>
                    <a:pt x="406671" y="756246"/>
                  </a:cubicBezTo>
                  <a:cubicBezTo>
                    <a:pt x="327441" y="809669"/>
                    <a:pt x="256836" y="872706"/>
                    <a:pt x="191033" y="942131"/>
                  </a:cubicBezTo>
                  <a:cubicBezTo>
                    <a:pt x="175048" y="959988"/>
                    <a:pt x="159064" y="977846"/>
                    <a:pt x="143339" y="996006"/>
                  </a:cubicBezTo>
                  <a:lnTo>
                    <a:pt x="98848" y="1053288"/>
                  </a:lnTo>
                  <a:cubicBezTo>
                    <a:pt x="83542" y="1072023"/>
                    <a:pt x="70312" y="1092822"/>
                    <a:pt x="56083" y="1112657"/>
                  </a:cubicBezTo>
                  <a:cubicBezTo>
                    <a:pt x="42010" y="1132765"/>
                    <a:pt x="27965" y="1152765"/>
                    <a:pt x="14889" y="1173837"/>
                  </a:cubicBezTo>
                  <a:lnTo>
                    <a:pt x="0" y="1198088"/>
                  </a:lnTo>
                  <a:lnTo>
                    <a:pt x="0" y="888809"/>
                  </a:lnTo>
                  <a:lnTo>
                    <a:pt x="88781" y="802825"/>
                  </a:lnTo>
                  <a:cubicBezTo>
                    <a:pt x="672175" y="289643"/>
                    <a:pt x="1428944" y="-5083"/>
                    <a:pt x="2220349" y="6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Judul 1">
            <a:extLst>
              <a:ext uri="{FF2B5EF4-FFF2-40B4-BE49-F238E27FC236}">
                <a16:creationId xmlns:a16="http://schemas.microsoft.com/office/drawing/2014/main" id="{DA7318D7-ECF3-D5CC-7C4F-E0A8571EE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023236"/>
            <a:ext cx="3659777" cy="2820908"/>
          </a:xfrm>
        </p:spPr>
        <p:txBody>
          <a:bodyPr>
            <a:normAutofit/>
          </a:bodyPr>
          <a:lstStyle/>
          <a:p>
            <a:r>
              <a:rPr lang="id-ID" sz="4000">
                <a:solidFill>
                  <a:schemeClr val="tx2"/>
                </a:solidFill>
              </a:rPr>
              <a:t>Lintasan Kritis</a:t>
            </a:r>
          </a:p>
        </p:txBody>
      </p:sp>
      <p:graphicFrame>
        <p:nvGraphicFramePr>
          <p:cNvPr id="4" name="Tampungan Konten 3">
            <a:extLst>
              <a:ext uri="{FF2B5EF4-FFF2-40B4-BE49-F238E27FC236}">
                <a16:creationId xmlns:a16="http://schemas.microsoft.com/office/drawing/2014/main" id="{D2F87929-BD67-53D3-F140-7412BBB84F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63917"/>
              </p:ext>
            </p:extLst>
          </p:nvPr>
        </p:nvGraphicFramePr>
        <p:xfrm>
          <a:off x="6078980" y="191629"/>
          <a:ext cx="5029201" cy="6470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6020">
                  <a:extLst>
                    <a:ext uri="{9D8B030D-6E8A-4147-A177-3AD203B41FA5}">
                      <a16:colId xmlns:a16="http://schemas.microsoft.com/office/drawing/2014/main" val="2285981303"/>
                    </a:ext>
                  </a:extLst>
                </a:gridCol>
                <a:gridCol w="2351966">
                  <a:extLst>
                    <a:ext uri="{9D8B030D-6E8A-4147-A177-3AD203B41FA5}">
                      <a16:colId xmlns:a16="http://schemas.microsoft.com/office/drawing/2014/main" val="2959571065"/>
                    </a:ext>
                  </a:extLst>
                </a:gridCol>
                <a:gridCol w="1831215">
                  <a:extLst>
                    <a:ext uri="{9D8B030D-6E8A-4147-A177-3AD203B41FA5}">
                      <a16:colId xmlns:a16="http://schemas.microsoft.com/office/drawing/2014/main" val="813339983"/>
                    </a:ext>
                  </a:extLst>
                </a:gridCol>
              </a:tblGrid>
              <a:tr h="241531">
                <a:tc>
                  <a:txBody>
                    <a:bodyPr/>
                    <a:lstStyle/>
                    <a:p>
                      <a:r>
                        <a:rPr lang="id-ID" sz="1400"/>
                        <a:t>Kegiatan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r>
                        <a:rPr lang="id-ID" sz="1400"/>
                        <a:t>Perhitungan Total Float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r>
                        <a:rPr lang="id-ID" sz="1400"/>
                        <a:t>Keterangan</a:t>
                      </a:r>
                    </a:p>
                  </a:txBody>
                  <a:tcPr marL="71038" marR="71038" marT="35519" marB="35519"/>
                </a:tc>
                <a:extLst>
                  <a:ext uri="{0D108BD9-81ED-4DB2-BD59-A6C34878D82A}">
                    <a16:rowId xmlns:a16="http://schemas.microsoft.com/office/drawing/2014/main" val="4200714847"/>
                  </a:ext>
                </a:extLst>
              </a:tr>
              <a:tr h="383608">
                <a:tc>
                  <a:txBody>
                    <a:bodyPr/>
                    <a:lstStyle/>
                    <a:p>
                      <a:r>
                        <a:rPr lang="id-ID" sz="1400"/>
                        <a:t>A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LF–EF=22 –22 = 0 </a:t>
                      </a:r>
                    </a:p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LS – ES = 0 – 0 = 0 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r>
                        <a:rPr lang="id-ID" sz="1400" dirty="0"/>
                        <a:t>Lintasan Kritis</a:t>
                      </a:r>
                    </a:p>
                  </a:txBody>
                  <a:tcPr marL="71038" marR="71038" marT="35519" marB="35519"/>
                </a:tc>
                <a:extLst>
                  <a:ext uri="{0D108BD9-81ED-4DB2-BD59-A6C34878D82A}">
                    <a16:rowId xmlns:a16="http://schemas.microsoft.com/office/drawing/2014/main" val="3362137627"/>
                  </a:ext>
                </a:extLst>
              </a:tr>
              <a:tr h="383608">
                <a:tc>
                  <a:txBody>
                    <a:bodyPr/>
                    <a:lstStyle/>
                    <a:p>
                      <a:r>
                        <a:rPr lang="id-ID" sz="1400"/>
                        <a:t>B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LF–EF=49 –48 = 1 </a:t>
                      </a:r>
                    </a:p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LS–ES=23 –22 = 1 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400"/>
                        <a:t>Tidak Lintasan Kritis</a:t>
                      </a:r>
                    </a:p>
                    <a:p>
                      <a:endParaRPr lang="id-ID" sz="1400"/>
                    </a:p>
                  </a:txBody>
                  <a:tcPr marL="71038" marR="71038" marT="35519" marB="35519"/>
                </a:tc>
                <a:extLst>
                  <a:ext uri="{0D108BD9-81ED-4DB2-BD59-A6C34878D82A}">
                    <a16:rowId xmlns:a16="http://schemas.microsoft.com/office/drawing/2014/main" val="3518939464"/>
                  </a:ext>
                </a:extLst>
              </a:tr>
              <a:tr h="383608">
                <a:tc>
                  <a:txBody>
                    <a:bodyPr/>
                    <a:lstStyle/>
                    <a:p>
                      <a:r>
                        <a:rPr lang="id-ID" sz="1400"/>
                        <a:t>C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LF–EF=76 –76 = 0 </a:t>
                      </a:r>
                    </a:p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LS–ES=22 –22 = 0 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400"/>
                        <a:t>Lintasan Kritis</a:t>
                      </a:r>
                    </a:p>
                    <a:p>
                      <a:endParaRPr lang="id-ID" sz="1400"/>
                    </a:p>
                  </a:txBody>
                  <a:tcPr marL="71038" marR="71038" marT="35519" marB="35519"/>
                </a:tc>
                <a:extLst>
                  <a:ext uri="{0D108BD9-81ED-4DB2-BD59-A6C34878D82A}">
                    <a16:rowId xmlns:a16="http://schemas.microsoft.com/office/drawing/2014/main" val="3217955747"/>
                  </a:ext>
                </a:extLst>
              </a:tr>
              <a:tr h="383608">
                <a:tc>
                  <a:txBody>
                    <a:bodyPr/>
                    <a:lstStyle/>
                    <a:p>
                      <a:r>
                        <a:rPr lang="id-ID" sz="1400"/>
                        <a:t>D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LF–EF=77 –50 = 27 </a:t>
                      </a:r>
                    </a:p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LS–ES=49 –22 = 27 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400"/>
                        <a:t>Tidak Lintasan Kritis</a:t>
                      </a:r>
                    </a:p>
                    <a:p>
                      <a:endParaRPr lang="id-ID" sz="1400"/>
                    </a:p>
                  </a:txBody>
                  <a:tcPr marL="71038" marR="71038" marT="35519" marB="35519"/>
                </a:tc>
                <a:extLst>
                  <a:ext uri="{0D108BD9-81ED-4DB2-BD59-A6C34878D82A}">
                    <a16:rowId xmlns:a16="http://schemas.microsoft.com/office/drawing/2014/main" val="4244120131"/>
                  </a:ext>
                </a:extLst>
              </a:tr>
              <a:tr h="383608">
                <a:tc>
                  <a:txBody>
                    <a:bodyPr/>
                    <a:lstStyle/>
                    <a:p>
                      <a:r>
                        <a:rPr lang="id-ID" sz="1400"/>
                        <a:t>E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LF–EF=80 –80 = 0 </a:t>
                      </a:r>
                    </a:p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LS–ES=49 –49 = 0 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400"/>
                        <a:t>Lintasan Kritis</a:t>
                      </a:r>
                    </a:p>
                    <a:p>
                      <a:endParaRPr lang="id-ID" sz="1400"/>
                    </a:p>
                  </a:txBody>
                  <a:tcPr marL="71038" marR="71038" marT="35519" marB="35519"/>
                </a:tc>
                <a:extLst>
                  <a:ext uri="{0D108BD9-81ED-4DB2-BD59-A6C34878D82A}">
                    <a16:rowId xmlns:a16="http://schemas.microsoft.com/office/drawing/2014/main" val="3444793120"/>
                  </a:ext>
                </a:extLst>
              </a:tr>
              <a:tr h="383608">
                <a:tc>
                  <a:txBody>
                    <a:bodyPr/>
                    <a:lstStyle/>
                    <a:p>
                      <a:r>
                        <a:rPr lang="id-ID" sz="1400"/>
                        <a:t>F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LF–EF=98 –98 = 0 </a:t>
                      </a:r>
                    </a:p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LS–ES=49 –49 = 0 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400"/>
                        <a:t>Lintasan Kritis</a:t>
                      </a:r>
                    </a:p>
                    <a:p>
                      <a:endParaRPr lang="id-ID" sz="1400"/>
                    </a:p>
                  </a:txBody>
                  <a:tcPr marL="71038" marR="71038" marT="35519" marB="35519"/>
                </a:tc>
                <a:extLst>
                  <a:ext uri="{0D108BD9-81ED-4DB2-BD59-A6C34878D82A}">
                    <a16:rowId xmlns:a16="http://schemas.microsoft.com/office/drawing/2014/main" val="661490903"/>
                  </a:ext>
                </a:extLst>
              </a:tr>
              <a:tr h="383608">
                <a:tc>
                  <a:txBody>
                    <a:bodyPr/>
                    <a:lstStyle/>
                    <a:p>
                      <a:r>
                        <a:rPr lang="id-ID" sz="1400"/>
                        <a:t>G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LF–EF=98 –98 = 0 </a:t>
                      </a:r>
                    </a:p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LS–ES=49 –49 = 0 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400"/>
                        <a:t>Lintasan Kritis</a:t>
                      </a:r>
                    </a:p>
                    <a:p>
                      <a:endParaRPr lang="id-ID" sz="1400"/>
                    </a:p>
                  </a:txBody>
                  <a:tcPr marL="71038" marR="71038" marT="35519" marB="35519"/>
                </a:tc>
                <a:extLst>
                  <a:ext uri="{0D108BD9-81ED-4DB2-BD59-A6C34878D82A}">
                    <a16:rowId xmlns:a16="http://schemas.microsoft.com/office/drawing/2014/main" val="2699572608"/>
                  </a:ext>
                </a:extLst>
              </a:tr>
              <a:tr h="383608">
                <a:tc>
                  <a:txBody>
                    <a:bodyPr/>
                    <a:lstStyle/>
                    <a:p>
                      <a:r>
                        <a:rPr lang="id-ID" sz="1400"/>
                        <a:t>H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LF–EF=80 –80 = 0 </a:t>
                      </a:r>
                    </a:p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LS–ES=59 –59 = 0 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400"/>
                        <a:t>Lintasan Kritis</a:t>
                      </a:r>
                    </a:p>
                    <a:p>
                      <a:endParaRPr lang="id-ID" sz="1400"/>
                    </a:p>
                  </a:txBody>
                  <a:tcPr marL="71038" marR="71038" marT="35519" marB="35519"/>
                </a:tc>
                <a:extLst>
                  <a:ext uri="{0D108BD9-81ED-4DB2-BD59-A6C34878D82A}">
                    <a16:rowId xmlns:a16="http://schemas.microsoft.com/office/drawing/2014/main" val="3625031726"/>
                  </a:ext>
                </a:extLst>
              </a:tr>
              <a:tr h="383608">
                <a:tc>
                  <a:txBody>
                    <a:bodyPr/>
                    <a:lstStyle/>
                    <a:p>
                      <a:r>
                        <a:rPr lang="id-ID" sz="1400"/>
                        <a:t>I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 – EF = 102 – 102 = 0 </a:t>
                      </a:r>
                    </a:p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LS–ES=65 –65 = 0 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400"/>
                        <a:t>Lintasan Kritis</a:t>
                      </a:r>
                    </a:p>
                    <a:p>
                      <a:endParaRPr lang="id-ID" sz="1400"/>
                    </a:p>
                  </a:txBody>
                  <a:tcPr marL="71038" marR="71038" marT="35519" marB="35519"/>
                </a:tc>
                <a:extLst>
                  <a:ext uri="{0D108BD9-81ED-4DB2-BD59-A6C34878D82A}">
                    <a16:rowId xmlns:a16="http://schemas.microsoft.com/office/drawing/2014/main" val="117376897"/>
                  </a:ext>
                </a:extLst>
              </a:tr>
              <a:tr h="383608">
                <a:tc>
                  <a:txBody>
                    <a:bodyPr/>
                    <a:lstStyle/>
                    <a:p>
                      <a:r>
                        <a:rPr lang="id-ID" sz="1400"/>
                        <a:t>J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 – EF = 128 – 128 = 0 </a:t>
                      </a:r>
                    </a:p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LS–ES=65 –65 = 0 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400"/>
                        <a:t>Lintasan Kritis</a:t>
                      </a:r>
                    </a:p>
                    <a:p>
                      <a:endParaRPr lang="id-ID" sz="1400"/>
                    </a:p>
                  </a:txBody>
                  <a:tcPr marL="71038" marR="71038" marT="35519" marB="35519"/>
                </a:tc>
                <a:extLst>
                  <a:ext uri="{0D108BD9-81ED-4DB2-BD59-A6C34878D82A}">
                    <a16:rowId xmlns:a16="http://schemas.microsoft.com/office/drawing/2014/main" val="3739270956"/>
                  </a:ext>
                </a:extLst>
              </a:tr>
              <a:tr h="383608">
                <a:tc>
                  <a:txBody>
                    <a:bodyPr/>
                    <a:lstStyle/>
                    <a:p>
                      <a:r>
                        <a:rPr lang="id-ID" sz="1400"/>
                        <a:t>K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 – EF = 103 – 103 = 0 </a:t>
                      </a:r>
                    </a:p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LS–ES=82 –82 = 0 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400"/>
                        <a:t>Lintasan Kritis</a:t>
                      </a:r>
                    </a:p>
                    <a:p>
                      <a:endParaRPr lang="id-ID" sz="1400"/>
                    </a:p>
                  </a:txBody>
                  <a:tcPr marL="71038" marR="71038" marT="35519" marB="35519"/>
                </a:tc>
                <a:extLst>
                  <a:ext uri="{0D108BD9-81ED-4DB2-BD59-A6C34878D82A}">
                    <a16:rowId xmlns:a16="http://schemas.microsoft.com/office/drawing/2014/main" val="1922162227"/>
                  </a:ext>
                </a:extLst>
              </a:tr>
              <a:tr h="383608">
                <a:tc>
                  <a:txBody>
                    <a:bodyPr/>
                    <a:lstStyle/>
                    <a:p>
                      <a:r>
                        <a:rPr lang="id-ID" sz="1400"/>
                        <a:t>L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 – EF = 110 – 110 = 0 </a:t>
                      </a:r>
                    </a:p>
                    <a:p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LS – ES = 102 – 102 = 0 </a:t>
                      </a:r>
                    </a:p>
                  </a:txBody>
                  <a:tcPr marL="71038" marR="71038" marT="35519" marB="3551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400" dirty="0"/>
                        <a:t>Lintasan Kritis</a:t>
                      </a:r>
                    </a:p>
                    <a:p>
                      <a:endParaRPr lang="id-ID" sz="1400" dirty="0"/>
                    </a:p>
                  </a:txBody>
                  <a:tcPr marL="71038" marR="71038" marT="35519" marB="35519"/>
                </a:tc>
                <a:extLst>
                  <a:ext uri="{0D108BD9-81ED-4DB2-BD59-A6C34878D82A}">
                    <a16:rowId xmlns:a16="http://schemas.microsoft.com/office/drawing/2014/main" val="1461508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3468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Judul 1">
            <a:extLst>
              <a:ext uri="{FF2B5EF4-FFF2-40B4-BE49-F238E27FC236}">
                <a16:creationId xmlns:a16="http://schemas.microsoft.com/office/drawing/2014/main" id="{CD82DC9A-5294-E8A9-050F-1219D7513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id-ID" sz="3600">
                <a:solidFill>
                  <a:schemeClr val="tx2"/>
                </a:solidFill>
              </a:rPr>
              <a:t>Kesimpulan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9FC260BD-0EB1-D8E9-ADBB-2E8587D74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6073" y="2428661"/>
            <a:ext cx="8059548" cy="3474720"/>
          </a:xfrm>
        </p:spPr>
        <p:txBody>
          <a:bodyPr anchor="t">
            <a:normAutofit fontScale="92500"/>
          </a:bodyPr>
          <a:lstStyle/>
          <a:p>
            <a:pPr marL="0" indent="0" algn="just">
              <a:buNone/>
            </a:pPr>
            <a:r>
              <a:rPr lang="id-ID" dirty="0">
                <a:solidFill>
                  <a:schemeClr val="tx2"/>
                </a:solidFill>
              </a:rPr>
              <a:t>Berdasarkan perhitungan diagram </a:t>
            </a:r>
            <a:r>
              <a:rPr lang="id-ID" dirty="0" err="1">
                <a:solidFill>
                  <a:schemeClr val="tx2"/>
                </a:solidFill>
              </a:rPr>
              <a:t>network</a:t>
            </a:r>
            <a:r>
              <a:rPr lang="id-ID" dirty="0">
                <a:solidFill>
                  <a:schemeClr val="tx2"/>
                </a:solidFill>
              </a:rPr>
              <a:t> PDM yang telah dibuat, maka diperoleh waktu penyelesaian proyek yaitu 110 hari, dengan kegiatan yang tidak bisa ditunda pengerjaannya yaitu kegiatan A-C-E-F-G-H-I-J-K-L atau kegiatan pekerjaan tangga, pekerjaan </a:t>
            </a:r>
            <a:r>
              <a:rPr lang="id-ID" dirty="0" err="1">
                <a:solidFill>
                  <a:schemeClr val="tx2"/>
                </a:solidFill>
              </a:rPr>
              <a:t>elektrikal</a:t>
            </a:r>
            <a:r>
              <a:rPr lang="id-ID" dirty="0">
                <a:solidFill>
                  <a:schemeClr val="tx2"/>
                </a:solidFill>
              </a:rPr>
              <a:t> arus kuat, pekerjaan </a:t>
            </a:r>
            <a:r>
              <a:rPr lang="id-ID" dirty="0" err="1">
                <a:solidFill>
                  <a:schemeClr val="tx2"/>
                </a:solidFill>
              </a:rPr>
              <a:t>dak</a:t>
            </a:r>
            <a:r>
              <a:rPr lang="id-ID" dirty="0">
                <a:solidFill>
                  <a:schemeClr val="tx2"/>
                </a:solidFill>
              </a:rPr>
              <a:t> atap, pekerjaan pelapis lantai dinding, pekerjaan rumah pompa, pekerjaan selasar, pekerjaan kusen, pintu, jendela, pekerjaan drainase dan pekerjaan </a:t>
            </a:r>
            <a:r>
              <a:rPr lang="id-ID" dirty="0" err="1">
                <a:solidFill>
                  <a:schemeClr val="tx2"/>
                </a:solidFill>
              </a:rPr>
              <a:t>sanitair</a:t>
            </a:r>
            <a:r>
              <a:rPr lang="id-ID" dirty="0">
                <a:solidFill>
                  <a:schemeClr val="tx2"/>
                </a:solidFill>
              </a:rPr>
              <a:t>.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17135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D1942232-83D0-49E2-AF9B-1F97E3C1EF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9E70D72-6E23-4015-A4A6-85C120C1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F878E226-3051-3898-1FEA-93B01570F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576" y="1163848"/>
            <a:ext cx="9829800" cy="1325880"/>
          </a:xfrm>
        </p:spPr>
        <p:txBody>
          <a:bodyPr anchor="b">
            <a:normAutofit/>
          </a:bodyPr>
          <a:lstStyle/>
          <a:p>
            <a:pPr algn="ctr"/>
            <a:r>
              <a:rPr lang="id-ID" sz="3600">
                <a:solidFill>
                  <a:schemeClr val="tx2"/>
                </a:solidFill>
              </a:rPr>
              <a:t>Metode PDM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28A977F-B603-4D81-B0FC-C8DE048A7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1"/>
            <a:ext cx="3362070" cy="2522848"/>
            <a:chOff x="-305" y="-1"/>
            <a:chExt cx="3832880" cy="2876136"/>
          </a:xfrm>
        </p:grpSpPr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0183CE8C-E039-4B2F-A36E-5FD5CD5DE1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3EB77281-FAB4-40D0-B3F3-264EC4AB20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815E59F3-75FC-494F-8737-5F00A4964F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43ADDCFA-B066-4D79-AB71-062E66E58F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Gambar 6" descr="Sebuah gambar berisi diagram, garis, lingkaran, putih&#10;&#10;Deskripsi dibuat secara otomatis">
            <a:extLst>
              <a:ext uri="{FF2B5EF4-FFF2-40B4-BE49-F238E27FC236}">
                <a16:creationId xmlns:a16="http://schemas.microsoft.com/office/drawing/2014/main" id="{07B07615-BABD-A0A4-81DA-9236547376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55843" y="2571555"/>
            <a:ext cx="4954693" cy="2972814"/>
          </a:xfrm>
          <a:prstGeom prst="rect">
            <a:avLst/>
          </a:prstGeom>
        </p:spPr>
      </p:pic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E7879488-EA11-199F-C266-E09F0DDC3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6957" y="2959971"/>
            <a:ext cx="5029200" cy="3227626"/>
          </a:xfrm>
        </p:spPr>
        <p:txBody>
          <a:bodyPr anchor="ctr">
            <a:normAutofit lnSpcReduction="10000"/>
          </a:bodyPr>
          <a:lstStyle/>
          <a:p>
            <a:pPr marL="0" indent="0" algn="just">
              <a:buNone/>
            </a:pPr>
            <a:r>
              <a:rPr lang="id-ID" sz="2000" dirty="0" err="1">
                <a:solidFill>
                  <a:schemeClr val="tx2"/>
                </a:solidFill>
                <a:effectLst/>
                <a:latin typeface="NirmalaUI"/>
              </a:rPr>
              <a:t>Precedence</a:t>
            </a:r>
            <a:r>
              <a:rPr lang="id-ID" sz="2000" dirty="0">
                <a:solidFill>
                  <a:schemeClr val="tx2"/>
                </a:solidFill>
                <a:effectLst/>
                <a:latin typeface="NirmalaUI"/>
              </a:rPr>
              <a:t> Diagram </a:t>
            </a:r>
            <a:r>
              <a:rPr lang="id-ID" sz="2000" dirty="0" err="1">
                <a:solidFill>
                  <a:schemeClr val="tx2"/>
                </a:solidFill>
                <a:effectLst/>
                <a:latin typeface="NirmalaUI"/>
              </a:rPr>
              <a:t>Method</a:t>
            </a:r>
            <a:r>
              <a:rPr lang="id-ID" sz="2000" dirty="0">
                <a:solidFill>
                  <a:schemeClr val="tx2"/>
                </a:solidFill>
                <a:effectLst/>
                <a:latin typeface="NirmalaUI"/>
              </a:rPr>
              <a:t> (PDM) adalah alat grafis yang menunjukkan aktivitas proyek dalam bentuk persegi panjang atau lingkaran yang dihubungkan dengan panah yang menunjukkan ketergantungan atau hubungan timbal balik.</a:t>
            </a:r>
          </a:p>
          <a:p>
            <a:pPr marL="0" indent="0" algn="just">
              <a:buNone/>
            </a:pPr>
            <a:r>
              <a:rPr lang="id-ID" sz="2000" dirty="0">
                <a:solidFill>
                  <a:schemeClr val="tx2"/>
                </a:solidFill>
                <a:effectLst/>
                <a:latin typeface="NirmalaUI"/>
              </a:rPr>
              <a:t>Jaringan yang dihasilkan dengan jelas menunjukkan urutan kegiatan yang diinginkan.</a:t>
            </a:r>
            <a:endParaRPr lang="id-ID" sz="2000" dirty="0">
              <a:solidFill>
                <a:schemeClr val="tx2"/>
              </a:solidFill>
              <a:latin typeface="NirmalaUI"/>
            </a:endParaRPr>
          </a:p>
          <a:p>
            <a:pPr marL="0" indent="0" algn="just">
              <a:buNone/>
            </a:pPr>
            <a:r>
              <a:rPr lang="id-ID" sz="2000" dirty="0">
                <a:solidFill>
                  <a:schemeClr val="tx2"/>
                </a:solidFill>
                <a:latin typeface="NirmalaUI"/>
              </a:rPr>
              <a:t>PDM menitikberatkan kegiatan pada </a:t>
            </a:r>
            <a:r>
              <a:rPr lang="id-ID" sz="2000" dirty="0" err="1">
                <a:solidFill>
                  <a:schemeClr val="tx2"/>
                </a:solidFill>
                <a:latin typeface="NirmalaUI"/>
              </a:rPr>
              <a:t>node</a:t>
            </a:r>
            <a:r>
              <a:rPr lang="id-ID" sz="2000" dirty="0">
                <a:solidFill>
                  <a:schemeClr val="tx2"/>
                </a:solidFill>
                <a:latin typeface="NirmalaUI"/>
              </a:rPr>
              <a:t> sehingga disebut juga sebagai </a:t>
            </a:r>
            <a:r>
              <a:rPr lang="id-ID" sz="2000" dirty="0" err="1">
                <a:solidFill>
                  <a:schemeClr val="tx2"/>
                </a:solidFill>
                <a:latin typeface="NirmalaUI"/>
              </a:rPr>
              <a:t>Activity</a:t>
            </a:r>
            <a:r>
              <a:rPr lang="id-ID" sz="2000" dirty="0">
                <a:solidFill>
                  <a:schemeClr val="tx2"/>
                </a:solidFill>
                <a:latin typeface="NirmalaUI"/>
              </a:rPr>
              <a:t> On </a:t>
            </a:r>
            <a:r>
              <a:rPr lang="id-ID" sz="2000" dirty="0" err="1">
                <a:solidFill>
                  <a:schemeClr val="tx2"/>
                </a:solidFill>
                <a:latin typeface="NirmalaUI"/>
              </a:rPr>
              <a:t>Node</a:t>
            </a:r>
            <a:r>
              <a:rPr lang="id-ID" sz="2000" dirty="0">
                <a:solidFill>
                  <a:schemeClr val="tx2"/>
                </a:solidFill>
                <a:latin typeface="NirmalaUI"/>
              </a:rPr>
              <a:t> </a:t>
            </a:r>
          </a:p>
          <a:p>
            <a:pPr marL="0" indent="0" algn="just">
              <a:buNone/>
            </a:pPr>
            <a:endParaRPr lang="id-ID" sz="2000" dirty="0">
              <a:solidFill>
                <a:schemeClr val="tx2"/>
              </a:solidFill>
              <a:latin typeface="NirmalaUI"/>
            </a:endParaRPr>
          </a:p>
          <a:p>
            <a:pPr marL="0" indent="0" algn="just">
              <a:buNone/>
            </a:pPr>
            <a:endParaRPr lang="id-ID" sz="2000" dirty="0">
              <a:solidFill>
                <a:schemeClr val="tx2"/>
              </a:solidFill>
              <a:latin typeface="NirmalaUI"/>
            </a:endParaRPr>
          </a:p>
          <a:p>
            <a:pPr marL="0" indent="0" algn="just">
              <a:buNone/>
            </a:pPr>
            <a:endParaRPr lang="id-ID" sz="2000" dirty="0">
              <a:solidFill>
                <a:schemeClr val="tx2"/>
              </a:solidFill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78D9229-E61D-4FEE-8321-2F8B64A8C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10186037" y="4852038"/>
            <a:ext cx="2151670" cy="1860256"/>
            <a:chOff x="-305" y="-4155"/>
            <a:chExt cx="2514948" cy="2174333"/>
          </a:xfrm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1FDD3CCB-26A3-4D79-AEB6-7A60CF980D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E9AC4470-5113-4709-B29F-CDB937F254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3E0D146C-9DAB-421E-AE88-5F854BF3F7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12EB32A5-4408-4F6C-84B2-F9A908237A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5130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1942232-83D0-49E2-AF9B-1F97E3C1EF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9E70D72-6E23-4015-A4A6-85C120C1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F878E226-3051-3898-1FEA-93B01570F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576" y="1163848"/>
            <a:ext cx="9829800" cy="1325880"/>
          </a:xfrm>
        </p:spPr>
        <p:txBody>
          <a:bodyPr anchor="b">
            <a:normAutofit/>
          </a:bodyPr>
          <a:lstStyle/>
          <a:p>
            <a:pPr algn="ctr"/>
            <a:r>
              <a:rPr lang="id-ID" sz="3600">
                <a:solidFill>
                  <a:schemeClr val="tx2"/>
                </a:solidFill>
              </a:rPr>
              <a:t>Metode PDM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28A977F-B603-4D81-B0FC-C8DE048A7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1"/>
            <a:ext cx="3362070" cy="2522848"/>
            <a:chOff x="-305" y="-1"/>
            <a:chExt cx="3832880" cy="2876136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0183CE8C-E039-4B2F-A36E-5FD5CD5DE1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3EB77281-FAB4-40D0-B3F3-264EC4AB20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15E59F3-75FC-494F-8737-5F00A4964F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3ADDCFA-B066-4D79-AB71-062E66E58F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8" name="Gambar 7" descr="Sebuah gambar berisi teks, Font, nomor, cuplikan layar&#10;&#10;Deskripsi dibuat secara otomatis">
            <a:extLst>
              <a:ext uri="{FF2B5EF4-FFF2-40B4-BE49-F238E27FC236}">
                <a16:creationId xmlns:a16="http://schemas.microsoft.com/office/drawing/2014/main" id="{B5432E2D-87EE-5E19-4E1F-35E51E7D06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87" b="-1"/>
          <a:stretch/>
        </p:blipFill>
        <p:spPr>
          <a:xfrm>
            <a:off x="804671" y="3060171"/>
            <a:ext cx="4954693" cy="2772414"/>
          </a:xfrm>
          <a:prstGeom prst="rect">
            <a:avLst/>
          </a:prstGeom>
        </p:spPr>
      </p:pic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E7879488-EA11-199F-C266-E09F0DDC3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4142" y="2489728"/>
            <a:ext cx="5599929" cy="3565317"/>
          </a:xfrm>
        </p:spPr>
        <p:txBody>
          <a:bodyPr anchor="ctr">
            <a:normAutofit lnSpcReduction="10000"/>
          </a:bodyPr>
          <a:lstStyle/>
          <a:p>
            <a:pPr algn="just"/>
            <a:r>
              <a:rPr lang="id-ID" sz="1800" dirty="0">
                <a:solidFill>
                  <a:schemeClr val="tx2"/>
                </a:solidFill>
                <a:effectLst/>
                <a:latin typeface="NirmalaUI"/>
              </a:rPr>
              <a:t>PDM memakai teknik penyajian secara grafis dengan memakai diagram anak panah kotak serta kaidah-kaidah dasar logika ketergantungan dalam menyusun urutan kegiatan pada suatu proyek. </a:t>
            </a:r>
          </a:p>
          <a:p>
            <a:pPr algn="just"/>
            <a:r>
              <a:rPr lang="id-ID" sz="1800" dirty="0">
                <a:solidFill>
                  <a:schemeClr val="tx2"/>
                </a:solidFill>
                <a:effectLst/>
                <a:latin typeface="NirmalaUI"/>
              </a:rPr>
              <a:t>Metode PDM menggunakan satu angka estimasi bagi setiap kegiatan. </a:t>
            </a:r>
          </a:p>
          <a:p>
            <a:pPr algn="just"/>
            <a:r>
              <a:rPr lang="id-ID" sz="1800" dirty="0">
                <a:solidFill>
                  <a:schemeClr val="tx2"/>
                </a:solidFill>
                <a:effectLst/>
                <a:latin typeface="NirmalaUI"/>
              </a:rPr>
              <a:t>PDM menghasilkan jaringan kerja yang lebih sederhana dari CPM dan PERT terutama untuk proyek yang kegiatannya perlu dipecah menjadi sub- kegiatan. </a:t>
            </a:r>
          </a:p>
          <a:p>
            <a:pPr algn="just"/>
            <a:r>
              <a:rPr lang="id-ID" sz="1800" dirty="0">
                <a:solidFill>
                  <a:schemeClr val="tx2"/>
                </a:solidFill>
              </a:rPr>
              <a:t>Kegiatan dituliskan dalam </a:t>
            </a:r>
            <a:r>
              <a:rPr lang="id-ID" sz="1800" dirty="0" err="1">
                <a:solidFill>
                  <a:schemeClr val="tx2"/>
                </a:solidFill>
              </a:rPr>
              <a:t>node</a:t>
            </a:r>
            <a:r>
              <a:rPr lang="id-ID" sz="1800" dirty="0">
                <a:solidFill>
                  <a:schemeClr val="tx2"/>
                </a:solidFill>
              </a:rPr>
              <a:t> yang umumnya berbentuk segi empat, sedangkan anak panah hanya sebagai penunjuk hubungan antara kegiatan-kegiatan yang bersangkutan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78D9229-E61D-4FEE-8321-2F8B64A8C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10186037" y="4852038"/>
            <a:ext cx="2151670" cy="1860256"/>
            <a:chOff x="-305" y="-4155"/>
            <a:chExt cx="2514948" cy="2174333"/>
          </a:xfrm>
        </p:grpSpPr>
        <p:sp>
          <p:nvSpPr>
            <p:cNvPr id="10" name="Freeform: Shape 23">
              <a:extLst>
                <a:ext uri="{FF2B5EF4-FFF2-40B4-BE49-F238E27FC236}">
                  <a16:creationId xmlns:a16="http://schemas.microsoft.com/office/drawing/2014/main" id="{1FDD3CCB-26A3-4D79-AEB6-7A60CF980D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: Shape 24">
              <a:extLst>
                <a:ext uri="{FF2B5EF4-FFF2-40B4-BE49-F238E27FC236}">
                  <a16:creationId xmlns:a16="http://schemas.microsoft.com/office/drawing/2014/main" id="{E9AC4470-5113-4709-B29F-CDB937F254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: Shape 25">
              <a:extLst>
                <a:ext uri="{FF2B5EF4-FFF2-40B4-BE49-F238E27FC236}">
                  <a16:creationId xmlns:a16="http://schemas.microsoft.com/office/drawing/2014/main" id="{3E0D146C-9DAB-421E-AE88-5F854BF3F7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4" name="Freeform: Shape 26">
              <a:extLst>
                <a:ext uri="{FF2B5EF4-FFF2-40B4-BE49-F238E27FC236}">
                  <a16:creationId xmlns:a16="http://schemas.microsoft.com/office/drawing/2014/main" id="{12EB32A5-4408-4F6C-84B2-F9A908237A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48213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" name="Rectangle 60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Judul 1">
            <a:extLst>
              <a:ext uri="{FF2B5EF4-FFF2-40B4-BE49-F238E27FC236}">
                <a16:creationId xmlns:a16="http://schemas.microsoft.com/office/drawing/2014/main" id="{37236144-AC7F-8E98-A486-58F186BFD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id-ID" sz="3600">
                <a:solidFill>
                  <a:schemeClr val="tx2"/>
                </a:solidFill>
              </a:rPr>
              <a:t>Metode PDM</a:t>
            </a:r>
          </a:p>
        </p:txBody>
      </p:sp>
      <p:sp>
        <p:nvSpPr>
          <p:cNvPr id="56" name="Tampungan Konten 2">
            <a:extLst>
              <a:ext uri="{FF2B5EF4-FFF2-40B4-BE49-F238E27FC236}">
                <a16:creationId xmlns:a16="http://schemas.microsoft.com/office/drawing/2014/main" id="{EF34DC2A-22E3-BC6A-1ACD-5F3497AD0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endParaRPr lang="id-ID" sz="1800" dirty="0">
              <a:solidFill>
                <a:schemeClr val="tx2"/>
              </a:solidFill>
            </a:endParaRPr>
          </a:p>
          <a:p>
            <a:r>
              <a:rPr lang="id-ID" sz="1800" i="1" dirty="0" err="1">
                <a:solidFill>
                  <a:schemeClr val="tx2"/>
                </a:solidFill>
                <a:effectLst/>
              </a:rPr>
              <a:t>Precedence</a:t>
            </a:r>
            <a:r>
              <a:rPr lang="id-ID" sz="1800" i="1" dirty="0">
                <a:solidFill>
                  <a:schemeClr val="tx2"/>
                </a:solidFill>
                <a:effectLst/>
              </a:rPr>
              <a:t> Diagram </a:t>
            </a:r>
            <a:r>
              <a:rPr lang="id-ID" sz="1800" i="1" dirty="0" err="1">
                <a:solidFill>
                  <a:schemeClr val="tx2"/>
                </a:solidFill>
                <a:effectLst/>
              </a:rPr>
              <a:t>Method</a:t>
            </a:r>
            <a:r>
              <a:rPr lang="id-ID" sz="1800" i="1" dirty="0">
                <a:solidFill>
                  <a:schemeClr val="tx2"/>
                </a:solidFill>
                <a:effectLst/>
              </a:rPr>
              <a:t> </a:t>
            </a:r>
            <a:r>
              <a:rPr lang="id-ID" sz="1800" dirty="0">
                <a:solidFill>
                  <a:schemeClr val="tx2"/>
                </a:solidFill>
                <a:effectLst/>
              </a:rPr>
              <a:t>(PDM) dibandingkan dengan CPM adalah PDM tidak memerlukan kegiatan fiktif/</a:t>
            </a:r>
            <a:r>
              <a:rPr lang="id-ID" sz="1800" i="1" dirty="0" err="1">
                <a:solidFill>
                  <a:schemeClr val="tx2"/>
                </a:solidFill>
                <a:effectLst/>
              </a:rPr>
              <a:t>dummy</a:t>
            </a:r>
            <a:r>
              <a:rPr lang="id-ID" sz="1800" i="1" dirty="0">
                <a:solidFill>
                  <a:schemeClr val="tx2"/>
                </a:solidFill>
                <a:effectLst/>
              </a:rPr>
              <a:t> </a:t>
            </a:r>
            <a:r>
              <a:rPr lang="id-ID" sz="1800" dirty="0">
                <a:solidFill>
                  <a:schemeClr val="tx2"/>
                </a:solidFill>
                <a:effectLst/>
              </a:rPr>
              <a:t>sehingga pembuatan jaringan menjadi lebih sederhana. Hal ini dikarenakan hubungan </a:t>
            </a:r>
            <a:r>
              <a:rPr lang="id-ID" sz="1800" i="1" dirty="0" err="1">
                <a:solidFill>
                  <a:schemeClr val="tx2"/>
                </a:solidFill>
                <a:effectLst/>
              </a:rPr>
              <a:t>overlapping</a:t>
            </a:r>
            <a:r>
              <a:rPr lang="id-ID" sz="1800" i="1" dirty="0">
                <a:solidFill>
                  <a:schemeClr val="tx2"/>
                </a:solidFill>
                <a:effectLst/>
              </a:rPr>
              <a:t> </a:t>
            </a:r>
            <a:r>
              <a:rPr lang="id-ID" sz="1800" dirty="0">
                <a:solidFill>
                  <a:schemeClr val="tx2"/>
                </a:solidFill>
                <a:effectLst/>
              </a:rPr>
              <a:t>yang berbeda dapat dibuat tanpa menambah jumlah kegiatan (Arianto, 2010). </a:t>
            </a:r>
            <a:endParaRPr lang="id-ID" sz="1800" dirty="0">
              <a:solidFill>
                <a:schemeClr val="tx2"/>
              </a:solidFill>
            </a:endParaRPr>
          </a:p>
          <a:p>
            <a:r>
              <a:rPr lang="id-ID" sz="1800" dirty="0">
                <a:solidFill>
                  <a:schemeClr val="tx2"/>
                </a:solidFill>
                <a:effectLst/>
              </a:rPr>
              <a:t>Pada PDM juga dikenal adanya </a:t>
            </a:r>
            <a:r>
              <a:rPr lang="id-ID" sz="1800" dirty="0" err="1">
                <a:solidFill>
                  <a:schemeClr val="tx2"/>
                </a:solidFill>
                <a:effectLst/>
              </a:rPr>
              <a:t>konstrain</a:t>
            </a:r>
            <a:r>
              <a:rPr lang="id-ID" sz="1800" dirty="0">
                <a:solidFill>
                  <a:schemeClr val="tx2"/>
                </a:solidFill>
                <a:effectLst/>
              </a:rPr>
              <a:t>. Satu </a:t>
            </a:r>
            <a:r>
              <a:rPr lang="id-ID" sz="1800" dirty="0" err="1">
                <a:solidFill>
                  <a:schemeClr val="tx2"/>
                </a:solidFill>
                <a:effectLst/>
              </a:rPr>
              <a:t>konstrain</a:t>
            </a:r>
            <a:r>
              <a:rPr lang="id-ID" sz="1800" dirty="0">
                <a:solidFill>
                  <a:schemeClr val="tx2"/>
                </a:solidFill>
                <a:effectLst/>
              </a:rPr>
              <a:t> hanya dapat menghubungkan dua </a:t>
            </a:r>
            <a:r>
              <a:rPr lang="id-ID" sz="1800" dirty="0" err="1">
                <a:solidFill>
                  <a:schemeClr val="tx2"/>
                </a:solidFill>
                <a:effectLst/>
              </a:rPr>
              <a:t>node</a:t>
            </a:r>
            <a:r>
              <a:rPr lang="id-ID" sz="1800" dirty="0">
                <a:solidFill>
                  <a:schemeClr val="tx2"/>
                </a:solidFill>
                <a:effectLst/>
              </a:rPr>
              <a:t>, karena setiap </a:t>
            </a:r>
            <a:r>
              <a:rPr lang="id-ID" sz="1800" dirty="0" err="1">
                <a:solidFill>
                  <a:schemeClr val="tx2"/>
                </a:solidFill>
                <a:effectLst/>
              </a:rPr>
              <a:t>node</a:t>
            </a:r>
            <a:r>
              <a:rPr lang="id-ID" sz="1800" dirty="0">
                <a:solidFill>
                  <a:schemeClr val="tx2"/>
                </a:solidFill>
                <a:effectLst/>
              </a:rPr>
              <a:t> memiliki dua ujung yaitu ujung awal atau mulai = (</a:t>
            </a:r>
            <a:r>
              <a:rPr lang="id-ID" sz="1800" dirty="0" err="1">
                <a:solidFill>
                  <a:schemeClr val="tx2"/>
                </a:solidFill>
                <a:effectLst/>
              </a:rPr>
              <a:t>S</a:t>
            </a:r>
            <a:r>
              <a:rPr lang="id-ID" sz="1800" dirty="0">
                <a:solidFill>
                  <a:schemeClr val="tx2"/>
                </a:solidFill>
                <a:effectLst/>
              </a:rPr>
              <a:t>) dan ujung akhir atau selesai = (</a:t>
            </a:r>
            <a:r>
              <a:rPr lang="id-ID" sz="1800" dirty="0" err="1">
                <a:solidFill>
                  <a:schemeClr val="tx2"/>
                </a:solidFill>
                <a:effectLst/>
              </a:rPr>
              <a:t>F</a:t>
            </a:r>
            <a:r>
              <a:rPr lang="id-ID" sz="1800" dirty="0">
                <a:solidFill>
                  <a:schemeClr val="tx2"/>
                </a:solidFill>
                <a:effectLst/>
              </a:rPr>
              <a:t>). Maka di sini terdapat empat macam </a:t>
            </a:r>
            <a:r>
              <a:rPr lang="id-ID" sz="1800" dirty="0" err="1">
                <a:solidFill>
                  <a:schemeClr val="tx2"/>
                </a:solidFill>
                <a:effectLst/>
              </a:rPr>
              <a:t>konstrain</a:t>
            </a:r>
            <a:r>
              <a:rPr lang="id-ID" sz="1800" dirty="0">
                <a:solidFill>
                  <a:schemeClr val="tx2"/>
                </a:solidFill>
              </a:rPr>
              <a:t>:</a:t>
            </a:r>
          </a:p>
          <a:p>
            <a:pPr>
              <a:buAutoNum type="arabicPeriod"/>
            </a:pPr>
            <a:r>
              <a:rPr lang="id-ID" sz="1800" dirty="0" err="1">
                <a:solidFill>
                  <a:schemeClr val="tx2"/>
                </a:solidFill>
              </a:rPr>
              <a:t>Konstrain</a:t>
            </a:r>
            <a:r>
              <a:rPr lang="id-ID" sz="1800" dirty="0">
                <a:solidFill>
                  <a:schemeClr val="tx2"/>
                </a:solidFill>
              </a:rPr>
              <a:t> selesai ke mulai – </a:t>
            </a:r>
            <a:r>
              <a:rPr lang="id-ID" sz="1800" dirty="0" err="1">
                <a:solidFill>
                  <a:schemeClr val="tx2"/>
                </a:solidFill>
              </a:rPr>
              <a:t>Finish</a:t>
            </a:r>
            <a:r>
              <a:rPr lang="id-ID" sz="1800" dirty="0">
                <a:solidFill>
                  <a:schemeClr val="tx2"/>
                </a:solidFill>
              </a:rPr>
              <a:t> </a:t>
            </a:r>
            <a:r>
              <a:rPr lang="id-ID" sz="1800" dirty="0" err="1">
                <a:solidFill>
                  <a:schemeClr val="tx2"/>
                </a:solidFill>
              </a:rPr>
              <a:t>to</a:t>
            </a:r>
            <a:r>
              <a:rPr lang="id-ID" sz="1800" dirty="0">
                <a:solidFill>
                  <a:schemeClr val="tx2"/>
                </a:solidFill>
              </a:rPr>
              <a:t> Start (FS)</a:t>
            </a:r>
          </a:p>
          <a:p>
            <a:pPr>
              <a:buAutoNum type="arabicPeriod"/>
            </a:pPr>
            <a:r>
              <a:rPr lang="id-ID" sz="1800" dirty="0" err="1">
                <a:solidFill>
                  <a:schemeClr val="tx2"/>
                </a:solidFill>
              </a:rPr>
              <a:t>Konstrain</a:t>
            </a:r>
            <a:r>
              <a:rPr lang="id-ID" sz="1800" dirty="0">
                <a:solidFill>
                  <a:schemeClr val="tx2"/>
                </a:solidFill>
              </a:rPr>
              <a:t> mulai ke mulai – Start </a:t>
            </a:r>
            <a:r>
              <a:rPr lang="id-ID" sz="1800" dirty="0" err="1">
                <a:solidFill>
                  <a:schemeClr val="tx2"/>
                </a:solidFill>
              </a:rPr>
              <a:t>to</a:t>
            </a:r>
            <a:r>
              <a:rPr lang="id-ID" sz="1800" dirty="0">
                <a:solidFill>
                  <a:schemeClr val="tx2"/>
                </a:solidFill>
              </a:rPr>
              <a:t> Start (SS)</a:t>
            </a:r>
          </a:p>
          <a:p>
            <a:pPr>
              <a:buAutoNum type="arabicPeriod"/>
            </a:pPr>
            <a:r>
              <a:rPr lang="id-ID" sz="1800" dirty="0" err="1">
                <a:solidFill>
                  <a:schemeClr val="tx2"/>
                </a:solidFill>
              </a:rPr>
              <a:t>Konstrain</a:t>
            </a:r>
            <a:r>
              <a:rPr lang="id-ID" sz="1800" dirty="0">
                <a:solidFill>
                  <a:schemeClr val="tx2"/>
                </a:solidFill>
              </a:rPr>
              <a:t> selesai ke selesai – </a:t>
            </a:r>
            <a:r>
              <a:rPr lang="id-ID" sz="1800" dirty="0" err="1">
                <a:solidFill>
                  <a:schemeClr val="tx2"/>
                </a:solidFill>
              </a:rPr>
              <a:t>Finish</a:t>
            </a:r>
            <a:r>
              <a:rPr lang="id-ID" sz="1800" dirty="0">
                <a:solidFill>
                  <a:schemeClr val="tx2"/>
                </a:solidFill>
              </a:rPr>
              <a:t> </a:t>
            </a:r>
            <a:r>
              <a:rPr lang="id-ID" sz="1800" dirty="0" err="1">
                <a:solidFill>
                  <a:schemeClr val="tx2"/>
                </a:solidFill>
              </a:rPr>
              <a:t>to</a:t>
            </a:r>
            <a:r>
              <a:rPr lang="id-ID" sz="1800" dirty="0">
                <a:solidFill>
                  <a:schemeClr val="tx2"/>
                </a:solidFill>
              </a:rPr>
              <a:t> </a:t>
            </a:r>
            <a:r>
              <a:rPr lang="id-ID" sz="1800" dirty="0" err="1">
                <a:solidFill>
                  <a:schemeClr val="tx2"/>
                </a:solidFill>
              </a:rPr>
              <a:t>Finish</a:t>
            </a:r>
            <a:r>
              <a:rPr lang="id-ID" sz="1800" dirty="0">
                <a:solidFill>
                  <a:schemeClr val="tx2"/>
                </a:solidFill>
              </a:rPr>
              <a:t> (FF).</a:t>
            </a:r>
          </a:p>
          <a:p>
            <a:pPr>
              <a:buAutoNum type="arabicPeriod"/>
            </a:pPr>
            <a:r>
              <a:rPr lang="id-ID" sz="1800" dirty="0" err="1">
                <a:solidFill>
                  <a:schemeClr val="tx2"/>
                </a:solidFill>
              </a:rPr>
              <a:t>Konstrain</a:t>
            </a:r>
            <a:r>
              <a:rPr lang="id-ID" sz="1800" dirty="0">
                <a:solidFill>
                  <a:schemeClr val="tx2"/>
                </a:solidFill>
              </a:rPr>
              <a:t> mulai ke selesai – Start </a:t>
            </a:r>
            <a:r>
              <a:rPr lang="id-ID" sz="1800" dirty="0" err="1">
                <a:solidFill>
                  <a:schemeClr val="tx2"/>
                </a:solidFill>
              </a:rPr>
              <a:t>to</a:t>
            </a:r>
            <a:r>
              <a:rPr lang="id-ID" sz="1800" dirty="0">
                <a:solidFill>
                  <a:schemeClr val="tx2"/>
                </a:solidFill>
              </a:rPr>
              <a:t> </a:t>
            </a:r>
            <a:r>
              <a:rPr lang="id-ID" sz="1800" dirty="0" err="1">
                <a:solidFill>
                  <a:schemeClr val="tx2"/>
                </a:solidFill>
              </a:rPr>
              <a:t>Finish</a:t>
            </a:r>
            <a:r>
              <a:rPr lang="id-ID" sz="1800" dirty="0">
                <a:solidFill>
                  <a:schemeClr val="tx2"/>
                </a:solidFill>
              </a:rPr>
              <a:t> (SF)</a:t>
            </a:r>
          </a:p>
        </p:txBody>
      </p:sp>
    </p:spTree>
    <p:extLst>
      <p:ext uri="{BB962C8B-B14F-4D97-AF65-F5344CB8AC3E}">
        <p14:creationId xmlns:p14="http://schemas.microsoft.com/office/powerpoint/2010/main" val="2449465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0E00270D-3905-EF1E-29DA-73D377E84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id-ID" sz="3600">
                <a:solidFill>
                  <a:schemeClr val="tx2"/>
                </a:solidFill>
              </a:rPr>
              <a:t>Jalur Kritis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694E9ED4-1DB3-9688-C097-33062EC1D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890979"/>
            <a:ext cx="9833548" cy="2693976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id-ID" sz="1800">
                <a:solidFill>
                  <a:schemeClr val="tx2"/>
                </a:solidFill>
                <a:effectLst/>
              </a:rPr>
              <a:t>waktu mulai paling awal dan paling akhir sama ES = LS </a:t>
            </a:r>
          </a:p>
          <a:p>
            <a:pPr>
              <a:buFont typeface="+mj-lt"/>
              <a:buAutoNum type="arabicPeriod"/>
            </a:pPr>
            <a:r>
              <a:rPr lang="id-ID" sz="1800">
                <a:solidFill>
                  <a:schemeClr val="tx2"/>
                </a:solidFill>
                <a:effectLst/>
              </a:rPr>
              <a:t>waktu selesai paling awal dan akhir harus sama EF = LF </a:t>
            </a:r>
          </a:p>
          <a:p>
            <a:pPr>
              <a:buFont typeface="+mj-lt"/>
              <a:buAutoNum type="arabicPeriod"/>
            </a:pPr>
            <a:r>
              <a:rPr lang="id-ID" sz="1800">
                <a:solidFill>
                  <a:schemeClr val="tx2"/>
                </a:solidFill>
                <a:effectLst/>
              </a:rPr>
              <a:t>kurun waktu kegiatan adalah sama dengan perbedaan waktu selesai paling akhir dengan waktu mulai paling awal LF –ES=D </a:t>
            </a:r>
          </a:p>
          <a:p>
            <a:pPr>
              <a:buFont typeface="+mj-lt"/>
              <a:buAutoNum type="arabicPeriod"/>
            </a:pPr>
            <a:r>
              <a:rPr lang="id-ID" sz="1800">
                <a:solidFill>
                  <a:schemeClr val="tx2"/>
                </a:solidFill>
                <a:effectLst/>
              </a:rPr>
              <a:t>Total </a:t>
            </a:r>
            <a:r>
              <a:rPr lang="id-ID" sz="1800" i="1">
                <a:solidFill>
                  <a:schemeClr val="tx2"/>
                </a:solidFill>
                <a:effectLst/>
              </a:rPr>
              <a:t>float </a:t>
            </a:r>
            <a:r>
              <a:rPr lang="id-ID" sz="1800">
                <a:solidFill>
                  <a:schemeClr val="tx2"/>
                </a:solidFill>
                <a:effectLst/>
              </a:rPr>
              <a:t>= 0 = LF - EF = LS - ES </a:t>
            </a:r>
            <a:endParaRPr lang="id-ID" sz="1800">
              <a:solidFill>
                <a:schemeClr val="tx2"/>
              </a:solidFill>
            </a:endParaRPr>
          </a:p>
          <a:p>
            <a:endParaRPr lang="id-ID" sz="180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11873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8">
            <a:extLst>
              <a:ext uri="{FF2B5EF4-FFF2-40B4-BE49-F238E27FC236}">
                <a16:creationId xmlns:a16="http://schemas.microsoft.com/office/drawing/2014/main" id="{2F3856E9-4239-4EE7-A372-FDCF4882FD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0">
            <a:extLst>
              <a:ext uri="{FF2B5EF4-FFF2-40B4-BE49-F238E27FC236}">
                <a16:creationId xmlns:a16="http://schemas.microsoft.com/office/drawing/2014/main" id="{CCC9CDCF-90F8-42B0-BD0A-794C52688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30095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21" name="Group 12">
            <a:extLst>
              <a:ext uri="{FF2B5EF4-FFF2-40B4-BE49-F238E27FC236}">
                <a16:creationId xmlns:a16="http://schemas.microsoft.com/office/drawing/2014/main" id="{C07D05FE-3FB8-4314-A050-9AB40814D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5" y="-11219"/>
            <a:ext cx="5646974" cy="6483075"/>
            <a:chOff x="-19221" y="0"/>
            <a:chExt cx="5646974" cy="6483075"/>
          </a:xfrm>
        </p:grpSpPr>
        <p:sp>
          <p:nvSpPr>
            <p:cNvPr id="22" name="Freeform: Shape 13">
              <a:extLst>
                <a:ext uri="{FF2B5EF4-FFF2-40B4-BE49-F238E27FC236}">
                  <a16:creationId xmlns:a16="http://schemas.microsoft.com/office/drawing/2014/main" id="{BDDC6C42-DDD5-4105-85F2-9C052563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: Shape 14">
              <a:extLst>
                <a:ext uri="{FF2B5EF4-FFF2-40B4-BE49-F238E27FC236}">
                  <a16:creationId xmlns:a16="http://schemas.microsoft.com/office/drawing/2014/main" id="{DFB95E12-4EF0-42F7-BCF9-AD31B4C8E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: Shape 15">
              <a:extLst>
                <a:ext uri="{FF2B5EF4-FFF2-40B4-BE49-F238E27FC236}">
                  <a16:creationId xmlns:a16="http://schemas.microsoft.com/office/drawing/2014/main" id="{2338F8B2-67A9-4086-9341-7705CAB6F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: Shape 16">
              <a:extLst>
                <a:ext uri="{FF2B5EF4-FFF2-40B4-BE49-F238E27FC236}">
                  <a16:creationId xmlns:a16="http://schemas.microsoft.com/office/drawing/2014/main" id="{E653AAAF-CCEF-494B-9366-16BB3815A6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34B356D9-49C3-412F-8E03-AC9AE8371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Judul 1">
            <a:extLst>
              <a:ext uri="{FF2B5EF4-FFF2-40B4-BE49-F238E27FC236}">
                <a16:creationId xmlns:a16="http://schemas.microsoft.com/office/drawing/2014/main" id="{3E32FB5D-17A8-0C15-C907-DAB6F34CA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023236"/>
            <a:ext cx="3659777" cy="2820908"/>
          </a:xfrm>
        </p:spPr>
        <p:txBody>
          <a:bodyPr>
            <a:normAutofit/>
          </a:bodyPr>
          <a:lstStyle/>
          <a:p>
            <a:r>
              <a:rPr lang="id-ID" sz="4000">
                <a:solidFill>
                  <a:schemeClr val="tx2"/>
                </a:solidFill>
              </a:rPr>
              <a:t>Kegiatan dan durasi pelaksanaan proyek</a:t>
            </a:r>
          </a:p>
        </p:txBody>
      </p:sp>
      <p:graphicFrame>
        <p:nvGraphicFramePr>
          <p:cNvPr id="4" name="Tampungan Konten 3">
            <a:extLst>
              <a:ext uri="{FF2B5EF4-FFF2-40B4-BE49-F238E27FC236}">
                <a16:creationId xmlns:a16="http://schemas.microsoft.com/office/drawing/2014/main" id="{C1BD792F-CFA7-2632-8802-850D9DAA3C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2795411"/>
              </p:ext>
            </p:extLst>
          </p:nvPr>
        </p:nvGraphicFramePr>
        <p:xfrm>
          <a:off x="5852160" y="165022"/>
          <a:ext cx="5989320" cy="63469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8799">
                  <a:extLst>
                    <a:ext uri="{9D8B030D-6E8A-4147-A177-3AD203B41FA5}">
                      <a16:colId xmlns:a16="http://schemas.microsoft.com/office/drawing/2014/main" val="1554897449"/>
                    </a:ext>
                  </a:extLst>
                </a:gridCol>
                <a:gridCol w="1264012">
                  <a:extLst>
                    <a:ext uri="{9D8B030D-6E8A-4147-A177-3AD203B41FA5}">
                      <a16:colId xmlns:a16="http://schemas.microsoft.com/office/drawing/2014/main" val="805871333"/>
                    </a:ext>
                  </a:extLst>
                </a:gridCol>
                <a:gridCol w="1384082">
                  <a:extLst>
                    <a:ext uri="{9D8B030D-6E8A-4147-A177-3AD203B41FA5}">
                      <a16:colId xmlns:a16="http://schemas.microsoft.com/office/drawing/2014/main" val="3227320333"/>
                    </a:ext>
                  </a:extLst>
                </a:gridCol>
                <a:gridCol w="1662427">
                  <a:extLst>
                    <a:ext uri="{9D8B030D-6E8A-4147-A177-3AD203B41FA5}">
                      <a16:colId xmlns:a16="http://schemas.microsoft.com/office/drawing/2014/main" val="2905198206"/>
                    </a:ext>
                  </a:extLst>
                </a:gridCol>
              </a:tblGrid>
              <a:tr h="920689">
                <a:tc>
                  <a:txBody>
                    <a:bodyPr/>
                    <a:lstStyle/>
                    <a:p>
                      <a:r>
                        <a:rPr lang="id-ID" sz="1800"/>
                        <a:t>Uraian Kegiatan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Keterkaitan Kegiatan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Durasi (Hari)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Konstrain</a:t>
                      </a:r>
                    </a:p>
                  </a:txBody>
                  <a:tcPr marL="67125" marR="67125" marT="33563" marB="33563"/>
                </a:tc>
                <a:extLst>
                  <a:ext uri="{0D108BD9-81ED-4DB2-BD59-A6C34878D82A}">
                    <a16:rowId xmlns:a16="http://schemas.microsoft.com/office/drawing/2014/main" val="1524313376"/>
                  </a:ext>
                </a:extLst>
              </a:tr>
              <a:tr h="358485">
                <a:tc>
                  <a:txBody>
                    <a:bodyPr/>
                    <a:lstStyle/>
                    <a:p>
                      <a:r>
                        <a:rPr lang="id-ID" sz="1800"/>
                        <a:t>A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-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22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-</a:t>
                      </a:r>
                    </a:p>
                  </a:txBody>
                  <a:tcPr marL="67125" marR="67125" marT="33563" marB="33563"/>
                </a:tc>
                <a:extLst>
                  <a:ext uri="{0D108BD9-81ED-4DB2-BD59-A6C34878D82A}">
                    <a16:rowId xmlns:a16="http://schemas.microsoft.com/office/drawing/2014/main" val="2378862084"/>
                  </a:ext>
                </a:extLst>
              </a:tr>
              <a:tr h="358485">
                <a:tc>
                  <a:txBody>
                    <a:bodyPr/>
                    <a:lstStyle/>
                    <a:p>
                      <a:r>
                        <a:rPr lang="id-ID" sz="1800"/>
                        <a:t>B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A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26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FS (1-2) = 0</a:t>
                      </a:r>
                    </a:p>
                  </a:txBody>
                  <a:tcPr marL="67125" marR="67125" marT="33563" marB="33563"/>
                </a:tc>
                <a:extLst>
                  <a:ext uri="{0D108BD9-81ED-4DB2-BD59-A6C34878D82A}">
                    <a16:rowId xmlns:a16="http://schemas.microsoft.com/office/drawing/2014/main" val="2534720572"/>
                  </a:ext>
                </a:extLst>
              </a:tr>
              <a:tr h="358485">
                <a:tc>
                  <a:txBody>
                    <a:bodyPr/>
                    <a:lstStyle/>
                    <a:p>
                      <a:r>
                        <a:rPr lang="id-ID" sz="1800"/>
                        <a:t>C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A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54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/>
                        <a:t>FS (1-3) = 0</a:t>
                      </a:r>
                    </a:p>
                  </a:txBody>
                  <a:tcPr marL="67125" marR="67125" marT="33563" marB="33563"/>
                </a:tc>
                <a:extLst>
                  <a:ext uri="{0D108BD9-81ED-4DB2-BD59-A6C34878D82A}">
                    <a16:rowId xmlns:a16="http://schemas.microsoft.com/office/drawing/2014/main" val="414315103"/>
                  </a:ext>
                </a:extLst>
              </a:tr>
              <a:tr h="358485">
                <a:tc>
                  <a:txBody>
                    <a:bodyPr/>
                    <a:lstStyle/>
                    <a:p>
                      <a:r>
                        <a:rPr lang="id-ID" sz="1800"/>
                        <a:t>D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B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28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/>
                        <a:t>FS (2-4) = 0</a:t>
                      </a:r>
                    </a:p>
                  </a:txBody>
                  <a:tcPr marL="67125" marR="67125" marT="33563" marB="33563"/>
                </a:tc>
                <a:extLst>
                  <a:ext uri="{0D108BD9-81ED-4DB2-BD59-A6C34878D82A}">
                    <a16:rowId xmlns:a16="http://schemas.microsoft.com/office/drawing/2014/main" val="2572308460"/>
                  </a:ext>
                </a:extLst>
              </a:tr>
              <a:tr h="358485">
                <a:tc>
                  <a:txBody>
                    <a:bodyPr/>
                    <a:lstStyle/>
                    <a:p>
                      <a:r>
                        <a:rPr lang="id-ID" sz="1800"/>
                        <a:t>E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C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31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/>
                        <a:t>SS (3-5) = 27</a:t>
                      </a:r>
                    </a:p>
                  </a:txBody>
                  <a:tcPr marL="67125" marR="67125" marT="33563" marB="33563"/>
                </a:tc>
                <a:extLst>
                  <a:ext uri="{0D108BD9-81ED-4DB2-BD59-A6C34878D82A}">
                    <a16:rowId xmlns:a16="http://schemas.microsoft.com/office/drawing/2014/main" val="3814739301"/>
                  </a:ext>
                </a:extLst>
              </a:tr>
              <a:tr h="358485">
                <a:tc>
                  <a:txBody>
                    <a:bodyPr/>
                    <a:lstStyle/>
                    <a:p>
                      <a:r>
                        <a:rPr lang="id-ID" sz="1800"/>
                        <a:t>F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C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49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/>
                        <a:t>SS (3-6) = 27</a:t>
                      </a:r>
                    </a:p>
                  </a:txBody>
                  <a:tcPr marL="67125" marR="67125" marT="33563" marB="33563"/>
                </a:tc>
                <a:extLst>
                  <a:ext uri="{0D108BD9-81ED-4DB2-BD59-A6C34878D82A}">
                    <a16:rowId xmlns:a16="http://schemas.microsoft.com/office/drawing/2014/main" val="416637274"/>
                  </a:ext>
                </a:extLst>
              </a:tr>
              <a:tr h="358485">
                <a:tc>
                  <a:txBody>
                    <a:bodyPr/>
                    <a:lstStyle/>
                    <a:p>
                      <a:r>
                        <a:rPr lang="id-ID" sz="1800"/>
                        <a:t>G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C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49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/>
                        <a:t>SS (3-7) = 27</a:t>
                      </a:r>
                    </a:p>
                  </a:txBody>
                  <a:tcPr marL="67125" marR="67125" marT="33563" marB="33563"/>
                </a:tc>
                <a:extLst>
                  <a:ext uri="{0D108BD9-81ED-4DB2-BD59-A6C34878D82A}">
                    <a16:rowId xmlns:a16="http://schemas.microsoft.com/office/drawing/2014/main" val="1260020736"/>
                  </a:ext>
                </a:extLst>
              </a:tr>
              <a:tr h="1201791">
                <a:tc>
                  <a:txBody>
                    <a:bodyPr/>
                    <a:lstStyle/>
                    <a:p>
                      <a:r>
                        <a:rPr lang="id-ID" sz="1800"/>
                        <a:t>H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D, E, F, G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21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/>
                        <a:t>SS (4-8) = 10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/>
                        <a:t>SS (5-8) = 10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/>
                        <a:t>SS (6-8) = 10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/>
                        <a:t>SS (7-8) = 10</a:t>
                      </a:r>
                    </a:p>
                  </a:txBody>
                  <a:tcPr marL="67125" marR="67125" marT="33563" marB="33563"/>
                </a:tc>
                <a:extLst>
                  <a:ext uri="{0D108BD9-81ED-4DB2-BD59-A6C34878D82A}">
                    <a16:rowId xmlns:a16="http://schemas.microsoft.com/office/drawing/2014/main" val="2641958951"/>
                  </a:ext>
                </a:extLst>
              </a:tr>
              <a:tr h="358485">
                <a:tc>
                  <a:txBody>
                    <a:bodyPr/>
                    <a:lstStyle/>
                    <a:p>
                      <a:r>
                        <a:rPr lang="id-ID" sz="1800"/>
                        <a:t>I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H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37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/>
                        <a:t>SS (8-9) = 6</a:t>
                      </a:r>
                    </a:p>
                  </a:txBody>
                  <a:tcPr marL="67125" marR="67125" marT="33563" marB="33563"/>
                </a:tc>
                <a:extLst>
                  <a:ext uri="{0D108BD9-81ED-4DB2-BD59-A6C34878D82A}">
                    <a16:rowId xmlns:a16="http://schemas.microsoft.com/office/drawing/2014/main" val="1100533265"/>
                  </a:ext>
                </a:extLst>
              </a:tr>
              <a:tr h="358485">
                <a:tc>
                  <a:txBody>
                    <a:bodyPr/>
                    <a:lstStyle/>
                    <a:p>
                      <a:r>
                        <a:rPr lang="id-ID" sz="1800"/>
                        <a:t>J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H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63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/>
                        <a:t>SS (8-10) = 6</a:t>
                      </a:r>
                    </a:p>
                  </a:txBody>
                  <a:tcPr marL="67125" marR="67125" marT="33563" marB="33563"/>
                </a:tc>
                <a:extLst>
                  <a:ext uri="{0D108BD9-81ED-4DB2-BD59-A6C34878D82A}">
                    <a16:rowId xmlns:a16="http://schemas.microsoft.com/office/drawing/2014/main" val="1374340217"/>
                  </a:ext>
                </a:extLst>
              </a:tr>
              <a:tr h="639587">
                <a:tc>
                  <a:txBody>
                    <a:bodyPr/>
                    <a:lstStyle/>
                    <a:p>
                      <a:r>
                        <a:rPr lang="id-ID" sz="1800"/>
                        <a:t>K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I, J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21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/>
                        <a:t>SS (9-11) = 17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/>
                        <a:t>SS (10-11) = 17</a:t>
                      </a:r>
                    </a:p>
                  </a:txBody>
                  <a:tcPr marL="67125" marR="67125" marT="33563" marB="33563"/>
                </a:tc>
                <a:extLst>
                  <a:ext uri="{0D108BD9-81ED-4DB2-BD59-A6C34878D82A}">
                    <a16:rowId xmlns:a16="http://schemas.microsoft.com/office/drawing/2014/main" val="3445541574"/>
                  </a:ext>
                </a:extLst>
              </a:tr>
              <a:tr h="358485">
                <a:tc>
                  <a:txBody>
                    <a:bodyPr/>
                    <a:lstStyle/>
                    <a:p>
                      <a:r>
                        <a:rPr lang="id-ID" sz="1800"/>
                        <a:t>L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K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r>
                        <a:rPr lang="id-ID" sz="1800"/>
                        <a:t>8</a:t>
                      </a:r>
                    </a:p>
                  </a:txBody>
                  <a:tcPr marL="67125" marR="67125" marT="33563" marB="3356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 dirty="0"/>
                        <a:t>SS (11-12) = 20</a:t>
                      </a:r>
                    </a:p>
                  </a:txBody>
                  <a:tcPr marL="67125" marR="67125" marT="33563" marB="33563"/>
                </a:tc>
                <a:extLst>
                  <a:ext uri="{0D108BD9-81ED-4DB2-BD59-A6C34878D82A}">
                    <a16:rowId xmlns:a16="http://schemas.microsoft.com/office/drawing/2014/main" val="626809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1050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37236144-AC7F-8E98-A486-58F186BFD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id-ID" sz="5400" dirty="0"/>
              <a:t>Diagram Jaringan PDM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EF34DC2A-22E3-BC6A-1ACD-5F3497AD0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endParaRPr lang="id-ID" sz="1900" dirty="0"/>
          </a:p>
        </p:txBody>
      </p:sp>
      <p:pic>
        <p:nvPicPr>
          <p:cNvPr id="2049" name="Picture 1" descr="page9image174084576">
            <a:extLst>
              <a:ext uri="{FF2B5EF4-FFF2-40B4-BE49-F238E27FC236}">
                <a16:creationId xmlns:a16="http://schemas.microsoft.com/office/drawing/2014/main" id="{F6F50518-A97B-31EA-CB56-0A8B296649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981821" y="-618813"/>
            <a:ext cx="617206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page9image174083952">
            <a:extLst>
              <a:ext uri="{FF2B5EF4-FFF2-40B4-BE49-F238E27FC236}">
                <a16:creationId xmlns:a16="http://schemas.microsoft.com/office/drawing/2014/main" id="{E13E246F-E4F0-2FBD-AE29-780960D29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79921" y="-618813"/>
            <a:ext cx="160016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page9image174084368">
            <a:extLst>
              <a:ext uri="{FF2B5EF4-FFF2-40B4-BE49-F238E27FC236}">
                <a16:creationId xmlns:a16="http://schemas.microsoft.com/office/drawing/2014/main" id="{02A61B4E-4782-087F-D39A-3809912053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41244" y="-618813"/>
            <a:ext cx="2377388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age9image174087280">
            <a:extLst>
              <a:ext uri="{FF2B5EF4-FFF2-40B4-BE49-F238E27FC236}">
                <a16:creationId xmlns:a16="http://schemas.microsoft.com/office/drawing/2014/main" id="{13B540FF-D2A3-AEE3-61D5-5D79D6A558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41244" y="-618813"/>
            <a:ext cx="2377388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page9image174083744">
            <a:extLst>
              <a:ext uri="{FF2B5EF4-FFF2-40B4-BE49-F238E27FC236}">
                <a16:creationId xmlns:a16="http://schemas.microsoft.com/office/drawing/2014/main" id="{41FA9684-1D29-EDAA-F6BB-34D54BDA9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981821" y="-618813"/>
            <a:ext cx="617206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age9image174084160">
            <a:extLst>
              <a:ext uri="{FF2B5EF4-FFF2-40B4-BE49-F238E27FC236}">
                <a16:creationId xmlns:a16="http://schemas.microsoft.com/office/drawing/2014/main" id="{DDCE2F20-7244-0757-9489-764980FE2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79921" y="-618813"/>
            <a:ext cx="160016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page9image174083536">
            <a:extLst>
              <a:ext uri="{FF2B5EF4-FFF2-40B4-BE49-F238E27FC236}">
                <a16:creationId xmlns:a16="http://schemas.microsoft.com/office/drawing/2014/main" id="{B49EE841-AE04-1C33-DB1B-4762CDC980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981821" y="-618813"/>
            <a:ext cx="617206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page9image174082912">
            <a:extLst>
              <a:ext uri="{FF2B5EF4-FFF2-40B4-BE49-F238E27FC236}">
                <a16:creationId xmlns:a16="http://schemas.microsoft.com/office/drawing/2014/main" id="{522A1A2F-ACC3-93E2-0955-9B679A7439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79921" y="-618813"/>
            <a:ext cx="160016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page9image174088736">
            <a:extLst>
              <a:ext uri="{FF2B5EF4-FFF2-40B4-BE49-F238E27FC236}">
                <a16:creationId xmlns:a16="http://schemas.microsoft.com/office/drawing/2014/main" id="{D1F51F5F-4367-032F-CE38-0B869DFB29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41244" y="-618813"/>
            <a:ext cx="2377388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page9image174089568">
            <a:extLst>
              <a:ext uri="{FF2B5EF4-FFF2-40B4-BE49-F238E27FC236}">
                <a16:creationId xmlns:a16="http://schemas.microsoft.com/office/drawing/2014/main" id="{3BE11E36-E8FA-D80B-0603-AF406855B8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981821" y="-618813"/>
            <a:ext cx="617206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page9image174083120">
            <a:extLst>
              <a:ext uri="{FF2B5EF4-FFF2-40B4-BE49-F238E27FC236}">
                <a16:creationId xmlns:a16="http://schemas.microsoft.com/office/drawing/2014/main" id="{7047319F-7CEF-BE9B-00ED-B56F488B6D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79921" y="-618813"/>
            <a:ext cx="160016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page9image174088528">
            <a:extLst>
              <a:ext uri="{FF2B5EF4-FFF2-40B4-BE49-F238E27FC236}">
                <a16:creationId xmlns:a16="http://schemas.microsoft.com/office/drawing/2014/main" id="{A4880ABB-2019-5C05-1F84-BF0A3A0E8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08225" y="-618813"/>
            <a:ext cx="2331669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 descr="page9image174089360">
            <a:extLst>
              <a:ext uri="{FF2B5EF4-FFF2-40B4-BE49-F238E27FC236}">
                <a16:creationId xmlns:a16="http://schemas.microsoft.com/office/drawing/2014/main" id="{6FA8D4BE-2910-9284-9320-E100522274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014840" y="-618813"/>
            <a:ext cx="6217784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page9image174081040">
            <a:extLst>
              <a:ext uri="{FF2B5EF4-FFF2-40B4-BE49-F238E27FC236}">
                <a16:creationId xmlns:a16="http://schemas.microsoft.com/office/drawing/2014/main" id="{473C0F03-8386-9158-2055-15F9B44865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12940" y="-618813"/>
            <a:ext cx="1645884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3" name="Picture 15" descr="page9image174083328">
            <a:extLst>
              <a:ext uri="{FF2B5EF4-FFF2-40B4-BE49-F238E27FC236}">
                <a16:creationId xmlns:a16="http://schemas.microsoft.com/office/drawing/2014/main" id="{2E131257-3113-B591-07C1-F7D6664250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41244" y="-618813"/>
            <a:ext cx="2377388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Gambar 3" descr="Sebuah gambar berisi diagram, Rencana, gambar teknikal, skematis&#10;&#10;Deskripsi dibuat secara otomatis">
            <a:extLst>
              <a:ext uri="{FF2B5EF4-FFF2-40B4-BE49-F238E27FC236}">
                <a16:creationId xmlns:a16="http://schemas.microsoft.com/office/drawing/2014/main" id="{872D48B0-7BAC-4162-AC19-A8F2B203CC8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422249" y="1575880"/>
            <a:ext cx="9129446" cy="472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184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40F47934-37A7-73EA-4C58-DB89AF4E2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4" name="Tampungan Konten 3">
            <a:extLst>
              <a:ext uri="{FF2B5EF4-FFF2-40B4-BE49-F238E27FC236}">
                <a16:creationId xmlns:a16="http://schemas.microsoft.com/office/drawing/2014/main" id="{B5ABFCBD-7C61-19D4-A198-AD16A854E1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9810808"/>
              </p:ext>
            </p:extLst>
          </p:nvPr>
        </p:nvGraphicFramePr>
        <p:xfrm>
          <a:off x="838200" y="365125"/>
          <a:ext cx="10515600" cy="6281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9536">
                  <a:extLst>
                    <a:ext uri="{9D8B030D-6E8A-4147-A177-3AD203B41FA5}">
                      <a16:colId xmlns:a16="http://schemas.microsoft.com/office/drawing/2014/main" val="471920450"/>
                    </a:ext>
                  </a:extLst>
                </a:gridCol>
                <a:gridCol w="3577262">
                  <a:extLst>
                    <a:ext uri="{9D8B030D-6E8A-4147-A177-3AD203B41FA5}">
                      <a16:colId xmlns:a16="http://schemas.microsoft.com/office/drawing/2014/main" val="1696295553"/>
                    </a:ext>
                  </a:extLst>
                </a:gridCol>
                <a:gridCol w="3358802">
                  <a:extLst>
                    <a:ext uri="{9D8B030D-6E8A-4147-A177-3AD203B41FA5}">
                      <a16:colId xmlns:a16="http://schemas.microsoft.com/office/drawing/2014/main" val="2747700319"/>
                    </a:ext>
                  </a:extLst>
                </a:gridCol>
              </a:tblGrid>
              <a:tr h="348954">
                <a:tc gridSpan="3">
                  <a:txBody>
                    <a:bodyPr/>
                    <a:lstStyle/>
                    <a:p>
                      <a:pPr algn="ctr"/>
                      <a:r>
                        <a:rPr lang="id-ID" dirty="0"/>
                        <a:t>Perhitungan Maju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962249"/>
                  </a:ext>
                </a:extLst>
              </a:tr>
              <a:tr h="872386">
                <a:tc>
                  <a:txBody>
                    <a:bodyPr/>
                    <a:lstStyle/>
                    <a:p>
                      <a:r>
                        <a:rPr lang="id-ID" dirty="0"/>
                        <a:t>Kegiatan </a:t>
                      </a:r>
                      <a:r>
                        <a:rPr lang="id-ID" dirty="0" err="1"/>
                        <a:t>A</a:t>
                      </a:r>
                      <a:endParaRPr lang="id-ID" dirty="0"/>
                    </a:p>
                    <a:p>
                      <a:r>
                        <a:rPr lang="id-ID" dirty="0"/>
                        <a:t>ES = 0 </a:t>
                      </a:r>
                    </a:p>
                    <a:p>
                      <a:r>
                        <a:rPr lang="id-ID" dirty="0"/>
                        <a:t>EF = 0 + 22 = 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Kegiatan </a:t>
                      </a:r>
                      <a:r>
                        <a:rPr lang="id-ID" dirty="0" err="1"/>
                        <a:t>G</a:t>
                      </a:r>
                      <a:endParaRPr lang="id-ID" dirty="0"/>
                    </a:p>
                    <a:p>
                      <a:r>
                        <a:rPr lang="id-ID" dirty="0"/>
                        <a:t>ES = 22 + 27 = 49 </a:t>
                      </a:r>
                    </a:p>
                    <a:p>
                      <a:r>
                        <a:rPr lang="id-ID" dirty="0"/>
                        <a:t>EF = 49+ 49 = 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Kegiatan </a:t>
                      </a:r>
                      <a:r>
                        <a:rPr lang="id-ID" dirty="0" err="1"/>
                        <a:t>J</a:t>
                      </a:r>
                      <a:endParaRPr lang="id-ID" dirty="0"/>
                    </a:p>
                    <a:p>
                      <a:r>
                        <a:rPr lang="id-ID" dirty="0"/>
                        <a:t>ES = 59 + 6 = 65 </a:t>
                      </a:r>
                    </a:p>
                    <a:p>
                      <a:r>
                        <a:rPr lang="id-ID" dirty="0"/>
                        <a:t>EF = 65 + 63 = 128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936033"/>
                  </a:ext>
                </a:extLst>
              </a:tr>
              <a:tr h="1377763">
                <a:tc>
                  <a:txBody>
                    <a:bodyPr/>
                    <a:lstStyle/>
                    <a:p>
                      <a:r>
                        <a:rPr lang="id-ID" dirty="0"/>
                        <a:t>Kegiatan B</a:t>
                      </a:r>
                    </a:p>
                    <a:p>
                      <a:r>
                        <a:rPr lang="id-ID" dirty="0"/>
                        <a:t>ES = 22 + 0 = 22</a:t>
                      </a:r>
                    </a:p>
                    <a:p>
                      <a:r>
                        <a:rPr lang="id-ID" dirty="0"/>
                        <a:t>EF =  22 + 26 = 48</a:t>
                      </a:r>
                    </a:p>
                    <a:p>
                      <a:endParaRPr lang="id-ID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id-ID" dirty="0"/>
                        <a:t>Kegiatan </a:t>
                      </a:r>
                      <a:r>
                        <a:rPr lang="id-ID" dirty="0" err="1"/>
                        <a:t>H</a:t>
                      </a:r>
                      <a:endParaRPr lang="id-ID" dirty="0"/>
                    </a:p>
                    <a:p>
                      <a:r>
                        <a:rPr lang="id-ID" dirty="0"/>
                        <a:t>D </a:t>
                      </a:r>
                      <a:r>
                        <a:rPr lang="id-ID" dirty="0" err="1"/>
                        <a:t>H</a:t>
                      </a:r>
                      <a:endParaRPr lang="id-ID" dirty="0"/>
                    </a:p>
                    <a:p>
                      <a:r>
                        <a:rPr lang="id-ID" dirty="0"/>
                        <a:t>ES = 22 + 10 = 32 </a:t>
                      </a:r>
                    </a:p>
                    <a:p>
                      <a:r>
                        <a:rPr lang="id-ID" dirty="0"/>
                        <a:t>EF = 32+ 21 = 53</a:t>
                      </a:r>
                    </a:p>
                    <a:p>
                      <a:r>
                        <a:rPr lang="id-ID" dirty="0" err="1"/>
                        <a:t>E</a:t>
                      </a:r>
                      <a:r>
                        <a:rPr lang="id-ID" dirty="0"/>
                        <a:t> </a:t>
                      </a:r>
                      <a:r>
                        <a:rPr lang="id-ID" dirty="0" err="1"/>
                        <a:t>H</a:t>
                      </a:r>
                      <a:endParaRPr lang="id-ID" dirty="0"/>
                    </a:p>
                    <a:p>
                      <a:r>
                        <a:rPr lang="id-ID" dirty="0"/>
                        <a:t>ES = 49 + 10 = 59 </a:t>
                      </a:r>
                    </a:p>
                    <a:p>
                      <a:r>
                        <a:rPr lang="id-ID" dirty="0"/>
                        <a:t>EF = 59+ 21 = 80</a:t>
                      </a:r>
                    </a:p>
                    <a:p>
                      <a:r>
                        <a:rPr lang="id-ID" dirty="0" err="1"/>
                        <a:t>F</a:t>
                      </a:r>
                      <a:r>
                        <a:rPr lang="id-ID" dirty="0"/>
                        <a:t> </a:t>
                      </a:r>
                      <a:r>
                        <a:rPr lang="id-ID" dirty="0" err="1"/>
                        <a:t>H</a:t>
                      </a:r>
                      <a:endParaRPr lang="id-ID" dirty="0"/>
                    </a:p>
                    <a:p>
                      <a:r>
                        <a:rPr lang="id-ID" dirty="0"/>
                        <a:t>ES = 49 + 10 = 59 </a:t>
                      </a:r>
                    </a:p>
                    <a:p>
                      <a:r>
                        <a:rPr lang="id-ID" dirty="0"/>
                        <a:t>EF = 59+ 21 = 80</a:t>
                      </a:r>
                    </a:p>
                    <a:p>
                      <a:r>
                        <a:rPr lang="id-ID" dirty="0" err="1"/>
                        <a:t>G</a:t>
                      </a:r>
                      <a:r>
                        <a:rPr lang="id-ID" dirty="0"/>
                        <a:t> </a:t>
                      </a:r>
                      <a:r>
                        <a:rPr lang="id-ID" dirty="0" err="1"/>
                        <a:t>H</a:t>
                      </a:r>
                      <a:endParaRPr lang="id-ID" dirty="0"/>
                    </a:p>
                    <a:p>
                      <a:r>
                        <a:rPr lang="id-ID" dirty="0"/>
                        <a:t>ES = 49 + 10 = 59 </a:t>
                      </a:r>
                    </a:p>
                    <a:p>
                      <a:r>
                        <a:rPr lang="id-ID" dirty="0"/>
                        <a:t>EF = 59+ 21 = 80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d-ID" dirty="0"/>
                        <a:t>Kegiatan </a:t>
                      </a:r>
                      <a:r>
                        <a:rPr lang="id-ID" dirty="0" err="1"/>
                        <a:t>K</a:t>
                      </a:r>
                      <a:endParaRPr lang="id-ID" dirty="0"/>
                    </a:p>
                    <a:p>
                      <a:r>
                        <a:rPr lang="id-ID" dirty="0"/>
                        <a:t>I </a:t>
                      </a:r>
                      <a:r>
                        <a:rPr lang="id-ID" dirty="0" err="1"/>
                        <a:t>K</a:t>
                      </a:r>
                      <a:endParaRPr lang="id-ID" dirty="0"/>
                    </a:p>
                    <a:p>
                      <a:r>
                        <a:rPr lang="id-ID" dirty="0"/>
                        <a:t>ES = 65 + 17 = 82 </a:t>
                      </a:r>
                    </a:p>
                    <a:p>
                      <a:r>
                        <a:rPr lang="id-ID" dirty="0"/>
                        <a:t>EF = 82 + 21 = 103</a:t>
                      </a:r>
                    </a:p>
                    <a:p>
                      <a:r>
                        <a:rPr lang="id-ID" dirty="0" err="1"/>
                        <a:t>J</a:t>
                      </a:r>
                      <a:r>
                        <a:rPr lang="id-ID" dirty="0"/>
                        <a:t> </a:t>
                      </a:r>
                      <a:r>
                        <a:rPr lang="id-ID" dirty="0" err="1"/>
                        <a:t>K</a:t>
                      </a:r>
                      <a:endParaRPr lang="id-ID" dirty="0"/>
                    </a:p>
                    <a:p>
                      <a:r>
                        <a:rPr lang="id-ID" dirty="0"/>
                        <a:t>Kegiatan </a:t>
                      </a:r>
                      <a:r>
                        <a:rPr lang="id-ID" dirty="0" err="1"/>
                        <a:t>J</a:t>
                      </a:r>
                      <a:endParaRPr lang="id-ID" dirty="0"/>
                    </a:p>
                    <a:p>
                      <a:r>
                        <a:rPr lang="id-ID" dirty="0"/>
                        <a:t>ES = 65 + 17 = 82 </a:t>
                      </a:r>
                    </a:p>
                    <a:p>
                      <a:r>
                        <a:rPr lang="id-ID" dirty="0"/>
                        <a:t>EF = 82 + 21 = 103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429680"/>
                  </a:ext>
                </a:extLst>
              </a:tr>
              <a:tr h="1301221">
                <a:tc rowSpan="2">
                  <a:txBody>
                    <a:bodyPr/>
                    <a:lstStyle/>
                    <a:p>
                      <a:r>
                        <a:rPr lang="id-ID" dirty="0"/>
                        <a:t>Kegiatan C</a:t>
                      </a:r>
                    </a:p>
                    <a:p>
                      <a:r>
                        <a:rPr lang="id-ID" dirty="0"/>
                        <a:t>ES = 22 + 0 = 22</a:t>
                      </a:r>
                    </a:p>
                    <a:p>
                      <a:r>
                        <a:rPr lang="id-ID" dirty="0"/>
                        <a:t>EF =  22 + 54 = 76</a:t>
                      </a:r>
                    </a:p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9536209"/>
                  </a:ext>
                </a:extLst>
              </a:tr>
              <a:tr h="153085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d-ID" dirty="0"/>
                        <a:t>Kegiatan L</a:t>
                      </a:r>
                    </a:p>
                    <a:p>
                      <a:r>
                        <a:rPr lang="id-ID" dirty="0"/>
                        <a:t>Kegiatan </a:t>
                      </a:r>
                      <a:r>
                        <a:rPr lang="id-ID" dirty="0" err="1"/>
                        <a:t>J</a:t>
                      </a:r>
                      <a:endParaRPr lang="id-ID" dirty="0"/>
                    </a:p>
                    <a:p>
                      <a:r>
                        <a:rPr lang="id-ID" dirty="0"/>
                        <a:t>ES = 82 + 20 = 102 </a:t>
                      </a:r>
                    </a:p>
                    <a:p>
                      <a:r>
                        <a:rPr lang="id-ID" dirty="0"/>
                        <a:t>EF = 102 + 8 = 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1173561"/>
                  </a:ext>
                </a:extLst>
              </a:tr>
              <a:tr h="645905">
                <a:tc>
                  <a:txBody>
                    <a:bodyPr/>
                    <a:lstStyle/>
                    <a:p>
                      <a:r>
                        <a:rPr lang="id-ID" dirty="0"/>
                        <a:t>Kegiatan D</a:t>
                      </a:r>
                    </a:p>
                    <a:p>
                      <a:r>
                        <a:rPr lang="id-ID" dirty="0"/>
                        <a:t>ES = 22 + 0 = 22</a:t>
                      </a:r>
                    </a:p>
                    <a:p>
                      <a:r>
                        <a:rPr lang="id-ID" dirty="0"/>
                        <a:t>EF =  22 + 28 = 50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4948086"/>
                  </a:ext>
                </a:extLst>
              </a:tr>
              <a:tr h="1134102">
                <a:tc>
                  <a:txBody>
                    <a:bodyPr/>
                    <a:lstStyle/>
                    <a:p>
                      <a:r>
                        <a:rPr lang="id-ID" dirty="0"/>
                        <a:t>Kegiatan E</a:t>
                      </a:r>
                    </a:p>
                    <a:p>
                      <a:r>
                        <a:rPr lang="id-ID" dirty="0"/>
                        <a:t>ES = 22 + 27 = 49</a:t>
                      </a:r>
                    </a:p>
                    <a:p>
                      <a:r>
                        <a:rPr lang="id-ID" dirty="0"/>
                        <a:t>EF =  49 + 49 = 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Kegiatan I</a:t>
                      </a:r>
                    </a:p>
                    <a:p>
                      <a:r>
                        <a:rPr lang="id-ID" dirty="0"/>
                        <a:t>ES = 59 + 6 = 65 </a:t>
                      </a:r>
                    </a:p>
                    <a:p>
                      <a:r>
                        <a:rPr lang="id-ID" dirty="0"/>
                        <a:t>EF = 65+ 37 = 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423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3164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mpungan Konten 3">
            <a:extLst>
              <a:ext uri="{FF2B5EF4-FFF2-40B4-BE49-F238E27FC236}">
                <a16:creationId xmlns:a16="http://schemas.microsoft.com/office/drawing/2014/main" id="{F7D21386-B8B1-C314-3E22-4E89B1FB72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0752981"/>
              </p:ext>
            </p:extLst>
          </p:nvPr>
        </p:nvGraphicFramePr>
        <p:xfrm>
          <a:off x="838200" y="269109"/>
          <a:ext cx="10515600" cy="630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9536">
                  <a:extLst>
                    <a:ext uri="{9D8B030D-6E8A-4147-A177-3AD203B41FA5}">
                      <a16:colId xmlns:a16="http://schemas.microsoft.com/office/drawing/2014/main" val="793864538"/>
                    </a:ext>
                  </a:extLst>
                </a:gridCol>
                <a:gridCol w="3577262">
                  <a:extLst>
                    <a:ext uri="{9D8B030D-6E8A-4147-A177-3AD203B41FA5}">
                      <a16:colId xmlns:a16="http://schemas.microsoft.com/office/drawing/2014/main" val="2496723076"/>
                    </a:ext>
                  </a:extLst>
                </a:gridCol>
                <a:gridCol w="3358802">
                  <a:extLst>
                    <a:ext uri="{9D8B030D-6E8A-4147-A177-3AD203B41FA5}">
                      <a16:colId xmlns:a16="http://schemas.microsoft.com/office/drawing/2014/main" val="2504104215"/>
                    </a:ext>
                  </a:extLst>
                </a:gridCol>
              </a:tblGrid>
              <a:tr h="348954">
                <a:tc gridSpan="3">
                  <a:txBody>
                    <a:bodyPr/>
                    <a:lstStyle/>
                    <a:p>
                      <a:pPr algn="ctr"/>
                      <a:r>
                        <a:rPr lang="id-ID" dirty="0"/>
                        <a:t>Perhitungan Mundur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9121601"/>
                  </a:ext>
                </a:extLst>
              </a:tr>
              <a:tr h="872386">
                <a:tc>
                  <a:txBody>
                    <a:bodyPr/>
                    <a:lstStyle/>
                    <a:p>
                      <a:r>
                        <a:rPr lang="id-ID" dirty="0"/>
                        <a:t>Kegiatan L</a:t>
                      </a:r>
                    </a:p>
                    <a:p>
                      <a:r>
                        <a:rPr lang="id-ID" dirty="0"/>
                        <a:t>LF = 110 </a:t>
                      </a:r>
                    </a:p>
                    <a:p>
                      <a:r>
                        <a:rPr lang="id-ID" dirty="0"/>
                        <a:t>LS = 110 – 8 = 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Kegiatan </a:t>
                      </a:r>
                      <a:r>
                        <a:rPr lang="id-ID" dirty="0" err="1"/>
                        <a:t>G</a:t>
                      </a:r>
                      <a:endParaRPr lang="id-ID" dirty="0"/>
                    </a:p>
                    <a:p>
                      <a:r>
                        <a:rPr lang="id-ID" dirty="0"/>
                        <a:t>LS = 98 – 49 = 49 </a:t>
                      </a:r>
                    </a:p>
                    <a:p>
                      <a:r>
                        <a:rPr lang="id-ID" dirty="0"/>
                        <a:t>LF = 49 + 49 = 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Kegiatan </a:t>
                      </a:r>
                      <a:r>
                        <a:rPr lang="id-ID" dirty="0" err="1"/>
                        <a:t>B</a:t>
                      </a:r>
                      <a:endParaRPr lang="id-ID" dirty="0"/>
                    </a:p>
                    <a:p>
                      <a:r>
                        <a:rPr lang="id-ID" dirty="0"/>
                        <a:t>LF = 49 – 0 = 49 </a:t>
                      </a:r>
                    </a:p>
                    <a:p>
                      <a:r>
                        <a:rPr lang="id-ID" dirty="0"/>
                        <a:t>LS = 49 - 26  = 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275862"/>
                  </a:ext>
                </a:extLst>
              </a:tr>
              <a:tr h="872386">
                <a:tc>
                  <a:txBody>
                    <a:bodyPr/>
                    <a:lstStyle/>
                    <a:p>
                      <a:r>
                        <a:rPr lang="id-ID" dirty="0"/>
                        <a:t>Kegiatan </a:t>
                      </a:r>
                      <a:r>
                        <a:rPr lang="id-ID" dirty="0" err="1"/>
                        <a:t>K</a:t>
                      </a:r>
                      <a:endParaRPr lang="id-ID" dirty="0"/>
                    </a:p>
                    <a:p>
                      <a:r>
                        <a:rPr lang="id-ID" dirty="0"/>
                        <a:t>LS= 103 – 21 = 82</a:t>
                      </a:r>
                    </a:p>
                    <a:p>
                      <a:r>
                        <a:rPr lang="id-ID" dirty="0"/>
                        <a:t>LF = 82 + 21 = 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Kegiatan </a:t>
                      </a:r>
                      <a:r>
                        <a:rPr lang="id-ID" dirty="0" err="1"/>
                        <a:t>F</a:t>
                      </a:r>
                      <a:endParaRPr lang="id-ID" dirty="0"/>
                    </a:p>
                    <a:p>
                      <a:r>
                        <a:rPr lang="id-ID" dirty="0"/>
                        <a:t>LS = 98 – 49 = 49 </a:t>
                      </a:r>
                    </a:p>
                    <a:p>
                      <a:r>
                        <a:rPr lang="id-ID" dirty="0"/>
                        <a:t>LF = 49 + 49 = 98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id-ID" dirty="0"/>
                        <a:t>Kegiatan </a:t>
                      </a:r>
                      <a:r>
                        <a:rPr lang="id-ID" dirty="0" err="1"/>
                        <a:t>A</a:t>
                      </a:r>
                      <a:endParaRPr lang="id-ID" dirty="0"/>
                    </a:p>
                    <a:p>
                      <a:r>
                        <a:rPr lang="id-ID" dirty="0" err="1"/>
                        <a:t>B</a:t>
                      </a:r>
                      <a:r>
                        <a:rPr lang="id-ID" dirty="0"/>
                        <a:t> </a:t>
                      </a:r>
                      <a:r>
                        <a:rPr lang="id-ID" dirty="0" err="1"/>
                        <a:t>A</a:t>
                      </a:r>
                      <a:endParaRPr lang="id-ID" dirty="0"/>
                    </a:p>
                    <a:p>
                      <a:r>
                        <a:rPr lang="id-ID" dirty="0"/>
                        <a:t>LF = 23 – 0 = 23</a:t>
                      </a:r>
                    </a:p>
                    <a:p>
                      <a:r>
                        <a:rPr lang="id-ID" dirty="0"/>
                        <a:t>LS = 23 - 22  = 1</a:t>
                      </a:r>
                    </a:p>
                    <a:p>
                      <a:r>
                        <a:rPr lang="id-ID" dirty="0"/>
                        <a:t>C </a:t>
                      </a:r>
                      <a:r>
                        <a:rPr lang="id-ID" dirty="0" err="1"/>
                        <a:t>A</a:t>
                      </a:r>
                      <a:endParaRPr lang="id-ID" dirty="0"/>
                    </a:p>
                    <a:p>
                      <a:r>
                        <a:rPr lang="id-ID" dirty="0"/>
                        <a:t>LF = 22 – 0 = 22</a:t>
                      </a:r>
                    </a:p>
                    <a:p>
                      <a:r>
                        <a:rPr lang="id-ID" dirty="0"/>
                        <a:t>LS = 22 - 22  = 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981556"/>
                  </a:ext>
                </a:extLst>
              </a:tr>
              <a:tr h="872386">
                <a:tc>
                  <a:txBody>
                    <a:bodyPr/>
                    <a:lstStyle/>
                    <a:p>
                      <a:r>
                        <a:rPr lang="id-ID" dirty="0"/>
                        <a:t>Kegiatan J</a:t>
                      </a:r>
                    </a:p>
                    <a:p>
                      <a:r>
                        <a:rPr lang="id-ID" dirty="0"/>
                        <a:t>LS = 128 – 63 = 65</a:t>
                      </a:r>
                    </a:p>
                    <a:p>
                      <a:r>
                        <a:rPr lang="id-ID" dirty="0"/>
                        <a:t>LF = 65 + 63 = 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Kegiatan E</a:t>
                      </a:r>
                    </a:p>
                    <a:p>
                      <a:r>
                        <a:rPr lang="id-ID" dirty="0"/>
                        <a:t>LS = 98 – 49 = 49 </a:t>
                      </a:r>
                    </a:p>
                    <a:p>
                      <a:r>
                        <a:rPr lang="id-ID" dirty="0"/>
                        <a:t>LF = 49 + 49 = 98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2335771"/>
                  </a:ext>
                </a:extLst>
              </a:tr>
              <a:tr h="872386">
                <a:tc>
                  <a:txBody>
                    <a:bodyPr/>
                    <a:lstStyle/>
                    <a:p>
                      <a:r>
                        <a:rPr lang="id-ID" dirty="0"/>
                        <a:t>Kegiatan I</a:t>
                      </a:r>
                    </a:p>
                    <a:p>
                      <a:r>
                        <a:rPr lang="id-ID" dirty="0"/>
                        <a:t>LS = 102 – 37 = 65</a:t>
                      </a:r>
                    </a:p>
                    <a:p>
                      <a:r>
                        <a:rPr lang="id-ID" dirty="0"/>
                        <a:t>LF = 65 + 37 = 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Kegiatan D</a:t>
                      </a:r>
                    </a:p>
                    <a:p>
                      <a:r>
                        <a:rPr lang="id-ID" dirty="0"/>
                        <a:t>LS = 77 – 28 = 49 </a:t>
                      </a:r>
                    </a:p>
                    <a:p>
                      <a:r>
                        <a:rPr lang="id-ID" dirty="0"/>
                        <a:t>LF = 49 + 28 = 77</a:t>
                      </a:r>
                    </a:p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646264"/>
                  </a:ext>
                </a:extLst>
              </a:tr>
              <a:tr h="872386">
                <a:tc>
                  <a:txBody>
                    <a:bodyPr/>
                    <a:lstStyle/>
                    <a:p>
                      <a:r>
                        <a:rPr lang="id-ID" dirty="0"/>
                        <a:t>Kegiatan </a:t>
                      </a:r>
                      <a:r>
                        <a:rPr lang="id-ID" dirty="0" err="1"/>
                        <a:t>H</a:t>
                      </a:r>
                      <a:endParaRPr lang="id-ID" dirty="0"/>
                    </a:p>
                    <a:p>
                      <a:r>
                        <a:rPr lang="id-ID" dirty="0"/>
                        <a:t>I </a:t>
                      </a:r>
                      <a:r>
                        <a:rPr lang="id-ID" dirty="0" err="1"/>
                        <a:t>H</a:t>
                      </a:r>
                      <a:r>
                        <a:rPr lang="id-ID" dirty="0"/>
                        <a:t> </a:t>
                      </a:r>
                    </a:p>
                    <a:p>
                      <a:r>
                        <a:rPr lang="id-ID" dirty="0"/>
                        <a:t>LS = 80 – 21 = 59 </a:t>
                      </a:r>
                    </a:p>
                    <a:p>
                      <a:r>
                        <a:rPr lang="id-ID" dirty="0"/>
                        <a:t>LF = 59 + 21 = 80</a:t>
                      </a:r>
                    </a:p>
                    <a:p>
                      <a:r>
                        <a:rPr lang="id-ID" dirty="0" err="1"/>
                        <a:t>J</a:t>
                      </a:r>
                      <a:r>
                        <a:rPr lang="id-ID" dirty="0"/>
                        <a:t> </a:t>
                      </a:r>
                      <a:r>
                        <a:rPr lang="id-ID" dirty="0" err="1"/>
                        <a:t>H</a:t>
                      </a:r>
                      <a:r>
                        <a:rPr lang="id-ID" dirty="0"/>
                        <a:t> </a:t>
                      </a:r>
                    </a:p>
                    <a:p>
                      <a:r>
                        <a:rPr lang="id-ID" dirty="0"/>
                        <a:t>LS = 80 – 21 = 59 </a:t>
                      </a:r>
                    </a:p>
                    <a:p>
                      <a:r>
                        <a:rPr lang="id-ID" dirty="0"/>
                        <a:t>LF = 59 + 21 = 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Kegiatan C</a:t>
                      </a:r>
                    </a:p>
                    <a:p>
                      <a:r>
                        <a:rPr lang="id-ID" dirty="0"/>
                        <a:t>LS = 76 – 54 = 22 </a:t>
                      </a:r>
                    </a:p>
                    <a:p>
                      <a:r>
                        <a:rPr lang="id-ID" dirty="0"/>
                        <a:t>LF = 22 + 54  = 76</a:t>
                      </a:r>
                    </a:p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693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99856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1312</Words>
  <Application>Microsoft Macintosh PowerPoint</Application>
  <PresentationFormat>Layar Lebar</PresentationFormat>
  <Paragraphs>234</Paragraphs>
  <Slides>12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4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NirmalaUI</vt:lpstr>
      <vt:lpstr>Tema Office</vt:lpstr>
      <vt:lpstr>Manajemen Proyek Pertemuan 7: PDM</vt:lpstr>
      <vt:lpstr>Metode PDM</vt:lpstr>
      <vt:lpstr>Metode PDM</vt:lpstr>
      <vt:lpstr>Metode PDM</vt:lpstr>
      <vt:lpstr>Jalur Kritis</vt:lpstr>
      <vt:lpstr>Kegiatan dan durasi pelaksanaan proyek</vt:lpstr>
      <vt:lpstr>Diagram Jaringan PDM</vt:lpstr>
      <vt:lpstr>Presentasi PowerPoint</vt:lpstr>
      <vt:lpstr>Presentasi PowerPoint</vt:lpstr>
      <vt:lpstr>Diagram Jaringan PDM</vt:lpstr>
      <vt:lpstr>Lintasan Kritis</vt:lpstr>
      <vt:lpstr>Kesimpulan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Intan Permatasari</dc:creator>
  <cp:lastModifiedBy>Intan Permatasari</cp:lastModifiedBy>
  <cp:revision>1</cp:revision>
  <dcterms:created xsi:type="dcterms:W3CDTF">2024-07-17T04:52:52Z</dcterms:created>
  <dcterms:modified xsi:type="dcterms:W3CDTF">2024-07-17T15:58:53Z</dcterms:modified>
</cp:coreProperties>
</file>