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 snapToGrid="0" snapToObjects="1">
      <p:cViewPr varScale="1">
        <p:scale>
          <a:sx n="102" d="100"/>
          <a:sy n="102" d="100"/>
        </p:scale>
        <p:origin x="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FCB44-D66C-B843-AD0C-6154407DB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6E0B77-6901-0E4E-8A7A-D9C805B5D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07861-C984-B94A-A77C-D3A294EBC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371CC-FBF2-FD4F-96F2-417C59608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ED818-BD36-574F-A98B-6B1BB7933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7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19F53-2A41-E34E-A555-160B425EF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9F06F0-3AA9-0C4A-9ABB-57B532C1D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16D53-DB3E-864E-8101-F9AAD5092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5C6B5-0223-064D-8BD3-0AD0AAF4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F4830-62B3-E541-99C8-30E61F43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3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664206-EAB3-E041-B308-BF475A84A5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BFF522-303E-AF41-8963-A997E8B04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37582-1B9B-274D-ACD8-A548F7D00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79359-278E-8B4B-A2B0-C6F85CC27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32B56-79C2-494B-B794-F6264841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21611-C263-5E4E-9826-967947643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7146-D202-8447-93AF-13EF8EBD8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A1665-976D-A04A-8246-BE2AAE90A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3E5A5-A224-1748-BD4E-EDF536C23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2408D-3EE5-074F-9191-224D52C7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8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BF1ED-8C8E-2442-9916-2B19F01E2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D3C4B-499F-9C4C-B893-AECFCBC0E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64F56-3F3F-AA41-A9D0-D9077B7DB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2A389-6EC6-994B-B496-93498993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C0DCD-8903-4E4A-AEB2-7A177BA4E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7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A2858-0E90-6048-80CF-A16024655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D69F0-E7A1-AE44-BDDF-B0434426A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007022-DAA1-1043-8DB3-2EF80E532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A060C4-3B3B-F14F-A047-007F58E48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785E2-085D-F84F-8ECA-8CA55250E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F6FE6-96BA-8645-930F-7571F87EE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5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1C003-E126-C747-A31B-EA65EB2E2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E5C41-FF74-F643-B8BC-E57F111E4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118BE-12CE-9947-82E5-E48040DDA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3364B7-EAFB-8A4F-B6DF-5B6C548409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6B4DCA-5E19-F548-8CA8-EE4EB836DE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BE31B9-0119-BC4D-82CB-940A136F9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EA4BEB-0EF7-8643-9DFF-F6F6FF7A4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FD7AC5-E39F-7744-8829-1FE76CEDC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9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DD6AF-1B5D-3B44-B906-21751303D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EB77E8-2575-DF42-874E-3D65B9AA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5D37-07FE-9940-8F8F-1C035B4B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5E1E1-8623-E743-9559-D4D45BC16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82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181562-01DC-CE46-91D6-E75A87889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FDD37-D08D-7544-A6AA-1702487F7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C5ECB-21A7-A146-9208-E190D97A1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5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29F20-AA76-0C43-9CB1-637DA4C0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73A09-7D49-D846-899D-B6B6977A7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67C78-DA8F-434A-9E20-D213F6217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20D88-FCAE-014D-8288-FEA222D5D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B77780-262F-B842-9353-12A36AC39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44963-BB21-CB41-ACD8-91185D509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97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7EAFC-3F03-9B4D-B17D-1A18E27B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31FD2D-F834-AA44-9B8E-C77919030A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65393-94DC-7C49-83F6-7F903D37B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E40394-6427-354C-B6F0-D6E9D8EC6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234B-7F7A-0D44-8D2E-25E2A8ACE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6BED2-B440-7941-8120-4D32CA5C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7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3FCA7B-14E1-194C-8B51-07CE3BA7B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AD133-1552-DE4C-9A58-36EDE2B39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AA355-BB3A-4341-8183-2123C2879E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3567D-6FE2-6743-9123-7ED95231CE16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F6F11-A8CA-5D45-AF63-5175847F2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786F7-56D8-4644-959A-E374C20635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793C1-A2DD-6245-8D11-115CFED6A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0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5AD60-63A8-A740-9E12-C3526F361F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汉语口语三</a:t>
            </a:r>
            <a:br>
              <a:rPr lang="en-ID" altLang="zh-CN" dirty="0"/>
            </a:br>
            <a:r>
              <a:rPr lang="zh-CN" altLang="en-US" dirty="0"/>
              <a:t>第三节课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16FF73-E639-9249-80B1-9A1BB6CE1A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秋天了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66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21E21-3FA1-914E-9F1A-CE80E65F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384470" cy="466148"/>
          </a:xfrm>
        </p:spPr>
        <p:txBody>
          <a:bodyPr>
            <a:noAutofit/>
          </a:bodyPr>
          <a:lstStyle/>
          <a:p>
            <a:r>
              <a:rPr lang="zh-CN" altLang="en-US" sz="2800" dirty="0"/>
              <a:t>能 </a:t>
            </a:r>
            <a:r>
              <a:rPr lang="en-GB" altLang="zh-CN" sz="2800" dirty="0"/>
              <a:t>dan </a:t>
            </a:r>
            <a:r>
              <a:rPr lang="zh-CN" altLang="en-GB" sz="2800" dirty="0"/>
              <a:t>可以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A7F3D-61F3-2749-945A-AB89BD744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1274"/>
            <a:ext cx="10515600" cy="534568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mengindikasikan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r>
              <a:rPr lang="zh-CN" altLang="en-US" dirty="0"/>
              <a:t>你能吃辣吗？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你去商店的时候，能帮我买瓶矿泉水吗？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他不会说汉语没关系，我可以跟他说英语。</a:t>
            </a:r>
            <a:endParaRPr lang="en-US" dirty="0"/>
          </a:p>
          <a:p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mengindikasikan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“</a:t>
            </a:r>
            <a:r>
              <a:rPr lang="en-US" dirty="0" err="1"/>
              <a:t>izin</a:t>
            </a:r>
            <a:r>
              <a:rPr lang="en-US" dirty="0"/>
              <a:t>”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sesuatu</a:t>
            </a:r>
            <a:endParaRPr lang="en-US" dirty="0"/>
          </a:p>
          <a:p>
            <a:pPr marL="514350" indent="-514350">
              <a:buAutoNum type="arabicPeriod"/>
            </a:pPr>
            <a:r>
              <a:rPr lang="zh-CN" altLang="en-US" dirty="0"/>
              <a:t>病人正在休息，你们不能进去。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这件衣服我可以试试吗？</a:t>
            </a:r>
            <a:endParaRPr lang="en-ID" altLang="zh-CN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GB" dirty="0" err="1"/>
              <a:t>Bentuk</a:t>
            </a:r>
            <a:r>
              <a:rPr lang="en-GB" dirty="0"/>
              <a:t> negative : </a:t>
            </a:r>
            <a:r>
              <a:rPr lang="zh-CN" altLang="en-GB" dirty="0"/>
              <a:t>不能</a:t>
            </a:r>
            <a:r>
              <a:rPr lang="zh-CN" altLang="en-US" dirty="0"/>
              <a:t>，不可以 （不可以 </a:t>
            </a:r>
            <a:r>
              <a:rPr lang="en-US" altLang="zh-CN" dirty="0" err="1"/>
              <a:t>lebih</a:t>
            </a:r>
            <a:r>
              <a:rPr lang="en-US" altLang="zh-CN" dirty="0"/>
              <a:t> </a:t>
            </a:r>
            <a:r>
              <a:rPr lang="en-US" altLang="zh-CN" dirty="0" err="1"/>
              <a:t>sering</a:t>
            </a:r>
            <a:r>
              <a:rPr lang="en-US" altLang="zh-CN" dirty="0"/>
              <a:t> </a:t>
            </a:r>
            <a:r>
              <a:rPr lang="en-US" altLang="zh-CN" dirty="0" err="1"/>
              <a:t>digunakan</a:t>
            </a:r>
            <a:r>
              <a:rPr lang="en-US" altLang="zh-CN" dirty="0"/>
              <a:t> </a:t>
            </a:r>
            <a:r>
              <a:rPr lang="en-US" altLang="zh-CN" dirty="0" err="1"/>
              <a:t>untuk</a:t>
            </a:r>
            <a:r>
              <a:rPr lang="en-US" altLang="zh-CN" dirty="0"/>
              <a:t> </a:t>
            </a:r>
            <a:r>
              <a:rPr lang="en-US" altLang="zh-CN" dirty="0" err="1"/>
              <a:t>larangan</a:t>
            </a:r>
            <a:r>
              <a:rPr lang="zh-CN" altLang="en-US" dirty="0"/>
              <a:t>）</a:t>
            </a:r>
            <a:r>
              <a:rPr lang="en-ID" altLang="zh-CN" dirty="0"/>
              <a:t>			</a:t>
            </a:r>
          </a:p>
          <a:p>
            <a:pPr marL="0" indent="0">
              <a:buNone/>
            </a:pPr>
            <a:r>
              <a:rPr lang="en-ID" altLang="zh-CN" dirty="0" err="1"/>
              <a:t>latihan</a:t>
            </a:r>
            <a:r>
              <a:rPr lang="en-ID" altLang="zh-CN" dirty="0"/>
              <a:t> </a:t>
            </a:r>
            <a:r>
              <a:rPr lang="en-ID" altLang="zh-CN" dirty="0" err="1"/>
              <a:t>hal</a:t>
            </a:r>
            <a:r>
              <a:rPr lang="en-ID" altLang="zh-CN" dirty="0"/>
              <a:t>. 32-33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83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57920-E6DE-7042-957B-63F96D910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31223" cy="478022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生词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01CDA-4B2B-6243-AE4C-9D93043CD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3148"/>
            <a:ext cx="10515600" cy="533381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/>
              <a:t>秋天</a:t>
            </a:r>
            <a:r>
              <a:rPr lang="en-ID" altLang="zh-CN" dirty="0"/>
              <a:t>	</a:t>
            </a:r>
            <a:r>
              <a:rPr lang="en-ID" altLang="zh-CN" dirty="0" err="1"/>
              <a:t>musim</a:t>
            </a:r>
            <a:r>
              <a:rPr lang="en-ID" altLang="zh-CN" dirty="0"/>
              <a:t> </a:t>
            </a:r>
            <a:r>
              <a:rPr lang="en-ID" altLang="zh-CN" dirty="0" err="1"/>
              <a:t>gugur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天气</a:t>
            </a:r>
            <a:r>
              <a:rPr lang="en-GB" altLang="zh-CN" dirty="0"/>
              <a:t>	</a:t>
            </a:r>
            <a:r>
              <a:rPr lang="en-GB" altLang="zh-CN" dirty="0" err="1"/>
              <a:t>cuaca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山</a:t>
            </a:r>
            <a:r>
              <a:rPr lang="en-GB" altLang="zh-CN" dirty="0"/>
              <a:t>		</a:t>
            </a:r>
            <a:r>
              <a:rPr lang="en-GB" altLang="zh-CN" dirty="0" err="1"/>
              <a:t>gunung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树叶</a:t>
            </a:r>
            <a:r>
              <a:rPr lang="en-GB" altLang="zh-CN" dirty="0"/>
              <a:t>	</a:t>
            </a:r>
            <a:r>
              <a:rPr lang="en-GB" altLang="zh-CN" dirty="0" err="1"/>
              <a:t>daun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巧</a:t>
            </a:r>
            <a:r>
              <a:rPr lang="en-GB" altLang="zh-CN" dirty="0"/>
              <a:t>		</a:t>
            </a:r>
            <a:r>
              <a:rPr lang="en-GB" altLang="zh-CN" dirty="0" err="1"/>
              <a:t>kebetulan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阴</a:t>
            </a:r>
            <a:r>
              <a:rPr lang="en-GB" altLang="zh-CN" dirty="0"/>
              <a:t>		</a:t>
            </a:r>
            <a:r>
              <a:rPr lang="en-GB" altLang="zh-CN" dirty="0" err="1"/>
              <a:t>mendung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能</a:t>
            </a:r>
            <a:r>
              <a:rPr lang="en-GB" altLang="zh-CN" dirty="0"/>
              <a:t>		</a:t>
            </a:r>
            <a:r>
              <a:rPr lang="en-GB" altLang="zh-CN" dirty="0" err="1"/>
              <a:t>bisa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睡觉</a:t>
            </a:r>
            <a:r>
              <a:rPr lang="en-GB" altLang="zh-CN" dirty="0"/>
              <a:t>	</a:t>
            </a:r>
            <a:r>
              <a:rPr lang="en-GB" altLang="zh-CN" dirty="0" err="1"/>
              <a:t>tidur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懒</a:t>
            </a:r>
            <a:r>
              <a:rPr lang="en-ID" altLang="zh-CN" dirty="0"/>
              <a:t>		malas</a:t>
            </a:r>
          </a:p>
          <a:p>
            <a:pPr marL="514350" indent="-514350">
              <a:buAutoNum type="arabicPeriod"/>
            </a:pPr>
            <a:r>
              <a:rPr lang="zh-CN" altLang="en-US" dirty="0"/>
              <a:t>睡懒觉</a:t>
            </a:r>
            <a:r>
              <a:rPr lang="en-US" altLang="zh-CN" dirty="0"/>
              <a:t>	</a:t>
            </a:r>
            <a:r>
              <a:rPr lang="en-US" altLang="zh-CN" dirty="0" err="1"/>
              <a:t>terlambat</a:t>
            </a:r>
            <a:r>
              <a:rPr lang="en-US" altLang="zh-CN" dirty="0"/>
              <a:t> </a:t>
            </a:r>
            <a:r>
              <a:rPr lang="en-US" altLang="zh-CN" dirty="0" err="1"/>
              <a:t>bangun</a:t>
            </a:r>
            <a:endParaRPr lang="en-ID" altLang="zh-CN" dirty="0"/>
          </a:p>
        </p:txBody>
      </p:sp>
    </p:spTree>
    <p:extLst>
      <p:ext uri="{BB962C8B-B14F-4D97-AF65-F5344CB8AC3E}">
        <p14:creationId xmlns:p14="http://schemas.microsoft.com/office/powerpoint/2010/main" val="251609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E6913-67B6-2D41-BE0E-2AD301C39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5642"/>
            <a:ext cx="10515600" cy="5571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11.</a:t>
            </a:r>
            <a:r>
              <a:rPr lang="zh-CN" altLang="en-US" dirty="0"/>
              <a:t> 瘦</a:t>
            </a:r>
            <a:r>
              <a:rPr lang="en-GB" altLang="zh-CN" dirty="0"/>
              <a:t>			</a:t>
            </a:r>
            <a:r>
              <a:rPr lang="en-GB" altLang="zh-CN" dirty="0" err="1"/>
              <a:t>kurus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12.</a:t>
            </a:r>
            <a:r>
              <a:rPr lang="zh-CN" altLang="en-US" dirty="0"/>
              <a:t> 看上去</a:t>
            </a:r>
            <a:r>
              <a:rPr lang="en-GB" altLang="zh-CN" dirty="0"/>
              <a:t>		</a:t>
            </a:r>
            <a:r>
              <a:rPr lang="en-GB" altLang="zh-CN" dirty="0" err="1"/>
              <a:t>sepertinya</a:t>
            </a:r>
            <a:r>
              <a:rPr lang="en-GB" altLang="zh-CN" dirty="0"/>
              <a:t>, </a:t>
            </a:r>
            <a:r>
              <a:rPr lang="en-GB" altLang="zh-CN" dirty="0" err="1"/>
              <a:t>tampaknya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13.</a:t>
            </a:r>
            <a:r>
              <a:rPr lang="zh-CN" altLang="en-US" dirty="0"/>
              <a:t> 更</a:t>
            </a:r>
            <a:r>
              <a:rPr lang="en-GB" altLang="zh-CN" dirty="0"/>
              <a:t>			</a:t>
            </a:r>
            <a:r>
              <a:rPr lang="en-GB" altLang="zh-CN" dirty="0" err="1"/>
              <a:t>lebih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14.</a:t>
            </a:r>
            <a:r>
              <a:rPr lang="zh-CN" altLang="en-US" dirty="0"/>
              <a:t> 下</a:t>
            </a:r>
            <a:r>
              <a:rPr lang="en-GB" altLang="zh-CN" dirty="0"/>
              <a:t>			</a:t>
            </a:r>
            <a:r>
              <a:rPr lang="en-GB" altLang="zh-CN" dirty="0" err="1"/>
              <a:t>selanjutnya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15.</a:t>
            </a:r>
            <a:r>
              <a:rPr lang="zh-CN" altLang="en-US" dirty="0"/>
              <a:t> 回</a:t>
            </a:r>
            <a:r>
              <a:rPr lang="en-GB" altLang="zh-CN" dirty="0"/>
              <a:t>			</a:t>
            </a:r>
            <a:r>
              <a:rPr lang="en-GB" altLang="zh-CN" dirty="0" err="1"/>
              <a:t>kembali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16.</a:t>
            </a:r>
            <a:r>
              <a:rPr lang="zh-CN" altLang="en-US" dirty="0"/>
              <a:t> 亲戚</a:t>
            </a:r>
            <a:r>
              <a:rPr lang="en-GB" altLang="zh-CN" dirty="0"/>
              <a:t>		</a:t>
            </a:r>
            <a:r>
              <a:rPr lang="en-GB" altLang="zh-CN" dirty="0" err="1"/>
              <a:t>kerabat</a:t>
            </a:r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17. </a:t>
            </a:r>
            <a:r>
              <a:rPr lang="zh-CN" altLang="en-GB" dirty="0"/>
              <a:t>冬天</a:t>
            </a:r>
            <a:r>
              <a:rPr lang="en-GB" altLang="zh-CN" dirty="0"/>
              <a:t>		</a:t>
            </a:r>
            <a:r>
              <a:rPr lang="en-GB" altLang="zh-CN" dirty="0" err="1"/>
              <a:t>musim</a:t>
            </a:r>
            <a:r>
              <a:rPr lang="en-GB" altLang="zh-CN" dirty="0"/>
              <a:t> </a:t>
            </a:r>
            <a:r>
              <a:rPr lang="en-GB" altLang="zh-CN" dirty="0" err="1"/>
              <a:t>dingin</a:t>
            </a:r>
            <a:r>
              <a:rPr lang="en-GB" altLang="zh-CN" dirty="0"/>
              <a:t>, </a:t>
            </a:r>
            <a:r>
              <a:rPr lang="zh-CN" altLang="en-GB" dirty="0"/>
              <a:t>寒天</a:t>
            </a:r>
            <a:r>
              <a:rPr lang="zh-CN" altLang="en-US" dirty="0"/>
              <a:t>，寒假</a:t>
            </a:r>
            <a:r>
              <a:rPr lang="en-GB" altLang="zh-CN" dirty="0"/>
              <a:t>(</a:t>
            </a:r>
            <a:r>
              <a:rPr lang="en-GB" altLang="zh-CN" dirty="0" err="1"/>
              <a:t>libur</a:t>
            </a:r>
            <a:r>
              <a:rPr lang="en-GB" altLang="zh-CN" dirty="0"/>
              <a:t> </a:t>
            </a:r>
            <a:r>
              <a:rPr lang="en-GB" altLang="zh-CN" dirty="0" err="1"/>
              <a:t>musim</a:t>
            </a:r>
            <a:r>
              <a:rPr lang="en-GB" altLang="zh-CN" dirty="0"/>
              <a:t> </a:t>
            </a:r>
            <a:r>
              <a:rPr lang="en-GB" altLang="zh-CN" dirty="0" err="1"/>
              <a:t>dingin</a:t>
            </a:r>
            <a:r>
              <a:rPr lang="en-GB" altLang="zh-CN" dirty="0"/>
              <a:t>)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18.</a:t>
            </a:r>
            <a:r>
              <a:rPr lang="zh-CN" altLang="en-US" dirty="0"/>
              <a:t> 冷</a:t>
            </a:r>
            <a:r>
              <a:rPr lang="en-GB" altLang="zh-CN" dirty="0"/>
              <a:t>			</a:t>
            </a:r>
            <a:r>
              <a:rPr lang="en-GB" altLang="zh-CN" dirty="0" err="1"/>
              <a:t>dingin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19.</a:t>
            </a:r>
            <a:r>
              <a:rPr lang="zh-CN" altLang="en-US" dirty="0"/>
              <a:t> 春天</a:t>
            </a:r>
            <a:r>
              <a:rPr lang="en-ID" altLang="zh-CN" dirty="0"/>
              <a:t>		</a:t>
            </a:r>
            <a:r>
              <a:rPr lang="en-ID" altLang="zh-CN" dirty="0" err="1"/>
              <a:t>musim</a:t>
            </a:r>
            <a:r>
              <a:rPr lang="en-ID" altLang="zh-CN" dirty="0"/>
              <a:t> semi</a:t>
            </a:r>
          </a:p>
          <a:p>
            <a:pPr marL="0" indent="0">
              <a:buNone/>
            </a:pPr>
            <a:r>
              <a:rPr lang="en-US" altLang="zh-CN" dirty="0"/>
              <a:t>20.</a:t>
            </a:r>
            <a:r>
              <a:rPr lang="zh-CN" altLang="en-US" dirty="0"/>
              <a:t> 暖和</a:t>
            </a:r>
            <a:r>
              <a:rPr lang="en-GB" altLang="zh-CN" dirty="0"/>
              <a:t>		</a:t>
            </a:r>
            <a:r>
              <a:rPr lang="en-GB" altLang="zh-CN" dirty="0" err="1"/>
              <a:t>hangat</a:t>
            </a:r>
            <a:endParaRPr lang="en-ID" altLang="zh-C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42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3FCA08-11D0-7246-BDED-20868B610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21.</a:t>
            </a:r>
            <a:r>
              <a:rPr lang="zh-CN" altLang="en-US" dirty="0"/>
              <a:t> 夏天</a:t>
            </a:r>
            <a:r>
              <a:rPr lang="en-GB" altLang="zh-CN" dirty="0"/>
              <a:t>		</a:t>
            </a:r>
            <a:r>
              <a:rPr lang="en-GB" altLang="zh-CN" dirty="0" err="1"/>
              <a:t>musim</a:t>
            </a:r>
            <a:r>
              <a:rPr lang="en-GB" altLang="zh-CN" dirty="0"/>
              <a:t> </a:t>
            </a:r>
            <a:r>
              <a:rPr lang="en-GB" altLang="zh-CN" dirty="0" err="1"/>
              <a:t>panas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22.</a:t>
            </a:r>
            <a:r>
              <a:rPr lang="zh-CN" altLang="en-US" dirty="0"/>
              <a:t> 晴</a:t>
            </a:r>
            <a:r>
              <a:rPr lang="en-GB" altLang="zh-CN" dirty="0"/>
              <a:t>			</a:t>
            </a:r>
            <a:r>
              <a:rPr lang="en-GB" altLang="zh-CN" dirty="0" err="1"/>
              <a:t>cerah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23.</a:t>
            </a:r>
            <a:r>
              <a:rPr lang="zh-CN" altLang="en-US" dirty="0"/>
              <a:t> 刮</a:t>
            </a:r>
            <a:r>
              <a:rPr lang="en-GB" altLang="zh-CN" dirty="0"/>
              <a:t>			</a:t>
            </a:r>
            <a:r>
              <a:rPr lang="en-GB" altLang="zh-CN" dirty="0" err="1"/>
              <a:t>berhembus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24.</a:t>
            </a:r>
            <a:r>
              <a:rPr lang="zh-CN" altLang="en-US" dirty="0"/>
              <a:t> 风</a:t>
            </a:r>
            <a:r>
              <a:rPr lang="en-GB" altLang="zh-CN" dirty="0"/>
              <a:t>			</a:t>
            </a:r>
            <a:r>
              <a:rPr lang="en-GB" altLang="zh-CN" dirty="0" err="1"/>
              <a:t>angin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25.</a:t>
            </a:r>
            <a:r>
              <a:rPr lang="zh-CN" altLang="en-US" dirty="0"/>
              <a:t> 导游</a:t>
            </a:r>
            <a:r>
              <a:rPr lang="en-GB" altLang="zh-CN" dirty="0"/>
              <a:t>		</a:t>
            </a:r>
            <a:r>
              <a:rPr lang="en-GB" altLang="zh-CN" dirty="0" err="1"/>
              <a:t>pemandu</a:t>
            </a:r>
            <a:r>
              <a:rPr lang="en-GB" altLang="zh-CN" dirty="0"/>
              <a:t> </a:t>
            </a:r>
            <a:r>
              <a:rPr lang="en-GB" altLang="zh-CN" dirty="0" err="1"/>
              <a:t>wisata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26.</a:t>
            </a:r>
            <a:r>
              <a:rPr lang="zh-CN" altLang="en-US" dirty="0"/>
              <a:t> 胖</a:t>
            </a:r>
            <a:r>
              <a:rPr lang="en-GB" altLang="zh-CN" dirty="0"/>
              <a:t>			</a:t>
            </a:r>
            <a:r>
              <a:rPr lang="en-GB" altLang="zh-CN" dirty="0" err="1"/>
              <a:t>gemuk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27.</a:t>
            </a:r>
            <a:r>
              <a:rPr lang="zh-CN" altLang="en-US" dirty="0"/>
              <a:t> 饱</a:t>
            </a:r>
            <a:r>
              <a:rPr lang="en-GB" altLang="zh-CN" dirty="0"/>
              <a:t>			</a:t>
            </a:r>
            <a:r>
              <a:rPr lang="en-GB" altLang="zh-CN" dirty="0" err="1"/>
              <a:t>kenyang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28.</a:t>
            </a:r>
            <a:r>
              <a:rPr lang="zh-CN" altLang="en-US" dirty="0"/>
              <a:t> 开</a:t>
            </a:r>
            <a:r>
              <a:rPr lang="en-GB" altLang="zh-CN" dirty="0"/>
              <a:t>			</a:t>
            </a:r>
            <a:r>
              <a:rPr lang="en-GB" altLang="zh-CN" dirty="0" err="1"/>
              <a:t>mekar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29.</a:t>
            </a:r>
            <a:r>
              <a:rPr lang="zh-CN" altLang="en-US" dirty="0"/>
              <a:t> 考试</a:t>
            </a:r>
            <a:r>
              <a:rPr lang="en-GB" altLang="zh-CN" dirty="0"/>
              <a:t>		</a:t>
            </a:r>
            <a:r>
              <a:rPr lang="en-GB" altLang="zh-CN" dirty="0" err="1"/>
              <a:t>ujian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30.</a:t>
            </a:r>
            <a:r>
              <a:rPr lang="zh-CN" altLang="en-US" dirty="0"/>
              <a:t> 结婚</a:t>
            </a:r>
            <a:r>
              <a:rPr lang="en-GB" altLang="zh-CN" dirty="0"/>
              <a:t>		</a:t>
            </a:r>
            <a:r>
              <a:rPr lang="en-GB" altLang="zh-CN" dirty="0" err="1"/>
              <a:t>menikah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104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EF36E-D791-B947-B594-479CF525E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3761"/>
            <a:ext cx="10515600" cy="5773202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31.</a:t>
            </a:r>
            <a:r>
              <a:rPr lang="zh-CN" altLang="en-US" dirty="0"/>
              <a:t> 关</a:t>
            </a:r>
            <a:r>
              <a:rPr lang="en-GB" altLang="zh-CN" dirty="0"/>
              <a:t>			</a:t>
            </a:r>
            <a:r>
              <a:rPr lang="en-GB" altLang="zh-CN" dirty="0" err="1"/>
              <a:t>tutup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32.</a:t>
            </a:r>
            <a:r>
              <a:rPr lang="zh-CN" altLang="en-US" dirty="0"/>
              <a:t> 门</a:t>
            </a:r>
            <a:r>
              <a:rPr lang="en-GB" altLang="zh-CN" dirty="0"/>
              <a:t>			</a:t>
            </a:r>
            <a:r>
              <a:rPr lang="en-GB" altLang="zh-CN" dirty="0" err="1"/>
              <a:t>pintu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33.</a:t>
            </a:r>
            <a:r>
              <a:rPr lang="zh-CN" altLang="en-US" dirty="0"/>
              <a:t> 分钟</a:t>
            </a:r>
            <a:r>
              <a:rPr lang="en-GB" altLang="zh-CN" dirty="0"/>
              <a:t>		</a:t>
            </a:r>
            <a:r>
              <a:rPr lang="en-GB" altLang="zh-CN" dirty="0" err="1"/>
              <a:t>menit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34.</a:t>
            </a:r>
            <a:r>
              <a:rPr lang="zh-CN" altLang="en-US" dirty="0"/>
              <a:t> 开</a:t>
            </a:r>
            <a:r>
              <a:rPr lang="en-GB" altLang="zh-CN" dirty="0"/>
              <a:t>			</a:t>
            </a:r>
            <a:r>
              <a:rPr lang="en-GB" altLang="zh-CN" dirty="0" err="1"/>
              <a:t>mulai</a:t>
            </a:r>
            <a:r>
              <a:rPr lang="en-GB" altLang="zh-CN" dirty="0"/>
              <a:t> </a:t>
            </a:r>
            <a:r>
              <a:rPr lang="en-GB" altLang="zh-CN" dirty="0" err="1"/>
              <a:t>berjalan</a:t>
            </a:r>
            <a:r>
              <a:rPr lang="en-GB" altLang="zh-CN" dirty="0"/>
              <a:t> (</a:t>
            </a:r>
            <a:r>
              <a:rPr lang="en-GB" altLang="zh-CN" dirty="0" err="1"/>
              <a:t>kendaraan</a:t>
            </a:r>
            <a:r>
              <a:rPr lang="en-GB" altLang="zh-CN" dirty="0"/>
              <a:t>)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35.</a:t>
            </a:r>
            <a:r>
              <a:rPr lang="zh-CN" altLang="en-US" dirty="0"/>
              <a:t> 幼儿园</a:t>
            </a:r>
            <a:r>
              <a:rPr lang="en-GB" altLang="zh-CN" dirty="0"/>
              <a:t>		TK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36.</a:t>
            </a:r>
            <a:r>
              <a:rPr lang="zh-CN" altLang="en-US" dirty="0"/>
              <a:t> 小学</a:t>
            </a:r>
            <a:r>
              <a:rPr lang="en-GB" altLang="zh-CN" dirty="0"/>
              <a:t>		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34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001AF9-F4FE-BB4C-BD1D-FB3C469B0F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课文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8236F62-2CF4-DD44-8824-0B3F82D248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Halaman</a:t>
            </a:r>
            <a:r>
              <a:rPr lang="en-US" dirty="0"/>
              <a:t> 25-26</a:t>
            </a:r>
          </a:p>
        </p:txBody>
      </p:sp>
    </p:spTree>
    <p:extLst>
      <p:ext uri="{BB962C8B-B14F-4D97-AF65-F5344CB8AC3E}">
        <p14:creationId xmlns:p14="http://schemas.microsoft.com/office/powerpoint/2010/main" val="225123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E08F72-3647-2543-9452-D55CAFA6C9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语法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D3C7162-FB60-7442-8AC1-4CF1A9D935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ID" dirty="0"/>
              <a:t>了</a:t>
            </a:r>
            <a:endParaRPr lang="en-ID" altLang="zh-CN" dirty="0"/>
          </a:p>
          <a:p>
            <a:r>
              <a:rPr lang="zh-CN" altLang="en-US" dirty="0"/>
              <a:t>要。。。。了</a:t>
            </a:r>
            <a:endParaRPr lang="en-ID" altLang="zh-CN" dirty="0"/>
          </a:p>
          <a:p>
            <a:r>
              <a:rPr lang="zh-CN" altLang="en-US" dirty="0"/>
              <a:t>能  可以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425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08825-D256-C943-87C0-779001E0E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4A3D4-433B-234E-B94C-D0B389B8A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Mengekspresikan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yang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muncul</a:t>
            </a:r>
            <a:endParaRPr lang="en-US" dirty="0"/>
          </a:p>
          <a:p>
            <a:pPr marL="514350" indent="-514350">
              <a:buAutoNum type="arabicPeriod"/>
            </a:pPr>
            <a:r>
              <a:rPr lang="zh-CN" altLang="en-US" dirty="0"/>
              <a:t>秋天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zh-CN" altLang="en-US" dirty="0"/>
              <a:t>，天气凉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zh-CN" altLang="en-US" dirty="0"/>
              <a:t>。</a:t>
            </a:r>
            <a:endParaRPr lang="en-ID" altLang="zh-CN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zh-CN" altLang="en-US" dirty="0"/>
              <a:t>现在他的病已经好</a:t>
            </a:r>
            <a:r>
              <a:rPr lang="zh-CN" altLang="en-US" dirty="0">
                <a:solidFill>
                  <a:srgbClr val="FF0000"/>
                </a:solidFill>
              </a:rPr>
              <a:t>了。</a:t>
            </a:r>
            <a:endParaRPr lang="en-ID" altLang="zh-CN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zh-CN" altLang="en-US" dirty="0"/>
              <a:t>现在十一点五十了，要下课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zh-CN" altLang="en-US" dirty="0"/>
              <a:t>。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今年我二十一岁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en-US" dirty="0"/>
              <a:t> </a:t>
            </a:r>
            <a:r>
              <a:rPr lang="zh-CN" altLang="en-US" dirty="0"/>
              <a:t>。</a:t>
            </a:r>
            <a:endParaRPr lang="en-ID" altLang="zh-CN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. 27-30</a:t>
            </a:r>
          </a:p>
        </p:txBody>
      </p:sp>
    </p:spTree>
    <p:extLst>
      <p:ext uri="{BB962C8B-B14F-4D97-AF65-F5344CB8AC3E}">
        <p14:creationId xmlns:p14="http://schemas.microsoft.com/office/powerpoint/2010/main" val="2696259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832E0-36D8-2C41-A498-B75135E3A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要。。。了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E5BC3-4B9B-1641-A7AC-1A31C6C9D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Mengindikasikan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yang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zh-CN" altLang="en-US" dirty="0">
                <a:solidFill>
                  <a:srgbClr val="FF0000"/>
                </a:solidFill>
              </a:rPr>
              <a:t>要</a:t>
            </a:r>
            <a:r>
              <a:rPr lang="zh-CN" altLang="en-US" dirty="0"/>
              <a:t>下课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zh-CN" altLang="en-US" dirty="0"/>
              <a:t>。</a:t>
            </a:r>
            <a:endParaRPr lang="en-ID" altLang="zh-CN" dirty="0"/>
          </a:p>
          <a:p>
            <a:pPr marL="514350" indent="-514350">
              <a:buAutoNum type="arabicPeriod"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FF0000"/>
                </a:solidFill>
              </a:rPr>
              <a:t>要</a:t>
            </a:r>
            <a:r>
              <a:rPr lang="zh-CN" altLang="en-US" dirty="0"/>
              <a:t>回国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zh-CN" altLang="en-US" dirty="0"/>
              <a:t>。</a:t>
            </a:r>
            <a:endParaRPr lang="en-ID" altLang="zh-CN" dirty="0"/>
          </a:p>
          <a:p>
            <a:pPr marL="0" indent="0">
              <a:buNone/>
            </a:pPr>
            <a:endParaRPr lang="en-ID" altLang="zh-CN" dirty="0"/>
          </a:p>
          <a:p>
            <a:r>
              <a:rPr lang="en-US" altLang="zh-CN" dirty="0" err="1"/>
              <a:t>Dapat</a:t>
            </a:r>
            <a:r>
              <a:rPr lang="en-US" altLang="zh-CN" dirty="0"/>
              <a:t> </a:t>
            </a:r>
            <a:r>
              <a:rPr lang="en-US" altLang="zh-CN" dirty="0" err="1"/>
              <a:t>ditambahkan</a:t>
            </a:r>
            <a:r>
              <a:rPr lang="en-US" altLang="zh-CN" dirty="0"/>
              <a:t> </a:t>
            </a:r>
            <a:r>
              <a:rPr lang="en-GB" altLang="zh-CN" dirty="0"/>
              <a:t>”</a:t>
            </a:r>
            <a:r>
              <a:rPr lang="zh-CN" altLang="en-GB" dirty="0"/>
              <a:t>就</a:t>
            </a:r>
            <a:r>
              <a:rPr lang="en-GB" altLang="zh-CN" dirty="0"/>
              <a:t>”,</a:t>
            </a:r>
            <a:r>
              <a:rPr lang="zh-CN" altLang="en-US" dirty="0"/>
              <a:t> </a:t>
            </a:r>
            <a:r>
              <a:rPr lang="en-GB" altLang="zh-CN" dirty="0"/>
              <a:t>”</a:t>
            </a:r>
            <a:r>
              <a:rPr lang="zh-CN" altLang="en-GB" dirty="0"/>
              <a:t>快</a:t>
            </a:r>
            <a:r>
              <a:rPr lang="en-GB" altLang="zh-CN" dirty="0"/>
              <a:t>”</a:t>
            </a:r>
          </a:p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dirty="0"/>
              <a:t> </a:t>
            </a:r>
            <a:r>
              <a:rPr lang="zh-CN" altLang="en-GB" dirty="0"/>
              <a:t>他</a:t>
            </a:r>
            <a:r>
              <a:rPr lang="zh-CN" altLang="en-GB" dirty="0">
                <a:solidFill>
                  <a:srgbClr val="FF0000"/>
                </a:solidFill>
              </a:rPr>
              <a:t>就要</a:t>
            </a:r>
            <a:r>
              <a:rPr lang="zh-CN" altLang="en-US" dirty="0"/>
              <a:t>回国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zh-CN" altLang="en-US" dirty="0"/>
              <a:t>。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4.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快</a:t>
            </a:r>
            <a:r>
              <a:rPr lang="zh-CN" altLang="en-US" dirty="0"/>
              <a:t>上课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zh-CN" altLang="en-US" dirty="0"/>
              <a:t>。</a:t>
            </a:r>
            <a:endParaRPr lang="en-ID" altLang="zh-CN" dirty="0"/>
          </a:p>
          <a:p>
            <a:pPr marL="0" indent="0">
              <a:buNone/>
            </a:pPr>
            <a:r>
              <a:rPr lang="en-US" altLang="zh-CN" dirty="0"/>
              <a:t>5.</a:t>
            </a:r>
            <a:r>
              <a:rPr lang="zh-CN" altLang="en-US" dirty="0"/>
              <a:t> 他</a:t>
            </a:r>
            <a:r>
              <a:rPr lang="zh-CN" altLang="en-US" u="sng" dirty="0"/>
              <a:t>下星期</a:t>
            </a:r>
            <a:r>
              <a:rPr lang="zh-CN" altLang="en-US" dirty="0">
                <a:solidFill>
                  <a:srgbClr val="FF0000"/>
                </a:solidFill>
              </a:rPr>
              <a:t>就要</a:t>
            </a:r>
            <a:r>
              <a:rPr lang="zh-CN" altLang="en-US" dirty="0"/>
              <a:t>回国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zh-CN" altLang="en-US" dirty="0"/>
              <a:t>。</a:t>
            </a:r>
            <a:r>
              <a:rPr lang="en-ID" altLang="zh-CN" dirty="0"/>
              <a:t>	</a:t>
            </a:r>
            <a:r>
              <a:rPr lang="en-ID" altLang="zh-CN" dirty="0" err="1"/>
              <a:t>Latihan</a:t>
            </a:r>
            <a:r>
              <a:rPr lang="en-ID" altLang="zh-CN" dirty="0"/>
              <a:t> </a:t>
            </a:r>
            <a:r>
              <a:rPr lang="en-ID" altLang="zh-CN" dirty="0" err="1"/>
              <a:t>hal</a:t>
            </a:r>
            <a:r>
              <a:rPr lang="en-ID" altLang="zh-CN" dirty="0"/>
              <a:t>.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467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453</Words>
  <Application>Microsoft Macintosh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汉语口语三 第三节课</vt:lpstr>
      <vt:lpstr>生词</vt:lpstr>
      <vt:lpstr>PowerPoint Presentation</vt:lpstr>
      <vt:lpstr>PowerPoint Presentation</vt:lpstr>
      <vt:lpstr>PowerPoint Presentation</vt:lpstr>
      <vt:lpstr>课文</vt:lpstr>
      <vt:lpstr>语法</vt:lpstr>
      <vt:lpstr>了</vt:lpstr>
      <vt:lpstr>要。。。了</vt:lpstr>
      <vt:lpstr>能 dan 可以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汉语口语三 第三节课</dc:title>
  <dc:creator>Microsoft Office User</dc:creator>
  <cp:lastModifiedBy>Microsoft Office User</cp:lastModifiedBy>
  <cp:revision>18</cp:revision>
  <dcterms:created xsi:type="dcterms:W3CDTF">2020-08-19T12:29:11Z</dcterms:created>
  <dcterms:modified xsi:type="dcterms:W3CDTF">2020-09-28T14:22:42Z</dcterms:modified>
</cp:coreProperties>
</file>