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9" r:id="rId1"/>
  </p:sldMasterIdLst>
  <p:notesMasterIdLst>
    <p:notesMasterId r:id="rId16"/>
  </p:notesMasterIdLst>
  <p:sldIdLst>
    <p:sldId id="256" r:id="rId2"/>
    <p:sldId id="258" r:id="rId3"/>
    <p:sldId id="259" r:id="rId4"/>
    <p:sldId id="280" r:id="rId5"/>
    <p:sldId id="260" r:id="rId6"/>
    <p:sldId id="282" r:id="rId7"/>
    <p:sldId id="283" r:id="rId8"/>
    <p:sldId id="281" r:id="rId9"/>
    <p:sldId id="284" r:id="rId10"/>
    <p:sldId id="285" r:id="rId11"/>
    <p:sldId id="286" r:id="rId12"/>
    <p:sldId id="287" r:id="rId13"/>
    <p:sldId id="271" r:id="rId14"/>
    <p:sldId id="276" r:id="rId15"/>
  </p:sldIdLst>
  <p:sldSz cx="12192000" cy="6858000"/>
  <p:notesSz cx="6858000" cy="9144000"/>
  <p:embeddedFontLst>
    <p:embeddedFont>
      <p:font typeface="Abril Fatface" panose="02000503000000020003" pitchFamily="2" charset="0"/>
      <p:regular r:id="rId17"/>
    </p:embeddedFont>
    <p:embeddedFont>
      <p:font typeface="Barlow Condensed" panose="00000506000000000000" pitchFamily="2" charset="0"/>
      <p:regular r:id="rId18"/>
      <p:bold r:id="rId19"/>
      <p:italic r:id="rId20"/>
      <p:boldItalic r:id="rId21"/>
    </p:embeddedFont>
    <p:embeddedFont>
      <p:font typeface="Cambria Math" panose="02040503050406030204" pitchFamily="18" charset="0"/>
      <p:regular r:id="rId22"/>
    </p:embeddedFont>
    <p:embeddedFont>
      <p:font typeface="DM Sans" pitchFamily="2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0" y="9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ga073618e60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" name="Google Shape;537;ga073618e60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ga073618e60_0_7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2" name="Google Shape;1012;ga073618e60_0_7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90630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ga073618e60_0_7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2" name="Google Shape;1012;ga073618e60_0_7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28271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ga073618e60_0_7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2" name="Google Shape;1012;ga073618e60_0_7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040444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ga073618e60_0_6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0" name="Google Shape;940;ga073618e60_0_6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Google Shape;1011;ga073618e60_0_7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2" name="Google Shape;1012;ga073618e60_0_7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ga073618e60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0" name="Google Shape;550;ga073618e60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3" name="Google Shape;563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3" name="Google Shape;563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53050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ga073618e6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1" name="Google Shape;571;ga073618e6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ga073618e6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1" name="Google Shape;571;ga073618e6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6353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ga073618e6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1" name="Google Shape;571;ga073618e6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1187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ga073618e6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1" name="Google Shape;571;ga073618e6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57013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ga073618e6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1" name="Google Shape;571;ga073618e6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0665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1 Title">
  <p:cSld name="CUSTOM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415600" y="1964971"/>
            <a:ext cx="11360700" cy="2291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-17" y="3969229"/>
            <a:ext cx="11090467" cy="2888651"/>
          </a:xfrm>
          <a:custGeom>
            <a:avLst/>
            <a:gdLst/>
            <a:ahLst/>
            <a:cxnLst/>
            <a:rect l="l" t="t" r="r" b="b"/>
            <a:pathLst>
              <a:path w="2592745" h="675313" extrusionOk="0">
                <a:moveTo>
                  <a:pt x="0" y="0"/>
                </a:moveTo>
                <a:cubicBezTo>
                  <a:pt x="100515" y="96959"/>
                  <a:pt x="189388" y="176002"/>
                  <a:pt x="259689" y="236225"/>
                </a:cubicBezTo>
                <a:cubicBezTo>
                  <a:pt x="363216" y="324940"/>
                  <a:pt x="447220" y="449688"/>
                  <a:pt x="653005" y="439157"/>
                </a:cubicBezTo>
                <a:cubicBezTo>
                  <a:pt x="1012869" y="420743"/>
                  <a:pt x="1098797" y="172039"/>
                  <a:pt x="1437689" y="192785"/>
                </a:cubicBezTo>
                <a:cubicBezTo>
                  <a:pt x="1909188" y="221662"/>
                  <a:pt x="2325175" y="509934"/>
                  <a:pt x="2592745" y="675314"/>
                </a:cubicBezTo>
                <a:cubicBezTo>
                  <a:pt x="1728497" y="675314"/>
                  <a:pt x="864249" y="675314"/>
                  <a:pt x="23" y="675314"/>
                </a:cubicBezTo>
                <a:cubicBezTo>
                  <a:pt x="0" y="450209"/>
                  <a:pt x="0" y="225105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-104230" y="-91747"/>
            <a:ext cx="3770950" cy="2448713"/>
          </a:xfrm>
          <a:custGeom>
            <a:avLst/>
            <a:gdLst/>
            <a:ahLst/>
            <a:cxnLst/>
            <a:rect l="l" t="t" r="r" b="b"/>
            <a:pathLst>
              <a:path w="530000" h="344162" extrusionOk="0">
                <a:moveTo>
                  <a:pt x="0" y="285644"/>
                </a:moveTo>
                <a:cubicBezTo>
                  <a:pt x="30485" y="336966"/>
                  <a:pt x="53066" y="344984"/>
                  <a:pt x="67289" y="344101"/>
                </a:cubicBezTo>
                <a:cubicBezTo>
                  <a:pt x="137658" y="339729"/>
                  <a:pt x="178698" y="240438"/>
                  <a:pt x="242023" y="99201"/>
                </a:cubicBezTo>
                <a:cubicBezTo>
                  <a:pt x="275769" y="23939"/>
                  <a:pt x="393633" y="27518"/>
                  <a:pt x="393633" y="27518"/>
                </a:cubicBezTo>
                <a:cubicBezTo>
                  <a:pt x="413473" y="29353"/>
                  <a:pt x="441172" y="34879"/>
                  <a:pt x="478860" y="27518"/>
                </a:cubicBezTo>
                <a:cubicBezTo>
                  <a:pt x="500874" y="23215"/>
                  <a:pt x="518336" y="16080"/>
                  <a:pt x="530000" y="10464"/>
                </a:cubicBezTo>
                <a:cubicBezTo>
                  <a:pt x="353341" y="6976"/>
                  <a:pt x="176659" y="3488"/>
                  <a:pt x="0" y="0"/>
                </a:cubicBezTo>
                <a:cubicBezTo>
                  <a:pt x="0" y="95192"/>
                  <a:pt x="0" y="190429"/>
                  <a:pt x="0" y="28564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8767173" y="-91759"/>
            <a:ext cx="3653618" cy="2291158"/>
          </a:xfrm>
          <a:custGeom>
            <a:avLst/>
            <a:gdLst/>
            <a:ahLst/>
            <a:cxnLst/>
            <a:rect l="l" t="t" r="r" b="b"/>
            <a:pathLst>
              <a:path w="524380" h="328835" extrusionOk="0">
                <a:moveTo>
                  <a:pt x="767" y="0"/>
                </a:moveTo>
                <a:cubicBezTo>
                  <a:pt x="-750" y="12049"/>
                  <a:pt x="-795" y="28786"/>
                  <a:pt x="8083" y="43916"/>
                </a:cubicBezTo>
                <a:cubicBezTo>
                  <a:pt x="22374" y="68331"/>
                  <a:pt x="47967" y="68376"/>
                  <a:pt x="71408" y="82871"/>
                </a:cubicBezTo>
                <a:cubicBezTo>
                  <a:pt x="116162" y="110593"/>
                  <a:pt x="99470" y="157951"/>
                  <a:pt x="132288" y="199761"/>
                </a:cubicBezTo>
                <a:cubicBezTo>
                  <a:pt x="170541" y="248478"/>
                  <a:pt x="230062" y="231129"/>
                  <a:pt x="344166" y="258217"/>
                </a:cubicBezTo>
                <a:cubicBezTo>
                  <a:pt x="389350" y="268930"/>
                  <a:pt x="452109" y="288770"/>
                  <a:pt x="524381" y="328835"/>
                </a:cubicBezTo>
                <a:cubicBezTo>
                  <a:pt x="522750" y="219216"/>
                  <a:pt x="521142" y="109597"/>
                  <a:pt x="519511" y="0"/>
                </a:cubicBezTo>
                <a:cubicBezTo>
                  <a:pt x="346566" y="0"/>
                  <a:pt x="173667" y="0"/>
                  <a:pt x="76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" name="Google Shape;15;p2"/>
          <p:cNvGrpSpPr/>
          <p:nvPr/>
        </p:nvGrpSpPr>
        <p:grpSpPr>
          <a:xfrm>
            <a:off x="10809956" y="2843384"/>
            <a:ext cx="1654329" cy="1617109"/>
            <a:chOff x="5560039" y="3313909"/>
            <a:chExt cx="460060" cy="449684"/>
          </a:xfrm>
        </p:grpSpPr>
        <p:sp>
          <p:nvSpPr>
            <p:cNvPr id="16" name="Google Shape;16;p2"/>
            <p:cNvSpPr/>
            <p:nvPr/>
          </p:nvSpPr>
          <p:spPr>
            <a:xfrm>
              <a:off x="5677309" y="3313909"/>
              <a:ext cx="92320" cy="32065"/>
            </a:xfrm>
            <a:custGeom>
              <a:avLst/>
              <a:gdLst/>
              <a:ahLst/>
              <a:cxnLst/>
              <a:rect l="l" t="t" r="r" b="b"/>
              <a:pathLst>
                <a:path w="92320" h="32065" extrusionOk="0">
                  <a:moveTo>
                    <a:pt x="10178" y="32061"/>
                  </a:moveTo>
                  <a:cubicBezTo>
                    <a:pt x="35409" y="31200"/>
                    <a:pt x="60571" y="27214"/>
                    <a:pt x="84782" y="20057"/>
                  </a:cubicBezTo>
                  <a:cubicBezTo>
                    <a:pt x="89901" y="18540"/>
                    <a:pt x="93615" y="12832"/>
                    <a:pt x="91894" y="7510"/>
                  </a:cubicBezTo>
                  <a:cubicBezTo>
                    <a:pt x="90218" y="2346"/>
                    <a:pt x="84828" y="-1233"/>
                    <a:pt x="79347" y="398"/>
                  </a:cubicBezTo>
                  <a:cubicBezTo>
                    <a:pt x="67841" y="3795"/>
                    <a:pt x="56155" y="6513"/>
                    <a:pt x="44309" y="8461"/>
                  </a:cubicBezTo>
                  <a:cubicBezTo>
                    <a:pt x="42905" y="8687"/>
                    <a:pt x="41478" y="8914"/>
                    <a:pt x="40074" y="9118"/>
                  </a:cubicBezTo>
                  <a:cubicBezTo>
                    <a:pt x="39372" y="9231"/>
                    <a:pt x="38647" y="9322"/>
                    <a:pt x="37945" y="9435"/>
                  </a:cubicBezTo>
                  <a:cubicBezTo>
                    <a:pt x="37786" y="9457"/>
                    <a:pt x="37719" y="9457"/>
                    <a:pt x="37628" y="9480"/>
                  </a:cubicBezTo>
                  <a:cubicBezTo>
                    <a:pt x="37560" y="9480"/>
                    <a:pt x="37537" y="9480"/>
                    <a:pt x="37470" y="9503"/>
                  </a:cubicBezTo>
                  <a:cubicBezTo>
                    <a:pt x="34457" y="9888"/>
                    <a:pt x="31422" y="10227"/>
                    <a:pt x="28410" y="10522"/>
                  </a:cubicBezTo>
                  <a:cubicBezTo>
                    <a:pt x="22363" y="11111"/>
                    <a:pt x="16270" y="11496"/>
                    <a:pt x="10201" y="11700"/>
                  </a:cubicBezTo>
                  <a:cubicBezTo>
                    <a:pt x="4878" y="11881"/>
                    <a:pt x="-240" y="16252"/>
                    <a:pt x="9" y="21892"/>
                  </a:cubicBezTo>
                  <a:cubicBezTo>
                    <a:pt x="235" y="27237"/>
                    <a:pt x="4470" y="32242"/>
                    <a:pt x="10178" y="3206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626598" y="3363659"/>
              <a:ext cx="70877" cy="25415"/>
            </a:xfrm>
            <a:custGeom>
              <a:avLst/>
              <a:gdLst/>
              <a:ahLst/>
              <a:cxnLst/>
              <a:rect l="l" t="t" r="r" b="b"/>
              <a:pathLst>
                <a:path w="70877" h="25415" extrusionOk="0">
                  <a:moveTo>
                    <a:pt x="10223" y="25366"/>
                  </a:moveTo>
                  <a:cubicBezTo>
                    <a:pt x="28070" y="25751"/>
                    <a:pt x="45963" y="23871"/>
                    <a:pt x="63357" y="19953"/>
                  </a:cubicBezTo>
                  <a:cubicBezTo>
                    <a:pt x="68566" y="18775"/>
                    <a:pt x="72122" y="12479"/>
                    <a:pt x="70469" y="7406"/>
                  </a:cubicBezTo>
                  <a:cubicBezTo>
                    <a:pt x="68702" y="1947"/>
                    <a:pt x="63516" y="-974"/>
                    <a:pt x="57921" y="294"/>
                  </a:cubicBezTo>
                  <a:cubicBezTo>
                    <a:pt x="53799" y="1222"/>
                    <a:pt x="49632" y="2038"/>
                    <a:pt x="45464" y="2717"/>
                  </a:cubicBezTo>
                  <a:cubicBezTo>
                    <a:pt x="44491" y="2876"/>
                    <a:pt x="43539" y="3034"/>
                    <a:pt x="42566" y="3170"/>
                  </a:cubicBezTo>
                  <a:cubicBezTo>
                    <a:pt x="42475" y="3193"/>
                    <a:pt x="41161" y="3352"/>
                    <a:pt x="40776" y="3420"/>
                  </a:cubicBezTo>
                  <a:cubicBezTo>
                    <a:pt x="38874" y="3646"/>
                    <a:pt x="36994" y="3872"/>
                    <a:pt x="35091" y="4053"/>
                  </a:cubicBezTo>
                  <a:cubicBezTo>
                    <a:pt x="26825" y="4869"/>
                    <a:pt x="18513" y="5141"/>
                    <a:pt x="10201" y="4959"/>
                  </a:cubicBezTo>
                  <a:cubicBezTo>
                    <a:pt x="4878" y="4846"/>
                    <a:pt x="-240" y="9738"/>
                    <a:pt x="9" y="15151"/>
                  </a:cubicBezTo>
                  <a:cubicBezTo>
                    <a:pt x="281" y="20813"/>
                    <a:pt x="4516" y="25253"/>
                    <a:pt x="10223" y="2536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677420" y="3406396"/>
              <a:ext cx="83997" cy="31148"/>
            </a:xfrm>
            <a:custGeom>
              <a:avLst/>
              <a:gdLst/>
              <a:ahLst/>
              <a:cxnLst/>
              <a:rect l="l" t="t" r="r" b="b"/>
              <a:pathLst>
                <a:path w="83997" h="31148" extrusionOk="0">
                  <a:moveTo>
                    <a:pt x="83584" y="7452"/>
                  </a:moveTo>
                  <a:cubicBezTo>
                    <a:pt x="81862" y="2107"/>
                    <a:pt x="76585" y="-1087"/>
                    <a:pt x="71037" y="340"/>
                  </a:cubicBezTo>
                  <a:cubicBezTo>
                    <a:pt x="60799" y="2967"/>
                    <a:pt x="50449" y="5187"/>
                    <a:pt x="40030" y="6953"/>
                  </a:cubicBezTo>
                  <a:cubicBezTo>
                    <a:pt x="37517" y="7384"/>
                    <a:pt x="35003" y="7791"/>
                    <a:pt x="32466" y="8177"/>
                  </a:cubicBezTo>
                  <a:cubicBezTo>
                    <a:pt x="31016" y="8403"/>
                    <a:pt x="29589" y="8607"/>
                    <a:pt x="28140" y="8811"/>
                  </a:cubicBezTo>
                  <a:cubicBezTo>
                    <a:pt x="27664" y="8879"/>
                    <a:pt x="27461" y="8901"/>
                    <a:pt x="27370" y="8924"/>
                  </a:cubicBezTo>
                  <a:cubicBezTo>
                    <a:pt x="27257" y="8947"/>
                    <a:pt x="27030" y="8969"/>
                    <a:pt x="26509" y="9015"/>
                  </a:cubicBezTo>
                  <a:cubicBezTo>
                    <a:pt x="21074" y="9671"/>
                    <a:pt x="15638" y="10260"/>
                    <a:pt x="10202" y="10736"/>
                  </a:cubicBezTo>
                  <a:cubicBezTo>
                    <a:pt x="4902" y="11189"/>
                    <a:pt x="-261" y="15107"/>
                    <a:pt x="10" y="20928"/>
                  </a:cubicBezTo>
                  <a:cubicBezTo>
                    <a:pt x="237" y="26069"/>
                    <a:pt x="4518" y="31595"/>
                    <a:pt x="10202" y="31120"/>
                  </a:cubicBezTo>
                  <a:cubicBezTo>
                    <a:pt x="32557" y="29217"/>
                    <a:pt x="54729" y="25548"/>
                    <a:pt x="76472" y="19999"/>
                  </a:cubicBezTo>
                  <a:cubicBezTo>
                    <a:pt x="81636" y="18663"/>
                    <a:pt x="85260" y="12616"/>
                    <a:pt x="83584" y="745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5754383" y="3379621"/>
              <a:ext cx="97597" cy="23863"/>
            </a:xfrm>
            <a:custGeom>
              <a:avLst/>
              <a:gdLst/>
              <a:ahLst/>
              <a:cxnLst/>
              <a:rect l="l" t="t" r="r" b="b"/>
              <a:pathLst>
                <a:path w="97597" h="23863" extrusionOk="0">
                  <a:moveTo>
                    <a:pt x="7" y="12258"/>
                  </a:moveTo>
                  <a:cubicBezTo>
                    <a:pt x="279" y="18214"/>
                    <a:pt x="4492" y="21883"/>
                    <a:pt x="10199" y="22450"/>
                  </a:cubicBezTo>
                  <a:cubicBezTo>
                    <a:pt x="36879" y="25054"/>
                    <a:pt x="63627" y="23990"/>
                    <a:pt x="90103" y="19845"/>
                  </a:cubicBezTo>
                  <a:cubicBezTo>
                    <a:pt x="95381" y="19030"/>
                    <a:pt x="98778" y="12122"/>
                    <a:pt x="97215" y="7298"/>
                  </a:cubicBezTo>
                  <a:cubicBezTo>
                    <a:pt x="95358" y="1545"/>
                    <a:pt x="90330" y="-697"/>
                    <a:pt x="84668" y="186"/>
                  </a:cubicBezTo>
                  <a:cubicBezTo>
                    <a:pt x="81112" y="730"/>
                    <a:pt x="79776" y="933"/>
                    <a:pt x="76967" y="1273"/>
                  </a:cubicBezTo>
                  <a:cubicBezTo>
                    <a:pt x="73864" y="1658"/>
                    <a:pt x="70739" y="1998"/>
                    <a:pt x="67613" y="2270"/>
                  </a:cubicBezTo>
                  <a:cubicBezTo>
                    <a:pt x="61181" y="2859"/>
                    <a:pt x="54749" y="3244"/>
                    <a:pt x="48294" y="3402"/>
                  </a:cubicBezTo>
                  <a:cubicBezTo>
                    <a:pt x="35566" y="3742"/>
                    <a:pt x="22837" y="3266"/>
                    <a:pt x="10176" y="2043"/>
                  </a:cubicBezTo>
                  <a:cubicBezTo>
                    <a:pt x="4877" y="1545"/>
                    <a:pt x="-219" y="7116"/>
                    <a:pt x="7" y="1225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5821106" y="3340451"/>
              <a:ext cx="84281" cy="23527"/>
            </a:xfrm>
            <a:custGeom>
              <a:avLst/>
              <a:gdLst/>
              <a:ahLst/>
              <a:cxnLst/>
              <a:rect l="l" t="t" r="r" b="b"/>
              <a:pathLst>
                <a:path w="84281" h="23527" extrusionOk="0">
                  <a:moveTo>
                    <a:pt x="10199" y="23026"/>
                  </a:moveTo>
                  <a:cubicBezTo>
                    <a:pt x="32485" y="24317"/>
                    <a:pt x="54704" y="23071"/>
                    <a:pt x="76786" y="19832"/>
                  </a:cubicBezTo>
                  <a:cubicBezTo>
                    <a:pt x="82086" y="19062"/>
                    <a:pt x="85460" y="12086"/>
                    <a:pt x="83898" y="7285"/>
                  </a:cubicBezTo>
                  <a:cubicBezTo>
                    <a:pt x="82018" y="1509"/>
                    <a:pt x="77035" y="-665"/>
                    <a:pt x="71350" y="173"/>
                  </a:cubicBezTo>
                  <a:cubicBezTo>
                    <a:pt x="68316" y="626"/>
                    <a:pt x="68338" y="626"/>
                    <a:pt x="65303" y="989"/>
                  </a:cubicBezTo>
                  <a:cubicBezTo>
                    <a:pt x="62744" y="1283"/>
                    <a:pt x="60185" y="1577"/>
                    <a:pt x="57625" y="1804"/>
                  </a:cubicBezTo>
                  <a:cubicBezTo>
                    <a:pt x="52303" y="2302"/>
                    <a:pt x="46980" y="2665"/>
                    <a:pt x="41658" y="2891"/>
                  </a:cubicBezTo>
                  <a:cubicBezTo>
                    <a:pt x="31172" y="3344"/>
                    <a:pt x="20685" y="3231"/>
                    <a:pt x="10199" y="2620"/>
                  </a:cubicBezTo>
                  <a:cubicBezTo>
                    <a:pt x="4877" y="2302"/>
                    <a:pt x="-219" y="7534"/>
                    <a:pt x="7" y="12811"/>
                  </a:cubicBezTo>
                  <a:cubicBezTo>
                    <a:pt x="256" y="18609"/>
                    <a:pt x="4492" y="22686"/>
                    <a:pt x="10199" y="2302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898291" y="3390305"/>
              <a:ext cx="105606" cy="23400"/>
            </a:xfrm>
            <a:custGeom>
              <a:avLst/>
              <a:gdLst/>
              <a:ahLst/>
              <a:cxnLst/>
              <a:rect l="l" t="t" r="r" b="b"/>
              <a:pathLst>
                <a:path w="105606" h="23400" extrusionOk="0">
                  <a:moveTo>
                    <a:pt x="9" y="12943"/>
                  </a:moveTo>
                  <a:cubicBezTo>
                    <a:pt x="258" y="18583"/>
                    <a:pt x="4493" y="22977"/>
                    <a:pt x="10201" y="23135"/>
                  </a:cubicBezTo>
                  <a:cubicBezTo>
                    <a:pt x="38625" y="23905"/>
                    <a:pt x="67094" y="22999"/>
                    <a:pt x="95405" y="20418"/>
                  </a:cubicBezTo>
                  <a:cubicBezTo>
                    <a:pt x="100705" y="19942"/>
                    <a:pt x="105868" y="16069"/>
                    <a:pt x="105597" y="10226"/>
                  </a:cubicBezTo>
                  <a:cubicBezTo>
                    <a:pt x="105370" y="5107"/>
                    <a:pt x="101090" y="-487"/>
                    <a:pt x="95405" y="34"/>
                  </a:cubicBezTo>
                  <a:cubicBezTo>
                    <a:pt x="67071" y="2616"/>
                    <a:pt x="38625" y="3522"/>
                    <a:pt x="10201" y="2752"/>
                  </a:cubicBezTo>
                  <a:cubicBezTo>
                    <a:pt x="4856" y="2616"/>
                    <a:pt x="-240" y="7530"/>
                    <a:pt x="9" y="1294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722139" y="3446620"/>
              <a:ext cx="963" cy="59"/>
            </a:xfrm>
            <a:custGeom>
              <a:avLst/>
              <a:gdLst/>
              <a:ahLst/>
              <a:cxnLst/>
              <a:rect l="l" t="t" r="r" b="b"/>
              <a:pathLst>
                <a:path w="963" h="59" extrusionOk="0">
                  <a:moveTo>
                    <a:pt x="0" y="0"/>
                  </a:moveTo>
                  <a:cubicBezTo>
                    <a:pt x="793" y="68"/>
                    <a:pt x="1699" y="90"/>
                    <a:pt x="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703844" y="3445452"/>
              <a:ext cx="57732" cy="22516"/>
            </a:xfrm>
            <a:custGeom>
              <a:avLst/>
              <a:gdLst/>
              <a:ahLst/>
              <a:cxnLst/>
              <a:rect l="l" t="t" r="r" b="b"/>
              <a:pathLst>
                <a:path w="57732" h="22516" extrusionOk="0">
                  <a:moveTo>
                    <a:pt x="7378" y="19921"/>
                  </a:moveTo>
                  <a:cubicBezTo>
                    <a:pt x="20627" y="22435"/>
                    <a:pt x="34103" y="23251"/>
                    <a:pt x="47534" y="21801"/>
                  </a:cubicBezTo>
                  <a:cubicBezTo>
                    <a:pt x="50319" y="21507"/>
                    <a:pt x="52698" y="20872"/>
                    <a:pt x="54736" y="18811"/>
                  </a:cubicBezTo>
                  <a:cubicBezTo>
                    <a:pt x="56503" y="17045"/>
                    <a:pt x="57839" y="14146"/>
                    <a:pt x="57726" y="11609"/>
                  </a:cubicBezTo>
                  <a:cubicBezTo>
                    <a:pt x="57499" y="6581"/>
                    <a:pt x="53218" y="806"/>
                    <a:pt x="47534" y="1417"/>
                  </a:cubicBezTo>
                  <a:cubicBezTo>
                    <a:pt x="41419" y="2074"/>
                    <a:pt x="35258" y="2301"/>
                    <a:pt x="29120" y="2074"/>
                  </a:cubicBezTo>
                  <a:cubicBezTo>
                    <a:pt x="26108" y="1961"/>
                    <a:pt x="23096" y="1734"/>
                    <a:pt x="20106" y="1417"/>
                  </a:cubicBezTo>
                  <a:cubicBezTo>
                    <a:pt x="19404" y="1349"/>
                    <a:pt x="18657" y="1191"/>
                    <a:pt x="17955" y="1168"/>
                  </a:cubicBezTo>
                  <a:cubicBezTo>
                    <a:pt x="18113" y="1168"/>
                    <a:pt x="18204" y="1168"/>
                    <a:pt x="18317" y="1191"/>
                  </a:cubicBezTo>
                  <a:cubicBezTo>
                    <a:pt x="18113" y="1168"/>
                    <a:pt x="17932" y="1168"/>
                    <a:pt x="17796" y="1145"/>
                  </a:cubicBezTo>
                  <a:cubicBezTo>
                    <a:pt x="16120" y="896"/>
                    <a:pt x="14467" y="602"/>
                    <a:pt x="12813" y="285"/>
                  </a:cubicBezTo>
                  <a:cubicBezTo>
                    <a:pt x="10073" y="-236"/>
                    <a:pt x="7423" y="-123"/>
                    <a:pt x="4954" y="1304"/>
                  </a:cubicBezTo>
                  <a:cubicBezTo>
                    <a:pt x="2848" y="2550"/>
                    <a:pt x="832" y="4973"/>
                    <a:pt x="266" y="7397"/>
                  </a:cubicBezTo>
                  <a:cubicBezTo>
                    <a:pt x="-889" y="12402"/>
                    <a:pt x="1761" y="18857"/>
                    <a:pt x="7378" y="1992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788922" y="3448799"/>
              <a:ext cx="76290" cy="26505"/>
            </a:xfrm>
            <a:custGeom>
              <a:avLst/>
              <a:gdLst/>
              <a:ahLst/>
              <a:cxnLst/>
              <a:rect l="l" t="t" r="r" b="b"/>
              <a:pathLst>
                <a:path w="76290" h="26505" extrusionOk="0">
                  <a:moveTo>
                    <a:pt x="63355" y="403"/>
                  </a:moveTo>
                  <a:cubicBezTo>
                    <a:pt x="59007" y="1716"/>
                    <a:pt x="54636" y="2849"/>
                    <a:pt x="50174" y="3755"/>
                  </a:cubicBezTo>
                  <a:cubicBezTo>
                    <a:pt x="44829" y="4842"/>
                    <a:pt x="42473" y="5159"/>
                    <a:pt x="37876" y="5589"/>
                  </a:cubicBezTo>
                  <a:cubicBezTo>
                    <a:pt x="28658" y="6427"/>
                    <a:pt x="19394" y="6314"/>
                    <a:pt x="10199" y="5317"/>
                  </a:cubicBezTo>
                  <a:cubicBezTo>
                    <a:pt x="4877" y="4751"/>
                    <a:pt x="-219" y="10413"/>
                    <a:pt x="7" y="15509"/>
                  </a:cubicBezTo>
                  <a:cubicBezTo>
                    <a:pt x="279" y="21511"/>
                    <a:pt x="4492" y="25090"/>
                    <a:pt x="10199" y="25701"/>
                  </a:cubicBezTo>
                  <a:cubicBezTo>
                    <a:pt x="29813" y="27785"/>
                    <a:pt x="49879" y="25792"/>
                    <a:pt x="68746" y="20062"/>
                  </a:cubicBezTo>
                  <a:cubicBezTo>
                    <a:pt x="73842" y="18522"/>
                    <a:pt x="77601" y="12860"/>
                    <a:pt x="75857" y="7515"/>
                  </a:cubicBezTo>
                  <a:cubicBezTo>
                    <a:pt x="74227" y="2396"/>
                    <a:pt x="68814" y="-1251"/>
                    <a:pt x="63355" y="40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911457" y="3469558"/>
              <a:ext cx="84880" cy="25459"/>
            </a:xfrm>
            <a:custGeom>
              <a:avLst/>
              <a:gdLst/>
              <a:ahLst/>
              <a:cxnLst/>
              <a:rect l="l" t="t" r="r" b="b"/>
              <a:pathLst>
                <a:path w="84880" h="25459" extrusionOk="0">
                  <a:moveTo>
                    <a:pt x="77347" y="20004"/>
                  </a:moveTo>
                  <a:cubicBezTo>
                    <a:pt x="82511" y="18645"/>
                    <a:pt x="86157" y="12666"/>
                    <a:pt x="84459" y="7456"/>
                  </a:cubicBezTo>
                  <a:cubicBezTo>
                    <a:pt x="82737" y="2157"/>
                    <a:pt x="77437" y="-1105"/>
                    <a:pt x="71911" y="345"/>
                  </a:cubicBezTo>
                  <a:cubicBezTo>
                    <a:pt x="61017" y="3198"/>
                    <a:pt x="53272" y="4467"/>
                    <a:pt x="42536" y="5010"/>
                  </a:cubicBezTo>
                  <a:cubicBezTo>
                    <a:pt x="37395" y="5282"/>
                    <a:pt x="32231" y="5282"/>
                    <a:pt x="27067" y="5033"/>
                  </a:cubicBezTo>
                  <a:cubicBezTo>
                    <a:pt x="24576" y="4920"/>
                    <a:pt x="22107" y="4739"/>
                    <a:pt x="19616" y="4490"/>
                  </a:cubicBezTo>
                  <a:cubicBezTo>
                    <a:pt x="18325" y="4376"/>
                    <a:pt x="17056" y="4218"/>
                    <a:pt x="15765" y="4059"/>
                  </a:cubicBezTo>
                  <a:cubicBezTo>
                    <a:pt x="15652" y="4036"/>
                    <a:pt x="13093" y="3674"/>
                    <a:pt x="12798" y="3629"/>
                  </a:cubicBezTo>
                  <a:cubicBezTo>
                    <a:pt x="7544" y="2814"/>
                    <a:pt x="1587" y="4965"/>
                    <a:pt x="251" y="10741"/>
                  </a:cubicBezTo>
                  <a:cubicBezTo>
                    <a:pt x="-859" y="15610"/>
                    <a:pt x="1746" y="22405"/>
                    <a:pt x="7363" y="23288"/>
                  </a:cubicBezTo>
                  <a:cubicBezTo>
                    <a:pt x="30781" y="26957"/>
                    <a:pt x="54404" y="26051"/>
                    <a:pt x="77347" y="2000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853063" y="3513507"/>
              <a:ext cx="73656" cy="26214"/>
            </a:xfrm>
            <a:custGeom>
              <a:avLst/>
              <a:gdLst/>
              <a:ahLst/>
              <a:cxnLst/>
              <a:rect l="l" t="t" r="r" b="b"/>
              <a:pathLst>
                <a:path w="73656" h="26214" extrusionOk="0">
                  <a:moveTo>
                    <a:pt x="39574" y="4818"/>
                  </a:moveTo>
                  <a:cubicBezTo>
                    <a:pt x="38555" y="4932"/>
                    <a:pt x="37559" y="5045"/>
                    <a:pt x="36540" y="5135"/>
                  </a:cubicBezTo>
                  <a:cubicBezTo>
                    <a:pt x="27774" y="5973"/>
                    <a:pt x="18964" y="6041"/>
                    <a:pt x="10199" y="5384"/>
                  </a:cubicBezTo>
                  <a:cubicBezTo>
                    <a:pt x="4877" y="4977"/>
                    <a:pt x="-219" y="10367"/>
                    <a:pt x="7" y="15576"/>
                  </a:cubicBezTo>
                  <a:cubicBezTo>
                    <a:pt x="279" y="21442"/>
                    <a:pt x="4492" y="25338"/>
                    <a:pt x="10199" y="25768"/>
                  </a:cubicBezTo>
                  <a:cubicBezTo>
                    <a:pt x="28952" y="27195"/>
                    <a:pt x="48022" y="25180"/>
                    <a:pt x="66119" y="20038"/>
                  </a:cubicBezTo>
                  <a:cubicBezTo>
                    <a:pt x="71237" y="18589"/>
                    <a:pt x="74951" y="12768"/>
                    <a:pt x="73230" y="7491"/>
                  </a:cubicBezTo>
                  <a:cubicBezTo>
                    <a:pt x="71532" y="2259"/>
                    <a:pt x="66186" y="-1183"/>
                    <a:pt x="60683" y="379"/>
                  </a:cubicBezTo>
                  <a:cubicBezTo>
                    <a:pt x="56448" y="1580"/>
                    <a:pt x="52190" y="2621"/>
                    <a:pt x="47864" y="3459"/>
                  </a:cubicBezTo>
                  <a:cubicBezTo>
                    <a:pt x="45712" y="3867"/>
                    <a:pt x="43538" y="4252"/>
                    <a:pt x="41364" y="4569"/>
                  </a:cubicBezTo>
                  <a:cubicBezTo>
                    <a:pt x="41069" y="4614"/>
                    <a:pt x="40797" y="4660"/>
                    <a:pt x="40503" y="4682"/>
                  </a:cubicBezTo>
                  <a:cubicBezTo>
                    <a:pt x="40594" y="4682"/>
                    <a:pt x="40322" y="4728"/>
                    <a:pt x="39574" y="481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826493" y="3553273"/>
              <a:ext cx="102867" cy="29351"/>
            </a:xfrm>
            <a:custGeom>
              <a:avLst/>
              <a:gdLst/>
              <a:ahLst/>
              <a:cxnLst/>
              <a:rect l="l" t="t" r="r" b="b"/>
              <a:pathLst>
                <a:path w="102867" h="29351" extrusionOk="0">
                  <a:moveTo>
                    <a:pt x="102858" y="10237"/>
                  </a:moveTo>
                  <a:cubicBezTo>
                    <a:pt x="102631" y="5209"/>
                    <a:pt x="98351" y="-567"/>
                    <a:pt x="92666" y="45"/>
                  </a:cubicBezTo>
                  <a:cubicBezTo>
                    <a:pt x="65170" y="3012"/>
                    <a:pt x="37675" y="5979"/>
                    <a:pt x="10202" y="8923"/>
                  </a:cubicBezTo>
                  <a:cubicBezTo>
                    <a:pt x="4925" y="9489"/>
                    <a:pt x="-262" y="13203"/>
                    <a:pt x="10" y="19115"/>
                  </a:cubicBezTo>
                  <a:cubicBezTo>
                    <a:pt x="237" y="24143"/>
                    <a:pt x="4517" y="29918"/>
                    <a:pt x="10202" y="29307"/>
                  </a:cubicBezTo>
                  <a:cubicBezTo>
                    <a:pt x="37698" y="26340"/>
                    <a:pt x="65193" y="23373"/>
                    <a:pt x="92666" y="20428"/>
                  </a:cubicBezTo>
                  <a:cubicBezTo>
                    <a:pt x="97943" y="19862"/>
                    <a:pt x="103129" y="16148"/>
                    <a:pt x="102858" y="1023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842415" y="3609096"/>
              <a:ext cx="94917" cy="29114"/>
            </a:xfrm>
            <a:custGeom>
              <a:avLst/>
              <a:gdLst/>
              <a:ahLst/>
              <a:cxnLst/>
              <a:rect l="l" t="t" r="r" b="b"/>
              <a:pathLst>
                <a:path w="94917" h="29114" extrusionOk="0">
                  <a:moveTo>
                    <a:pt x="84716" y="51"/>
                  </a:moveTo>
                  <a:cubicBezTo>
                    <a:pt x="59870" y="2927"/>
                    <a:pt x="35048" y="5803"/>
                    <a:pt x="10202" y="8680"/>
                  </a:cubicBezTo>
                  <a:cubicBezTo>
                    <a:pt x="4925" y="9291"/>
                    <a:pt x="-262" y="12938"/>
                    <a:pt x="10" y="18871"/>
                  </a:cubicBezTo>
                  <a:cubicBezTo>
                    <a:pt x="237" y="23877"/>
                    <a:pt x="4540" y="29720"/>
                    <a:pt x="10202" y="29063"/>
                  </a:cubicBezTo>
                  <a:cubicBezTo>
                    <a:pt x="35048" y="26187"/>
                    <a:pt x="59870" y="23311"/>
                    <a:pt x="84716" y="20434"/>
                  </a:cubicBezTo>
                  <a:cubicBezTo>
                    <a:pt x="89993" y="19823"/>
                    <a:pt x="95180" y="16176"/>
                    <a:pt x="94908" y="10242"/>
                  </a:cubicBezTo>
                  <a:cubicBezTo>
                    <a:pt x="94681" y="5260"/>
                    <a:pt x="90401" y="-606"/>
                    <a:pt x="84716" y="5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5948956" y="3553635"/>
              <a:ext cx="68348" cy="20383"/>
            </a:xfrm>
            <a:custGeom>
              <a:avLst/>
              <a:gdLst/>
              <a:ahLst/>
              <a:cxnLst/>
              <a:rect l="l" t="t" r="r" b="b"/>
              <a:pathLst>
                <a:path w="68348" h="20383" extrusionOk="0">
                  <a:moveTo>
                    <a:pt x="9" y="10192"/>
                  </a:moveTo>
                  <a:cubicBezTo>
                    <a:pt x="258" y="15718"/>
                    <a:pt x="4493" y="20384"/>
                    <a:pt x="10201" y="20384"/>
                  </a:cubicBezTo>
                  <a:cubicBezTo>
                    <a:pt x="26191" y="20384"/>
                    <a:pt x="42158" y="20384"/>
                    <a:pt x="58148" y="20384"/>
                  </a:cubicBezTo>
                  <a:cubicBezTo>
                    <a:pt x="63470" y="20384"/>
                    <a:pt x="68589" y="15695"/>
                    <a:pt x="68340" y="10192"/>
                  </a:cubicBezTo>
                  <a:cubicBezTo>
                    <a:pt x="68091" y="4665"/>
                    <a:pt x="63855" y="0"/>
                    <a:pt x="58148" y="0"/>
                  </a:cubicBezTo>
                  <a:cubicBezTo>
                    <a:pt x="42158" y="0"/>
                    <a:pt x="26191" y="0"/>
                    <a:pt x="10201" y="0"/>
                  </a:cubicBezTo>
                  <a:cubicBezTo>
                    <a:pt x="4856" y="0"/>
                    <a:pt x="-240" y="4688"/>
                    <a:pt x="9" y="1019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5954077" y="3631134"/>
              <a:ext cx="66022" cy="25198"/>
            </a:xfrm>
            <a:custGeom>
              <a:avLst/>
              <a:gdLst/>
              <a:ahLst/>
              <a:cxnLst/>
              <a:rect l="l" t="t" r="r" b="b"/>
              <a:pathLst>
                <a:path w="66022" h="25198" extrusionOk="0">
                  <a:moveTo>
                    <a:pt x="65597" y="7524"/>
                  </a:moveTo>
                  <a:cubicBezTo>
                    <a:pt x="63944" y="2383"/>
                    <a:pt x="58531" y="-1264"/>
                    <a:pt x="53050" y="412"/>
                  </a:cubicBezTo>
                  <a:cubicBezTo>
                    <a:pt x="49517" y="1499"/>
                    <a:pt x="45938" y="2405"/>
                    <a:pt x="42292" y="3130"/>
                  </a:cubicBezTo>
                  <a:cubicBezTo>
                    <a:pt x="40389" y="3515"/>
                    <a:pt x="38442" y="3923"/>
                    <a:pt x="36516" y="4104"/>
                  </a:cubicBezTo>
                  <a:cubicBezTo>
                    <a:pt x="36177" y="4149"/>
                    <a:pt x="35837" y="4172"/>
                    <a:pt x="35724" y="4172"/>
                  </a:cubicBezTo>
                  <a:cubicBezTo>
                    <a:pt x="34727" y="4285"/>
                    <a:pt x="33753" y="4376"/>
                    <a:pt x="32757" y="4466"/>
                  </a:cubicBezTo>
                  <a:cubicBezTo>
                    <a:pt x="25237" y="5078"/>
                    <a:pt x="17673" y="4897"/>
                    <a:pt x="10199" y="3968"/>
                  </a:cubicBezTo>
                  <a:cubicBezTo>
                    <a:pt x="7798" y="3674"/>
                    <a:pt x="4627" y="5327"/>
                    <a:pt x="2996" y="6957"/>
                  </a:cubicBezTo>
                  <a:cubicBezTo>
                    <a:pt x="1230" y="8724"/>
                    <a:pt x="-106" y="11623"/>
                    <a:pt x="7" y="14160"/>
                  </a:cubicBezTo>
                  <a:cubicBezTo>
                    <a:pt x="278" y="20252"/>
                    <a:pt x="4514" y="23650"/>
                    <a:pt x="10199" y="24352"/>
                  </a:cubicBezTo>
                  <a:cubicBezTo>
                    <a:pt x="26324" y="26345"/>
                    <a:pt x="42949" y="24782"/>
                    <a:pt x="58486" y="20071"/>
                  </a:cubicBezTo>
                  <a:cubicBezTo>
                    <a:pt x="63581" y="18509"/>
                    <a:pt x="67319" y="12869"/>
                    <a:pt x="65597" y="752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5935514" y="3674551"/>
              <a:ext cx="79264" cy="29045"/>
            </a:xfrm>
            <a:custGeom>
              <a:avLst/>
              <a:gdLst/>
              <a:ahLst/>
              <a:cxnLst/>
              <a:rect l="l" t="t" r="r" b="b"/>
              <a:pathLst>
                <a:path w="79264" h="29045" extrusionOk="0">
                  <a:moveTo>
                    <a:pt x="66335" y="186"/>
                  </a:moveTo>
                  <a:cubicBezTo>
                    <a:pt x="46721" y="3198"/>
                    <a:pt x="27108" y="6211"/>
                    <a:pt x="7494" y="9200"/>
                  </a:cubicBezTo>
                  <a:cubicBezTo>
                    <a:pt x="2217" y="10016"/>
                    <a:pt x="-1181" y="16924"/>
                    <a:pt x="382" y="21748"/>
                  </a:cubicBezTo>
                  <a:cubicBezTo>
                    <a:pt x="2239" y="27501"/>
                    <a:pt x="7245" y="29743"/>
                    <a:pt x="12930" y="28859"/>
                  </a:cubicBezTo>
                  <a:cubicBezTo>
                    <a:pt x="32543" y="25847"/>
                    <a:pt x="52157" y="22835"/>
                    <a:pt x="71771" y="19845"/>
                  </a:cubicBezTo>
                  <a:cubicBezTo>
                    <a:pt x="77048" y="19030"/>
                    <a:pt x="80445" y="12122"/>
                    <a:pt x="78882" y="7298"/>
                  </a:cubicBezTo>
                  <a:cubicBezTo>
                    <a:pt x="77003" y="1545"/>
                    <a:pt x="71997" y="-697"/>
                    <a:pt x="66335" y="18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837028" y="3668403"/>
              <a:ext cx="73802" cy="25735"/>
            </a:xfrm>
            <a:custGeom>
              <a:avLst/>
              <a:gdLst/>
              <a:ahLst/>
              <a:cxnLst/>
              <a:rect l="l" t="t" r="r" b="b"/>
              <a:pathLst>
                <a:path w="73802" h="25735" extrusionOk="0">
                  <a:moveTo>
                    <a:pt x="10244" y="25427"/>
                  </a:moveTo>
                  <a:cubicBezTo>
                    <a:pt x="29043" y="26537"/>
                    <a:pt x="48022" y="24634"/>
                    <a:pt x="66277" y="19992"/>
                  </a:cubicBezTo>
                  <a:cubicBezTo>
                    <a:pt x="71441" y="18678"/>
                    <a:pt x="75065" y="12608"/>
                    <a:pt x="73389" y="7444"/>
                  </a:cubicBezTo>
                  <a:cubicBezTo>
                    <a:pt x="71668" y="2099"/>
                    <a:pt x="66390" y="-1072"/>
                    <a:pt x="60841" y="332"/>
                  </a:cubicBezTo>
                  <a:cubicBezTo>
                    <a:pt x="56583" y="1420"/>
                    <a:pt x="52280" y="2348"/>
                    <a:pt x="47954" y="3118"/>
                  </a:cubicBezTo>
                  <a:cubicBezTo>
                    <a:pt x="46958" y="3300"/>
                    <a:pt x="45961" y="3458"/>
                    <a:pt x="44942" y="3617"/>
                  </a:cubicBezTo>
                  <a:cubicBezTo>
                    <a:pt x="44285" y="3730"/>
                    <a:pt x="43606" y="3820"/>
                    <a:pt x="42926" y="3911"/>
                  </a:cubicBezTo>
                  <a:cubicBezTo>
                    <a:pt x="42700" y="3934"/>
                    <a:pt x="42564" y="3956"/>
                    <a:pt x="42405" y="3979"/>
                  </a:cubicBezTo>
                  <a:cubicBezTo>
                    <a:pt x="42224" y="4002"/>
                    <a:pt x="41998" y="4024"/>
                    <a:pt x="41613" y="4070"/>
                  </a:cubicBezTo>
                  <a:cubicBezTo>
                    <a:pt x="40933" y="4160"/>
                    <a:pt x="40276" y="4228"/>
                    <a:pt x="39597" y="4296"/>
                  </a:cubicBezTo>
                  <a:cubicBezTo>
                    <a:pt x="38578" y="4409"/>
                    <a:pt x="37581" y="4500"/>
                    <a:pt x="36562" y="4613"/>
                  </a:cubicBezTo>
                  <a:cubicBezTo>
                    <a:pt x="27797" y="5406"/>
                    <a:pt x="18987" y="5519"/>
                    <a:pt x="10199" y="4998"/>
                  </a:cubicBezTo>
                  <a:cubicBezTo>
                    <a:pt x="4877" y="4681"/>
                    <a:pt x="-219" y="9913"/>
                    <a:pt x="7" y="15190"/>
                  </a:cubicBezTo>
                  <a:cubicBezTo>
                    <a:pt x="324" y="21033"/>
                    <a:pt x="4537" y="25088"/>
                    <a:pt x="10244" y="2542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834422" y="3733709"/>
              <a:ext cx="78731" cy="29884"/>
            </a:xfrm>
            <a:custGeom>
              <a:avLst/>
              <a:gdLst/>
              <a:ahLst/>
              <a:cxnLst/>
              <a:rect l="l" t="t" r="r" b="b"/>
              <a:pathLst>
                <a:path w="78731" h="29884" extrusionOk="0">
                  <a:moveTo>
                    <a:pt x="65780" y="390"/>
                  </a:moveTo>
                  <a:cubicBezTo>
                    <a:pt x="56494" y="3131"/>
                    <a:pt x="47027" y="5328"/>
                    <a:pt x="37470" y="6890"/>
                  </a:cubicBezTo>
                  <a:cubicBezTo>
                    <a:pt x="36405" y="7072"/>
                    <a:pt x="35341" y="7230"/>
                    <a:pt x="34276" y="7389"/>
                  </a:cubicBezTo>
                  <a:cubicBezTo>
                    <a:pt x="33574" y="7502"/>
                    <a:pt x="32849" y="7593"/>
                    <a:pt x="32147" y="7706"/>
                  </a:cubicBezTo>
                  <a:cubicBezTo>
                    <a:pt x="32895" y="7615"/>
                    <a:pt x="32917" y="7615"/>
                    <a:pt x="32192" y="7706"/>
                  </a:cubicBezTo>
                  <a:cubicBezTo>
                    <a:pt x="29882" y="8000"/>
                    <a:pt x="27572" y="8272"/>
                    <a:pt x="25239" y="8499"/>
                  </a:cubicBezTo>
                  <a:cubicBezTo>
                    <a:pt x="20234" y="8997"/>
                    <a:pt x="15229" y="9314"/>
                    <a:pt x="10201" y="9495"/>
                  </a:cubicBezTo>
                  <a:cubicBezTo>
                    <a:pt x="4878" y="9676"/>
                    <a:pt x="-240" y="14047"/>
                    <a:pt x="9" y="19687"/>
                  </a:cubicBezTo>
                  <a:cubicBezTo>
                    <a:pt x="258" y="25055"/>
                    <a:pt x="4493" y="30082"/>
                    <a:pt x="10201" y="29879"/>
                  </a:cubicBezTo>
                  <a:cubicBezTo>
                    <a:pt x="30833" y="29154"/>
                    <a:pt x="51398" y="25893"/>
                    <a:pt x="71193" y="20049"/>
                  </a:cubicBezTo>
                  <a:cubicBezTo>
                    <a:pt x="76312" y="18554"/>
                    <a:pt x="80026" y="12824"/>
                    <a:pt x="78305" y="7502"/>
                  </a:cubicBezTo>
                  <a:cubicBezTo>
                    <a:pt x="76629" y="2338"/>
                    <a:pt x="71261" y="-1218"/>
                    <a:pt x="65780" y="39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738005" y="3636271"/>
              <a:ext cx="76797" cy="28362"/>
            </a:xfrm>
            <a:custGeom>
              <a:avLst/>
              <a:gdLst/>
              <a:ahLst/>
              <a:cxnLst/>
              <a:rect l="l" t="t" r="r" b="b"/>
              <a:pathLst>
                <a:path w="76797" h="28362" extrusionOk="0">
                  <a:moveTo>
                    <a:pt x="7416" y="24378"/>
                  </a:moveTo>
                  <a:cubicBezTo>
                    <a:pt x="28615" y="31309"/>
                    <a:pt x="51989" y="29021"/>
                    <a:pt x="71761" y="18897"/>
                  </a:cubicBezTo>
                  <a:cubicBezTo>
                    <a:pt x="76517" y="16451"/>
                    <a:pt x="78284" y="9408"/>
                    <a:pt x="75408" y="4946"/>
                  </a:cubicBezTo>
                  <a:cubicBezTo>
                    <a:pt x="72282" y="99"/>
                    <a:pt x="66552" y="-1328"/>
                    <a:pt x="61456" y="1299"/>
                  </a:cubicBezTo>
                  <a:cubicBezTo>
                    <a:pt x="60324" y="1888"/>
                    <a:pt x="59169" y="2432"/>
                    <a:pt x="58036" y="2975"/>
                  </a:cubicBezTo>
                  <a:cubicBezTo>
                    <a:pt x="57810" y="3066"/>
                    <a:pt x="57651" y="3134"/>
                    <a:pt x="57515" y="3202"/>
                  </a:cubicBezTo>
                  <a:cubicBezTo>
                    <a:pt x="57176" y="3338"/>
                    <a:pt x="56836" y="3474"/>
                    <a:pt x="56519" y="3587"/>
                  </a:cubicBezTo>
                  <a:cubicBezTo>
                    <a:pt x="54299" y="4447"/>
                    <a:pt x="52034" y="5172"/>
                    <a:pt x="49724" y="5806"/>
                  </a:cubicBezTo>
                  <a:cubicBezTo>
                    <a:pt x="47572" y="6395"/>
                    <a:pt x="45398" y="6871"/>
                    <a:pt x="43201" y="7256"/>
                  </a:cubicBezTo>
                  <a:cubicBezTo>
                    <a:pt x="42862" y="7324"/>
                    <a:pt x="41933" y="7460"/>
                    <a:pt x="41593" y="7505"/>
                  </a:cubicBezTo>
                  <a:cubicBezTo>
                    <a:pt x="40506" y="7641"/>
                    <a:pt x="39442" y="7754"/>
                    <a:pt x="38354" y="7822"/>
                  </a:cubicBezTo>
                  <a:cubicBezTo>
                    <a:pt x="33893" y="8139"/>
                    <a:pt x="29476" y="7981"/>
                    <a:pt x="25014" y="7596"/>
                  </a:cubicBezTo>
                  <a:cubicBezTo>
                    <a:pt x="24811" y="7573"/>
                    <a:pt x="24697" y="7550"/>
                    <a:pt x="24562" y="7550"/>
                  </a:cubicBezTo>
                  <a:cubicBezTo>
                    <a:pt x="24041" y="7460"/>
                    <a:pt x="23520" y="7392"/>
                    <a:pt x="22999" y="7301"/>
                  </a:cubicBezTo>
                  <a:cubicBezTo>
                    <a:pt x="22070" y="7143"/>
                    <a:pt x="21119" y="6961"/>
                    <a:pt x="20190" y="6758"/>
                  </a:cubicBezTo>
                  <a:cubicBezTo>
                    <a:pt x="17699" y="6214"/>
                    <a:pt x="15253" y="5535"/>
                    <a:pt x="12829" y="4742"/>
                  </a:cubicBezTo>
                  <a:cubicBezTo>
                    <a:pt x="7756" y="3089"/>
                    <a:pt x="1482" y="6667"/>
                    <a:pt x="282" y="11854"/>
                  </a:cubicBezTo>
                  <a:cubicBezTo>
                    <a:pt x="-963" y="17425"/>
                    <a:pt x="2003" y="22589"/>
                    <a:pt x="7416" y="2437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5738702" y="3586307"/>
              <a:ext cx="63145" cy="25899"/>
            </a:xfrm>
            <a:custGeom>
              <a:avLst/>
              <a:gdLst/>
              <a:ahLst/>
              <a:cxnLst/>
              <a:rect l="l" t="t" r="r" b="b"/>
              <a:pathLst>
                <a:path w="63145" h="25899" extrusionOk="0">
                  <a:moveTo>
                    <a:pt x="50273" y="531"/>
                  </a:moveTo>
                  <a:cubicBezTo>
                    <a:pt x="46943" y="1845"/>
                    <a:pt x="43546" y="2932"/>
                    <a:pt x="40058" y="3793"/>
                  </a:cubicBezTo>
                  <a:cubicBezTo>
                    <a:pt x="38314" y="4223"/>
                    <a:pt x="36570" y="4563"/>
                    <a:pt x="34804" y="4880"/>
                  </a:cubicBezTo>
                  <a:cubicBezTo>
                    <a:pt x="34623" y="4902"/>
                    <a:pt x="34328" y="4970"/>
                    <a:pt x="34034" y="5016"/>
                  </a:cubicBezTo>
                  <a:cubicBezTo>
                    <a:pt x="33309" y="5129"/>
                    <a:pt x="32539" y="5174"/>
                    <a:pt x="31814" y="5242"/>
                  </a:cubicBezTo>
                  <a:cubicBezTo>
                    <a:pt x="28394" y="5559"/>
                    <a:pt x="24929" y="5650"/>
                    <a:pt x="21486" y="5514"/>
                  </a:cubicBezTo>
                  <a:cubicBezTo>
                    <a:pt x="19697" y="5446"/>
                    <a:pt x="17931" y="5265"/>
                    <a:pt x="16141" y="5106"/>
                  </a:cubicBezTo>
                  <a:cubicBezTo>
                    <a:pt x="16073" y="5106"/>
                    <a:pt x="16028" y="5106"/>
                    <a:pt x="15983" y="5083"/>
                  </a:cubicBezTo>
                  <a:cubicBezTo>
                    <a:pt x="15938" y="5083"/>
                    <a:pt x="15892" y="5061"/>
                    <a:pt x="15824" y="5061"/>
                  </a:cubicBezTo>
                  <a:cubicBezTo>
                    <a:pt x="14828" y="4880"/>
                    <a:pt x="13808" y="4721"/>
                    <a:pt x="12812" y="4540"/>
                  </a:cubicBezTo>
                  <a:cubicBezTo>
                    <a:pt x="7603" y="3543"/>
                    <a:pt x="1556" y="6012"/>
                    <a:pt x="265" y="11652"/>
                  </a:cubicBezTo>
                  <a:cubicBezTo>
                    <a:pt x="-890" y="16680"/>
                    <a:pt x="1782" y="23112"/>
                    <a:pt x="7376" y="24199"/>
                  </a:cubicBezTo>
                  <a:cubicBezTo>
                    <a:pt x="23479" y="27302"/>
                    <a:pt x="40330" y="26260"/>
                    <a:pt x="55663" y="20235"/>
                  </a:cubicBezTo>
                  <a:cubicBezTo>
                    <a:pt x="58222" y="19239"/>
                    <a:pt x="60329" y="17993"/>
                    <a:pt x="61756" y="15547"/>
                  </a:cubicBezTo>
                  <a:cubicBezTo>
                    <a:pt x="63024" y="13373"/>
                    <a:pt x="63568" y="10134"/>
                    <a:pt x="62775" y="7688"/>
                  </a:cubicBezTo>
                  <a:cubicBezTo>
                    <a:pt x="61257" y="2841"/>
                    <a:pt x="55595" y="-1552"/>
                    <a:pt x="50273" y="5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751775" y="3545741"/>
              <a:ext cx="47147" cy="23408"/>
            </a:xfrm>
            <a:custGeom>
              <a:avLst/>
              <a:gdLst/>
              <a:ahLst/>
              <a:cxnLst/>
              <a:rect l="l" t="t" r="r" b="b"/>
              <a:pathLst>
                <a:path w="47147" h="23408" extrusionOk="0">
                  <a:moveTo>
                    <a:pt x="26238" y="2911"/>
                  </a:moveTo>
                  <a:cubicBezTo>
                    <a:pt x="24426" y="3047"/>
                    <a:pt x="22637" y="3025"/>
                    <a:pt x="20825" y="2866"/>
                  </a:cubicBezTo>
                  <a:cubicBezTo>
                    <a:pt x="18877" y="2504"/>
                    <a:pt x="16952" y="1983"/>
                    <a:pt x="15095" y="1258"/>
                  </a:cubicBezTo>
                  <a:cubicBezTo>
                    <a:pt x="12671" y="148"/>
                    <a:pt x="10180" y="-395"/>
                    <a:pt x="7508" y="329"/>
                  </a:cubicBezTo>
                  <a:cubicBezTo>
                    <a:pt x="5152" y="986"/>
                    <a:pt x="2570" y="2798"/>
                    <a:pt x="1415" y="5018"/>
                  </a:cubicBezTo>
                  <a:cubicBezTo>
                    <a:pt x="169" y="7373"/>
                    <a:pt x="-465" y="10249"/>
                    <a:pt x="396" y="12877"/>
                  </a:cubicBezTo>
                  <a:cubicBezTo>
                    <a:pt x="1166" y="15278"/>
                    <a:pt x="2706" y="17837"/>
                    <a:pt x="5084" y="18969"/>
                  </a:cubicBezTo>
                  <a:cubicBezTo>
                    <a:pt x="10928" y="21755"/>
                    <a:pt x="17088" y="23386"/>
                    <a:pt x="23588" y="23408"/>
                  </a:cubicBezTo>
                  <a:cubicBezTo>
                    <a:pt x="30111" y="23431"/>
                    <a:pt x="36249" y="21800"/>
                    <a:pt x="42115" y="19082"/>
                  </a:cubicBezTo>
                  <a:cubicBezTo>
                    <a:pt x="44312" y="18063"/>
                    <a:pt x="46192" y="15232"/>
                    <a:pt x="46803" y="12990"/>
                  </a:cubicBezTo>
                  <a:cubicBezTo>
                    <a:pt x="47482" y="10544"/>
                    <a:pt x="47165" y="7305"/>
                    <a:pt x="45784" y="5131"/>
                  </a:cubicBezTo>
                  <a:cubicBezTo>
                    <a:pt x="44380" y="2957"/>
                    <a:pt x="42296" y="1031"/>
                    <a:pt x="39691" y="443"/>
                  </a:cubicBezTo>
                  <a:cubicBezTo>
                    <a:pt x="37291" y="-101"/>
                    <a:pt x="35162" y="193"/>
                    <a:pt x="32987" y="1031"/>
                  </a:cubicBezTo>
                  <a:cubicBezTo>
                    <a:pt x="33010" y="1031"/>
                    <a:pt x="33033" y="1009"/>
                    <a:pt x="33055" y="1009"/>
                  </a:cubicBezTo>
                  <a:cubicBezTo>
                    <a:pt x="30858" y="1915"/>
                    <a:pt x="28571" y="2526"/>
                    <a:pt x="26238" y="291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781018" y="3507538"/>
              <a:ext cx="60296" cy="25491"/>
            </a:xfrm>
            <a:custGeom>
              <a:avLst/>
              <a:gdLst/>
              <a:ahLst/>
              <a:cxnLst/>
              <a:rect l="l" t="t" r="r" b="b"/>
              <a:pathLst>
                <a:path w="60296" h="25491" extrusionOk="0">
                  <a:moveTo>
                    <a:pt x="59867" y="7549"/>
                  </a:moveTo>
                  <a:cubicBezTo>
                    <a:pt x="58237" y="2499"/>
                    <a:pt x="52756" y="-1329"/>
                    <a:pt x="47320" y="437"/>
                  </a:cubicBezTo>
                  <a:cubicBezTo>
                    <a:pt x="44240" y="1434"/>
                    <a:pt x="41114" y="2317"/>
                    <a:pt x="37966" y="3019"/>
                  </a:cubicBezTo>
                  <a:cubicBezTo>
                    <a:pt x="36267" y="3405"/>
                    <a:pt x="34546" y="3744"/>
                    <a:pt x="32825" y="4039"/>
                  </a:cubicBezTo>
                  <a:cubicBezTo>
                    <a:pt x="32078" y="4175"/>
                    <a:pt x="31353" y="4265"/>
                    <a:pt x="30605" y="4401"/>
                  </a:cubicBezTo>
                  <a:cubicBezTo>
                    <a:pt x="30583" y="4401"/>
                    <a:pt x="30560" y="4401"/>
                    <a:pt x="30538" y="4401"/>
                  </a:cubicBezTo>
                  <a:cubicBezTo>
                    <a:pt x="30402" y="4424"/>
                    <a:pt x="30220" y="4446"/>
                    <a:pt x="29971" y="4469"/>
                  </a:cubicBezTo>
                  <a:cubicBezTo>
                    <a:pt x="23403" y="5216"/>
                    <a:pt x="16790" y="5307"/>
                    <a:pt x="10199" y="4763"/>
                  </a:cubicBezTo>
                  <a:cubicBezTo>
                    <a:pt x="4877" y="4333"/>
                    <a:pt x="-219" y="9769"/>
                    <a:pt x="7" y="14955"/>
                  </a:cubicBezTo>
                  <a:cubicBezTo>
                    <a:pt x="279" y="20844"/>
                    <a:pt x="4492" y="24694"/>
                    <a:pt x="10199" y="25147"/>
                  </a:cubicBezTo>
                  <a:cubicBezTo>
                    <a:pt x="24468" y="26302"/>
                    <a:pt x="39121" y="24536"/>
                    <a:pt x="52733" y="20097"/>
                  </a:cubicBezTo>
                  <a:cubicBezTo>
                    <a:pt x="57806" y="18443"/>
                    <a:pt x="61611" y="12962"/>
                    <a:pt x="59867" y="754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5661162" y="3492816"/>
              <a:ext cx="74030" cy="27317"/>
            </a:xfrm>
            <a:custGeom>
              <a:avLst/>
              <a:gdLst/>
              <a:ahLst/>
              <a:cxnLst/>
              <a:rect l="l" t="t" r="r" b="b"/>
              <a:pathLst>
                <a:path w="74030" h="27317" extrusionOk="0">
                  <a:moveTo>
                    <a:pt x="61045" y="438"/>
                  </a:moveTo>
                  <a:cubicBezTo>
                    <a:pt x="56901" y="1796"/>
                    <a:pt x="52711" y="2974"/>
                    <a:pt x="48453" y="3948"/>
                  </a:cubicBezTo>
                  <a:cubicBezTo>
                    <a:pt x="46165" y="4469"/>
                    <a:pt x="43855" y="4922"/>
                    <a:pt x="41545" y="5330"/>
                  </a:cubicBezTo>
                  <a:cubicBezTo>
                    <a:pt x="40548" y="5511"/>
                    <a:pt x="39552" y="5647"/>
                    <a:pt x="38578" y="5805"/>
                  </a:cubicBezTo>
                  <a:cubicBezTo>
                    <a:pt x="38147" y="5873"/>
                    <a:pt x="37898" y="5896"/>
                    <a:pt x="37763" y="5919"/>
                  </a:cubicBezTo>
                  <a:cubicBezTo>
                    <a:pt x="37446" y="5964"/>
                    <a:pt x="37128" y="6009"/>
                    <a:pt x="36811" y="6032"/>
                  </a:cubicBezTo>
                  <a:cubicBezTo>
                    <a:pt x="27978" y="7074"/>
                    <a:pt x="19078" y="7209"/>
                    <a:pt x="10199" y="6530"/>
                  </a:cubicBezTo>
                  <a:cubicBezTo>
                    <a:pt x="4877" y="6122"/>
                    <a:pt x="-219" y="11513"/>
                    <a:pt x="7" y="16722"/>
                  </a:cubicBezTo>
                  <a:cubicBezTo>
                    <a:pt x="279" y="22588"/>
                    <a:pt x="4492" y="26483"/>
                    <a:pt x="10199" y="26914"/>
                  </a:cubicBezTo>
                  <a:cubicBezTo>
                    <a:pt x="29133" y="28341"/>
                    <a:pt x="48430" y="25963"/>
                    <a:pt x="66481" y="20074"/>
                  </a:cubicBezTo>
                  <a:cubicBezTo>
                    <a:pt x="71532" y="18421"/>
                    <a:pt x="75359" y="12940"/>
                    <a:pt x="73593" y="7527"/>
                  </a:cubicBezTo>
                  <a:cubicBezTo>
                    <a:pt x="71962" y="2499"/>
                    <a:pt x="66481" y="-1329"/>
                    <a:pt x="61045" y="43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5631761" y="3556578"/>
              <a:ext cx="47387" cy="25087"/>
            </a:xfrm>
            <a:custGeom>
              <a:avLst/>
              <a:gdLst/>
              <a:ahLst/>
              <a:cxnLst/>
              <a:rect l="l" t="t" r="r" b="b"/>
              <a:pathLst>
                <a:path w="47387" h="25087" extrusionOk="0">
                  <a:moveTo>
                    <a:pt x="12829" y="3897"/>
                  </a:moveTo>
                  <a:cubicBezTo>
                    <a:pt x="7688" y="2538"/>
                    <a:pt x="1527" y="5619"/>
                    <a:pt x="282" y="11009"/>
                  </a:cubicBezTo>
                  <a:cubicBezTo>
                    <a:pt x="-941" y="16354"/>
                    <a:pt x="1890" y="22084"/>
                    <a:pt x="7393" y="23556"/>
                  </a:cubicBezTo>
                  <a:cubicBezTo>
                    <a:pt x="19125" y="26659"/>
                    <a:pt x="31808" y="25006"/>
                    <a:pt x="42340" y="18958"/>
                  </a:cubicBezTo>
                  <a:cubicBezTo>
                    <a:pt x="46960" y="16309"/>
                    <a:pt x="48954" y="9604"/>
                    <a:pt x="45986" y="5007"/>
                  </a:cubicBezTo>
                  <a:cubicBezTo>
                    <a:pt x="42974" y="341"/>
                    <a:pt x="36995" y="-1493"/>
                    <a:pt x="32035" y="1361"/>
                  </a:cubicBezTo>
                  <a:cubicBezTo>
                    <a:pt x="31038" y="1927"/>
                    <a:pt x="29997" y="2425"/>
                    <a:pt x="28932" y="2901"/>
                  </a:cubicBezTo>
                  <a:cubicBezTo>
                    <a:pt x="26916" y="3625"/>
                    <a:pt x="24833" y="4192"/>
                    <a:pt x="22727" y="4554"/>
                  </a:cubicBezTo>
                  <a:cubicBezTo>
                    <a:pt x="20439" y="4758"/>
                    <a:pt x="18151" y="4758"/>
                    <a:pt x="15864" y="4554"/>
                  </a:cubicBezTo>
                  <a:cubicBezTo>
                    <a:pt x="14867" y="4373"/>
                    <a:pt x="13848" y="4169"/>
                    <a:pt x="12829" y="389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5594632" y="3601417"/>
              <a:ext cx="108354" cy="30985"/>
            </a:xfrm>
            <a:custGeom>
              <a:avLst/>
              <a:gdLst/>
              <a:ahLst/>
              <a:cxnLst/>
              <a:rect l="l" t="t" r="r" b="b"/>
              <a:pathLst>
                <a:path w="108354" h="30985" extrusionOk="0">
                  <a:moveTo>
                    <a:pt x="45134" y="25010"/>
                  </a:moveTo>
                  <a:cubicBezTo>
                    <a:pt x="46040" y="24874"/>
                    <a:pt x="46968" y="24761"/>
                    <a:pt x="47874" y="24625"/>
                  </a:cubicBezTo>
                  <a:cubicBezTo>
                    <a:pt x="48169" y="24580"/>
                    <a:pt x="48463" y="24534"/>
                    <a:pt x="48758" y="24512"/>
                  </a:cubicBezTo>
                  <a:cubicBezTo>
                    <a:pt x="48825" y="24512"/>
                    <a:pt x="48893" y="24489"/>
                    <a:pt x="49007" y="24489"/>
                  </a:cubicBezTo>
                  <a:cubicBezTo>
                    <a:pt x="50841" y="24240"/>
                    <a:pt x="52676" y="24013"/>
                    <a:pt x="54510" y="23787"/>
                  </a:cubicBezTo>
                  <a:cubicBezTo>
                    <a:pt x="69005" y="22043"/>
                    <a:pt x="83569" y="20911"/>
                    <a:pt x="98154" y="20390"/>
                  </a:cubicBezTo>
                  <a:cubicBezTo>
                    <a:pt x="103476" y="20186"/>
                    <a:pt x="108595" y="15837"/>
                    <a:pt x="108346" y="10198"/>
                  </a:cubicBezTo>
                  <a:cubicBezTo>
                    <a:pt x="108097" y="4853"/>
                    <a:pt x="103862" y="-198"/>
                    <a:pt x="98154" y="6"/>
                  </a:cubicBezTo>
                  <a:cubicBezTo>
                    <a:pt x="67714" y="1116"/>
                    <a:pt x="37343" y="4853"/>
                    <a:pt x="7514" y="11058"/>
                  </a:cubicBezTo>
                  <a:cubicBezTo>
                    <a:pt x="2283" y="12146"/>
                    <a:pt x="-1228" y="18578"/>
                    <a:pt x="403" y="23606"/>
                  </a:cubicBezTo>
                  <a:cubicBezTo>
                    <a:pt x="2192" y="29132"/>
                    <a:pt x="7333" y="31895"/>
                    <a:pt x="12950" y="30717"/>
                  </a:cubicBezTo>
                  <a:cubicBezTo>
                    <a:pt x="20175" y="29223"/>
                    <a:pt x="27445" y="27841"/>
                    <a:pt x="34738" y="26641"/>
                  </a:cubicBezTo>
                  <a:cubicBezTo>
                    <a:pt x="38203" y="26052"/>
                    <a:pt x="41669" y="25508"/>
                    <a:pt x="45134" y="2501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5629440" y="3671591"/>
              <a:ext cx="79171" cy="25207"/>
            </a:xfrm>
            <a:custGeom>
              <a:avLst/>
              <a:gdLst/>
              <a:ahLst/>
              <a:cxnLst/>
              <a:rect l="l" t="t" r="r" b="b"/>
              <a:pathLst>
                <a:path w="79171" h="25207" extrusionOk="0">
                  <a:moveTo>
                    <a:pt x="19974" y="3667"/>
                  </a:moveTo>
                  <a:cubicBezTo>
                    <a:pt x="17573" y="3260"/>
                    <a:pt x="15195" y="2761"/>
                    <a:pt x="12817" y="2195"/>
                  </a:cubicBezTo>
                  <a:cubicBezTo>
                    <a:pt x="7630" y="972"/>
                    <a:pt x="1538" y="3803"/>
                    <a:pt x="269" y="9307"/>
                  </a:cubicBezTo>
                  <a:cubicBezTo>
                    <a:pt x="-908" y="14516"/>
                    <a:pt x="1832" y="20541"/>
                    <a:pt x="7381" y="21854"/>
                  </a:cubicBezTo>
                  <a:cubicBezTo>
                    <a:pt x="28557" y="26814"/>
                    <a:pt x="50776" y="26316"/>
                    <a:pt x="71635" y="20065"/>
                  </a:cubicBezTo>
                  <a:cubicBezTo>
                    <a:pt x="76731" y="18525"/>
                    <a:pt x="80468" y="12840"/>
                    <a:pt x="78747" y="7518"/>
                  </a:cubicBezTo>
                  <a:cubicBezTo>
                    <a:pt x="77071" y="2354"/>
                    <a:pt x="71681" y="-1247"/>
                    <a:pt x="66199" y="406"/>
                  </a:cubicBezTo>
                  <a:cubicBezTo>
                    <a:pt x="56257" y="3395"/>
                    <a:pt x="49349" y="4550"/>
                    <a:pt x="39610" y="4845"/>
                  </a:cubicBezTo>
                  <a:cubicBezTo>
                    <a:pt x="34899" y="4981"/>
                    <a:pt x="30211" y="4845"/>
                    <a:pt x="25523" y="4392"/>
                  </a:cubicBezTo>
                  <a:cubicBezTo>
                    <a:pt x="24639" y="4301"/>
                    <a:pt x="23756" y="4211"/>
                    <a:pt x="22873" y="4098"/>
                  </a:cubicBezTo>
                  <a:cubicBezTo>
                    <a:pt x="22873" y="4098"/>
                    <a:pt x="20268" y="3735"/>
                    <a:pt x="19974" y="366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618760" y="3709624"/>
              <a:ext cx="97409" cy="30355"/>
            </a:xfrm>
            <a:custGeom>
              <a:avLst/>
              <a:gdLst/>
              <a:ahLst/>
              <a:cxnLst/>
              <a:rect l="l" t="t" r="r" b="b"/>
              <a:pathLst>
                <a:path w="97409" h="30355" extrusionOk="0">
                  <a:moveTo>
                    <a:pt x="87207" y="60"/>
                  </a:moveTo>
                  <a:cubicBezTo>
                    <a:pt x="61546" y="3344"/>
                    <a:pt x="35863" y="6628"/>
                    <a:pt x="10202" y="9912"/>
                  </a:cubicBezTo>
                  <a:cubicBezTo>
                    <a:pt x="4925" y="10591"/>
                    <a:pt x="-262" y="14125"/>
                    <a:pt x="10" y="20104"/>
                  </a:cubicBezTo>
                  <a:cubicBezTo>
                    <a:pt x="237" y="25041"/>
                    <a:pt x="4540" y="31021"/>
                    <a:pt x="10202" y="30296"/>
                  </a:cubicBezTo>
                  <a:cubicBezTo>
                    <a:pt x="35863" y="27012"/>
                    <a:pt x="61546" y="23728"/>
                    <a:pt x="87207" y="20444"/>
                  </a:cubicBezTo>
                  <a:cubicBezTo>
                    <a:pt x="92484" y="19764"/>
                    <a:pt x="97671" y="16231"/>
                    <a:pt x="97399" y="10252"/>
                  </a:cubicBezTo>
                  <a:cubicBezTo>
                    <a:pt x="97173" y="5314"/>
                    <a:pt x="92870" y="-665"/>
                    <a:pt x="87207" y="6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735763" y="3723634"/>
              <a:ext cx="97723" cy="22522"/>
            </a:xfrm>
            <a:custGeom>
              <a:avLst/>
              <a:gdLst/>
              <a:ahLst/>
              <a:cxnLst/>
              <a:rect l="l" t="t" r="r" b="b"/>
              <a:pathLst>
                <a:path w="97723" h="22522" extrusionOk="0">
                  <a:moveTo>
                    <a:pt x="87525" y="749"/>
                  </a:moveTo>
                  <a:cubicBezTo>
                    <a:pt x="61750" y="-588"/>
                    <a:pt x="35909" y="-135"/>
                    <a:pt x="10202" y="2107"/>
                  </a:cubicBezTo>
                  <a:cubicBezTo>
                    <a:pt x="4902" y="2560"/>
                    <a:pt x="-261" y="6456"/>
                    <a:pt x="10" y="12299"/>
                  </a:cubicBezTo>
                  <a:cubicBezTo>
                    <a:pt x="237" y="17418"/>
                    <a:pt x="4517" y="22989"/>
                    <a:pt x="10202" y="22491"/>
                  </a:cubicBezTo>
                  <a:cubicBezTo>
                    <a:pt x="35909" y="20249"/>
                    <a:pt x="61750" y="19796"/>
                    <a:pt x="87525" y="21132"/>
                  </a:cubicBezTo>
                  <a:cubicBezTo>
                    <a:pt x="92847" y="21404"/>
                    <a:pt x="97943" y="16240"/>
                    <a:pt x="97716" y="10940"/>
                  </a:cubicBezTo>
                  <a:cubicBezTo>
                    <a:pt x="97467" y="5188"/>
                    <a:pt x="93232" y="1043"/>
                    <a:pt x="87525" y="74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586543" y="3434596"/>
              <a:ext cx="63335" cy="25698"/>
            </a:xfrm>
            <a:custGeom>
              <a:avLst/>
              <a:gdLst/>
              <a:ahLst/>
              <a:cxnLst/>
              <a:rect l="l" t="t" r="r" b="b"/>
              <a:pathLst>
                <a:path w="63335" h="25698" extrusionOk="0">
                  <a:moveTo>
                    <a:pt x="4913" y="18796"/>
                  </a:moveTo>
                  <a:cubicBezTo>
                    <a:pt x="20722" y="26383"/>
                    <a:pt x="39113" y="28036"/>
                    <a:pt x="55782" y="22148"/>
                  </a:cubicBezTo>
                  <a:cubicBezTo>
                    <a:pt x="60788" y="20381"/>
                    <a:pt x="64683" y="15104"/>
                    <a:pt x="62894" y="9600"/>
                  </a:cubicBezTo>
                  <a:cubicBezTo>
                    <a:pt x="61286" y="4640"/>
                    <a:pt x="55737" y="586"/>
                    <a:pt x="50347" y="2489"/>
                  </a:cubicBezTo>
                  <a:cubicBezTo>
                    <a:pt x="47108" y="3621"/>
                    <a:pt x="43846" y="4414"/>
                    <a:pt x="40494" y="5025"/>
                  </a:cubicBezTo>
                  <a:cubicBezTo>
                    <a:pt x="40132" y="5071"/>
                    <a:pt x="39792" y="5093"/>
                    <a:pt x="39430" y="5139"/>
                  </a:cubicBezTo>
                  <a:cubicBezTo>
                    <a:pt x="38705" y="5207"/>
                    <a:pt x="37958" y="5252"/>
                    <a:pt x="37233" y="5297"/>
                  </a:cubicBezTo>
                  <a:cubicBezTo>
                    <a:pt x="35398" y="5388"/>
                    <a:pt x="33541" y="5388"/>
                    <a:pt x="31707" y="5297"/>
                  </a:cubicBezTo>
                  <a:cubicBezTo>
                    <a:pt x="30846" y="5252"/>
                    <a:pt x="29986" y="5207"/>
                    <a:pt x="29125" y="5116"/>
                  </a:cubicBezTo>
                  <a:cubicBezTo>
                    <a:pt x="28830" y="5093"/>
                    <a:pt x="28559" y="5048"/>
                    <a:pt x="28264" y="5025"/>
                  </a:cubicBezTo>
                  <a:cubicBezTo>
                    <a:pt x="26656" y="4731"/>
                    <a:pt x="25071" y="4459"/>
                    <a:pt x="23485" y="4074"/>
                  </a:cubicBezTo>
                  <a:cubicBezTo>
                    <a:pt x="21809" y="3666"/>
                    <a:pt x="20178" y="3168"/>
                    <a:pt x="18548" y="2602"/>
                  </a:cubicBezTo>
                  <a:cubicBezTo>
                    <a:pt x="17778" y="2330"/>
                    <a:pt x="16827" y="2126"/>
                    <a:pt x="16125" y="1696"/>
                  </a:cubicBezTo>
                  <a:cubicBezTo>
                    <a:pt x="18457" y="3168"/>
                    <a:pt x="15762" y="1492"/>
                    <a:pt x="15196" y="1220"/>
                  </a:cubicBezTo>
                  <a:cubicBezTo>
                    <a:pt x="10394" y="-1090"/>
                    <a:pt x="3962" y="-252"/>
                    <a:pt x="1244" y="4867"/>
                  </a:cubicBezTo>
                  <a:cubicBezTo>
                    <a:pt x="-1134" y="9397"/>
                    <a:pt x="-205" y="16327"/>
                    <a:pt x="4913" y="1879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560039" y="3502373"/>
              <a:ext cx="62634" cy="27929"/>
            </a:xfrm>
            <a:custGeom>
              <a:avLst/>
              <a:gdLst/>
              <a:ahLst/>
              <a:cxnLst/>
              <a:rect l="l" t="t" r="r" b="b"/>
              <a:pathLst>
                <a:path w="62634" h="27929" extrusionOk="0">
                  <a:moveTo>
                    <a:pt x="61245" y="4946"/>
                  </a:moveTo>
                  <a:cubicBezTo>
                    <a:pt x="58120" y="99"/>
                    <a:pt x="52390" y="-1328"/>
                    <a:pt x="47294" y="1299"/>
                  </a:cubicBezTo>
                  <a:cubicBezTo>
                    <a:pt x="46410" y="1752"/>
                    <a:pt x="45527" y="2183"/>
                    <a:pt x="44644" y="2613"/>
                  </a:cubicBezTo>
                  <a:cubicBezTo>
                    <a:pt x="44531" y="2658"/>
                    <a:pt x="44304" y="2794"/>
                    <a:pt x="44055" y="2908"/>
                  </a:cubicBezTo>
                  <a:cubicBezTo>
                    <a:pt x="42605" y="3587"/>
                    <a:pt x="41020" y="4085"/>
                    <a:pt x="39525" y="4584"/>
                  </a:cubicBezTo>
                  <a:cubicBezTo>
                    <a:pt x="36241" y="5671"/>
                    <a:pt x="32889" y="6486"/>
                    <a:pt x="29492" y="7075"/>
                  </a:cubicBezTo>
                  <a:cubicBezTo>
                    <a:pt x="29016" y="7165"/>
                    <a:pt x="28518" y="7233"/>
                    <a:pt x="28020" y="7301"/>
                  </a:cubicBezTo>
                  <a:cubicBezTo>
                    <a:pt x="28427" y="7256"/>
                    <a:pt x="28858" y="7188"/>
                    <a:pt x="29265" y="7143"/>
                  </a:cubicBezTo>
                  <a:cubicBezTo>
                    <a:pt x="28314" y="7347"/>
                    <a:pt x="27295" y="7369"/>
                    <a:pt x="26321" y="7460"/>
                  </a:cubicBezTo>
                  <a:cubicBezTo>
                    <a:pt x="24600" y="7618"/>
                    <a:pt x="22878" y="7686"/>
                    <a:pt x="21157" y="7709"/>
                  </a:cubicBezTo>
                  <a:cubicBezTo>
                    <a:pt x="19436" y="7732"/>
                    <a:pt x="17715" y="7686"/>
                    <a:pt x="15971" y="7573"/>
                  </a:cubicBezTo>
                  <a:cubicBezTo>
                    <a:pt x="15223" y="7528"/>
                    <a:pt x="14498" y="7460"/>
                    <a:pt x="13751" y="7392"/>
                  </a:cubicBezTo>
                  <a:cubicBezTo>
                    <a:pt x="13162" y="7324"/>
                    <a:pt x="9788" y="6871"/>
                    <a:pt x="12800" y="7301"/>
                  </a:cubicBezTo>
                  <a:cubicBezTo>
                    <a:pt x="9969" y="6893"/>
                    <a:pt x="7523" y="6826"/>
                    <a:pt x="4941" y="8320"/>
                  </a:cubicBezTo>
                  <a:cubicBezTo>
                    <a:pt x="2834" y="9566"/>
                    <a:pt x="819" y="11989"/>
                    <a:pt x="252" y="14413"/>
                  </a:cubicBezTo>
                  <a:cubicBezTo>
                    <a:pt x="-857" y="19237"/>
                    <a:pt x="1725" y="26122"/>
                    <a:pt x="7364" y="26960"/>
                  </a:cubicBezTo>
                  <a:cubicBezTo>
                    <a:pt x="16424" y="28274"/>
                    <a:pt x="25098" y="28274"/>
                    <a:pt x="34157" y="26824"/>
                  </a:cubicBezTo>
                  <a:cubicBezTo>
                    <a:pt x="42334" y="25511"/>
                    <a:pt x="50215" y="22657"/>
                    <a:pt x="57576" y="18875"/>
                  </a:cubicBezTo>
                  <a:cubicBezTo>
                    <a:pt x="62355" y="16451"/>
                    <a:pt x="64122" y="9408"/>
                    <a:pt x="61245" y="494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6" name="Google Shape;46;p2"/>
          <p:cNvGrpSpPr/>
          <p:nvPr/>
        </p:nvGrpSpPr>
        <p:grpSpPr>
          <a:xfrm>
            <a:off x="-409895" y="2687790"/>
            <a:ext cx="1967781" cy="845680"/>
            <a:chOff x="2828471" y="3147219"/>
            <a:chExt cx="725797" cy="311921"/>
          </a:xfrm>
        </p:grpSpPr>
        <p:sp>
          <p:nvSpPr>
            <p:cNvPr id="47" name="Google Shape;47;p2"/>
            <p:cNvSpPr/>
            <p:nvPr/>
          </p:nvSpPr>
          <p:spPr>
            <a:xfrm>
              <a:off x="2917965" y="3183367"/>
              <a:ext cx="413147" cy="59662"/>
            </a:xfrm>
            <a:custGeom>
              <a:avLst/>
              <a:gdLst/>
              <a:ahLst/>
              <a:cxnLst/>
              <a:rect l="l" t="t" r="r" b="b"/>
              <a:pathLst>
                <a:path w="413147" h="59662" extrusionOk="0">
                  <a:moveTo>
                    <a:pt x="61767" y="30380"/>
                  </a:moveTo>
                  <a:cubicBezTo>
                    <a:pt x="46162" y="31762"/>
                    <a:pt x="30489" y="32826"/>
                    <a:pt x="14907" y="34570"/>
                  </a:cubicBezTo>
                  <a:cubicBezTo>
                    <a:pt x="9766" y="35137"/>
                    <a:pt x="4738" y="36812"/>
                    <a:pt x="1861" y="41455"/>
                  </a:cubicBezTo>
                  <a:cubicBezTo>
                    <a:pt x="-1060" y="46166"/>
                    <a:pt x="-494" y="51964"/>
                    <a:pt x="3220" y="56018"/>
                  </a:cubicBezTo>
                  <a:cubicBezTo>
                    <a:pt x="6278" y="59370"/>
                    <a:pt x="11419" y="60322"/>
                    <a:pt x="15654" y="59234"/>
                  </a:cubicBezTo>
                  <a:cubicBezTo>
                    <a:pt x="18282" y="58555"/>
                    <a:pt x="20637" y="56675"/>
                    <a:pt x="22132" y="54274"/>
                  </a:cubicBezTo>
                  <a:cubicBezTo>
                    <a:pt x="23695" y="54138"/>
                    <a:pt x="25280" y="54003"/>
                    <a:pt x="26843" y="53844"/>
                  </a:cubicBezTo>
                  <a:cubicBezTo>
                    <a:pt x="33411" y="53255"/>
                    <a:pt x="39979" y="52667"/>
                    <a:pt x="46547" y="52100"/>
                  </a:cubicBezTo>
                  <a:cubicBezTo>
                    <a:pt x="59298" y="50968"/>
                    <a:pt x="72072" y="49835"/>
                    <a:pt x="84823" y="48703"/>
                  </a:cubicBezTo>
                  <a:cubicBezTo>
                    <a:pt x="110529" y="46415"/>
                    <a:pt x="136258" y="44128"/>
                    <a:pt x="161964" y="41840"/>
                  </a:cubicBezTo>
                  <a:cubicBezTo>
                    <a:pt x="213399" y="37265"/>
                    <a:pt x="264812" y="32690"/>
                    <a:pt x="316247" y="28115"/>
                  </a:cubicBezTo>
                  <a:cubicBezTo>
                    <a:pt x="345146" y="25556"/>
                    <a:pt x="374046" y="22974"/>
                    <a:pt x="402946" y="20415"/>
                  </a:cubicBezTo>
                  <a:cubicBezTo>
                    <a:pt x="408245" y="19939"/>
                    <a:pt x="413409" y="16066"/>
                    <a:pt x="413137" y="10223"/>
                  </a:cubicBezTo>
                  <a:cubicBezTo>
                    <a:pt x="412911" y="5104"/>
                    <a:pt x="408630" y="-467"/>
                    <a:pt x="402946" y="31"/>
                  </a:cubicBezTo>
                  <a:cubicBezTo>
                    <a:pt x="346075" y="5082"/>
                    <a:pt x="289204" y="10155"/>
                    <a:pt x="232334" y="15206"/>
                  </a:cubicBezTo>
                  <a:cubicBezTo>
                    <a:pt x="175463" y="20256"/>
                    <a:pt x="118638" y="25307"/>
                    <a:pt x="61767" y="30380"/>
                  </a:cubicBezTo>
                  <a:close/>
                </a:path>
              </a:pathLst>
            </a:custGeom>
            <a:solidFill>
              <a:schemeClr val="accent5"/>
            </a:solidFill>
            <a:ln w="381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2839418" y="3256506"/>
              <a:ext cx="340807" cy="49392"/>
            </a:xfrm>
            <a:custGeom>
              <a:avLst/>
              <a:gdLst/>
              <a:ahLst/>
              <a:cxnLst/>
              <a:rect l="l" t="t" r="r" b="b"/>
              <a:pathLst>
                <a:path w="340807" h="49392" extrusionOk="0">
                  <a:moveTo>
                    <a:pt x="74904" y="39931"/>
                  </a:moveTo>
                  <a:cubicBezTo>
                    <a:pt x="75652" y="39841"/>
                    <a:pt x="76376" y="39728"/>
                    <a:pt x="77124" y="39637"/>
                  </a:cubicBezTo>
                  <a:cubicBezTo>
                    <a:pt x="78234" y="39501"/>
                    <a:pt x="79343" y="39343"/>
                    <a:pt x="80453" y="39207"/>
                  </a:cubicBezTo>
                  <a:cubicBezTo>
                    <a:pt x="83216" y="38844"/>
                    <a:pt x="86002" y="38482"/>
                    <a:pt x="88765" y="38142"/>
                  </a:cubicBezTo>
                  <a:cubicBezTo>
                    <a:pt x="93952" y="37485"/>
                    <a:pt x="99116" y="36851"/>
                    <a:pt x="104302" y="36217"/>
                  </a:cubicBezTo>
                  <a:cubicBezTo>
                    <a:pt x="114652" y="34972"/>
                    <a:pt x="125025" y="33794"/>
                    <a:pt x="135399" y="32684"/>
                  </a:cubicBezTo>
                  <a:cubicBezTo>
                    <a:pt x="176913" y="28267"/>
                    <a:pt x="218542" y="24983"/>
                    <a:pt x="260215" y="22877"/>
                  </a:cubicBezTo>
                  <a:cubicBezTo>
                    <a:pt x="283656" y="21677"/>
                    <a:pt x="307120" y="20861"/>
                    <a:pt x="330607" y="20386"/>
                  </a:cubicBezTo>
                  <a:cubicBezTo>
                    <a:pt x="335929" y="20273"/>
                    <a:pt x="341048" y="15766"/>
                    <a:pt x="340799" y="10194"/>
                  </a:cubicBezTo>
                  <a:cubicBezTo>
                    <a:pt x="340550" y="4758"/>
                    <a:pt x="336314" y="-111"/>
                    <a:pt x="330607" y="2"/>
                  </a:cubicBezTo>
                  <a:cubicBezTo>
                    <a:pt x="288503" y="840"/>
                    <a:pt x="246422" y="2856"/>
                    <a:pt x="204432" y="6027"/>
                  </a:cubicBezTo>
                  <a:cubicBezTo>
                    <a:pt x="162622" y="9197"/>
                    <a:pt x="120903" y="13501"/>
                    <a:pt x="79343" y="18981"/>
                  </a:cubicBezTo>
                  <a:cubicBezTo>
                    <a:pt x="55336" y="22130"/>
                    <a:pt x="31396" y="25640"/>
                    <a:pt x="7502" y="29536"/>
                  </a:cubicBezTo>
                  <a:cubicBezTo>
                    <a:pt x="2225" y="30396"/>
                    <a:pt x="-1195" y="37236"/>
                    <a:pt x="390" y="42083"/>
                  </a:cubicBezTo>
                  <a:cubicBezTo>
                    <a:pt x="2247" y="47790"/>
                    <a:pt x="7275" y="50123"/>
                    <a:pt x="12938" y="49195"/>
                  </a:cubicBezTo>
                  <a:cubicBezTo>
                    <a:pt x="33525" y="45843"/>
                    <a:pt x="54135" y="42763"/>
                    <a:pt x="74791" y="39977"/>
                  </a:cubicBezTo>
                  <a:cubicBezTo>
                    <a:pt x="74814" y="39931"/>
                    <a:pt x="74859" y="39931"/>
                    <a:pt x="74904" y="39931"/>
                  </a:cubicBezTo>
                  <a:close/>
                  <a:moveTo>
                    <a:pt x="74338" y="39999"/>
                  </a:moveTo>
                  <a:cubicBezTo>
                    <a:pt x="74293" y="40022"/>
                    <a:pt x="74270" y="40022"/>
                    <a:pt x="74338" y="39999"/>
                  </a:cubicBezTo>
                  <a:lnTo>
                    <a:pt x="74338" y="39999"/>
                  </a:lnTo>
                  <a:close/>
                </a:path>
              </a:pathLst>
            </a:custGeom>
            <a:solidFill>
              <a:schemeClr val="accent5"/>
            </a:solidFill>
            <a:ln w="381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3002692" y="3286199"/>
              <a:ext cx="370816" cy="51090"/>
            </a:xfrm>
            <a:custGeom>
              <a:avLst/>
              <a:gdLst/>
              <a:ahLst/>
              <a:cxnLst/>
              <a:rect l="l" t="t" r="r" b="b"/>
              <a:pathLst>
                <a:path w="370816" h="51090" extrusionOk="0">
                  <a:moveTo>
                    <a:pt x="222709" y="5958"/>
                  </a:moveTo>
                  <a:cubicBezTo>
                    <a:pt x="177004" y="9265"/>
                    <a:pt x="131390" y="13862"/>
                    <a:pt x="85957" y="19774"/>
                  </a:cubicBezTo>
                  <a:cubicBezTo>
                    <a:pt x="59752" y="23193"/>
                    <a:pt x="33593" y="26998"/>
                    <a:pt x="7502" y="31234"/>
                  </a:cubicBezTo>
                  <a:cubicBezTo>
                    <a:pt x="2225" y="32094"/>
                    <a:pt x="-1195" y="38934"/>
                    <a:pt x="390" y="43781"/>
                  </a:cubicBezTo>
                  <a:cubicBezTo>
                    <a:pt x="2247" y="49489"/>
                    <a:pt x="7275" y="51821"/>
                    <a:pt x="12937" y="50893"/>
                  </a:cubicBezTo>
                  <a:cubicBezTo>
                    <a:pt x="24330" y="49036"/>
                    <a:pt x="35745" y="47269"/>
                    <a:pt x="47182" y="45570"/>
                  </a:cubicBezTo>
                  <a:cubicBezTo>
                    <a:pt x="52708" y="44755"/>
                    <a:pt x="58235" y="43962"/>
                    <a:pt x="63784" y="43170"/>
                  </a:cubicBezTo>
                  <a:cubicBezTo>
                    <a:pt x="66547" y="42785"/>
                    <a:pt x="69310" y="42400"/>
                    <a:pt x="72096" y="42015"/>
                  </a:cubicBezTo>
                  <a:cubicBezTo>
                    <a:pt x="73387" y="41833"/>
                    <a:pt x="74678" y="41652"/>
                    <a:pt x="75969" y="41494"/>
                  </a:cubicBezTo>
                  <a:cubicBezTo>
                    <a:pt x="76580" y="41403"/>
                    <a:pt x="77192" y="41335"/>
                    <a:pt x="77803" y="41245"/>
                  </a:cubicBezTo>
                  <a:cubicBezTo>
                    <a:pt x="78007" y="41222"/>
                    <a:pt x="79071" y="41086"/>
                    <a:pt x="79343" y="41041"/>
                  </a:cubicBezTo>
                  <a:cubicBezTo>
                    <a:pt x="101879" y="38051"/>
                    <a:pt x="124437" y="35378"/>
                    <a:pt x="147040" y="33023"/>
                  </a:cubicBezTo>
                  <a:cubicBezTo>
                    <a:pt x="192428" y="28289"/>
                    <a:pt x="237952" y="24870"/>
                    <a:pt x="283543" y="22741"/>
                  </a:cubicBezTo>
                  <a:cubicBezTo>
                    <a:pt x="309227" y="21540"/>
                    <a:pt x="334910" y="20770"/>
                    <a:pt x="360616" y="20385"/>
                  </a:cubicBezTo>
                  <a:cubicBezTo>
                    <a:pt x="365939" y="20317"/>
                    <a:pt x="371057" y="15742"/>
                    <a:pt x="370808" y="10193"/>
                  </a:cubicBezTo>
                  <a:cubicBezTo>
                    <a:pt x="370559" y="4735"/>
                    <a:pt x="366324" y="-89"/>
                    <a:pt x="360616" y="1"/>
                  </a:cubicBezTo>
                  <a:cubicBezTo>
                    <a:pt x="314572" y="658"/>
                    <a:pt x="268595" y="2651"/>
                    <a:pt x="222709" y="5958"/>
                  </a:cubicBezTo>
                  <a:close/>
                </a:path>
              </a:pathLst>
            </a:custGeom>
            <a:solidFill>
              <a:schemeClr val="accent5"/>
            </a:solidFill>
            <a:ln w="381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2874045" y="3364012"/>
              <a:ext cx="326760" cy="46340"/>
            </a:xfrm>
            <a:custGeom>
              <a:avLst/>
              <a:gdLst/>
              <a:ahLst/>
              <a:cxnLst/>
              <a:rect l="l" t="t" r="r" b="b"/>
              <a:pathLst>
                <a:path w="326760" h="46340" extrusionOk="0">
                  <a:moveTo>
                    <a:pt x="319217" y="20098"/>
                  </a:moveTo>
                  <a:cubicBezTo>
                    <a:pt x="324291" y="18467"/>
                    <a:pt x="328073" y="12964"/>
                    <a:pt x="326329" y="7551"/>
                  </a:cubicBezTo>
                  <a:cubicBezTo>
                    <a:pt x="324698" y="2478"/>
                    <a:pt x="319217" y="-1328"/>
                    <a:pt x="313782" y="439"/>
                  </a:cubicBezTo>
                  <a:cubicBezTo>
                    <a:pt x="304111" y="3565"/>
                    <a:pt x="294259" y="6056"/>
                    <a:pt x="284293" y="7981"/>
                  </a:cubicBezTo>
                  <a:cubicBezTo>
                    <a:pt x="279265" y="8955"/>
                    <a:pt x="274215" y="9748"/>
                    <a:pt x="269164" y="10473"/>
                  </a:cubicBezTo>
                  <a:cubicBezTo>
                    <a:pt x="268552" y="10540"/>
                    <a:pt x="267941" y="10631"/>
                    <a:pt x="267352" y="10699"/>
                  </a:cubicBezTo>
                  <a:cubicBezTo>
                    <a:pt x="266197" y="10835"/>
                    <a:pt x="265042" y="10971"/>
                    <a:pt x="263887" y="11106"/>
                  </a:cubicBezTo>
                  <a:cubicBezTo>
                    <a:pt x="261237" y="11401"/>
                    <a:pt x="258587" y="11673"/>
                    <a:pt x="255937" y="11922"/>
                  </a:cubicBezTo>
                  <a:cubicBezTo>
                    <a:pt x="235553" y="13779"/>
                    <a:pt x="215034" y="13983"/>
                    <a:pt x="194582" y="13688"/>
                  </a:cubicBezTo>
                  <a:cubicBezTo>
                    <a:pt x="153701" y="13100"/>
                    <a:pt x="112662" y="10427"/>
                    <a:pt x="71872" y="14730"/>
                  </a:cubicBezTo>
                  <a:cubicBezTo>
                    <a:pt x="60072" y="15976"/>
                    <a:pt x="48295" y="17697"/>
                    <a:pt x="36676" y="20234"/>
                  </a:cubicBezTo>
                  <a:cubicBezTo>
                    <a:pt x="31172" y="21434"/>
                    <a:pt x="25714" y="22816"/>
                    <a:pt x="20301" y="24401"/>
                  </a:cubicBezTo>
                  <a:cubicBezTo>
                    <a:pt x="17968" y="22431"/>
                    <a:pt x="14775" y="21366"/>
                    <a:pt x="11264" y="21819"/>
                  </a:cubicBezTo>
                  <a:cubicBezTo>
                    <a:pt x="3994" y="22793"/>
                    <a:pt x="-1691" y="29316"/>
                    <a:pt x="461" y="36881"/>
                  </a:cubicBezTo>
                  <a:cubicBezTo>
                    <a:pt x="2907" y="45465"/>
                    <a:pt x="12261" y="47526"/>
                    <a:pt x="19916" y="45759"/>
                  </a:cubicBezTo>
                  <a:cubicBezTo>
                    <a:pt x="25238" y="44536"/>
                    <a:pt x="30447" y="42656"/>
                    <a:pt x="35770" y="41343"/>
                  </a:cubicBezTo>
                  <a:cubicBezTo>
                    <a:pt x="41251" y="40006"/>
                    <a:pt x="46800" y="38828"/>
                    <a:pt x="52349" y="37855"/>
                  </a:cubicBezTo>
                  <a:cubicBezTo>
                    <a:pt x="55135" y="37356"/>
                    <a:pt x="57920" y="36903"/>
                    <a:pt x="60706" y="36496"/>
                  </a:cubicBezTo>
                  <a:cubicBezTo>
                    <a:pt x="61363" y="36405"/>
                    <a:pt x="62020" y="36292"/>
                    <a:pt x="62676" y="36201"/>
                  </a:cubicBezTo>
                  <a:cubicBezTo>
                    <a:pt x="62812" y="36179"/>
                    <a:pt x="63424" y="36088"/>
                    <a:pt x="63832" y="36043"/>
                  </a:cubicBezTo>
                  <a:cubicBezTo>
                    <a:pt x="64217" y="35997"/>
                    <a:pt x="64783" y="35930"/>
                    <a:pt x="64919" y="35907"/>
                  </a:cubicBezTo>
                  <a:cubicBezTo>
                    <a:pt x="65915" y="35771"/>
                    <a:pt x="66889" y="35658"/>
                    <a:pt x="67886" y="35544"/>
                  </a:cubicBezTo>
                  <a:cubicBezTo>
                    <a:pt x="79323" y="34208"/>
                    <a:pt x="90829" y="33461"/>
                    <a:pt x="102357" y="33076"/>
                  </a:cubicBezTo>
                  <a:cubicBezTo>
                    <a:pt x="148719" y="31536"/>
                    <a:pt x="195103" y="35952"/>
                    <a:pt x="241442" y="33370"/>
                  </a:cubicBezTo>
                  <a:cubicBezTo>
                    <a:pt x="267737" y="31898"/>
                    <a:pt x="294100" y="28206"/>
                    <a:pt x="319217" y="20098"/>
                  </a:cubicBezTo>
                  <a:close/>
                  <a:moveTo>
                    <a:pt x="14458" y="26032"/>
                  </a:moveTo>
                  <a:cubicBezTo>
                    <a:pt x="14412" y="26032"/>
                    <a:pt x="14390" y="26055"/>
                    <a:pt x="14367" y="26055"/>
                  </a:cubicBezTo>
                  <a:cubicBezTo>
                    <a:pt x="14254" y="26009"/>
                    <a:pt x="14254" y="25987"/>
                    <a:pt x="14458" y="26032"/>
                  </a:cubicBezTo>
                  <a:close/>
                </a:path>
              </a:pathLst>
            </a:custGeom>
            <a:solidFill>
              <a:schemeClr val="accent5"/>
            </a:solidFill>
            <a:ln w="381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3109035" y="3412482"/>
              <a:ext cx="294617" cy="46658"/>
            </a:xfrm>
            <a:custGeom>
              <a:avLst/>
              <a:gdLst/>
              <a:ahLst/>
              <a:cxnLst/>
              <a:rect l="l" t="t" r="r" b="b"/>
              <a:pathLst>
                <a:path w="294617" h="46658" extrusionOk="0">
                  <a:moveTo>
                    <a:pt x="284396" y="2136"/>
                  </a:moveTo>
                  <a:cubicBezTo>
                    <a:pt x="211943" y="-4568"/>
                    <a:pt x="139399" y="5646"/>
                    <a:pt x="67943" y="17038"/>
                  </a:cubicBezTo>
                  <a:cubicBezTo>
                    <a:pt x="47786" y="20255"/>
                    <a:pt x="27629" y="23539"/>
                    <a:pt x="7494" y="26800"/>
                  </a:cubicBezTo>
                  <a:cubicBezTo>
                    <a:pt x="2217" y="27661"/>
                    <a:pt x="-1180" y="34500"/>
                    <a:pt x="382" y="39347"/>
                  </a:cubicBezTo>
                  <a:cubicBezTo>
                    <a:pt x="2239" y="45077"/>
                    <a:pt x="7267" y="47388"/>
                    <a:pt x="12930" y="46459"/>
                  </a:cubicBezTo>
                  <a:cubicBezTo>
                    <a:pt x="48511" y="40706"/>
                    <a:pt x="84046" y="34682"/>
                    <a:pt x="119740" y="29699"/>
                  </a:cubicBezTo>
                  <a:cubicBezTo>
                    <a:pt x="128030" y="28544"/>
                    <a:pt x="135481" y="27547"/>
                    <a:pt x="144699" y="26460"/>
                  </a:cubicBezTo>
                  <a:cubicBezTo>
                    <a:pt x="153555" y="25396"/>
                    <a:pt x="162410" y="24445"/>
                    <a:pt x="171289" y="23629"/>
                  </a:cubicBezTo>
                  <a:cubicBezTo>
                    <a:pt x="189000" y="21999"/>
                    <a:pt x="206756" y="20866"/>
                    <a:pt x="224536" y="20526"/>
                  </a:cubicBezTo>
                  <a:cubicBezTo>
                    <a:pt x="244512" y="20119"/>
                    <a:pt x="264533" y="20730"/>
                    <a:pt x="284419" y="22565"/>
                  </a:cubicBezTo>
                  <a:cubicBezTo>
                    <a:pt x="289741" y="23063"/>
                    <a:pt x="294837" y="17537"/>
                    <a:pt x="294610" y="12373"/>
                  </a:cubicBezTo>
                  <a:cubicBezTo>
                    <a:pt x="294316" y="6394"/>
                    <a:pt x="290081" y="2657"/>
                    <a:pt x="284396" y="2136"/>
                  </a:cubicBezTo>
                  <a:close/>
                </a:path>
              </a:pathLst>
            </a:custGeom>
            <a:solidFill>
              <a:schemeClr val="accent5"/>
            </a:solidFill>
            <a:ln w="381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277507" y="3243855"/>
              <a:ext cx="228813" cy="23599"/>
            </a:xfrm>
            <a:custGeom>
              <a:avLst/>
              <a:gdLst/>
              <a:ahLst/>
              <a:cxnLst/>
              <a:rect l="l" t="t" r="r" b="b"/>
              <a:pathLst>
                <a:path w="228813" h="23599" extrusionOk="0">
                  <a:moveTo>
                    <a:pt x="9" y="13401"/>
                  </a:moveTo>
                  <a:cubicBezTo>
                    <a:pt x="258" y="18723"/>
                    <a:pt x="4493" y="23819"/>
                    <a:pt x="10201" y="23592"/>
                  </a:cubicBezTo>
                  <a:cubicBezTo>
                    <a:pt x="64240" y="21350"/>
                    <a:pt x="118325" y="20263"/>
                    <a:pt x="172410" y="20399"/>
                  </a:cubicBezTo>
                  <a:cubicBezTo>
                    <a:pt x="187811" y="20444"/>
                    <a:pt x="203212" y="20557"/>
                    <a:pt x="218613" y="20784"/>
                  </a:cubicBezTo>
                  <a:cubicBezTo>
                    <a:pt x="223936" y="20852"/>
                    <a:pt x="229054" y="16050"/>
                    <a:pt x="228805" y="10592"/>
                  </a:cubicBezTo>
                  <a:cubicBezTo>
                    <a:pt x="228556" y="4998"/>
                    <a:pt x="224321" y="491"/>
                    <a:pt x="218613" y="400"/>
                  </a:cubicBezTo>
                  <a:cubicBezTo>
                    <a:pt x="164528" y="-393"/>
                    <a:pt x="110443" y="-7"/>
                    <a:pt x="56359" y="1555"/>
                  </a:cubicBezTo>
                  <a:cubicBezTo>
                    <a:pt x="40957" y="2008"/>
                    <a:pt x="25579" y="2552"/>
                    <a:pt x="10178" y="3186"/>
                  </a:cubicBezTo>
                  <a:cubicBezTo>
                    <a:pt x="4878" y="3412"/>
                    <a:pt x="-240" y="7738"/>
                    <a:pt x="9" y="13401"/>
                  </a:cubicBezTo>
                  <a:close/>
                </a:path>
              </a:pathLst>
            </a:custGeom>
            <a:solidFill>
              <a:schemeClr val="accent5"/>
            </a:solidFill>
            <a:ln w="381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2828471" y="3147219"/>
              <a:ext cx="339546" cy="51699"/>
            </a:xfrm>
            <a:custGeom>
              <a:avLst/>
              <a:gdLst/>
              <a:ahLst/>
              <a:cxnLst/>
              <a:rect l="l" t="t" r="r" b="b"/>
              <a:pathLst>
                <a:path w="339546" h="51699" extrusionOk="0">
                  <a:moveTo>
                    <a:pt x="28957" y="48250"/>
                  </a:moveTo>
                  <a:cubicBezTo>
                    <a:pt x="33917" y="47525"/>
                    <a:pt x="38855" y="46778"/>
                    <a:pt x="43815" y="46099"/>
                  </a:cubicBezTo>
                  <a:cubicBezTo>
                    <a:pt x="46216" y="45759"/>
                    <a:pt x="48616" y="45419"/>
                    <a:pt x="51017" y="45102"/>
                  </a:cubicBezTo>
                  <a:cubicBezTo>
                    <a:pt x="52308" y="44921"/>
                    <a:pt x="53599" y="44740"/>
                    <a:pt x="54890" y="44581"/>
                  </a:cubicBezTo>
                  <a:cubicBezTo>
                    <a:pt x="55434" y="44513"/>
                    <a:pt x="56000" y="44423"/>
                    <a:pt x="56543" y="44355"/>
                  </a:cubicBezTo>
                  <a:cubicBezTo>
                    <a:pt x="56770" y="44332"/>
                    <a:pt x="57472" y="44219"/>
                    <a:pt x="57857" y="44174"/>
                  </a:cubicBezTo>
                  <a:cubicBezTo>
                    <a:pt x="62976" y="43494"/>
                    <a:pt x="68094" y="42815"/>
                    <a:pt x="73213" y="42158"/>
                  </a:cubicBezTo>
                  <a:cubicBezTo>
                    <a:pt x="93732" y="39508"/>
                    <a:pt x="114275" y="37085"/>
                    <a:pt x="134840" y="34888"/>
                  </a:cubicBezTo>
                  <a:cubicBezTo>
                    <a:pt x="176151" y="30449"/>
                    <a:pt x="217575" y="26870"/>
                    <a:pt x="259022" y="24152"/>
                  </a:cubicBezTo>
                  <a:cubicBezTo>
                    <a:pt x="282441" y="22612"/>
                    <a:pt x="305905" y="21367"/>
                    <a:pt x="329346" y="20392"/>
                  </a:cubicBezTo>
                  <a:cubicBezTo>
                    <a:pt x="334668" y="20166"/>
                    <a:pt x="339787" y="15863"/>
                    <a:pt x="339538" y="10201"/>
                  </a:cubicBezTo>
                  <a:cubicBezTo>
                    <a:pt x="339289" y="4878"/>
                    <a:pt x="335053" y="-240"/>
                    <a:pt x="329346" y="9"/>
                  </a:cubicBezTo>
                  <a:cubicBezTo>
                    <a:pt x="287446" y="1753"/>
                    <a:pt x="245591" y="4380"/>
                    <a:pt x="203827" y="7890"/>
                  </a:cubicBezTo>
                  <a:cubicBezTo>
                    <a:pt x="162222" y="11378"/>
                    <a:pt x="120707" y="15750"/>
                    <a:pt x="79305" y="21004"/>
                  </a:cubicBezTo>
                  <a:cubicBezTo>
                    <a:pt x="55298" y="24039"/>
                    <a:pt x="31313" y="27368"/>
                    <a:pt x="7373" y="30969"/>
                  </a:cubicBezTo>
                  <a:cubicBezTo>
                    <a:pt x="2391" y="31717"/>
                    <a:pt x="-531" y="37673"/>
                    <a:pt x="80" y="42158"/>
                  </a:cubicBezTo>
                  <a:cubicBezTo>
                    <a:pt x="783" y="47344"/>
                    <a:pt x="4972" y="50674"/>
                    <a:pt x="10091" y="50991"/>
                  </a:cubicBezTo>
                  <a:cubicBezTo>
                    <a:pt x="13851" y="51217"/>
                    <a:pt x="17610" y="51444"/>
                    <a:pt x="21370" y="51693"/>
                  </a:cubicBezTo>
                  <a:cubicBezTo>
                    <a:pt x="24246" y="51806"/>
                    <a:pt x="27010" y="50402"/>
                    <a:pt x="28957" y="48250"/>
                  </a:cubicBezTo>
                  <a:close/>
                </a:path>
              </a:pathLst>
            </a:custGeom>
            <a:solidFill>
              <a:schemeClr val="accent5"/>
            </a:solidFill>
            <a:ln w="381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300710" y="3356826"/>
              <a:ext cx="253558" cy="32661"/>
            </a:xfrm>
            <a:custGeom>
              <a:avLst/>
              <a:gdLst/>
              <a:ahLst/>
              <a:cxnLst/>
              <a:rect l="l" t="t" r="r" b="b"/>
              <a:pathLst>
                <a:path w="253558" h="32661" extrusionOk="0">
                  <a:moveTo>
                    <a:pt x="243379" y="60"/>
                  </a:moveTo>
                  <a:cubicBezTo>
                    <a:pt x="183338" y="7557"/>
                    <a:pt x="122866" y="11611"/>
                    <a:pt x="62349" y="12177"/>
                  </a:cubicBezTo>
                  <a:cubicBezTo>
                    <a:pt x="49258" y="12291"/>
                    <a:pt x="36167" y="12200"/>
                    <a:pt x="23076" y="11996"/>
                  </a:cubicBezTo>
                  <a:cubicBezTo>
                    <a:pt x="21423" y="8689"/>
                    <a:pt x="18116" y="6606"/>
                    <a:pt x="14039" y="6289"/>
                  </a:cubicBezTo>
                  <a:cubicBezTo>
                    <a:pt x="1537" y="5269"/>
                    <a:pt x="-5688" y="24181"/>
                    <a:pt x="5659" y="30817"/>
                  </a:cubicBezTo>
                  <a:cubicBezTo>
                    <a:pt x="9713" y="33195"/>
                    <a:pt x="16281" y="32335"/>
                    <a:pt x="20879" y="32425"/>
                  </a:cubicBezTo>
                  <a:cubicBezTo>
                    <a:pt x="25364" y="32493"/>
                    <a:pt x="29848" y="32561"/>
                    <a:pt x="34332" y="32606"/>
                  </a:cubicBezTo>
                  <a:cubicBezTo>
                    <a:pt x="51138" y="32742"/>
                    <a:pt x="67943" y="32629"/>
                    <a:pt x="84748" y="32244"/>
                  </a:cubicBezTo>
                  <a:cubicBezTo>
                    <a:pt x="118721" y="31451"/>
                    <a:pt x="152694" y="29549"/>
                    <a:pt x="186531" y="26559"/>
                  </a:cubicBezTo>
                  <a:cubicBezTo>
                    <a:pt x="205511" y="24883"/>
                    <a:pt x="224445" y="22845"/>
                    <a:pt x="243356" y="20489"/>
                  </a:cubicBezTo>
                  <a:cubicBezTo>
                    <a:pt x="248634" y="19832"/>
                    <a:pt x="253820" y="16276"/>
                    <a:pt x="253548" y="10297"/>
                  </a:cubicBezTo>
                  <a:cubicBezTo>
                    <a:pt x="253344" y="5292"/>
                    <a:pt x="249041" y="-665"/>
                    <a:pt x="243379" y="60"/>
                  </a:cubicBezTo>
                  <a:close/>
                </a:path>
              </a:pathLst>
            </a:custGeom>
            <a:solidFill>
              <a:schemeClr val="accent5"/>
            </a:solidFill>
            <a:ln w="3810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" name="Google Shape;55;p2"/>
          <p:cNvGrpSpPr/>
          <p:nvPr/>
        </p:nvGrpSpPr>
        <p:grpSpPr>
          <a:xfrm>
            <a:off x="577007" y="5338173"/>
            <a:ext cx="773692" cy="1617133"/>
            <a:chOff x="3738387" y="3620790"/>
            <a:chExt cx="274291" cy="573370"/>
          </a:xfrm>
        </p:grpSpPr>
        <p:sp>
          <p:nvSpPr>
            <p:cNvPr id="56" name="Google Shape;56;p2"/>
            <p:cNvSpPr/>
            <p:nvPr/>
          </p:nvSpPr>
          <p:spPr>
            <a:xfrm>
              <a:off x="3738387" y="3620790"/>
              <a:ext cx="183105" cy="573370"/>
            </a:xfrm>
            <a:custGeom>
              <a:avLst/>
              <a:gdLst/>
              <a:ahLst/>
              <a:cxnLst/>
              <a:rect l="l" t="t" r="r" b="b"/>
              <a:pathLst>
                <a:path w="183105" h="573370" extrusionOk="0">
                  <a:moveTo>
                    <a:pt x="167673" y="373564"/>
                  </a:moveTo>
                  <a:cubicBezTo>
                    <a:pt x="161829" y="377595"/>
                    <a:pt x="159882" y="387470"/>
                    <a:pt x="158545" y="393834"/>
                  </a:cubicBezTo>
                  <a:cubicBezTo>
                    <a:pt x="156303" y="404411"/>
                    <a:pt x="156054" y="415260"/>
                    <a:pt x="155624" y="426018"/>
                  </a:cubicBezTo>
                  <a:cubicBezTo>
                    <a:pt x="154763" y="447625"/>
                    <a:pt x="149576" y="467850"/>
                    <a:pt x="143756" y="488324"/>
                  </a:cubicBezTo>
                  <a:cubicBezTo>
                    <a:pt x="144163" y="434058"/>
                    <a:pt x="155850" y="378773"/>
                    <a:pt x="146609" y="324915"/>
                  </a:cubicBezTo>
                  <a:cubicBezTo>
                    <a:pt x="145522" y="318573"/>
                    <a:pt x="143982" y="312231"/>
                    <a:pt x="142080" y="305935"/>
                  </a:cubicBezTo>
                  <a:cubicBezTo>
                    <a:pt x="146315" y="298166"/>
                    <a:pt x="149644" y="290036"/>
                    <a:pt x="151388" y="281316"/>
                  </a:cubicBezTo>
                  <a:cubicBezTo>
                    <a:pt x="151909" y="278734"/>
                    <a:pt x="152272" y="276107"/>
                    <a:pt x="152543" y="273480"/>
                  </a:cubicBezTo>
                  <a:cubicBezTo>
                    <a:pt x="152566" y="273434"/>
                    <a:pt x="152589" y="273412"/>
                    <a:pt x="152611" y="273366"/>
                  </a:cubicBezTo>
                  <a:cubicBezTo>
                    <a:pt x="158455" y="260207"/>
                    <a:pt x="172519" y="255361"/>
                    <a:pt x="174739" y="239665"/>
                  </a:cubicBezTo>
                  <a:cubicBezTo>
                    <a:pt x="175713" y="232757"/>
                    <a:pt x="174988" y="221795"/>
                    <a:pt x="165159" y="223653"/>
                  </a:cubicBezTo>
                  <a:cubicBezTo>
                    <a:pt x="154650" y="225623"/>
                    <a:pt x="149916" y="240820"/>
                    <a:pt x="148285" y="249563"/>
                  </a:cubicBezTo>
                  <a:cubicBezTo>
                    <a:pt x="145205" y="266096"/>
                    <a:pt x="145409" y="281384"/>
                    <a:pt x="138999" y="296627"/>
                  </a:cubicBezTo>
                  <a:cubicBezTo>
                    <a:pt x="133383" y="280750"/>
                    <a:pt x="125841" y="264964"/>
                    <a:pt x="117868" y="249178"/>
                  </a:cubicBezTo>
                  <a:cubicBezTo>
                    <a:pt x="118072" y="245010"/>
                    <a:pt x="118344" y="240843"/>
                    <a:pt x="118661" y="236676"/>
                  </a:cubicBezTo>
                  <a:cubicBezTo>
                    <a:pt x="124119" y="221682"/>
                    <a:pt x="134085" y="208886"/>
                    <a:pt x="142216" y="195002"/>
                  </a:cubicBezTo>
                  <a:cubicBezTo>
                    <a:pt x="146926" y="186962"/>
                    <a:pt x="159134" y="167167"/>
                    <a:pt x="145069" y="161165"/>
                  </a:cubicBezTo>
                  <a:cubicBezTo>
                    <a:pt x="120382" y="150611"/>
                    <a:pt x="113724" y="206870"/>
                    <a:pt x="111753" y="235815"/>
                  </a:cubicBezTo>
                  <a:cubicBezTo>
                    <a:pt x="111663" y="236087"/>
                    <a:pt x="111549" y="236359"/>
                    <a:pt x="111459" y="236630"/>
                  </a:cubicBezTo>
                  <a:cubicBezTo>
                    <a:pt x="110847" y="235430"/>
                    <a:pt x="110236" y="234230"/>
                    <a:pt x="109624" y="233029"/>
                  </a:cubicBezTo>
                  <a:cubicBezTo>
                    <a:pt x="109647" y="232961"/>
                    <a:pt x="109692" y="232893"/>
                    <a:pt x="109715" y="232825"/>
                  </a:cubicBezTo>
                  <a:cubicBezTo>
                    <a:pt x="109760" y="232712"/>
                    <a:pt x="109783" y="232576"/>
                    <a:pt x="109828" y="232463"/>
                  </a:cubicBezTo>
                  <a:cubicBezTo>
                    <a:pt x="110372" y="230787"/>
                    <a:pt x="109194" y="228658"/>
                    <a:pt x="107450" y="228273"/>
                  </a:cubicBezTo>
                  <a:cubicBezTo>
                    <a:pt x="107359" y="228250"/>
                    <a:pt x="107246" y="228205"/>
                    <a:pt x="107155" y="228160"/>
                  </a:cubicBezTo>
                  <a:cubicBezTo>
                    <a:pt x="98526" y="211128"/>
                    <a:pt x="90237" y="194051"/>
                    <a:pt x="84212" y="176770"/>
                  </a:cubicBezTo>
                  <a:cubicBezTo>
                    <a:pt x="84733" y="176521"/>
                    <a:pt x="85232" y="176158"/>
                    <a:pt x="85617" y="175592"/>
                  </a:cubicBezTo>
                  <a:cubicBezTo>
                    <a:pt x="97032" y="159308"/>
                    <a:pt x="105955" y="141461"/>
                    <a:pt x="115218" y="123908"/>
                  </a:cubicBezTo>
                  <a:cubicBezTo>
                    <a:pt x="119046" y="116660"/>
                    <a:pt x="131707" y="94737"/>
                    <a:pt x="119476" y="88667"/>
                  </a:cubicBezTo>
                  <a:cubicBezTo>
                    <a:pt x="109579" y="83752"/>
                    <a:pt x="100882" y="98655"/>
                    <a:pt x="98073" y="105518"/>
                  </a:cubicBezTo>
                  <a:cubicBezTo>
                    <a:pt x="90396" y="124361"/>
                    <a:pt x="85934" y="145085"/>
                    <a:pt x="81381" y="164857"/>
                  </a:cubicBezTo>
                  <a:cubicBezTo>
                    <a:pt x="81064" y="166261"/>
                    <a:pt x="81563" y="167416"/>
                    <a:pt x="82423" y="168141"/>
                  </a:cubicBezTo>
                  <a:cubicBezTo>
                    <a:pt x="82197" y="168503"/>
                    <a:pt x="81948" y="168843"/>
                    <a:pt x="81721" y="169205"/>
                  </a:cubicBezTo>
                  <a:cubicBezTo>
                    <a:pt x="73318" y="141801"/>
                    <a:pt x="71303" y="113852"/>
                    <a:pt x="83352" y="84885"/>
                  </a:cubicBezTo>
                  <a:cubicBezTo>
                    <a:pt x="83352" y="84885"/>
                    <a:pt x="83352" y="84885"/>
                    <a:pt x="83352" y="84862"/>
                  </a:cubicBezTo>
                  <a:cubicBezTo>
                    <a:pt x="83963" y="84318"/>
                    <a:pt x="84371" y="83526"/>
                    <a:pt x="84394" y="82461"/>
                  </a:cubicBezTo>
                  <a:cubicBezTo>
                    <a:pt x="84394" y="82121"/>
                    <a:pt x="84371" y="81782"/>
                    <a:pt x="84371" y="81442"/>
                  </a:cubicBezTo>
                  <a:cubicBezTo>
                    <a:pt x="84756" y="81193"/>
                    <a:pt x="85096" y="80853"/>
                    <a:pt x="85390" y="80400"/>
                  </a:cubicBezTo>
                  <a:cubicBezTo>
                    <a:pt x="94540" y="66494"/>
                    <a:pt x="100293" y="50617"/>
                    <a:pt x="100542" y="33857"/>
                  </a:cubicBezTo>
                  <a:cubicBezTo>
                    <a:pt x="100678" y="24956"/>
                    <a:pt x="99840" y="2693"/>
                    <a:pt x="88176" y="201"/>
                  </a:cubicBezTo>
                  <a:cubicBezTo>
                    <a:pt x="77486" y="-2086"/>
                    <a:pt x="74134" y="15716"/>
                    <a:pt x="73183" y="22691"/>
                  </a:cubicBezTo>
                  <a:cubicBezTo>
                    <a:pt x="70510" y="42577"/>
                    <a:pt x="77554" y="62077"/>
                    <a:pt x="77554" y="81895"/>
                  </a:cubicBezTo>
                  <a:cubicBezTo>
                    <a:pt x="77237" y="82212"/>
                    <a:pt x="76965" y="82597"/>
                    <a:pt x="76761" y="83073"/>
                  </a:cubicBezTo>
                  <a:cubicBezTo>
                    <a:pt x="70759" y="97523"/>
                    <a:pt x="68313" y="111927"/>
                    <a:pt x="68381" y="126196"/>
                  </a:cubicBezTo>
                  <a:cubicBezTo>
                    <a:pt x="68019" y="125584"/>
                    <a:pt x="67656" y="124973"/>
                    <a:pt x="67271" y="124361"/>
                  </a:cubicBezTo>
                  <a:cubicBezTo>
                    <a:pt x="59752" y="102913"/>
                    <a:pt x="52708" y="79562"/>
                    <a:pt x="38870" y="61828"/>
                  </a:cubicBezTo>
                  <a:cubicBezTo>
                    <a:pt x="32778" y="54037"/>
                    <a:pt x="8589" y="32091"/>
                    <a:pt x="1115" y="49915"/>
                  </a:cubicBezTo>
                  <a:cubicBezTo>
                    <a:pt x="-4638" y="63618"/>
                    <a:pt x="13322" y="81012"/>
                    <a:pt x="21974" y="89075"/>
                  </a:cubicBezTo>
                  <a:cubicBezTo>
                    <a:pt x="34816" y="101056"/>
                    <a:pt x="51168" y="111655"/>
                    <a:pt x="60884" y="126671"/>
                  </a:cubicBezTo>
                  <a:cubicBezTo>
                    <a:pt x="61949" y="129638"/>
                    <a:pt x="63013" y="132583"/>
                    <a:pt x="64123" y="135504"/>
                  </a:cubicBezTo>
                  <a:cubicBezTo>
                    <a:pt x="64599" y="136772"/>
                    <a:pt x="65595" y="137475"/>
                    <a:pt x="66660" y="137701"/>
                  </a:cubicBezTo>
                  <a:cubicBezTo>
                    <a:pt x="67317" y="138449"/>
                    <a:pt x="68200" y="138834"/>
                    <a:pt x="69106" y="138902"/>
                  </a:cubicBezTo>
                  <a:cubicBezTo>
                    <a:pt x="72073" y="166805"/>
                    <a:pt x="83737" y="194119"/>
                    <a:pt x="96647" y="220301"/>
                  </a:cubicBezTo>
                  <a:cubicBezTo>
                    <a:pt x="93657" y="218126"/>
                    <a:pt x="90622" y="216043"/>
                    <a:pt x="87497" y="214050"/>
                  </a:cubicBezTo>
                  <a:cubicBezTo>
                    <a:pt x="79660" y="209067"/>
                    <a:pt x="71348" y="204696"/>
                    <a:pt x="62764" y="201163"/>
                  </a:cubicBezTo>
                  <a:cubicBezTo>
                    <a:pt x="54316" y="197675"/>
                    <a:pt x="40727" y="195274"/>
                    <a:pt x="37081" y="206802"/>
                  </a:cubicBezTo>
                  <a:cubicBezTo>
                    <a:pt x="33480" y="218172"/>
                    <a:pt x="49628" y="223743"/>
                    <a:pt x="57464" y="226733"/>
                  </a:cubicBezTo>
                  <a:cubicBezTo>
                    <a:pt x="70963" y="231897"/>
                    <a:pt x="85050" y="233324"/>
                    <a:pt x="99251" y="231897"/>
                  </a:cubicBezTo>
                  <a:cubicBezTo>
                    <a:pt x="100701" y="232848"/>
                    <a:pt x="102150" y="233618"/>
                    <a:pt x="103622" y="234184"/>
                  </a:cubicBezTo>
                  <a:cubicBezTo>
                    <a:pt x="105480" y="237808"/>
                    <a:pt x="107314" y="241432"/>
                    <a:pt x="109149" y="245010"/>
                  </a:cubicBezTo>
                  <a:cubicBezTo>
                    <a:pt x="109058" y="245441"/>
                    <a:pt x="108967" y="245848"/>
                    <a:pt x="108877" y="246256"/>
                  </a:cubicBezTo>
                  <a:cubicBezTo>
                    <a:pt x="108560" y="248090"/>
                    <a:pt x="109579" y="249472"/>
                    <a:pt x="110893" y="250106"/>
                  </a:cubicBezTo>
                  <a:cubicBezTo>
                    <a:pt x="110893" y="250129"/>
                    <a:pt x="110893" y="250174"/>
                    <a:pt x="110893" y="250220"/>
                  </a:cubicBezTo>
                  <a:cubicBezTo>
                    <a:pt x="110802" y="252077"/>
                    <a:pt x="112002" y="253141"/>
                    <a:pt x="113407" y="253413"/>
                  </a:cubicBezTo>
                  <a:cubicBezTo>
                    <a:pt x="114901" y="256403"/>
                    <a:pt x="116396" y="259369"/>
                    <a:pt x="117823" y="262314"/>
                  </a:cubicBezTo>
                  <a:cubicBezTo>
                    <a:pt x="130914" y="289243"/>
                    <a:pt x="139203" y="316467"/>
                    <a:pt x="142102" y="345593"/>
                  </a:cubicBezTo>
                  <a:cubicBezTo>
                    <a:pt x="139226" y="342377"/>
                    <a:pt x="136372" y="339138"/>
                    <a:pt x="133519" y="335922"/>
                  </a:cubicBezTo>
                  <a:cubicBezTo>
                    <a:pt x="133519" y="335627"/>
                    <a:pt x="133473" y="335333"/>
                    <a:pt x="133383" y="335016"/>
                  </a:cubicBezTo>
                  <a:cubicBezTo>
                    <a:pt x="130416" y="324280"/>
                    <a:pt x="126384" y="307928"/>
                    <a:pt x="118072" y="299888"/>
                  </a:cubicBezTo>
                  <a:cubicBezTo>
                    <a:pt x="113452" y="295426"/>
                    <a:pt x="106363" y="294905"/>
                    <a:pt x="103554" y="301632"/>
                  </a:cubicBezTo>
                  <a:cubicBezTo>
                    <a:pt x="100701" y="308494"/>
                    <a:pt x="106023" y="314949"/>
                    <a:pt x="110168" y="319819"/>
                  </a:cubicBezTo>
                  <a:cubicBezTo>
                    <a:pt x="120835" y="332343"/>
                    <a:pt x="132024" y="344438"/>
                    <a:pt x="142940" y="356758"/>
                  </a:cubicBezTo>
                  <a:cubicBezTo>
                    <a:pt x="142940" y="356758"/>
                    <a:pt x="142940" y="356758"/>
                    <a:pt x="142940" y="356758"/>
                  </a:cubicBezTo>
                  <a:cubicBezTo>
                    <a:pt x="143076" y="359205"/>
                    <a:pt x="143167" y="361673"/>
                    <a:pt x="143212" y="364142"/>
                  </a:cubicBezTo>
                  <a:cubicBezTo>
                    <a:pt x="143869" y="397503"/>
                    <a:pt x="139656" y="430706"/>
                    <a:pt x="137754" y="463955"/>
                  </a:cubicBezTo>
                  <a:cubicBezTo>
                    <a:pt x="137278" y="472131"/>
                    <a:pt x="136984" y="480329"/>
                    <a:pt x="136916" y="488506"/>
                  </a:cubicBezTo>
                  <a:cubicBezTo>
                    <a:pt x="136576" y="488120"/>
                    <a:pt x="136214" y="487713"/>
                    <a:pt x="135874" y="487328"/>
                  </a:cubicBezTo>
                  <a:cubicBezTo>
                    <a:pt x="133224" y="479809"/>
                    <a:pt x="133043" y="470998"/>
                    <a:pt x="132318" y="463320"/>
                  </a:cubicBezTo>
                  <a:cubicBezTo>
                    <a:pt x="131231" y="451566"/>
                    <a:pt x="130167" y="439811"/>
                    <a:pt x="129034" y="428057"/>
                  </a:cubicBezTo>
                  <a:cubicBezTo>
                    <a:pt x="128015" y="417638"/>
                    <a:pt x="122534" y="397368"/>
                    <a:pt x="107631" y="405340"/>
                  </a:cubicBezTo>
                  <a:cubicBezTo>
                    <a:pt x="93385" y="412950"/>
                    <a:pt x="98232" y="436029"/>
                    <a:pt x="102966" y="447670"/>
                  </a:cubicBezTo>
                  <a:cubicBezTo>
                    <a:pt x="109398" y="463479"/>
                    <a:pt x="118955" y="477997"/>
                    <a:pt x="130076" y="491019"/>
                  </a:cubicBezTo>
                  <a:cubicBezTo>
                    <a:pt x="131661" y="495096"/>
                    <a:pt x="133881" y="498765"/>
                    <a:pt x="137052" y="501914"/>
                  </a:cubicBezTo>
                  <a:cubicBezTo>
                    <a:pt x="137776" y="525400"/>
                    <a:pt x="141015" y="548683"/>
                    <a:pt x="149191" y="571060"/>
                  </a:cubicBezTo>
                  <a:cubicBezTo>
                    <a:pt x="150686" y="575136"/>
                    <a:pt x="157254" y="573370"/>
                    <a:pt x="155737" y="569248"/>
                  </a:cubicBezTo>
                  <a:cubicBezTo>
                    <a:pt x="148195" y="548592"/>
                    <a:pt x="144933" y="527574"/>
                    <a:pt x="143937" y="506375"/>
                  </a:cubicBezTo>
                  <a:cubicBezTo>
                    <a:pt x="146066" y="506239"/>
                    <a:pt x="147606" y="503680"/>
                    <a:pt x="146836" y="501619"/>
                  </a:cubicBezTo>
                  <a:cubicBezTo>
                    <a:pt x="150799" y="487917"/>
                    <a:pt x="155171" y="474214"/>
                    <a:pt x="158228" y="460263"/>
                  </a:cubicBezTo>
                  <a:cubicBezTo>
                    <a:pt x="158273" y="460127"/>
                    <a:pt x="158341" y="459991"/>
                    <a:pt x="158364" y="459855"/>
                  </a:cubicBezTo>
                  <a:cubicBezTo>
                    <a:pt x="161376" y="446991"/>
                    <a:pt x="165340" y="434398"/>
                    <a:pt x="170662" y="422304"/>
                  </a:cubicBezTo>
                  <a:cubicBezTo>
                    <a:pt x="175033" y="412384"/>
                    <a:pt x="180786" y="402735"/>
                    <a:pt x="182779" y="391932"/>
                  </a:cubicBezTo>
                  <a:cubicBezTo>
                    <a:pt x="184455" y="383620"/>
                    <a:pt x="179722" y="365229"/>
                    <a:pt x="167673" y="37356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3915840" y="3695254"/>
              <a:ext cx="96838" cy="472007"/>
            </a:xfrm>
            <a:custGeom>
              <a:avLst/>
              <a:gdLst/>
              <a:ahLst/>
              <a:cxnLst/>
              <a:rect l="l" t="t" r="r" b="b"/>
              <a:pathLst>
                <a:path w="96838" h="472007" extrusionOk="0">
                  <a:moveTo>
                    <a:pt x="48879" y="348655"/>
                  </a:moveTo>
                  <a:cubicBezTo>
                    <a:pt x="47181" y="350897"/>
                    <a:pt x="45618" y="353230"/>
                    <a:pt x="44123" y="355608"/>
                  </a:cubicBezTo>
                  <a:cubicBezTo>
                    <a:pt x="41994" y="308182"/>
                    <a:pt x="42855" y="260642"/>
                    <a:pt x="46660" y="213307"/>
                  </a:cubicBezTo>
                  <a:cubicBezTo>
                    <a:pt x="46728" y="213058"/>
                    <a:pt x="46796" y="212809"/>
                    <a:pt x="46886" y="212582"/>
                  </a:cubicBezTo>
                  <a:cubicBezTo>
                    <a:pt x="54677" y="197996"/>
                    <a:pt x="67881" y="186989"/>
                    <a:pt x="78730" y="174510"/>
                  </a:cubicBezTo>
                  <a:cubicBezTo>
                    <a:pt x="86385" y="165699"/>
                    <a:pt x="102262" y="146584"/>
                    <a:pt x="94969" y="133856"/>
                  </a:cubicBezTo>
                  <a:cubicBezTo>
                    <a:pt x="86182" y="118522"/>
                    <a:pt x="66930" y="142167"/>
                    <a:pt x="62446" y="149642"/>
                  </a:cubicBezTo>
                  <a:cubicBezTo>
                    <a:pt x="57305" y="158203"/>
                    <a:pt x="53432" y="167624"/>
                    <a:pt x="50148" y="177318"/>
                  </a:cubicBezTo>
                  <a:cubicBezTo>
                    <a:pt x="53953" y="143504"/>
                    <a:pt x="59252" y="109825"/>
                    <a:pt x="66070" y="76419"/>
                  </a:cubicBezTo>
                  <a:cubicBezTo>
                    <a:pt x="72366" y="64030"/>
                    <a:pt x="110574" y="4305"/>
                    <a:pt x="87540" y="138"/>
                  </a:cubicBezTo>
                  <a:cubicBezTo>
                    <a:pt x="76692" y="-1832"/>
                    <a:pt x="67474" y="17827"/>
                    <a:pt x="64371" y="24961"/>
                  </a:cubicBezTo>
                  <a:cubicBezTo>
                    <a:pt x="57622" y="40588"/>
                    <a:pt x="56127" y="57280"/>
                    <a:pt x="59003" y="73972"/>
                  </a:cubicBezTo>
                  <a:cubicBezTo>
                    <a:pt x="59071" y="74335"/>
                    <a:pt x="59184" y="74629"/>
                    <a:pt x="59320" y="74924"/>
                  </a:cubicBezTo>
                  <a:cubicBezTo>
                    <a:pt x="59162" y="75286"/>
                    <a:pt x="59003" y="75648"/>
                    <a:pt x="58845" y="76011"/>
                  </a:cubicBezTo>
                  <a:cubicBezTo>
                    <a:pt x="58505" y="76849"/>
                    <a:pt x="58528" y="77596"/>
                    <a:pt x="58777" y="78208"/>
                  </a:cubicBezTo>
                  <a:cubicBezTo>
                    <a:pt x="54474" y="99656"/>
                    <a:pt x="50782" y="121195"/>
                    <a:pt x="47702" y="142802"/>
                  </a:cubicBezTo>
                  <a:cubicBezTo>
                    <a:pt x="42719" y="122033"/>
                    <a:pt x="44259" y="100290"/>
                    <a:pt x="39299" y="79431"/>
                  </a:cubicBezTo>
                  <a:cubicBezTo>
                    <a:pt x="36468" y="67495"/>
                    <a:pt x="27069" y="46341"/>
                    <a:pt x="11486" y="57824"/>
                  </a:cubicBezTo>
                  <a:cubicBezTo>
                    <a:pt x="-1672" y="67540"/>
                    <a:pt x="3537" y="91480"/>
                    <a:pt x="7840" y="104480"/>
                  </a:cubicBezTo>
                  <a:cubicBezTo>
                    <a:pt x="10694" y="113109"/>
                    <a:pt x="14952" y="121263"/>
                    <a:pt x="20772" y="128261"/>
                  </a:cubicBezTo>
                  <a:cubicBezTo>
                    <a:pt x="26684" y="135396"/>
                    <a:pt x="35381" y="139948"/>
                    <a:pt x="41632" y="146607"/>
                  </a:cubicBezTo>
                  <a:cubicBezTo>
                    <a:pt x="42221" y="148804"/>
                    <a:pt x="42855" y="150978"/>
                    <a:pt x="43602" y="153152"/>
                  </a:cubicBezTo>
                  <a:cubicBezTo>
                    <a:pt x="44033" y="154420"/>
                    <a:pt x="44961" y="155123"/>
                    <a:pt x="45980" y="155372"/>
                  </a:cubicBezTo>
                  <a:cubicBezTo>
                    <a:pt x="43557" y="173875"/>
                    <a:pt x="41609" y="192447"/>
                    <a:pt x="40092" y="211042"/>
                  </a:cubicBezTo>
                  <a:cubicBezTo>
                    <a:pt x="38574" y="214032"/>
                    <a:pt x="37238" y="217157"/>
                    <a:pt x="36196" y="220509"/>
                  </a:cubicBezTo>
                  <a:cubicBezTo>
                    <a:pt x="35471" y="222842"/>
                    <a:pt x="37170" y="224427"/>
                    <a:pt x="39073" y="224654"/>
                  </a:cubicBezTo>
                  <a:cubicBezTo>
                    <a:pt x="37804" y="242931"/>
                    <a:pt x="36966" y="261231"/>
                    <a:pt x="36558" y="279531"/>
                  </a:cubicBezTo>
                  <a:cubicBezTo>
                    <a:pt x="29628" y="254618"/>
                    <a:pt x="17873" y="220147"/>
                    <a:pt x="4329" y="230701"/>
                  </a:cubicBezTo>
                  <a:cubicBezTo>
                    <a:pt x="-4889" y="237880"/>
                    <a:pt x="2993" y="259102"/>
                    <a:pt x="6187" y="266939"/>
                  </a:cubicBezTo>
                  <a:cubicBezTo>
                    <a:pt x="12256" y="281796"/>
                    <a:pt x="22358" y="293981"/>
                    <a:pt x="35200" y="303471"/>
                  </a:cubicBezTo>
                  <a:cubicBezTo>
                    <a:pt x="35471" y="303675"/>
                    <a:pt x="35766" y="303811"/>
                    <a:pt x="36038" y="303924"/>
                  </a:cubicBezTo>
                  <a:cubicBezTo>
                    <a:pt x="36083" y="304060"/>
                    <a:pt x="36128" y="304196"/>
                    <a:pt x="36173" y="304332"/>
                  </a:cubicBezTo>
                  <a:cubicBezTo>
                    <a:pt x="36196" y="304399"/>
                    <a:pt x="36241" y="304467"/>
                    <a:pt x="36287" y="304535"/>
                  </a:cubicBezTo>
                  <a:cubicBezTo>
                    <a:pt x="36287" y="325191"/>
                    <a:pt x="36853" y="345869"/>
                    <a:pt x="37963" y="366525"/>
                  </a:cubicBezTo>
                  <a:cubicBezTo>
                    <a:pt x="37804" y="366842"/>
                    <a:pt x="37623" y="367136"/>
                    <a:pt x="37464" y="367453"/>
                  </a:cubicBezTo>
                  <a:cubicBezTo>
                    <a:pt x="36581" y="369084"/>
                    <a:pt x="37147" y="370647"/>
                    <a:pt x="38235" y="371621"/>
                  </a:cubicBezTo>
                  <a:cubicBezTo>
                    <a:pt x="39186" y="387996"/>
                    <a:pt x="40499" y="404325"/>
                    <a:pt x="42153" y="420655"/>
                  </a:cubicBezTo>
                  <a:cubicBezTo>
                    <a:pt x="40839" y="417847"/>
                    <a:pt x="39322" y="415151"/>
                    <a:pt x="37532" y="412660"/>
                  </a:cubicBezTo>
                  <a:cubicBezTo>
                    <a:pt x="34180" y="407949"/>
                    <a:pt x="24441" y="393544"/>
                    <a:pt x="17081" y="397553"/>
                  </a:cubicBezTo>
                  <a:cubicBezTo>
                    <a:pt x="8972" y="401970"/>
                    <a:pt x="14838" y="418458"/>
                    <a:pt x="17420" y="424301"/>
                  </a:cubicBezTo>
                  <a:cubicBezTo>
                    <a:pt x="23309" y="437709"/>
                    <a:pt x="34384" y="447629"/>
                    <a:pt x="45210" y="457074"/>
                  </a:cubicBezTo>
                  <a:cubicBezTo>
                    <a:pt x="45595" y="458637"/>
                    <a:pt x="45958" y="460199"/>
                    <a:pt x="46365" y="461762"/>
                  </a:cubicBezTo>
                  <a:cubicBezTo>
                    <a:pt x="46547" y="462464"/>
                    <a:pt x="46886" y="463008"/>
                    <a:pt x="47316" y="463393"/>
                  </a:cubicBezTo>
                  <a:cubicBezTo>
                    <a:pt x="47611" y="465454"/>
                    <a:pt x="47883" y="467492"/>
                    <a:pt x="48177" y="469553"/>
                  </a:cubicBezTo>
                  <a:cubicBezTo>
                    <a:pt x="48811" y="473857"/>
                    <a:pt x="55357" y="472022"/>
                    <a:pt x="54723" y="467741"/>
                  </a:cubicBezTo>
                  <a:cubicBezTo>
                    <a:pt x="50125" y="436033"/>
                    <a:pt x="46909" y="404144"/>
                    <a:pt x="45006" y="372210"/>
                  </a:cubicBezTo>
                  <a:cubicBezTo>
                    <a:pt x="46705" y="372844"/>
                    <a:pt x="48811" y="372323"/>
                    <a:pt x="49355" y="370035"/>
                  </a:cubicBezTo>
                  <a:cubicBezTo>
                    <a:pt x="50691" y="364305"/>
                    <a:pt x="52231" y="358643"/>
                    <a:pt x="54021" y="353071"/>
                  </a:cubicBezTo>
                  <a:cubicBezTo>
                    <a:pt x="56014" y="350422"/>
                    <a:pt x="58188" y="347885"/>
                    <a:pt x="60679" y="345643"/>
                  </a:cubicBezTo>
                  <a:cubicBezTo>
                    <a:pt x="68108" y="338939"/>
                    <a:pt x="77598" y="334975"/>
                    <a:pt x="84913" y="328113"/>
                  </a:cubicBezTo>
                  <a:cubicBezTo>
                    <a:pt x="92229" y="321273"/>
                    <a:pt x="101288" y="304558"/>
                    <a:pt x="91798" y="295612"/>
                  </a:cubicBezTo>
                  <a:cubicBezTo>
                    <a:pt x="76329" y="281049"/>
                    <a:pt x="58233" y="322043"/>
                    <a:pt x="48879" y="34865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8" name="Google Shape;58;p2"/>
          <p:cNvSpPr/>
          <p:nvPr/>
        </p:nvSpPr>
        <p:spPr>
          <a:xfrm rot="-9718131">
            <a:off x="629553" y="-664205"/>
            <a:ext cx="2303396" cy="2139995"/>
          </a:xfrm>
          <a:custGeom>
            <a:avLst/>
            <a:gdLst/>
            <a:ahLst/>
            <a:cxnLst/>
            <a:rect l="l" t="t" r="r" b="b"/>
            <a:pathLst>
              <a:path w="1140767" h="1059842" extrusionOk="0">
                <a:moveTo>
                  <a:pt x="724597" y="952880"/>
                </a:moveTo>
                <a:cubicBezTo>
                  <a:pt x="725639" y="914808"/>
                  <a:pt x="730191" y="876758"/>
                  <a:pt x="734744" y="838890"/>
                </a:cubicBezTo>
                <a:cubicBezTo>
                  <a:pt x="736805" y="821654"/>
                  <a:pt x="738322" y="799481"/>
                  <a:pt x="761899" y="799028"/>
                </a:cubicBezTo>
                <a:cubicBezTo>
                  <a:pt x="774062" y="798802"/>
                  <a:pt x="790641" y="822379"/>
                  <a:pt x="784820" y="786458"/>
                </a:cubicBezTo>
                <a:cubicBezTo>
                  <a:pt x="777210" y="739349"/>
                  <a:pt x="805113" y="722997"/>
                  <a:pt x="847851" y="720166"/>
                </a:cubicBezTo>
                <a:cubicBezTo>
                  <a:pt x="910610" y="716021"/>
                  <a:pt x="972237" y="708819"/>
                  <a:pt x="1031395" y="682252"/>
                </a:cubicBezTo>
                <a:cubicBezTo>
                  <a:pt x="1131185" y="637475"/>
                  <a:pt x="1155125" y="587626"/>
                  <a:pt x="1133359" y="479909"/>
                </a:cubicBezTo>
                <a:cubicBezTo>
                  <a:pt x="1111277" y="370539"/>
                  <a:pt x="1040749" y="292514"/>
                  <a:pt x="973709" y="211523"/>
                </a:cubicBezTo>
                <a:cubicBezTo>
                  <a:pt x="959894" y="194831"/>
                  <a:pt x="941209" y="175285"/>
                  <a:pt x="916227" y="187583"/>
                </a:cubicBezTo>
                <a:cubicBezTo>
                  <a:pt x="892808" y="199111"/>
                  <a:pt x="903974" y="222915"/>
                  <a:pt x="905129" y="242280"/>
                </a:cubicBezTo>
                <a:cubicBezTo>
                  <a:pt x="909727" y="318855"/>
                  <a:pt x="910452" y="395249"/>
                  <a:pt x="884587" y="468857"/>
                </a:cubicBezTo>
                <a:cubicBezTo>
                  <a:pt x="875640" y="494359"/>
                  <a:pt x="861372" y="527652"/>
                  <a:pt x="830479" y="517302"/>
                </a:cubicBezTo>
                <a:cubicBezTo>
                  <a:pt x="792113" y="504460"/>
                  <a:pt x="815803" y="469921"/>
                  <a:pt x="825882" y="449311"/>
                </a:cubicBezTo>
                <a:cubicBezTo>
                  <a:pt x="879106" y="340529"/>
                  <a:pt x="864135" y="238452"/>
                  <a:pt x="811908" y="133046"/>
                </a:cubicBezTo>
                <a:cubicBezTo>
                  <a:pt x="784502" y="77760"/>
                  <a:pt x="746725" y="51873"/>
                  <a:pt x="689696" y="41749"/>
                </a:cubicBezTo>
                <a:cubicBezTo>
                  <a:pt x="635815" y="32191"/>
                  <a:pt x="614751" y="47456"/>
                  <a:pt x="624309" y="105188"/>
                </a:cubicBezTo>
                <a:cubicBezTo>
                  <a:pt x="636766" y="180359"/>
                  <a:pt x="644014" y="256435"/>
                  <a:pt x="651963" y="332263"/>
                </a:cubicBezTo>
                <a:cubicBezTo>
                  <a:pt x="653729" y="349091"/>
                  <a:pt x="656742" y="373234"/>
                  <a:pt x="641318" y="381388"/>
                </a:cubicBezTo>
                <a:cubicBezTo>
                  <a:pt x="639076" y="382565"/>
                  <a:pt x="636471" y="383403"/>
                  <a:pt x="633414" y="383856"/>
                </a:cubicBezTo>
                <a:cubicBezTo>
                  <a:pt x="610856" y="387095"/>
                  <a:pt x="603812" y="369406"/>
                  <a:pt x="600823" y="352126"/>
                </a:cubicBezTo>
                <a:cubicBezTo>
                  <a:pt x="599826" y="346305"/>
                  <a:pt x="599260" y="340529"/>
                  <a:pt x="598739" y="335592"/>
                </a:cubicBezTo>
                <a:cubicBezTo>
                  <a:pt x="592737" y="279899"/>
                  <a:pt x="593144" y="223549"/>
                  <a:pt x="588841" y="167607"/>
                </a:cubicBezTo>
                <a:cubicBezTo>
                  <a:pt x="576430" y="6666"/>
                  <a:pt x="557881" y="-8757"/>
                  <a:pt x="399431" y="5737"/>
                </a:cubicBezTo>
                <a:cubicBezTo>
                  <a:pt x="337487" y="11400"/>
                  <a:pt x="327816" y="26416"/>
                  <a:pt x="357305" y="82743"/>
                </a:cubicBezTo>
                <a:cubicBezTo>
                  <a:pt x="389556" y="144302"/>
                  <a:pt x="413632" y="207876"/>
                  <a:pt x="419498" y="278019"/>
                </a:cubicBezTo>
                <a:cubicBezTo>
                  <a:pt x="391662" y="257613"/>
                  <a:pt x="377077" y="231023"/>
                  <a:pt x="365684" y="201920"/>
                </a:cubicBezTo>
                <a:cubicBezTo>
                  <a:pt x="346909" y="153882"/>
                  <a:pt x="330421" y="104531"/>
                  <a:pt x="307002" y="58781"/>
                </a:cubicBezTo>
                <a:cubicBezTo>
                  <a:pt x="275407" y="-3005"/>
                  <a:pt x="79361" y="-21803"/>
                  <a:pt x="35241" y="30198"/>
                </a:cubicBezTo>
                <a:cubicBezTo>
                  <a:pt x="33814" y="31874"/>
                  <a:pt x="32750" y="33890"/>
                  <a:pt x="31549" y="35747"/>
                </a:cubicBezTo>
                <a:cubicBezTo>
                  <a:pt x="-13068" y="104961"/>
                  <a:pt x="18776" y="210391"/>
                  <a:pt x="93267" y="246289"/>
                </a:cubicBezTo>
                <a:cubicBezTo>
                  <a:pt x="130615" y="264294"/>
                  <a:pt x="177022" y="269617"/>
                  <a:pt x="204517" y="315186"/>
                </a:cubicBezTo>
                <a:cubicBezTo>
                  <a:pt x="128735" y="324947"/>
                  <a:pt x="70211" y="278880"/>
                  <a:pt x="0" y="276230"/>
                </a:cubicBezTo>
                <a:cubicBezTo>
                  <a:pt x="2650" y="317405"/>
                  <a:pt x="1970" y="355863"/>
                  <a:pt x="8176" y="393187"/>
                </a:cubicBezTo>
                <a:cubicBezTo>
                  <a:pt x="21562" y="473748"/>
                  <a:pt x="55761" y="498798"/>
                  <a:pt x="137704" y="493679"/>
                </a:cubicBezTo>
                <a:cubicBezTo>
                  <a:pt x="193759" y="490169"/>
                  <a:pt x="249746" y="485526"/>
                  <a:pt x="305847" y="483487"/>
                </a:cubicBezTo>
                <a:cubicBezTo>
                  <a:pt x="333501" y="482491"/>
                  <a:pt x="367315" y="488108"/>
                  <a:pt x="369852" y="519476"/>
                </a:cubicBezTo>
                <a:cubicBezTo>
                  <a:pt x="372910" y="557164"/>
                  <a:pt x="334497" y="554672"/>
                  <a:pt x="310150" y="555238"/>
                </a:cubicBezTo>
                <a:cubicBezTo>
                  <a:pt x="242838" y="556801"/>
                  <a:pt x="174915" y="558953"/>
                  <a:pt x="108192" y="551773"/>
                </a:cubicBezTo>
                <a:cubicBezTo>
                  <a:pt x="44686" y="544933"/>
                  <a:pt x="38616" y="567718"/>
                  <a:pt x="60743" y="617341"/>
                </a:cubicBezTo>
                <a:cubicBezTo>
                  <a:pt x="84479" y="670542"/>
                  <a:pt x="106312" y="724650"/>
                  <a:pt x="131543" y="777149"/>
                </a:cubicBezTo>
                <a:cubicBezTo>
                  <a:pt x="167668" y="852320"/>
                  <a:pt x="211130" y="859998"/>
                  <a:pt x="272825" y="804056"/>
                </a:cubicBezTo>
                <a:cubicBezTo>
                  <a:pt x="299437" y="779935"/>
                  <a:pt x="324147" y="753572"/>
                  <a:pt x="352027" y="731105"/>
                </a:cubicBezTo>
                <a:cubicBezTo>
                  <a:pt x="362129" y="722951"/>
                  <a:pt x="372841" y="718331"/>
                  <a:pt x="383237" y="717153"/>
                </a:cubicBezTo>
                <a:cubicBezTo>
                  <a:pt x="400722" y="715205"/>
                  <a:pt x="417323" y="723065"/>
                  <a:pt x="428783" y="740617"/>
                </a:cubicBezTo>
                <a:cubicBezTo>
                  <a:pt x="441308" y="759756"/>
                  <a:pt x="434015" y="771306"/>
                  <a:pt x="421876" y="779935"/>
                </a:cubicBezTo>
                <a:cubicBezTo>
                  <a:pt x="414039" y="785507"/>
                  <a:pt x="404187" y="789855"/>
                  <a:pt x="396351" y="794249"/>
                </a:cubicBezTo>
                <a:cubicBezTo>
                  <a:pt x="361132" y="813953"/>
                  <a:pt x="323739" y="829808"/>
                  <a:pt x="288339" y="849218"/>
                </a:cubicBezTo>
                <a:cubicBezTo>
                  <a:pt x="267299" y="860768"/>
                  <a:pt x="239849" y="871956"/>
                  <a:pt x="245737" y="902759"/>
                </a:cubicBezTo>
                <a:cubicBezTo>
                  <a:pt x="251400" y="932383"/>
                  <a:pt x="268499" y="956526"/>
                  <a:pt x="300389" y="964906"/>
                </a:cubicBezTo>
                <a:cubicBezTo>
                  <a:pt x="335086" y="974034"/>
                  <a:pt x="370373" y="981168"/>
                  <a:pt x="404708" y="991473"/>
                </a:cubicBezTo>
                <a:cubicBezTo>
                  <a:pt x="436099" y="1000873"/>
                  <a:pt x="456687" y="991836"/>
                  <a:pt x="470208" y="962415"/>
                </a:cubicBezTo>
                <a:cubicBezTo>
                  <a:pt x="487398" y="924977"/>
                  <a:pt x="512357" y="893404"/>
                  <a:pt x="546307" y="869782"/>
                </a:cubicBezTo>
                <a:cubicBezTo>
                  <a:pt x="563678" y="857688"/>
                  <a:pt x="584448" y="848651"/>
                  <a:pt x="600438" y="868944"/>
                </a:cubicBezTo>
                <a:cubicBezTo>
                  <a:pt x="616677" y="889554"/>
                  <a:pt x="602635" y="908851"/>
                  <a:pt x="586282" y="921082"/>
                </a:cubicBezTo>
                <a:cubicBezTo>
                  <a:pt x="557201" y="942824"/>
                  <a:pt x="530182" y="966039"/>
                  <a:pt x="510205" y="996478"/>
                </a:cubicBezTo>
                <a:cubicBezTo>
                  <a:pt x="497613" y="1015639"/>
                  <a:pt x="494080" y="1035412"/>
                  <a:pt x="519559" y="1046827"/>
                </a:cubicBezTo>
                <a:cubicBezTo>
                  <a:pt x="591491" y="1078965"/>
                  <a:pt x="721857" y="1053032"/>
                  <a:pt x="724597" y="952880"/>
                </a:cubicBezTo>
                <a:close/>
                <a:moveTo>
                  <a:pt x="528709" y="385011"/>
                </a:moveTo>
                <a:cubicBezTo>
                  <a:pt x="488938" y="381614"/>
                  <a:pt x="483752" y="342205"/>
                  <a:pt x="473854" y="314506"/>
                </a:cubicBezTo>
                <a:cubicBezTo>
                  <a:pt x="470978" y="292809"/>
                  <a:pt x="469959" y="268756"/>
                  <a:pt x="492245" y="268960"/>
                </a:cubicBezTo>
                <a:cubicBezTo>
                  <a:pt x="538946" y="269367"/>
                  <a:pt x="531767" y="314778"/>
                  <a:pt x="542978" y="343043"/>
                </a:cubicBezTo>
                <a:cubicBezTo>
                  <a:pt x="548867" y="357878"/>
                  <a:pt x="552400" y="387050"/>
                  <a:pt x="528709" y="385011"/>
                </a:cubicBezTo>
                <a:close/>
                <a:moveTo>
                  <a:pt x="715085" y="459729"/>
                </a:moveTo>
                <a:cubicBezTo>
                  <a:pt x="693093" y="421589"/>
                  <a:pt x="699253" y="382905"/>
                  <a:pt x="720974" y="346192"/>
                </a:cubicBezTo>
                <a:cubicBezTo>
                  <a:pt x="734676" y="332036"/>
                  <a:pt x="753904" y="305809"/>
                  <a:pt x="768105" y="329681"/>
                </a:cubicBezTo>
                <a:cubicBezTo>
                  <a:pt x="793698" y="372736"/>
                  <a:pt x="757846" y="413798"/>
                  <a:pt x="746453" y="455154"/>
                </a:cubicBezTo>
                <a:cubicBezTo>
                  <a:pt x="742671" y="468902"/>
                  <a:pt x="723646" y="474586"/>
                  <a:pt x="715085" y="459729"/>
                </a:cubicBezTo>
                <a:close/>
                <a:moveTo>
                  <a:pt x="417595" y="537323"/>
                </a:moveTo>
                <a:cubicBezTo>
                  <a:pt x="418954" y="490645"/>
                  <a:pt x="464229" y="498753"/>
                  <a:pt x="492721" y="488153"/>
                </a:cubicBezTo>
                <a:cubicBezTo>
                  <a:pt x="507669" y="482581"/>
                  <a:pt x="536908" y="479660"/>
                  <a:pt x="534394" y="503282"/>
                </a:cubicBezTo>
                <a:cubicBezTo>
                  <a:pt x="530159" y="542985"/>
                  <a:pt x="490660" y="547356"/>
                  <a:pt x="462779" y="556665"/>
                </a:cubicBezTo>
                <a:cubicBezTo>
                  <a:pt x="441014" y="559089"/>
                  <a:pt x="416938" y="559609"/>
                  <a:pt x="417595" y="537323"/>
                </a:cubicBezTo>
                <a:close/>
                <a:moveTo>
                  <a:pt x="477999" y="694572"/>
                </a:moveTo>
                <a:cubicBezTo>
                  <a:pt x="494940" y="647441"/>
                  <a:pt x="549433" y="649003"/>
                  <a:pt x="588592" y="631473"/>
                </a:cubicBezTo>
                <a:cubicBezTo>
                  <a:pt x="601592" y="625653"/>
                  <a:pt x="618080" y="636705"/>
                  <a:pt x="612079" y="652763"/>
                </a:cubicBezTo>
                <a:cubicBezTo>
                  <a:pt x="596632" y="693984"/>
                  <a:pt x="562863" y="713846"/>
                  <a:pt x="520737" y="720415"/>
                </a:cubicBezTo>
                <a:cubicBezTo>
                  <a:pt x="501078" y="718874"/>
                  <a:pt x="468600" y="720709"/>
                  <a:pt x="477999" y="69457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2"/>
          <p:cNvSpPr txBox="1">
            <a:spLocks noGrp="1"/>
          </p:cNvSpPr>
          <p:nvPr>
            <p:ph type="subTitle" idx="1"/>
          </p:nvPr>
        </p:nvSpPr>
        <p:spPr>
          <a:xfrm>
            <a:off x="432800" y="5715300"/>
            <a:ext cx="113799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1pPr>
            <a:lvl2pPr lvl="1" algn="ct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2pPr>
            <a:lvl3pPr lvl="2" algn="ct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3pPr>
            <a:lvl4pPr lvl="3" algn="ct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4pPr>
            <a:lvl5pPr lvl="4" algn="ct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5pPr>
            <a:lvl6pPr lvl="5" algn="ct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6pPr>
            <a:lvl7pPr lvl="6" algn="ct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7pPr>
            <a:lvl8pPr lvl="7" algn="ct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8pPr>
            <a:lvl9pPr lvl="8" algn="ctr">
              <a:spcBef>
                <a:spcPts val="2100"/>
              </a:spcBef>
              <a:spcAft>
                <a:spcPts val="2100"/>
              </a:spcAft>
              <a:buSzPts val="1900"/>
              <a:buNone/>
              <a:defRPr/>
            </a:lvl9pPr>
          </a:lstStyle>
          <a:p>
            <a:endParaRPr/>
          </a:p>
        </p:txBody>
      </p:sp>
      <p:grpSp>
        <p:nvGrpSpPr>
          <p:cNvPr id="60" name="Google Shape;60;p2"/>
          <p:cNvGrpSpPr/>
          <p:nvPr/>
        </p:nvGrpSpPr>
        <p:grpSpPr>
          <a:xfrm>
            <a:off x="4930119" y="-310128"/>
            <a:ext cx="1967784" cy="1814297"/>
            <a:chOff x="1855048" y="2970027"/>
            <a:chExt cx="775512" cy="715022"/>
          </a:xfrm>
        </p:grpSpPr>
        <p:sp>
          <p:nvSpPr>
            <p:cNvPr id="61" name="Google Shape;61;p2"/>
            <p:cNvSpPr/>
            <p:nvPr/>
          </p:nvSpPr>
          <p:spPr>
            <a:xfrm>
              <a:off x="2170337" y="3057984"/>
              <a:ext cx="74072" cy="62199"/>
            </a:xfrm>
            <a:custGeom>
              <a:avLst/>
              <a:gdLst/>
              <a:ahLst/>
              <a:cxnLst/>
              <a:rect l="l" t="t" r="r" b="b"/>
              <a:pathLst>
                <a:path w="74072" h="62199" extrusionOk="0">
                  <a:moveTo>
                    <a:pt x="7815" y="23268"/>
                  </a:moveTo>
                  <a:cubicBezTo>
                    <a:pt x="10465" y="26371"/>
                    <a:pt x="15402" y="26960"/>
                    <a:pt x="19162" y="25375"/>
                  </a:cubicBezTo>
                  <a:cubicBezTo>
                    <a:pt x="19728" y="25669"/>
                    <a:pt x="20294" y="25964"/>
                    <a:pt x="20860" y="26281"/>
                  </a:cubicBezTo>
                  <a:cubicBezTo>
                    <a:pt x="23216" y="27594"/>
                    <a:pt x="25549" y="28976"/>
                    <a:pt x="27813" y="30471"/>
                  </a:cubicBezTo>
                  <a:cubicBezTo>
                    <a:pt x="29014" y="31241"/>
                    <a:pt x="30192" y="32056"/>
                    <a:pt x="31347" y="32871"/>
                  </a:cubicBezTo>
                  <a:cubicBezTo>
                    <a:pt x="31935" y="33279"/>
                    <a:pt x="32502" y="33709"/>
                    <a:pt x="33068" y="34117"/>
                  </a:cubicBezTo>
                  <a:cubicBezTo>
                    <a:pt x="33181" y="34208"/>
                    <a:pt x="33453" y="34412"/>
                    <a:pt x="33679" y="34593"/>
                  </a:cubicBezTo>
                  <a:cubicBezTo>
                    <a:pt x="37801" y="37877"/>
                    <a:pt x="41742" y="41410"/>
                    <a:pt x="45366" y="45238"/>
                  </a:cubicBezTo>
                  <a:cubicBezTo>
                    <a:pt x="47337" y="47299"/>
                    <a:pt x="49194" y="49450"/>
                    <a:pt x="51006" y="51647"/>
                  </a:cubicBezTo>
                  <a:cubicBezTo>
                    <a:pt x="51368" y="52100"/>
                    <a:pt x="51708" y="52531"/>
                    <a:pt x="52070" y="52983"/>
                  </a:cubicBezTo>
                  <a:cubicBezTo>
                    <a:pt x="50779" y="51353"/>
                    <a:pt x="52025" y="52961"/>
                    <a:pt x="52297" y="53301"/>
                  </a:cubicBezTo>
                  <a:cubicBezTo>
                    <a:pt x="53225" y="54569"/>
                    <a:pt x="54131" y="55837"/>
                    <a:pt x="55014" y="57128"/>
                  </a:cubicBezTo>
                  <a:cubicBezTo>
                    <a:pt x="58004" y="61522"/>
                    <a:pt x="64119" y="63900"/>
                    <a:pt x="68966" y="60775"/>
                  </a:cubicBezTo>
                  <a:cubicBezTo>
                    <a:pt x="73337" y="57944"/>
                    <a:pt x="75828" y="51534"/>
                    <a:pt x="72612" y="46823"/>
                  </a:cubicBezTo>
                  <a:cubicBezTo>
                    <a:pt x="58004" y="25352"/>
                    <a:pt x="37213" y="9249"/>
                    <a:pt x="12797" y="439"/>
                  </a:cubicBezTo>
                  <a:cubicBezTo>
                    <a:pt x="8743" y="-1033"/>
                    <a:pt x="3262" y="1367"/>
                    <a:pt x="1292" y="5127"/>
                  </a:cubicBezTo>
                  <a:cubicBezTo>
                    <a:pt x="-950" y="9362"/>
                    <a:pt x="-180" y="13892"/>
                    <a:pt x="2877" y="17471"/>
                  </a:cubicBezTo>
                  <a:cubicBezTo>
                    <a:pt x="4508" y="19396"/>
                    <a:pt x="6161" y="21343"/>
                    <a:pt x="7815" y="2326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2283478" y="3015568"/>
              <a:ext cx="42274" cy="89456"/>
            </a:xfrm>
            <a:custGeom>
              <a:avLst/>
              <a:gdLst/>
              <a:ahLst/>
              <a:cxnLst/>
              <a:rect l="l" t="t" r="r" b="b"/>
              <a:pathLst>
                <a:path w="42274" h="89456" extrusionOk="0">
                  <a:moveTo>
                    <a:pt x="7600" y="89149"/>
                  </a:moveTo>
                  <a:cubicBezTo>
                    <a:pt x="13443" y="90485"/>
                    <a:pt x="18064" y="87360"/>
                    <a:pt x="20147" y="82037"/>
                  </a:cubicBezTo>
                  <a:cubicBezTo>
                    <a:pt x="28912" y="59456"/>
                    <a:pt x="36205" y="36332"/>
                    <a:pt x="41981" y="12823"/>
                  </a:cubicBezTo>
                  <a:cubicBezTo>
                    <a:pt x="43249" y="7659"/>
                    <a:pt x="40327" y="1521"/>
                    <a:pt x="34869" y="275"/>
                  </a:cubicBezTo>
                  <a:cubicBezTo>
                    <a:pt x="29615" y="-925"/>
                    <a:pt x="23681" y="1861"/>
                    <a:pt x="22322" y="7387"/>
                  </a:cubicBezTo>
                  <a:cubicBezTo>
                    <a:pt x="16546" y="30919"/>
                    <a:pt x="9253" y="54043"/>
                    <a:pt x="488" y="76601"/>
                  </a:cubicBezTo>
                  <a:cubicBezTo>
                    <a:pt x="-1437" y="81584"/>
                    <a:pt x="2617" y="88016"/>
                    <a:pt x="7600" y="89149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2335908" y="3091011"/>
              <a:ext cx="68144" cy="60404"/>
            </a:xfrm>
            <a:custGeom>
              <a:avLst/>
              <a:gdLst/>
              <a:ahLst/>
              <a:cxnLst/>
              <a:rect l="l" t="t" r="r" b="b"/>
              <a:pathLst>
                <a:path w="68144" h="60404" extrusionOk="0">
                  <a:moveTo>
                    <a:pt x="15347" y="58981"/>
                  </a:moveTo>
                  <a:cubicBezTo>
                    <a:pt x="33557" y="47181"/>
                    <a:pt x="50407" y="33207"/>
                    <a:pt x="65219" y="17330"/>
                  </a:cubicBezTo>
                  <a:cubicBezTo>
                    <a:pt x="68866" y="13434"/>
                    <a:pt x="69364" y="6730"/>
                    <a:pt x="65219" y="2925"/>
                  </a:cubicBezTo>
                  <a:cubicBezTo>
                    <a:pt x="61256" y="-699"/>
                    <a:pt x="54688" y="-1242"/>
                    <a:pt x="50815" y="2925"/>
                  </a:cubicBezTo>
                  <a:cubicBezTo>
                    <a:pt x="43794" y="10445"/>
                    <a:pt x="36342" y="17556"/>
                    <a:pt x="28483" y="24170"/>
                  </a:cubicBezTo>
                  <a:cubicBezTo>
                    <a:pt x="26626" y="25732"/>
                    <a:pt x="24746" y="27273"/>
                    <a:pt x="22844" y="28767"/>
                  </a:cubicBezTo>
                  <a:cubicBezTo>
                    <a:pt x="22346" y="29152"/>
                    <a:pt x="21847" y="29560"/>
                    <a:pt x="21349" y="29945"/>
                  </a:cubicBezTo>
                  <a:cubicBezTo>
                    <a:pt x="21281" y="29990"/>
                    <a:pt x="21258" y="30013"/>
                    <a:pt x="21190" y="30081"/>
                  </a:cubicBezTo>
                  <a:cubicBezTo>
                    <a:pt x="20171" y="30851"/>
                    <a:pt x="19152" y="31621"/>
                    <a:pt x="18110" y="32391"/>
                  </a:cubicBezTo>
                  <a:cubicBezTo>
                    <a:pt x="13852" y="35539"/>
                    <a:pt x="9504" y="38529"/>
                    <a:pt x="5065" y="41405"/>
                  </a:cubicBezTo>
                  <a:cubicBezTo>
                    <a:pt x="603" y="44304"/>
                    <a:pt x="-1662" y="50578"/>
                    <a:pt x="1418" y="55357"/>
                  </a:cubicBezTo>
                  <a:cubicBezTo>
                    <a:pt x="4272" y="59773"/>
                    <a:pt x="10546" y="62084"/>
                    <a:pt x="15347" y="58981"/>
                  </a:cubicBezTo>
                  <a:close/>
                  <a:moveTo>
                    <a:pt x="21394" y="29877"/>
                  </a:moveTo>
                  <a:cubicBezTo>
                    <a:pt x="21779" y="29583"/>
                    <a:pt x="21802" y="29560"/>
                    <a:pt x="21394" y="29877"/>
                  </a:cubicBezTo>
                  <a:lnTo>
                    <a:pt x="21394" y="29877"/>
                  </a:ln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2331585" y="3209500"/>
              <a:ext cx="57595" cy="61513"/>
            </a:xfrm>
            <a:custGeom>
              <a:avLst/>
              <a:gdLst/>
              <a:ahLst/>
              <a:cxnLst/>
              <a:rect l="l" t="t" r="r" b="b"/>
              <a:pathLst>
                <a:path w="57595" h="61513" extrusionOk="0">
                  <a:moveTo>
                    <a:pt x="40303" y="58558"/>
                  </a:moveTo>
                  <a:cubicBezTo>
                    <a:pt x="43904" y="62521"/>
                    <a:pt x="51107" y="62476"/>
                    <a:pt x="54708" y="58558"/>
                  </a:cubicBezTo>
                  <a:cubicBezTo>
                    <a:pt x="58581" y="54323"/>
                    <a:pt x="58535" y="48366"/>
                    <a:pt x="54708" y="44153"/>
                  </a:cubicBezTo>
                  <a:cubicBezTo>
                    <a:pt x="42228" y="30428"/>
                    <a:pt x="29772" y="16681"/>
                    <a:pt x="17292" y="2956"/>
                  </a:cubicBezTo>
                  <a:cubicBezTo>
                    <a:pt x="13691" y="-1008"/>
                    <a:pt x="6489" y="-963"/>
                    <a:pt x="2888" y="2956"/>
                  </a:cubicBezTo>
                  <a:cubicBezTo>
                    <a:pt x="-985" y="7191"/>
                    <a:pt x="-940" y="13148"/>
                    <a:pt x="2888" y="17360"/>
                  </a:cubicBezTo>
                  <a:cubicBezTo>
                    <a:pt x="15367" y="31085"/>
                    <a:pt x="27824" y="44833"/>
                    <a:pt x="40303" y="5855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2187572" y="3163861"/>
              <a:ext cx="93197" cy="27311"/>
            </a:xfrm>
            <a:custGeom>
              <a:avLst/>
              <a:gdLst/>
              <a:ahLst/>
              <a:cxnLst/>
              <a:rect l="l" t="t" r="r" b="b"/>
              <a:pathLst>
                <a:path w="93197" h="27311" extrusionOk="0">
                  <a:moveTo>
                    <a:pt x="23850" y="21326"/>
                  </a:moveTo>
                  <a:cubicBezTo>
                    <a:pt x="24032" y="21303"/>
                    <a:pt x="24326" y="21258"/>
                    <a:pt x="24553" y="21236"/>
                  </a:cubicBezTo>
                  <a:cubicBezTo>
                    <a:pt x="25934" y="21077"/>
                    <a:pt x="27316" y="20941"/>
                    <a:pt x="28697" y="20805"/>
                  </a:cubicBezTo>
                  <a:cubicBezTo>
                    <a:pt x="34744" y="20284"/>
                    <a:pt x="40814" y="20171"/>
                    <a:pt x="46884" y="20465"/>
                  </a:cubicBezTo>
                  <a:cubicBezTo>
                    <a:pt x="49828" y="20601"/>
                    <a:pt x="52773" y="20850"/>
                    <a:pt x="55694" y="21190"/>
                  </a:cubicBezTo>
                  <a:cubicBezTo>
                    <a:pt x="56261" y="21258"/>
                    <a:pt x="56804" y="21326"/>
                    <a:pt x="57370" y="21394"/>
                  </a:cubicBezTo>
                  <a:cubicBezTo>
                    <a:pt x="57552" y="21417"/>
                    <a:pt x="57869" y="21462"/>
                    <a:pt x="58140" y="21507"/>
                  </a:cubicBezTo>
                  <a:cubicBezTo>
                    <a:pt x="59680" y="21756"/>
                    <a:pt x="61221" y="22006"/>
                    <a:pt x="62761" y="22300"/>
                  </a:cubicBezTo>
                  <a:cubicBezTo>
                    <a:pt x="68717" y="23432"/>
                    <a:pt x="74606" y="24972"/>
                    <a:pt x="80359" y="26898"/>
                  </a:cubicBezTo>
                  <a:cubicBezTo>
                    <a:pt x="85432" y="28574"/>
                    <a:pt x="91706" y="24950"/>
                    <a:pt x="92906" y="19786"/>
                  </a:cubicBezTo>
                  <a:cubicBezTo>
                    <a:pt x="94174" y="14169"/>
                    <a:pt x="91207" y="9051"/>
                    <a:pt x="85794" y="7239"/>
                  </a:cubicBezTo>
                  <a:cubicBezTo>
                    <a:pt x="60609" y="-1119"/>
                    <a:pt x="33363" y="-2161"/>
                    <a:pt x="7521" y="3705"/>
                  </a:cubicBezTo>
                  <a:cubicBezTo>
                    <a:pt x="2312" y="4883"/>
                    <a:pt x="-1244" y="11179"/>
                    <a:pt x="409" y="16253"/>
                  </a:cubicBezTo>
                  <a:cubicBezTo>
                    <a:pt x="2176" y="21711"/>
                    <a:pt x="7362" y="24633"/>
                    <a:pt x="12956" y="23364"/>
                  </a:cubicBezTo>
                  <a:cubicBezTo>
                    <a:pt x="15833" y="22708"/>
                    <a:pt x="18732" y="22141"/>
                    <a:pt x="21631" y="21666"/>
                  </a:cubicBezTo>
                  <a:cubicBezTo>
                    <a:pt x="22356" y="21552"/>
                    <a:pt x="23103" y="21439"/>
                    <a:pt x="23850" y="21326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2377655" y="3178111"/>
              <a:ext cx="68636" cy="23992"/>
            </a:xfrm>
            <a:custGeom>
              <a:avLst/>
              <a:gdLst/>
              <a:ahLst/>
              <a:cxnLst/>
              <a:rect l="l" t="t" r="r" b="b"/>
              <a:pathLst>
                <a:path w="68636" h="23992" extrusionOk="0">
                  <a:moveTo>
                    <a:pt x="68249" y="7348"/>
                  </a:moveTo>
                  <a:cubicBezTo>
                    <a:pt x="66437" y="1731"/>
                    <a:pt x="61341" y="-828"/>
                    <a:pt x="55702" y="236"/>
                  </a:cubicBezTo>
                  <a:cubicBezTo>
                    <a:pt x="53709" y="599"/>
                    <a:pt x="51738" y="961"/>
                    <a:pt x="49745" y="1278"/>
                  </a:cubicBezTo>
                  <a:cubicBezTo>
                    <a:pt x="48681" y="1459"/>
                    <a:pt x="47593" y="1595"/>
                    <a:pt x="46529" y="1777"/>
                  </a:cubicBezTo>
                  <a:cubicBezTo>
                    <a:pt x="46303" y="1822"/>
                    <a:pt x="46144" y="1845"/>
                    <a:pt x="46031" y="1867"/>
                  </a:cubicBezTo>
                  <a:cubicBezTo>
                    <a:pt x="45895" y="1890"/>
                    <a:pt x="45759" y="1890"/>
                    <a:pt x="45555" y="1935"/>
                  </a:cubicBezTo>
                  <a:cubicBezTo>
                    <a:pt x="41705" y="2411"/>
                    <a:pt x="37832" y="2818"/>
                    <a:pt x="33959" y="3090"/>
                  </a:cubicBezTo>
                  <a:cubicBezTo>
                    <a:pt x="26055" y="3656"/>
                    <a:pt x="18128" y="3770"/>
                    <a:pt x="10201" y="3453"/>
                  </a:cubicBezTo>
                  <a:cubicBezTo>
                    <a:pt x="4878" y="3249"/>
                    <a:pt x="-240" y="8277"/>
                    <a:pt x="9" y="13644"/>
                  </a:cubicBezTo>
                  <a:cubicBezTo>
                    <a:pt x="258" y="19352"/>
                    <a:pt x="4493" y="23610"/>
                    <a:pt x="10201" y="23836"/>
                  </a:cubicBezTo>
                  <a:cubicBezTo>
                    <a:pt x="27278" y="24493"/>
                    <a:pt x="44355" y="23066"/>
                    <a:pt x="61137" y="19895"/>
                  </a:cubicBezTo>
                  <a:cubicBezTo>
                    <a:pt x="66369" y="18899"/>
                    <a:pt x="69834" y="12286"/>
                    <a:pt x="68249" y="734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2227575" y="3259632"/>
              <a:ext cx="28856" cy="63042"/>
            </a:xfrm>
            <a:custGeom>
              <a:avLst/>
              <a:gdLst/>
              <a:ahLst/>
              <a:cxnLst/>
              <a:rect l="l" t="t" r="r" b="b"/>
              <a:pathLst>
                <a:path w="28856" h="63042" extrusionOk="0">
                  <a:moveTo>
                    <a:pt x="28828" y="52817"/>
                  </a:moveTo>
                  <a:cubicBezTo>
                    <a:pt x="27491" y="37462"/>
                    <a:pt x="24683" y="22264"/>
                    <a:pt x="20085" y="7543"/>
                  </a:cubicBezTo>
                  <a:cubicBezTo>
                    <a:pt x="18500" y="2470"/>
                    <a:pt x="12906" y="-1313"/>
                    <a:pt x="7538" y="431"/>
                  </a:cubicBezTo>
                  <a:cubicBezTo>
                    <a:pt x="2419" y="2084"/>
                    <a:pt x="-1295" y="7520"/>
                    <a:pt x="426" y="12978"/>
                  </a:cubicBezTo>
                  <a:cubicBezTo>
                    <a:pt x="2555" y="19773"/>
                    <a:pt x="4322" y="26658"/>
                    <a:pt x="5704" y="33634"/>
                  </a:cubicBezTo>
                  <a:cubicBezTo>
                    <a:pt x="6383" y="37054"/>
                    <a:pt x="6972" y="40496"/>
                    <a:pt x="7470" y="43939"/>
                  </a:cubicBezTo>
                  <a:cubicBezTo>
                    <a:pt x="7493" y="44143"/>
                    <a:pt x="7538" y="44347"/>
                    <a:pt x="7561" y="44551"/>
                  </a:cubicBezTo>
                  <a:cubicBezTo>
                    <a:pt x="7583" y="44641"/>
                    <a:pt x="7583" y="44686"/>
                    <a:pt x="7606" y="44822"/>
                  </a:cubicBezTo>
                  <a:cubicBezTo>
                    <a:pt x="7697" y="45615"/>
                    <a:pt x="7810" y="46430"/>
                    <a:pt x="7900" y="47223"/>
                  </a:cubicBezTo>
                  <a:cubicBezTo>
                    <a:pt x="8104" y="49080"/>
                    <a:pt x="8285" y="50960"/>
                    <a:pt x="8444" y="52840"/>
                  </a:cubicBezTo>
                  <a:cubicBezTo>
                    <a:pt x="8897" y="58140"/>
                    <a:pt x="12793" y="63304"/>
                    <a:pt x="18636" y="63032"/>
                  </a:cubicBezTo>
                  <a:cubicBezTo>
                    <a:pt x="23754" y="62783"/>
                    <a:pt x="29303" y="58502"/>
                    <a:pt x="28828" y="52817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2344340" y="3331055"/>
              <a:ext cx="71902" cy="23193"/>
            </a:xfrm>
            <a:custGeom>
              <a:avLst/>
              <a:gdLst/>
              <a:ahLst/>
              <a:cxnLst/>
              <a:rect l="l" t="t" r="r" b="b"/>
              <a:pathLst>
                <a:path w="71902" h="23193" extrusionOk="0">
                  <a:moveTo>
                    <a:pt x="71894" y="12990"/>
                  </a:moveTo>
                  <a:cubicBezTo>
                    <a:pt x="71645" y="7214"/>
                    <a:pt x="67410" y="3115"/>
                    <a:pt x="61702" y="2798"/>
                  </a:cubicBezTo>
                  <a:cubicBezTo>
                    <a:pt x="44534" y="1869"/>
                    <a:pt x="27367" y="941"/>
                    <a:pt x="10199" y="12"/>
                  </a:cubicBezTo>
                  <a:cubicBezTo>
                    <a:pt x="4877" y="-282"/>
                    <a:pt x="-219" y="4904"/>
                    <a:pt x="7" y="10204"/>
                  </a:cubicBezTo>
                  <a:cubicBezTo>
                    <a:pt x="256" y="15979"/>
                    <a:pt x="4492" y="20079"/>
                    <a:pt x="10199" y="20396"/>
                  </a:cubicBezTo>
                  <a:cubicBezTo>
                    <a:pt x="27367" y="21324"/>
                    <a:pt x="44534" y="22253"/>
                    <a:pt x="61702" y="23181"/>
                  </a:cubicBezTo>
                  <a:cubicBezTo>
                    <a:pt x="67047" y="23476"/>
                    <a:pt x="72143" y="18289"/>
                    <a:pt x="71894" y="12990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2422996" y="3256615"/>
              <a:ext cx="68644" cy="24356"/>
            </a:xfrm>
            <a:custGeom>
              <a:avLst/>
              <a:gdLst/>
              <a:ahLst/>
              <a:cxnLst/>
              <a:rect l="l" t="t" r="r" b="b"/>
              <a:pathLst>
                <a:path w="68644" h="24356" extrusionOk="0">
                  <a:moveTo>
                    <a:pt x="58444" y="29"/>
                  </a:moveTo>
                  <a:cubicBezTo>
                    <a:pt x="42363" y="1342"/>
                    <a:pt x="26283" y="2656"/>
                    <a:pt x="10202" y="3947"/>
                  </a:cubicBezTo>
                  <a:cubicBezTo>
                    <a:pt x="4902" y="4377"/>
                    <a:pt x="-262" y="8318"/>
                    <a:pt x="10" y="14139"/>
                  </a:cubicBezTo>
                  <a:cubicBezTo>
                    <a:pt x="237" y="19280"/>
                    <a:pt x="4517" y="24784"/>
                    <a:pt x="10202" y="24331"/>
                  </a:cubicBezTo>
                  <a:cubicBezTo>
                    <a:pt x="26283" y="23017"/>
                    <a:pt x="42363" y="21703"/>
                    <a:pt x="58444" y="20413"/>
                  </a:cubicBezTo>
                  <a:cubicBezTo>
                    <a:pt x="63743" y="19982"/>
                    <a:pt x="68885" y="16041"/>
                    <a:pt x="68636" y="10221"/>
                  </a:cubicBezTo>
                  <a:cubicBezTo>
                    <a:pt x="68386" y="5057"/>
                    <a:pt x="64128" y="-447"/>
                    <a:pt x="58444" y="29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2104747" y="3212147"/>
              <a:ext cx="69940" cy="30168"/>
            </a:xfrm>
            <a:custGeom>
              <a:avLst/>
              <a:gdLst/>
              <a:ahLst/>
              <a:cxnLst/>
              <a:rect l="l" t="t" r="r" b="b"/>
              <a:pathLst>
                <a:path w="69940" h="30168" extrusionOk="0">
                  <a:moveTo>
                    <a:pt x="0" y="17431"/>
                  </a:moveTo>
                  <a:cubicBezTo>
                    <a:pt x="46" y="23003"/>
                    <a:pt x="3828" y="27940"/>
                    <a:pt x="9196" y="29526"/>
                  </a:cubicBezTo>
                  <a:cubicBezTo>
                    <a:pt x="13001" y="30658"/>
                    <a:pt x="16806" y="30115"/>
                    <a:pt x="20611" y="29277"/>
                  </a:cubicBezTo>
                  <a:cubicBezTo>
                    <a:pt x="34540" y="26196"/>
                    <a:pt x="48468" y="23048"/>
                    <a:pt x="62420" y="19946"/>
                  </a:cubicBezTo>
                  <a:cubicBezTo>
                    <a:pt x="67629" y="18790"/>
                    <a:pt x="71185" y="12471"/>
                    <a:pt x="69532" y="7398"/>
                  </a:cubicBezTo>
                  <a:cubicBezTo>
                    <a:pt x="67765" y="1940"/>
                    <a:pt x="62579" y="-959"/>
                    <a:pt x="56984" y="286"/>
                  </a:cubicBezTo>
                  <a:cubicBezTo>
                    <a:pt x="48287" y="2234"/>
                    <a:pt x="39568" y="4182"/>
                    <a:pt x="30848" y="6130"/>
                  </a:cubicBezTo>
                  <a:cubicBezTo>
                    <a:pt x="27405" y="6900"/>
                    <a:pt x="23985" y="7670"/>
                    <a:pt x="20543" y="8440"/>
                  </a:cubicBezTo>
                  <a:cubicBezTo>
                    <a:pt x="13907" y="1011"/>
                    <a:pt x="-90" y="7149"/>
                    <a:pt x="0" y="17431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2277434" y="3257044"/>
              <a:ext cx="23368" cy="47575"/>
            </a:xfrm>
            <a:custGeom>
              <a:avLst/>
              <a:gdLst/>
              <a:ahLst/>
              <a:cxnLst/>
              <a:rect l="l" t="t" r="r" b="b"/>
              <a:pathLst>
                <a:path w="23368" h="47575" extrusionOk="0">
                  <a:moveTo>
                    <a:pt x="17425" y="2996"/>
                  </a:moveTo>
                  <a:cubicBezTo>
                    <a:pt x="15659" y="1230"/>
                    <a:pt x="12760" y="-106"/>
                    <a:pt x="10223" y="7"/>
                  </a:cubicBezTo>
                  <a:cubicBezTo>
                    <a:pt x="7596" y="120"/>
                    <a:pt x="4855" y="981"/>
                    <a:pt x="3021" y="2996"/>
                  </a:cubicBezTo>
                  <a:cubicBezTo>
                    <a:pt x="1300" y="4854"/>
                    <a:pt x="-240" y="7572"/>
                    <a:pt x="31" y="10199"/>
                  </a:cubicBezTo>
                  <a:cubicBezTo>
                    <a:pt x="1005" y="19258"/>
                    <a:pt x="1979" y="28317"/>
                    <a:pt x="2953" y="37377"/>
                  </a:cubicBezTo>
                  <a:cubicBezTo>
                    <a:pt x="3247" y="40163"/>
                    <a:pt x="3882" y="42541"/>
                    <a:pt x="5943" y="44579"/>
                  </a:cubicBezTo>
                  <a:cubicBezTo>
                    <a:pt x="7709" y="46346"/>
                    <a:pt x="10608" y="47682"/>
                    <a:pt x="13145" y="47569"/>
                  </a:cubicBezTo>
                  <a:cubicBezTo>
                    <a:pt x="15772" y="47456"/>
                    <a:pt x="18513" y="46595"/>
                    <a:pt x="20347" y="44579"/>
                  </a:cubicBezTo>
                  <a:cubicBezTo>
                    <a:pt x="22068" y="42722"/>
                    <a:pt x="23609" y="40004"/>
                    <a:pt x="23337" y="37377"/>
                  </a:cubicBezTo>
                  <a:cubicBezTo>
                    <a:pt x="22363" y="28317"/>
                    <a:pt x="21389" y="19258"/>
                    <a:pt x="20415" y="10199"/>
                  </a:cubicBezTo>
                  <a:cubicBezTo>
                    <a:pt x="20098" y="7413"/>
                    <a:pt x="19464" y="5035"/>
                    <a:pt x="17425" y="2996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2112440" y="3290253"/>
              <a:ext cx="26312" cy="74674"/>
            </a:xfrm>
            <a:custGeom>
              <a:avLst/>
              <a:gdLst/>
              <a:ahLst/>
              <a:cxnLst/>
              <a:rect l="l" t="t" r="r" b="b"/>
              <a:pathLst>
                <a:path w="26312" h="74674" extrusionOk="0">
                  <a:moveTo>
                    <a:pt x="4810" y="73428"/>
                  </a:moveTo>
                  <a:cubicBezTo>
                    <a:pt x="9181" y="75738"/>
                    <a:pt x="16519" y="75013"/>
                    <a:pt x="18761" y="69781"/>
                  </a:cubicBezTo>
                  <a:cubicBezTo>
                    <a:pt x="27164" y="50031"/>
                    <a:pt x="28885" y="28130"/>
                    <a:pt x="22249" y="7543"/>
                  </a:cubicBezTo>
                  <a:cubicBezTo>
                    <a:pt x="20618" y="2469"/>
                    <a:pt x="15115" y="-1313"/>
                    <a:pt x="9702" y="431"/>
                  </a:cubicBezTo>
                  <a:cubicBezTo>
                    <a:pt x="4628" y="2062"/>
                    <a:pt x="846" y="7543"/>
                    <a:pt x="2590" y="12978"/>
                  </a:cubicBezTo>
                  <a:cubicBezTo>
                    <a:pt x="3858" y="16942"/>
                    <a:pt x="4855" y="21019"/>
                    <a:pt x="5466" y="25141"/>
                  </a:cubicBezTo>
                  <a:cubicBezTo>
                    <a:pt x="5466" y="25390"/>
                    <a:pt x="5716" y="27519"/>
                    <a:pt x="5738" y="27791"/>
                  </a:cubicBezTo>
                  <a:cubicBezTo>
                    <a:pt x="5806" y="28742"/>
                    <a:pt x="5874" y="29670"/>
                    <a:pt x="5919" y="30622"/>
                  </a:cubicBezTo>
                  <a:cubicBezTo>
                    <a:pt x="6010" y="32819"/>
                    <a:pt x="6033" y="35015"/>
                    <a:pt x="5942" y="37212"/>
                  </a:cubicBezTo>
                  <a:cubicBezTo>
                    <a:pt x="5874" y="39160"/>
                    <a:pt x="5693" y="41108"/>
                    <a:pt x="5489" y="43056"/>
                  </a:cubicBezTo>
                  <a:cubicBezTo>
                    <a:pt x="5444" y="43350"/>
                    <a:pt x="5240" y="44686"/>
                    <a:pt x="5217" y="44822"/>
                  </a:cubicBezTo>
                  <a:cubicBezTo>
                    <a:pt x="5014" y="46068"/>
                    <a:pt x="4764" y="47291"/>
                    <a:pt x="4493" y="48514"/>
                  </a:cubicBezTo>
                  <a:cubicBezTo>
                    <a:pt x="4017" y="50666"/>
                    <a:pt x="3428" y="52795"/>
                    <a:pt x="2771" y="54878"/>
                  </a:cubicBezTo>
                  <a:cubicBezTo>
                    <a:pt x="2477" y="55784"/>
                    <a:pt x="2182" y="56668"/>
                    <a:pt x="1865" y="57551"/>
                  </a:cubicBezTo>
                  <a:cubicBezTo>
                    <a:pt x="1752" y="57891"/>
                    <a:pt x="348" y="61424"/>
                    <a:pt x="1163" y="59499"/>
                  </a:cubicBezTo>
                  <a:cubicBezTo>
                    <a:pt x="-920" y="64368"/>
                    <a:pt x="-490" y="70642"/>
                    <a:pt x="4810" y="7342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2069590" y="3130497"/>
              <a:ext cx="65831" cy="25218"/>
            </a:xfrm>
            <a:custGeom>
              <a:avLst/>
              <a:gdLst/>
              <a:ahLst/>
              <a:cxnLst/>
              <a:rect l="l" t="t" r="r" b="b"/>
              <a:pathLst>
                <a:path w="65831" h="25218" extrusionOk="0">
                  <a:moveTo>
                    <a:pt x="65824" y="14987"/>
                  </a:moveTo>
                  <a:cubicBezTo>
                    <a:pt x="65552" y="8986"/>
                    <a:pt x="61340" y="5384"/>
                    <a:pt x="55632" y="4796"/>
                  </a:cubicBezTo>
                  <a:cubicBezTo>
                    <a:pt x="40480" y="3210"/>
                    <a:pt x="25351" y="1625"/>
                    <a:pt x="10199" y="39"/>
                  </a:cubicBezTo>
                  <a:cubicBezTo>
                    <a:pt x="4877" y="-527"/>
                    <a:pt x="-219" y="5113"/>
                    <a:pt x="7" y="10231"/>
                  </a:cubicBezTo>
                  <a:cubicBezTo>
                    <a:pt x="279" y="16233"/>
                    <a:pt x="4492" y="19834"/>
                    <a:pt x="10199" y="20423"/>
                  </a:cubicBezTo>
                  <a:cubicBezTo>
                    <a:pt x="25351" y="22009"/>
                    <a:pt x="40480" y="23594"/>
                    <a:pt x="55632" y="25179"/>
                  </a:cubicBezTo>
                  <a:cubicBezTo>
                    <a:pt x="60955" y="25746"/>
                    <a:pt x="66051" y="20106"/>
                    <a:pt x="65824" y="14987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2073005" y="3018081"/>
              <a:ext cx="33238" cy="78015"/>
            </a:xfrm>
            <a:custGeom>
              <a:avLst/>
              <a:gdLst/>
              <a:ahLst/>
              <a:cxnLst/>
              <a:rect l="l" t="t" r="r" b="b"/>
              <a:pathLst>
                <a:path w="33238" h="78015" extrusionOk="0">
                  <a:moveTo>
                    <a:pt x="7282" y="77757"/>
                  </a:moveTo>
                  <a:cubicBezTo>
                    <a:pt x="12220" y="78890"/>
                    <a:pt x="18878" y="76262"/>
                    <a:pt x="19830" y="70646"/>
                  </a:cubicBezTo>
                  <a:cubicBezTo>
                    <a:pt x="21438" y="61133"/>
                    <a:pt x="23046" y="51598"/>
                    <a:pt x="24676" y="42086"/>
                  </a:cubicBezTo>
                  <a:cubicBezTo>
                    <a:pt x="25492" y="37330"/>
                    <a:pt x="26284" y="32573"/>
                    <a:pt x="27100" y="27794"/>
                  </a:cubicBezTo>
                  <a:cubicBezTo>
                    <a:pt x="27462" y="25597"/>
                    <a:pt x="27847" y="23401"/>
                    <a:pt x="28210" y="21204"/>
                  </a:cubicBezTo>
                  <a:cubicBezTo>
                    <a:pt x="28210" y="21181"/>
                    <a:pt x="28210" y="21158"/>
                    <a:pt x="28232" y="21136"/>
                  </a:cubicBezTo>
                  <a:cubicBezTo>
                    <a:pt x="31154" y="19278"/>
                    <a:pt x="33192" y="16108"/>
                    <a:pt x="33238" y="12189"/>
                  </a:cubicBezTo>
                  <a:cubicBezTo>
                    <a:pt x="33283" y="7750"/>
                    <a:pt x="31199" y="3560"/>
                    <a:pt x="27258" y="1363"/>
                  </a:cubicBezTo>
                  <a:cubicBezTo>
                    <a:pt x="21415" y="-1898"/>
                    <a:pt x="13918" y="1001"/>
                    <a:pt x="10929" y="6777"/>
                  </a:cubicBezTo>
                  <a:cubicBezTo>
                    <a:pt x="9072" y="10400"/>
                    <a:pt x="8754" y="14545"/>
                    <a:pt x="8098" y="18508"/>
                  </a:cubicBezTo>
                  <a:cubicBezTo>
                    <a:pt x="5470" y="34068"/>
                    <a:pt x="2821" y="49650"/>
                    <a:pt x="193" y="65210"/>
                  </a:cubicBezTo>
                  <a:cubicBezTo>
                    <a:pt x="-713" y="70464"/>
                    <a:pt x="1552" y="76443"/>
                    <a:pt x="7282" y="77757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2229996" y="2970027"/>
              <a:ext cx="29313" cy="65756"/>
            </a:xfrm>
            <a:custGeom>
              <a:avLst/>
              <a:gdLst/>
              <a:ahLst/>
              <a:cxnLst/>
              <a:rect l="l" t="t" r="r" b="b"/>
              <a:pathLst>
                <a:path w="29313" h="65756" extrusionOk="0">
                  <a:moveTo>
                    <a:pt x="2422" y="17868"/>
                  </a:moveTo>
                  <a:cubicBezTo>
                    <a:pt x="2581" y="18276"/>
                    <a:pt x="2785" y="18774"/>
                    <a:pt x="2830" y="18910"/>
                  </a:cubicBezTo>
                  <a:cubicBezTo>
                    <a:pt x="3532" y="20699"/>
                    <a:pt x="4166" y="22489"/>
                    <a:pt x="4732" y="24323"/>
                  </a:cubicBezTo>
                  <a:cubicBezTo>
                    <a:pt x="5865" y="27834"/>
                    <a:pt x="6771" y="31412"/>
                    <a:pt x="7495" y="35036"/>
                  </a:cubicBezTo>
                  <a:cubicBezTo>
                    <a:pt x="7835" y="36734"/>
                    <a:pt x="8333" y="38569"/>
                    <a:pt x="8379" y="40290"/>
                  </a:cubicBezTo>
                  <a:cubicBezTo>
                    <a:pt x="8288" y="37550"/>
                    <a:pt x="8447" y="41106"/>
                    <a:pt x="8492" y="41649"/>
                  </a:cubicBezTo>
                  <a:cubicBezTo>
                    <a:pt x="8583" y="42464"/>
                    <a:pt x="8651" y="43280"/>
                    <a:pt x="8696" y="44095"/>
                  </a:cubicBezTo>
                  <a:cubicBezTo>
                    <a:pt x="8968" y="47923"/>
                    <a:pt x="8990" y="51750"/>
                    <a:pt x="8832" y="55555"/>
                  </a:cubicBezTo>
                  <a:cubicBezTo>
                    <a:pt x="8605" y="60878"/>
                    <a:pt x="13701" y="65996"/>
                    <a:pt x="19024" y="65747"/>
                  </a:cubicBezTo>
                  <a:cubicBezTo>
                    <a:pt x="24754" y="65498"/>
                    <a:pt x="28966" y="61263"/>
                    <a:pt x="29215" y="55555"/>
                  </a:cubicBezTo>
                  <a:cubicBezTo>
                    <a:pt x="29986" y="38071"/>
                    <a:pt x="26203" y="20858"/>
                    <a:pt x="18842" y="5026"/>
                  </a:cubicBezTo>
                  <a:cubicBezTo>
                    <a:pt x="16600" y="180"/>
                    <a:pt x="9217" y="-1429"/>
                    <a:pt x="4891" y="1380"/>
                  </a:cubicBezTo>
                  <a:cubicBezTo>
                    <a:pt x="-114" y="4596"/>
                    <a:pt x="-1179" y="10145"/>
                    <a:pt x="1244" y="15331"/>
                  </a:cubicBezTo>
                  <a:cubicBezTo>
                    <a:pt x="1652" y="16169"/>
                    <a:pt x="2060" y="17007"/>
                    <a:pt x="2422" y="1786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2394279" y="3035299"/>
              <a:ext cx="79083" cy="20383"/>
            </a:xfrm>
            <a:custGeom>
              <a:avLst/>
              <a:gdLst/>
              <a:ahLst/>
              <a:cxnLst/>
              <a:rect l="l" t="t" r="r" b="b"/>
              <a:pathLst>
                <a:path w="79083" h="20383" extrusionOk="0">
                  <a:moveTo>
                    <a:pt x="10201" y="20384"/>
                  </a:moveTo>
                  <a:cubicBezTo>
                    <a:pt x="29769" y="20384"/>
                    <a:pt x="49337" y="20384"/>
                    <a:pt x="68883" y="20384"/>
                  </a:cubicBezTo>
                  <a:cubicBezTo>
                    <a:pt x="74206" y="20384"/>
                    <a:pt x="79324" y="15695"/>
                    <a:pt x="79075" y="10192"/>
                  </a:cubicBezTo>
                  <a:cubicBezTo>
                    <a:pt x="78826" y="4665"/>
                    <a:pt x="74591" y="0"/>
                    <a:pt x="68883" y="0"/>
                  </a:cubicBezTo>
                  <a:cubicBezTo>
                    <a:pt x="49315" y="0"/>
                    <a:pt x="29746" y="0"/>
                    <a:pt x="10201" y="0"/>
                  </a:cubicBezTo>
                  <a:cubicBezTo>
                    <a:pt x="4878" y="0"/>
                    <a:pt x="-240" y="4688"/>
                    <a:pt x="9" y="10192"/>
                  </a:cubicBezTo>
                  <a:cubicBezTo>
                    <a:pt x="258" y="15718"/>
                    <a:pt x="4493" y="20384"/>
                    <a:pt x="10201" y="20384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2517507" y="3102746"/>
              <a:ext cx="25975" cy="87068"/>
            </a:xfrm>
            <a:custGeom>
              <a:avLst/>
              <a:gdLst/>
              <a:ahLst/>
              <a:cxnLst/>
              <a:rect l="l" t="t" r="r" b="b"/>
              <a:pathLst>
                <a:path w="25975" h="87068" extrusionOk="0">
                  <a:moveTo>
                    <a:pt x="3454" y="28854"/>
                  </a:moveTo>
                  <a:cubicBezTo>
                    <a:pt x="3500" y="29148"/>
                    <a:pt x="3862" y="31617"/>
                    <a:pt x="3885" y="31821"/>
                  </a:cubicBezTo>
                  <a:cubicBezTo>
                    <a:pt x="4066" y="33157"/>
                    <a:pt x="4224" y="34471"/>
                    <a:pt x="4360" y="35807"/>
                  </a:cubicBezTo>
                  <a:cubicBezTo>
                    <a:pt x="4655" y="38502"/>
                    <a:pt x="4904" y="41198"/>
                    <a:pt x="5085" y="43893"/>
                  </a:cubicBezTo>
                  <a:cubicBezTo>
                    <a:pt x="5855" y="54877"/>
                    <a:pt x="5765" y="65885"/>
                    <a:pt x="4859" y="76869"/>
                  </a:cubicBezTo>
                  <a:cubicBezTo>
                    <a:pt x="4428" y="82192"/>
                    <a:pt x="9864" y="87288"/>
                    <a:pt x="15051" y="87061"/>
                  </a:cubicBezTo>
                  <a:cubicBezTo>
                    <a:pt x="20939" y="86789"/>
                    <a:pt x="24767" y="82577"/>
                    <a:pt x="25242" y="76869"/>
                  </a:cubicBezTo>
                  <a:cubicBezTo>
                    <a:pt x="27168" y="53654"/>
                    <a:pt x="25265" y="30190"/>
                    <a:pt x="19965" y="7519"/>
                  </a:cubicBezTo>
                  <a:cubicBezTo>
                    <a:pt x="18742" y="2333"/>
                    <a:pt x="12514" y="-1246"/>
                    <a:pt x="7418" y="407"/>
                  </a:cubicBezTo>
                  <a:cubicBezTo>
                    <a:pt x="2005" y="2174"/>
                    <a:pt x="-1007" y="7383"/>
                    <a:pt x="306" y="12955"/>
                  </a:cubicBezTo>
                  <a:cubicBezTo>
                    <a:pt x="1552" y="18187"/>
                    <a:pt x="2616" y="23509"/>
                    <a:pt x="3454" y="28854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2205137" y="3368800"/>
              <a:ext cx="23794" cy="74793"/>
            </a:xfrm>
            <a:custGeom>
              <a:avLst/>
              <a:gdLst/>
              <a:ahLst/>
              <a:cxnLst/>
              <a:rect l="l" t="t" r="r" b="b"/>
              <a:pathLst>
                <a:path w="23794" h="74793" extrusionOk="0">
                  <a:moveTo>
                    <a:pt x="19965" y="7519"/>
                  </a:moveTo>
                  <a:cubicBezTo>
                    <a:pt x="18742" y="2333"/>
                    <a:pt x="12537" y="-1246"/>
                    <a:pt x="7418" y="407"/>
                  </a:cubicBezTo>
                  <a:cubicBezTo>
                    <a:pt x="2005" y="2151"/>
                    <a:pt x="-1007" y="7383"/>
                    <a:pt x="306" y="12955"/>
                  </a:cubicBezTo>
                  <a:cubicBezTo>
                    <a:pt x="827" y="15129"/>
                    <a:pt x="1303" y="17326"/>
                    <a:pt x="1710" y="19546"/>
                  </a:cubicBezTo>
                  <a:cubicBezTo>
                    <a:pt x="1937" y="20723"/>
                    <a:pt x="2141" y="21924"/>
                    <a:pt x="2322" y="23124"/>
                  </a:cubicBezTo>
                  <a:cubicBezTo>
                    <a:pt x="2367" y="23351"/>
                    <a:pt x="2503" y="24506"/>
                    <a:pt x="2571" y="24958"/>
                  </a:cubicBezTo>
                  <a:cubicBezTo>
                    <a:pt x="3069" y="29103"/>
                    <a:pt x="3386" y="33248"/>
                    <a:pt x="3500" y="37415"/>
                  </a:cubicBezTo>
                  <a:cubicBezTo>
                    <a:pt x="3613" y="41719"/>
                    <a:pt x="3522" y="46044"/>
                    <a:pt x="3205" y="50348"/>
                  </a:cubicBezTo>
                  <a:cubicBezTo>
                    <a:pt x="3047" y="52409"/>
                    <a:pt x="2843" y="54470"/>
                    <a:pt x="2616" y="56531"/>
                  </a:cubicBezTo>
                  <a:cubicBezTo>
                    <a:pt x="2571" y="56893"/>
                    <a:pt x="2548" y="57120"/>
                    <a:pt x="2548" y="57255"/>
                  </a:cubicBezTo>
                  <a:cubicBezTo>
                    <a:pt x="2526" y="57369"/>
                    <a:pt x="2481" y="57573"/>
                    <a:pt x="2435" y="57912"/>
                  </a:cubicBezTo>
                  <a:cubicBezTo>
                    <a:pt x="2209" y="59271"/>
                    <a:pt x="2005" y="60630"/>
                    <a:pt x="1756" y="61989"/>
                  </a:cubicBezTo>
                  <a:cubicBezTo>
                    <a:pt x="827" y="67221"/>
                    <a:pt x="3183" y="73223"/>
                    <a:pt x="8867" y="74536"/>
                  </a:cubicBezTo>
                  <a:cubicBezTo>
                    <a:pt x="13850" y="75669"/>
                    <a:pt x="20396" y="73019"/>
                    <a:pt x="21415" y="67425"/>
                  </a:cubicBezTo>
                  <a:cubicBezTo>
                    <a:pt x="24971" y="47426"/>
                    <a:pt x="24586" y="27246"/>
                    <a:pt x="19965" y="7519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2302009" y="3400411"/>
              <a:ext cx="89999" cy="27230"/>
            </a:xfrm>
            <a:custGeom>
              <a:avLst/>
              <a:gdLst/>
              <a:ahLst/>
              <a:cxnLst/>
              <a:rect l="l" t="t" r="r" b="b"/>
              <a:pathLst>
                <a:path w="89999" h="27230" extrusionOk="0">
                  <a:moveTo>
                    <a:pt x="45351" y="4898"/>
                  </a:moveTo>
                  <a:cubicBezTo>
                    <a:pt x="39734" y="4332"/>
                    <a:pt x="34343" y="3698"/>
                    <a:pt x="30108" y="3086"/>
                  </a:cubicBezTo>
                  <a:cubicBezTo>
                    <a:pt x="24310" y="2248"/>
                    <a:pt x="18557" y="1274"/>
                    <a:pt x="12804" y="210"/>
                  </a:cubicBezTo>
                  <a:cubicBezTo>
                    <a:pt x="7573" y="-764"/>
                    <a:pt x="1571" y="1659"/>
                    <a:pt x="257" y="7322"/>
                  </a:cubicBezTo>
                  <a:cubicBezTo>
                    <a:pt x="-875" y="12327"/>
                    <a:pt x="1775" y="18805"/>
                    <a:pt x="7369" y="19869"/>
                  </a:cubicBezTo>
                  <a:cubicBezTo>
                    <a:pt x="31240" y="24353"/>
                    <a:pt x="55497" y="26867"/>
                    <a:pt x="79799" y="27230"/>
                  </a:cubicBezTo>
                  <a:cubicBezTo>
                    <a:pt x="85122" y="27298"/>
                    <a:pt x="90240" y="22496"/>
                    <a:pt x="89991" y="17038"/>
                  </a:cubicBezTo>
                  <a:cubicBezTo>
                    <a:pt x="89742" y="11444"/>
                    <a:pt x="85507" y="6936"/>
                    <a:pt x="79799" y="6846"/>
                  </a:cubicBezTo>
                  <a:cubicBezTo>
                    <a:pt x="68294" y="6665"/>
                    <a:pt x="56788" y="6031"/>
                    <a:pt x="45351" y="489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2502064" y="3356853"/>
              <a:ext cx="27036" cy="95597"/>
            </a:xfrm>
            <a:custGeom>
              <a:avLst/>
              <a:gdLst/>
              <a:ahLst/>
              <a:cxnLst/>
              <a:rect l="l" t="t" r="r" b="b"/>
              <a:pathLst>
                <a:path w="27036" h="95597" extrusionOk="0">
                  <a:moveTo>
                    <a:pt x="20415" y="10202"/>
                  </a:moveTo>
                  <a:cubicBezTo>
                    <a:pt x="19962" y="4902"/>
                    <a:pt x="16066" y="-261"/>
                    <a:pt x="10223" y="10"/>
                  </a:cubicBezTo>
                  <a:cubicBezTo>
                    <a:pt x="5104" y="237"/>
                    <a:pt x="-467" y="4517"/>
                    <a:pt x="31" y="10202"/>
                  </a:cubicBezTo>
                  <a:cubicBezTo>
                    <a:pt x="2228" y="35274"/>
                    <a:pt x="4425" y="60324"/>
                    <a:pt x="6622" y="85395"/>
                  </a:cubicBezTo>
                  <a:cubicBezTo>
                    <a:pt x="7098" y="90695"/>
                    <a:pt x="10970" y="95859"/>
                    <a:pt x="16814" y="95587"/>
                  </a:cubicBezTo>
                  <a:cubicBezTo>
                    <a:pt x="21932" y="95361"/>
                    <a:pt x="27504" y="91080"/>
                    <a:pt x="27006" y="85395"/>
                  </a:cubicBezTo>
                  <a:cubicBezTo>
                    <a:pt x="24809" y="60324"/>
                    <a:pt x="22612" y="35251"/>
                    <a:pt x="20415" y="10202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2528569" y="3255270"/>
              <a:ext cx="74585" cy="28701"/>
            </a:xfrm>
            <a:custGeom>
              <a:avLst/>
              <a:gdLst/>
              <a:ahLst/>
              <a:cxnLst/>
              <a:rect l="l" t="t" r="r" b="b"/>
              <a:pathLst>
                <a:path w="74585" h="28701" extrusionOk="0">
                  <a:moveTo>
                    <a:pt x="74335" y="21418"/>
                  </a:moveTo>
                  <a:cubicBezTo>
                    <a:pt x="75445" y="16526"/>
                    <a:pt x="72840" y="9776"/>
                    <a:pt x="67223" y="8870"/>
                  </a:cubicBezTo>
                  <a:cubicBezTo>
                    <a:pt x="49081" y="5971"/>
                    <a:pt x="30940" y="3072"/>
                    <a:pt x="12798" y="173"/>
                  </a:cubicBezTo>
                  <a:cubicBezTo>
                    <a:pt x="7567" y="-665"/>
                    <a:pt x="1565" y="1509"/>
                    <a:pt x="251" y="7285"/>
                  </a:cubicBezTo>
                  <a:cubicBezTo>
                    <a:pt x="-859" y="12177"/>
                    <a:pt x="1746" y="18926"/>
                    <a:pt x="7363" y="19832"/>
                  </a:cubicBezTo>
                  <a:cubicBezTo>
                    <a:pt x="25504" y="22731"/>
                    <a:pt x="43646" y="25630"/>
                    <a:pt x="61787" y="28529"/>
                  </a:cubicBezTo>
                  <a:cubicBezTo>
                    <a:pt x="67042" y="29367"/>
                    <a:pt x="73021" y="27171"/>
                    <a:pt x="74335" y="2141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1988030" y="3253062"/>
              <a:ext cx="74803" cy="21748"/>
            </a:xfrm>
            <a:custGeom>
              <a:avLst/>
              <a:gdLst/>
              <a:ahLst/>
              <a:cxnLst/>
              <a:rect l="l" t="t" r="r" b="b"/>
              <a:pathLst>
                <a:path w="74803" h="21748" extrusionOk="0">
                  <a:moveTo>
                    <a:pt x="10201" y="3"/>
                  </a:moveTo>
                  <a:cubicBezTo>
                    <a:pt x="4878" y="-133"/>
                    <a:pt x="-240" y="4782"/>
                    <a:pt x="9" y="10195"/>
                  </a:cubicBezTo>
                  <a:cubicBezTo>
                    <a:pt x="258" y="15834"/>
                    <a:pt x="4493" y="20251"/>
                    <a:pt x="10201" y="20387"/>
                  </a:cubicBezTo>
                  <a:cubicBezTo>
                    <a:pt x="28342" y="20840"/>
                    <a:pt x="46461" y="21293"/>
                    <a:pt x="64603" y="21746"/>
                  </a:cubicBezTo>
                  <a:cubicBezTo>
                    <a:pt x="69925" y="21881"/>
                    <a:pt x="75044" y="16967"/>
                    <a:pt x="74794" y="11554"/>
                  </a:cubicBezTo>
                  <a:cubicBezTo>
                    <a:pt x="74545" y="5914"/>
                    <a:pt x="70310" y="1498"/>
                    <a:pt x="64603" y="1362"/>
                  </a:cubicBezTo>
                  <a:cubicBezTo>
                    <a:pt x="46461" y="909"/>
                    <a:pt x="28342" y="456"/>
                    <a:pt x="10201" y="3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2031907" y="3326255"/>
              <a:ext cx="22326" cy="74917"/>
            </a:xfrm>
            <a:custGeom>
              <a:avLst/>
              <a:gdLst/>
              <a:ahLst/>
              <a:cxnLst/>
              <a:rect l="l" t="t" r="r" b="b"/>
              <a:pathLst>
                <a:path w="22326" h="74917" extrusionOk="0">
                  <a:moveTo>
                    <a:pt x="11440" y="74909"/>
                  </a:moveTo>
                  <a:cubicBezTo>
                    <a:pt x="17261" y="74637"/>
                    <a:pt x="21247" y="70425"/>
                    <a:pt x="21632" y="64717"/>
                  </a:cubicBezTo>
                  <a:cubicBezTo>
                    <a:pt x="22855" y="46531"/>
                    <a:pt x="22470" y="28298"/>
                    <a:pt x="20431" y="10202"/>
                  </a:cubicBezTo>
                  <a:cubicBezTo>
                    <a:pt x="19843" y="4925"/>
                    <a:pt x="16173" y="-262"/>
                    <a:pt x="10240" y="10"/>
                  </a:cubicBezTo>
                  <a:cubicBezTo>
                    <a:pt x="5234" y="237"/>
                    <a:pt x="-587" y="4517"/>
                    <a:pt x="48" y="10202"/>
                  </a:cubicBezTo>
                  <a:cubicBezTo>
                    <a:pt x="2086" y="28298"/>
                    <a:pt x="2471" y="46553"/>
                    <a:pt x="1248" y="64717"/>
                  </a:cubicBezTo>
                  <a:cubicBezTo>
                    <a:pt x="886" y="70062"/>
                    <a:pt x="6208" y="75158"/>
                    <a:pt x="11440" y="74909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2084717" y="3410994"/>
              <a:ext cx="77770" cy="20383"/>
            </a:xfrm>
            <a:custGeom>
              <a:avLst/>
              <a:gdLst/>
              <a:ahLst/>
              <a:cxnLst/>
              <a:rect l="l" t="t" r="r" b="b"/>
              <a:pathLst>
                <a:path w="77770" h="20383" extrusionOk="0">
                  <a:moveTo>
                    <a:pt x="10201" y="20384"/>
                  </a:moveTo>
                  <a:cubicBezTo>
                    <a:pt x="29316" y="20384"/>
                    <a:pt x="48454" y="20384"/>
                    <a:pt x="67570" y="20384"/>
                  </a:cubicBezTo>
                  <a:cubicBezTo>
                    <a:pt x="72892" y="20384"/>
                    <a:pt x="78011" y="15695"/>
                    <a:pt x="77761" y="10192"/>
                  </a:cubicBezTo>
                  <a:cubicBezTo>
                    <a:pt x="77512" y="4665"/>
                    <a:pt x="73277" y="0"/>
                    <a:pt x="67570" y="0"/>
                  </a:cubicBezTo>
                  <a:cubicBezTo>
                    <a:pt x="48454" y="0"/>
                    <a:pt x="29316" y="0"/>
                    <a:pt x="10201" y="0"/>
                  </a:cubicBezTo>
                  <a:cubicBezTo>
                    <a:pt x="4878" y="0"/>
                    <a:pt x="-240" y="4688"/>
                    <a:pt x="9" y="10192"/>
                  </a:cubicBezTo>
                  <a:cubicBezTo>
                    <a:pt x="258" y="15718"/>
                    <a:pt x="4493" y="20384"/>
                    <a:pt x="10201" y="20384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2087471" y="3468211"/>
              <a:ext cx="78050" cy="25304"/>
            </a:xfrm>
            <a:custGeom>
              <a:avLst/>
              <a:gdLst/>
              <a:ahLst/>
              <a:cxnLst/>
              <a:rect l="l" t="t" r="r" b="b"/>
              <a:pathLst>
                <a:path w="78050" h="25304" extrusionOk="0">
                  <a:moveTo>
                    <a:pt x="67850" y="20513"/>
                  </a:moveTo>
                  <a:cubicBezTo>
                    <a:pt x="73173" y="20694"/>
                    <a:pt x="78291" y="15712"/>
                    <a:pt x="78042" y="10321"/>
                  </a:cubicBezTo>
                  <a:cubicBezTo>
                    <a:pt x="77793" y="4659"/>
                    <a:pt x="73558" y="311"/>
                    <a:pt x="67850" y="129"/>
                  </a:cubicBezTo>
                  <a:cubicBezTo>
                    <a:pt x="47625" y="-527"/>
                    <a:pt x="27355" y="1330"/>
                    <a:pt x="7514" y="5384"/>
                  </a:cubicBezTo>
                  <a:cubicBezTo>
                    <a:pt x="2283" y="6448"/>
                    <a:pt x="-1228" y="12926"/>
                    <a:pt x="403" y="17931"/>
                  </a:cubicBezTo>
                  <a:cubicBezTo>
                    <a:pt x="2192" y="23480"/>
                    <a:pt x="7333" y="26198"/>
                    <a:pt x="12950" y="25043"/>
                  </a:cubicBezTo>
                  <a:cubicBezTo>
                    <a:pt x="22870" y="23027"/>
                    <a:pt x="29891" y="21985"/>
                    <a:pt x="39449" y="21215"/>
                  </a:cubicBezTo>
                  <a:cubicBezTo>
                    <a:pt x="48893" y="20423"/>
                    <a:pt x="58361" y="20196"/>
                    <a:pt x="67850" y="20513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2253409" y="3477460"/>
              <a:ext cx="23970" cy="77716"/>
            </a:xfrm>
            <a:custGeom>
              <a:avLst/>
              <a:gdLst/>
              <a:ahLst/>
              <a:cxnLst/>
              <a:rect l="l" t="t" r="r" b="b"/>
              <a:pathLst>
                <a:path w="23970" h="77716" extrusionOk="0">
                  <a:moveTo>
                    <a:pt x="16628" y="77330"/>
                  </a:moveTo>
                  <a:cubicBezTo>
                    <a:pt x="22268" y="75495"/>
                    <a:pt x="24782" y="70422"/>
                    <a:pt x="23740" y="64782"/>
                  </a:cubicBezTo>
                  <a:cubicBezTo>
                    <a:pt x="23310" y="62427"/>
                    <a:pt x="22902" y="60049"/>
                    <a:pt x="22540" y="57693"/>
                  </a:cubicBezTo>
                  <a:cubicBezTo>
                    <a:pt x="22494" y="57399"/>
                    <a:pt x="22200" y="55270"/>
                    <a:pt x="22177" y="55157"/>
                  </a:cubicBezTo>
                  <a:cubicBezTo>
                    <a:pt x="22041" y="54160"/>
                    <a:pt x="21928" y="53164"/>
                    <a:pt x="21815" y="52189"/>
                  </a:cubicBezTo>
                  <a:cubicBezTo>
                    <a:pt x="21294" y="47615"/>
                    <a:pt x="20909" y="43017"/>
                    <a:pt x="20660" y="38397"/>
                  </a:cubicBezTo>
                  <a:cubicBezTo>
                    <a:pt x="20162" y="28997"/>
                    <a:pt x="20275" y="19576"/>
                    <a:pt x="20932" y="10199"/>
                  </a:cubicBezTo>
                  <a:cubicBezTo>
                    <a:pt x="21294" y="4877"/>
                    <a:pt x="15972" y="-219"/>
                    <a:pt x="10740" y="7"/>
                  </a:cubicBezTo>
                  <a:cubicBezTo>
                    <a:pt x="4896" y="279"/>
                    <a:pt x="956" y="4492"/>
                    <a:pt x="548" y="10199"/>
                  </a:cubicBezTo>
                  <a:cubicBezTo>
                    <a:pt x="-856" y="30288"/>
                    <a:pt x="480" y="50423"/>
                    <a:pt x="4081" y="70218"/>
                  </a:cubicBezTo>
                  <a:cubicBezTo>
                    <a:pt x="5055" y="75450"/>
                    <a:pt x="11714" y="78915"/>
                    <a:pt x="16628" y="77330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2347078" y="3492428"/>
              <a:ext cx="87215" cy="31682"/>
            </a:xfrm>
            <a:custGeom>
              <a:avLst/>
              <a:gdLst/>
              <a:ahLst/>
              <a:cxnLst/>
              <a:rect l="l" t="t" r="r" b="b"/>
              <a:pathLst>
                <a:path w="87215" h="31682" extrusionOk="0">
                  <a:moveTo>
                    <a:pt x="79846" y="11832"/>
                  </a:moveTo>
                  <a:cubicBezTo>
                    <a:pt x="57492" y="7960"/>
                    <a:pt x="35160" y="4064"/>
                    <a:pt x="12806" y="191"/>
                  </a:cubicBezTo>
                  <a:cubicBezTo>
                    <a:pt x="7574" y="-715"/>
                    <a:pt x="1572" y="1595"/>
                    <a:pt x="259" y="7303"/>
                  </a:cubicBezTo>
                  <a:cubicBezTo>
                    <a:pt x="-874" y="12263"/>
                    <a:pt x="1753" y="18853"/>
                    <a:pt x="7370" y="19850"/>
                  </a:cubicBezTo>
                  <a:cubicBezTo>
                    <a:pt x="29724" y="23723"/>
                    <a:pt x="52056" y="27618"/>
                    <a:pt x="74410" y="31491"/>
                  </a:cubicBezTo>
                  <a:cubicBezTo>
                    <a:pt x="79642" y="32397"/>
                    <a:pt x="85644" y="30087"/>
                    <a:pt x="86957" y="24380"/>
                  </a:cubicBezTo>
                  <a:cubicBezTo>
                    <a:pt x="88090" y="19420"/>
                    <a:pt x="85463" y="12806"/>
                    <a:pt x="79846" y="11832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2443980" y="3392835"/>
              <a:ext cx="33086" cy="62635"/>
            </a:xfrm>
            <a:custGeom>
              <a:avLst/>
              <a:gdLst/>
              <a:ahLst/>
              <a:cxnLst/>
              <a:rect l="l" t="t" r="r" b="b"/>
              <a:pathLst>
                <a:path w="33086" h="62635" extrusionOk="0">
                  <a:moveTo>
                    <a:pt x="20065" y="7537"/>
                  </a:moveTo>
                  <a:cubicBezTo>
                    <a:pt x="18547" y="2441"/>
                    <a:pt x="12840" y="-1297"/>
                    <a:pt x="7518" y="425"/>
                  </a:cubicBezTo>
                  <a:cubicBezTo>
                    <a:pt x="2354" y="2101"/>
                    <a:pt x="-1247" y="7491"/>
                    <a:pt x="406" y="12972"/>
                  </a:cubicBezTo>
                  <a:cubicBezTo>
                    <a:pt x="4619" y="27014"/>
                    <a:pt x="8809" y="41057"/>
                    <a:pt x="13021" y="55099"/>
                  </a:cubicBezTo>
                  <a:cubicBezTo>
                    <a:pt x="14561" y="60195"/>
                    <a:pt x="20246" y="63932"/>
                    <a:pt x="25569" y="62210"/>
                  </a:cubicBezTo>
                  <a:cubicBezTo>
                    <a:pt x="30732" y="60534"/>
                    <a:pt x="34334" y="55144"/>
                    <a:pt x="32680" y="49663"/>
                  </a:cubicBezTo>
                  <a:cubicBezTo>
                    <a:pt x="28490" y="35621"/>
                    <a:pt x="24278" y="21579"/>
                    <a:pt x="20065" y="7537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2124643" y="3516282"/>
              <a:ext cx="73586" cy="75600"/>
            </a:xfrm>
            <a:custGeom>
              <a:avLst/>
              <a:gdLst/>
              <a:ahLst/>
              <a:cxnLst/>
              <a:rect l="l" t="t" r="r" b="b"/>
              <a:pathLst>
                <a:path w="73586" h="75600" extrusionOk="0">
                  <a:moveTo>
                    <a:pt x="56227" y="2905"/>
                  </a:moveTo>
                  <a:cubicBezTo>
                    <a:pt x="37474" y="20390"/>
                    <a:pt x="19672" y="38871"/>
                    <a:pt x="2912" y="58258"/>
                  </a:cubicBezTo>
                  <a:cubicBezTo>
                    <a:pt x="-576" y="62290"/>
                    <a:pt x="-1346" y="68767"/>
                    <a:pt x="2912" y="72662"/>
                  </a:cubicBezTo>
                  <a:cubicBezTo>
                    <a:pt x="6739" y="76173"/>
                    <a:pt x="13602" y="76966"/>
                    <a:pt x="17316" y="72662"/>
                  </a:cubicBezTo>
                  <a:cubicBezTo>
                    <a:pt x="34076" y="53275"/>
                    <a:pt x="51878" y="34794"/>
                    <a:pt x="70631" y="17309"/>
                  </a:cubicBezTo>
                  <a:cubicBezTo>
                    <a:pt x="74549" y="13663"/>
                    <a:pt x="74595" y="6529"/>
                    <a:pt x="70631" y="2905"/>
                  </a:cubicBezTo>
                  <a:cubicBezTo>
                    <a:pt x="66464" y="-946"/>
                    <a:pt x="60394" y="-991"/>
                    <a:pt x="56227" y="2905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1943249" y="3465983"/>
              <a:ext cx="71733" cy="53725"/>
            </a:xfrm>
            <a:custGeom>
              <a:avLst/>
              <a:gdLst/>
              <a:ahLst/>
              <a:cxnLst/>
              <a:rect l="l" t="t" r="r" b="b"/>
              <a:pathLst>
                <a:path w="71733" h="53725" extrusionOk="0">
                  <a:moveTo>
                    <a:pt x="70315" y="5075"/>
                  </a:moveTo>
                  <a:cubicBezTo>
                    <a:pt x="67439" y="613"/>
                    <a:pt x="61165" y="-1675"/>
                    <a:pt x="56364" y="1428"/>
                  </a:cubicBezTo>
                  <a:cubicBezTo>
                    <a:pt x="39264" y="12526"/>
                    <a:pt x="22164" y="23624"/>
                    <a:pt x="5065" y="34699"/>
                  </a:cubicBezTo>
                  <a:cubicBezTo>
                    <a:pt x="603" y="37598"/>
                    <a:pt x="-1662" y="43872"/>
                    <a:pt x="1418" y="48651"/>
                  </a:cubicBezTo>
                  <a:cubicBezTo>
                    <a:pt x="4295" y="53113"/>
                    <a:pt x="10568" y="55400"/>
                    <a:pt x="15370" y="52297"/>
                  </a:cubicBezTo>
                  <a:cubicBezTo>
                    <a:pt x="32469" y="41199"/>
                    <a:pt x="49569" y="30101"/>
                    <a:pt x="66669" y="19026"/>
                  </a:cubicBezTo>
                  <a:cubicBezTo>
                    <a:pt x="71131" y="16127"/>
                    <a:pt x="73396" y="9854"/>
                    <a:pt x="70315" y="5075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1948872" y="3148177"/>
              <a:ext cx="80685" cy="41568"/>
            </a:xfrm>
            <a:custGeom>
              <a:avLst/>
              <a:gdLst/>
              <a:ahLst/>
              <a:cxnLst/>
              <a:rect l="l" t="t" r="r" b="b"/>
              <a:pathLst>
                <a:path w="80685" h="41568" extrusionOk="0">
                  <a:moveTo>
                    <a:pt x="65439" y="40204"/>
                  </a:moveTo>
                  <a:cubicBezTo>
                    <a:pt x="69969" y="43012"/>
                    <a:pt x="76854" y="41336"/>
                    <a:pt x="79391" y="36558"/>
                  </a:cubicBezTo>
                  <a:cubicBezTo>
                    <a:pt x="82018" y="31575"/>
                    <a:pt x="80568" y="25618"/>
                    <a:pt x="75744" y="22606"/>
                  </a:cubicBezTo>
                  <a:cubicBezTo>
                    <a:pt x="55768" y="10240"/>
                    <a:pt x="33459" y="2834"/>
                    <a:pt x="10199" y="48"/>
                  </a:cubicBezTo>
                  <a:cubicBezTo>
                    <a:pt x="4877" y="-586"/>
                    <a:pt x="-219" y="5189"/>
                    <a:pt x="7" y="10240"/>
                  </a:cubicBezTo>
                  <a:cubicBezTo>
                    <a:pt x="279" y="16310"/>
                    <a:pt x="4514" y="19752"/>
                    <a:pt x="10199" y="20432"/>
                  </a:cubicBezTo>
                  <a:cubicBezTo>
                    <a:pt x="10856" y="20522"/>
                    <a:pt x="11173" y="20545"/>
                    <a:pt x="11150" y="20545"/>
                  </a:cubicBezTo>
                  <a:cubicBezTo>
                    <a:pt x="11558" y="20613"/>
                    <a:pt x="11988" y="20658"/>
                    <a:pt x="12396" y="20726"/>
                  </a:cubicBezTo>
                  <a:cubicBezTo>
                    <a:pt x="13710" y="20930"/>
                    <a:pt x="15001" y="21134"/>
                    <a:pt x="16314" y="21383"/>
                  </a:cubicBezTo>
                  <a:cubicBezTo>
                    <a:pt x="18919" y="21859"/>
                    <a:pt x="21501" y="22402"/>
                    <a:pt x="24083" y="22991"/>
                  </a:cubicBezTo>
                  <a:cubicBezTo>
                    <a:pt x="29065" y="24169"/>
                    <a:pt x="34003" y="25618"/>
                    <a:pt x="38850" y="27317"/>
                  </a:cubicBezTo>
                  <a:cubicBezTo>
                    <a:pt x="44534" y="29310"/>
                    <a:pt x="46595" y="30170"/>
                    <a:pt x="51533" y="32549"/>
                  </a:cubicBezTo>
                  <a:cubicBezTo>
                    <a:pt x="56289" y="34836"/>
                    <a:pt x="60932" y="37418"/>
                    <a:pt x="65439" y="40204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2002320" y="3013053"/>
              <a:ext cx="51678" cy="52663"/>
            </a:xfrm>
            <a:custGeom>
              <a:avLst/>
              <a:gdLst/>
              <a:ahLst/>
              <a:cxnLst/>
              <a:rect l="l" t="t" r="r" b="b"/>
              <a:pathLst>
                <a:path w="51678" h="52663" extrusionOk="0">
                  <a:moveTo>
                    <a:pt x="34278" y="49674"/>
                  </a:moveTo>
                  <a:cubicBezTo>
                    <a:pt x="36475" y="51418"/>
                    <a:pt x="38559" y="52663"/>
                    <a:pt x="41480" y="52663"/>
                  </a:cubicBezTo>
                  <a:cubicBezTo>
                    <a:pt x="43972" y="52663"/>
                    <a:pt x="46961" y="51553"/>
                    <a:pt x="48683" y="49674"/>
                  </a:cubicBezTo>
                  <a:cubicBezTo>
                    <a:pt x="50472" y="47726"/>
                    <a:pt x="51785" y="45189"/>
                    <a:pt x="51672" y="42471"/>
                  </a:cubicBezTo>
                  <a:cubicBezTo>
                    <a:pt x="51559" y="39957"/>
                    <a:pt x="50744" y="36922"/>
                    <a:pt x="48683" y="35269"/>
                  </a:cubicBezTo>
                  <a:cubicBezTo>
                    <a:pt x="37811" y="26595"/>
                    <a:pt x="28004" y="16652"/>
                    <a:pt x="19466" y="5667"/>
                  </a:cubicBezTo>
                  <a:cubicBezTo>
                    <a:pt x="19307" y="5463"/>
                    <a:pt x="19149" y="5260"/>
                    <a:pt x="18990" y="5033"/>
                  </a:cubicBezTo>
                  <a:cubicBezTo>
                    <a:pt x="17337" y="2836"/>
                    <a:pt x="15661" y="1115"/>
                    <a:pt x="12898" y="345"/>
                  </a:cubicBezTo>
                  <a:cubicBezTo>
                    <a:pt x="10452" y="-335"/>
                    <a:pt x="7213" y="-18"/>
                    <a:pt x="5039" y="1364"/>
                  </a:cubicBezTo>
                  <a:cubicBezTo>
                    <a:pt x="2864" y="2768"/>
                    <a:pt x="939" y="4852"/>
                    <a:pt x="350" y="7457"/>
                  </a:cubicBezTo>
                  <a:cubicBezTo>
                    <a:pt x="-216" y="9948"/>
                    <a:pt x="-238" y="13164"/>
                    <a:pt x="1370" y="15316"/>
                  </a:cubicBezTo>
                  <a:cubicBezTo>
                    <a:pt x="10950" y="28089"/>
                    <a:pt x="21799" y="39708"/>
                    <a:pt x="34278" y="49674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1891683" y="3347255"/>
              <a:ext cx="83336" cy="51243"/>
            </a:xfrm>
            <a:custGeom>
              <a:avLst/>
              <a:gdLst/>
              <a:ahLst/>
              <a:cxnLst/>
              <a:rect l="l" t="t" r="r" b="b"/>
              <a:pathLst>
                <a:path w="83336" h="51243" extrusionOk="0">
                  <a:moveTo>
                    <a:pt x="81951" y="4921"/>
                  </a:moveTo>
                  <a:cubicBezTo>
                    <a:pt x="78780" y="6"/>
                    <a:pt x="73141" y="-1262"/>
                    <a:pt x="68000" y="1274"/>
                  </a:cubicBezTo>
                  <a:cubicBezTo>
                    <a:pt x="47004" y="11647"/>
                    <a:pt x="26032" y="22020"/>
                    <a:pt x="5036" y="32371"/>
                  </a:cubicBezTo>
                  <a:cubicBezTo>
                    <a:pt x="235" y="34749"/>
                    <a:pt x="-1464" y="41906"/>
                    <a:pt x="1390" y="46322"/>
                  </a:cubicBezTo>
                  <a:cubicBezTo>
                    <a:pt x="4561" y="51237"/>
                    <a:pt x="10200" y="52505"/>
                    <a:pt x="15342" y="49969"/>
                  </a:cubicBezTo>
                  <a:cubicBezTo>
                    <a:pt x="36337" y="39596"/>
                    <a:pt x="57309" y="29223"/>
                    <a:pt x="78305" y="18872"/>
                  </a:cubicBezTo>
                  <a:cubicBezTo>
                    <a:pt x="83084" y="16494"/>
                    <a:pt x="84805" y="9315"/>
                    <a:pt x="81951" y="4921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2342098" y="3543481"/>
              <a:ext cx="43476" cy="60259"/>
            </a:xfrm>
            <a:custGeom>
              <a:avLst/>
              <a:gdLst/>
              <a:ahLst/>
              <a:cxnLst/>
              <a:rect l="l" t="t" r="r" b="b"/>
              <a:pathLst>
                <a:path w="43476" h="60259" extrusionOk="0">
                  <a:moveTo>
                    <a:pt x="18964" y="5058"/>
                  </a:moveTo>
                  <a:cubicBezTo>
                    <a:pt x="16291" y="437"/>
                    <a:pt x="9633" y="-1578"/>
                    <a:pt x="5012" y="1411"/>
                  </a:cubicBezTo>
                  <a:cubicBezTo>
                    <a:pt x="369" y="4401"/>
                    <a:pt x="-1511" y="10425"/>
                    <a:pt x="1366" y="15363"/>
                  </a:cubicBezTo>
                  <a:cubicBezTo>
                    <a:pt x="9089" y="28635"/>
                    <a:pt x="16812" y="41930"/>
                    <a:pt x="24513" y="55202"/>
                  </a:cubicBezTo>
                  <a:cubicBezTo>
                    <a:pt x="27185" y="59822"/>
                    <a:pt x="33844" y="61838"/>
                    <a:pt x="38464" y="58848"/>
                  </a:cubicBezTo>
                  <a:cubicBezTo>
                    <a:pt x="43107" y="55858"/>
                    <a:pt x="44987" y="49834"/>
                    <a:pt x="42111" y="44897"/>
                  </a:cubicBezTo>
                  <a:cubicBezTo>
                    <a:pt x="34410" y="31625"/>
                    <a:pt x="26687" y="18330"/>
                    <a:pt x="18964" y="5058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2567518" y="3342322"/>
              <a:ext cx="63042" cy="40591"/>
            </a:xfrm>
            <a:custGeom>
              <a:avLst/>
              <a:gdLst/>
              <a:ahLst/>
              <a:cxnLst/>
              <a:rect l="l" t="t" r="r" b="b"/>
              <a:pathLst>
                <a:path w="63042" h="40591" extrusionOk="0">
                  <a:moveTo>
                    <a:pt x="55633" y="20521"/>
                  </a:moveTo>
                  <a:cubicBezTo>
                    <a:pt x="51896" y="19230"/>
                    <a:pt x="48182" y="17848"/>
                    <a:pt x="44536" y="16353"/>
                  </a:cubicBezTo>
                  <a:cubicBezTo>
                    <a:pt x="44083" y="16172"/>
                    <a:pt x="40799" y="14904"/>
                    <a:pt x="43313" y="15855"/>
                  </a:cubicBezTo>
                  <a:cubicBezTo>
                    <a:pt x="42565" y="15583"/>
                    <a:pt x="41863" y="15221"/>
                    <a:pt x="41138" y="14904"/>
                  </a:cubicBezTo>
                  <a:cubicBezTo>
                    <a:pt x="39326" y="14111"/>
                    <a:pt x="37537" y="13296"/>
                    <a:pt x="35748" y="12435"/>
                  </a:cubicBezTo>
                  <a:cubicBezTo>
                    <a:pt x="28727" y="9106"/>
                    <a:pt x="21887" y="5391"/>
                    <a:pt x="15251" y="1360"/>
                  </a:cubicBezTo>
                  <a:cubicBezTo>
                    <a:pt x="10699" y="-1426"/>
                    <a:pt x="3836" y="205"/>
                    <a:pt x="1299" y="5006"/>
                  </a:cubicBezTo>
                  <a:cubicBezTo>
                    <a:pt x="-1328" y="9966"/>
                    <a:pt x="99" y="15991"/>
                    <a:pt x="4946" y="18958"/>
                  </a:cubicBezTo>
                  <a:cubicBezTo>
                    <a:pt x="19192" y="27655"/>
                    <a:pt x="34434" y="34699"/>
                    <a:pt x="50198" y="40157"/>
                  </a:cubicBezTo>
                  <a:cubicBezTo>
                    <a:pt x="55248" y="41901"/>
                    <a:pt x="61567" y="38164"/>
                    <a:pt x="62745" y="33045"/>
                  </a:cubicBezTo>
                  <a:cubicBezTo>
                    <a:pt x="64036" y="27383"/>
                    <a:pt x="61024" y="22400"/>
                    <a:pt x="55633" y="20521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2226360" y="3624493"/>
              <a:ext cx="86673" cy="25776"/>
            </a:xfrm>
            <a:custGeom>
              <a:avLst/>
              <a:gdLst/>
              <a:ahLst/>
              <a:cxnLst/>
              <a:rect l="l" t="t" r="r" b="b"/>
              <a:pathLst>
                <a:path w="86673" h="25776" extrusionOk="0">
                  <a:moveTo>
                    <a:pt x="79258" y="5875"/>
                  </a:moveTo>
                  <a:cubicBezTo>
                    <a:pt x="56700" y="440"/>
                    <a:pt x="33281" y="-1327"/>
                    <a:pt x="10202" y="1006"/>
                  </a:cubicBezTo>
                  <a:cubicBezTo>
                    <a:pt x="4925" y="1549"/>
                    <a:pt x="-262" y="5309"/>
                    <a:pt x="10" y="11198"/>
                  </a:cubicBezTo>
                  <a:cubicBezTo>
                    <a:pt x="237" y="16271"/>
                    <a:pt x="4517" y="21956"/>
                    <a:pt x="10202" y="21390"/>
                  </a:cubicBezTo>
                  <a:cubicBezTo>
                    <a:pt x="21119" y="20280"/>
                    <a:pt x="32081" y="20053"/>
                    <a:pt x="43043" y="20755"/>
                  </a:cubicBezTo>
                  <a:cubicBezTo>
                    <a:pt x="45738" y="20937"/>
                    <a:pt x="48410" y="21163"/>
                    <a:pt x="51106" y="21435"/>
                  </a:cubicBezTo>
                  <a:cubicBezTo>
                    <a:pt x="52396" y="21571"/>
                    <a:pt x="53710" y="21729"/>
                    <a:pt x="55001" y="21888"/>
                  </a:cubicBezTo>
                  <a:cubicBezTo>
                    <a:pt x="55296" y="21933"/>
                    <a:pt x="57221" y="22205"/>
                    <a:pt x="57492" y="22250"/>
                  </a:cubicBezTo>
                  <a:cubicBezTo>
                    <a:pt x="62996" y="23088"/>
                    <a:pt x="68454" y="24198"/>
                    <a:pt x="73867" y="25489"/>
                  </a:cubicBezTo>
                  <a:cubicBezTo>
                    <a:pt x="79031" y="26735"/>
                    <a:pt x="85146" y="23858"/>
                    <a:pt x="86415" y="18377"/>
                  </a:cubicBezTo>
                  <a:cubicBezTo>
                    <a:pt x="87570" y="13191"/>
                    <a:pt x="84807" y="7211"/>
                    <a:pt x="79258" y="5875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2012174" y="3557864"/>
              <a:ext cx="62731" cy="22003"/>
            </a:xfrm>
            <a:custGeom>
              <a:avLst/>
              <a:gdLst/>
              <a:ahLst/>
              <a:cxnLst/>
              <a:rect l="l" t="t" r="r" b="b"/>
              <a:pathLst>
                <a:path w="62731" h="22003" extrusionOk="0">
                  <a:moveTo>
                    <a:pt x="52531" y="1614"/>
                  </a:moveTo>
                  <a:cubicBezTo>
                    <a:pt x="38421" y="1070"/>
                    <a:pt x="24311" y="550"/>
                    <a:pt x="10201" y="6"/>
                  </a:cubicBezTo>
                  <a:cubicBezTo>
                    <a:pt x="4878" y="-198"/>
                    <a:pt x="-240" y="4830"/>
                    <a:pt x="9" y="10198"/>
                  </a:cubicBezTo>
                  <a:cubicBezTo>
                    <a:pt x="258" y="15883"/>
                    <a:pt x="4493" y="20163"/>
                    <a:pt x="10201" y="20390"/>
                  </a:cubicBezTo>
                  <a:cubicBezTo>
                    <a:pt x="24311" y="20933"/>
                    <a:pt x="38421" y="21454"/>
                    <a:pt x="52531" y="21998"/>
                  </a:cubicBezTo>
                  <a:cubicBezTo>
                    <a:pt x="57853" y="22201"/>
                    <a:pt x="62972" y="17174"/>
                    <a:pt x="62723" y="11806"/>
                  </a:cubicBezTo>
                  <a:cubicBezTo>
                    <a:pt x="62474" y="6098"/>
                    <a:pt x="58238" y="1818"/>
                    <a:pt x="52531" y="1614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2040663" y="3607121"/>
              <a:ext cx="22691" cy="77928"/>
            </a:xfrm>
            <a:custGeom>
              <a:avLst/>
              <a:gdLst/>
              <a:ahLst/>
              <a:cxnLst/>
              <a:rect l="l" t="t" r="r" b="b"/>
              <a:pathLst>
                <a:path w="22691" h="77928" extrusionOk="0">
                  <a:moveTo>
                    <a:pt x="10249" y="10"/>
                  </a:moveTo>
                  <a:cubicBezTo>
                    <a:pt x="5289" y="237"/>
                    <a:pt x="-645" y="4540"/>
                    <a:pt x="57" y="10202"/>
                  </a:cubicBezTo>
                  <a:cubicBezTo>
                    <a:pt x="2458" y="29295"/>
                    <a:pt x="2933" y="48546"/>
                    <a:pt x="1506" y="67730"/>
                  </a:cubicBezTo>
                  <a:cubicBezTo>
                    <a:pt x="1099" y="73052"/>
                    <a:pt x="6489" y="78148"/>
                    <a:pt x="11698" y="77922"/>
                  </a:cubicBezTo>
                  <a:cubicBezTo>
                    <a:pt x="17564" y="77650"/>
                    <a:pt x="21460" y="73437"/>
                    <a:pt x="21890" y="67730"/>
                  </a:cubicBezTo>
                  <a:cubicBezTo>
                    <a:pt x="23317" y="48546"/>
                    <a:pt x="22841" y="29295"/>
                    <a:pt x="20441" y="10202"/>
                  </a:cubicBezTo>
                  <a:cubicBezTo>
                    <a:pt x="19784" y="4925"/>
                    <a:pt x="16228" y="-262"/>
                    <a:pt x="10249" y="10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1883391" y="3214760"/>
              <a:ext cx="22980" cy="65709"/>
            </a:xfrm>
            <a:custGeom>
              <a:avLst/>
              <a:gdLst/>
              <a:ahLst/>
              <a:cxnLst/>
              <a:rect l="l" t="t" r="r" b="b"/>
              <a:pathLst>
                <a:path w="22980" h="65709" extrusionOk="0">
                  <a:moveTo>
                    <a:pt x="19875" y="58327"/>
                  </a:moveTo>
                  <a:cubicBezTo>
                    <a:pt x="22932" y="42450"/>
                    <a:pt x="23838" y="26279"/>
                    <a:pt x="22117" y="10199"/>
                  </a:cubicBezTo>
                  <a:cubicBezTo>
                    <a:pt x="21823" y="7413"/>
                    <a:pt x="21188" y="5035"/>
                    <a:pt x="19127" y="2996"/>
                  </a:cubicBezTo>
                  <a:cubicBezTo>
                    <a:pt x="17361" y="1230"/>
                    <a:pt x="14462" y="-107"/>
                    <a:pt x="11925" y="7"/>
                  </a:cubicBezTo>
                  <a:cubicBezTo>
                    <a:pt x="6897" y="233"/>
                    <a:pt x="1122" y="4514"/>
                    <a:pt x="1733" y="10199"/>
                  </a:cubicBezTo>
                  <a:cubicBezTo>
                    <a:pt x="2526" y="17627"/>
                    <a:pt x="2820" y="25079"/>
                    <a:pt x="2526" y="32553"/>
                  </a:cubicBezTo>
                  <a:cubicBezTo>
                    <a:pt x="2390" y="36199"/>
                    <a:pt x="2118" y="39846"/>
                    <a:pt x="1711" y="43492"/>
                  </a:cubicBezTo>
                  <a:cubicBezTo>
                    <a:pt x="1620" y="44353"/>
                    <a:pt x="1529" y="45236"/>
                    <a:pt x="1394" y="46074"/>
                  </a:cubicBezTo>
                  <a:cubicBezTo>
                    <a:pt x="1348" y="46391"/>
                    <a:pt x="1280" y="46731"/>
                    <a:pt x="1258" y="46867"/>
                  </a:cubicBezTo>
                  <a:cubicBezTo>
                    <a:pt x="941" y="48882"/>
                    <a:pt x="601" y="50898"/>
                    <a:pt x="216" y="52914"/>
                  </a:cubicBezTo>
                  <a:cubicBezTo>
                    <a:pt x="-781" y="58123"/>
                    <a:pt x="1688" y="64170"/>
                    <a:pt x="7327" y="65461"/>
                  </a:cubicBezTo>
                  <a:cubicBezTo>
                    <a:pt x="12378" y="66571"/>
                    <a:pt x="18810" y="63921"/>
                    <a:pt x="19875" y="58327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1855048" y="3077141"/>
              <a:ext cx="108145" cy="39638"/>
            </a:xfrm>
            <a:custGeom>
              <a:avLst/>
              <a:gdLst/>
              <a:ahLst/>
              <a:cxnLst/>
              <a:rect l="l" t="t" r="r" b="b"/>
              <a:pathLst>
                <a:path w="108145" h="39638" extrusionOk="0">
                  <a:moveTo>
                    <a:pt x="107874" y="32264"/>
                  </a:moveTo>
                  <a:cubicBezTo>
                    <a:pt x="109052" y="27101"/>
                    <a:pt x="106334" y="20963"/>
                    <a:pt x="100763" y="19717"/>
                  </a:cubicBezTo>
                  <a:cubicBezTo>
                    <a:pt x="71455" y="13240"/>
                    <a:pt x="42125" y="6739"/>
                    <a:pt x="12818" y="262"/>
                  </a:cubicBezTo>
                  <a:cubicBezTo>
                    <a:pt x="7632" y="-893"/>
                    <a:pt x="1539" y="1825"/>
                    <a:pt x="271" y="7374"/>
                  </a:cubicBezTo>
                  <a:cubicBezTo>
                    <a:pt x="-907" y="12538"/>
                    <a:pt x="1811" y="18675"/>
                    <a:pt x="7382" y="19921"/>
                  </a:cubicBezTo>
                  <a:cubicBezTo>
                    <a:pt x="36690" y="26399"/>
                    <a:pt x="66020" y="32899"/>
                    <a:pt x="95327" y="39376"/>
                  </a:cubicBezTo>
                  <a:cubicBezTo>
                    <a:pt x="100514" y="40531"/>
                    <a:pt x="106606" y="37813"/>
                    <a:pt x="107874" y="32264"/>
                  </a:cubicBezTo>
                  <a:close/>
                </a:path>
              </a:pathLst>
            </a:custGeom>
            <a:solidFill>
              <a:schemeClr val="lt2"/>
            </a:solidFill>
            <a:ln w="381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1" name="Google Shape;101;p2"/>
          <p:cNvSpPr/>
          <p:nvPr/>
        </p:nvSpPr>
        <p:spPr>
          <a:xfrm rot="183003">
            <a:off x="10484725" y="5003620"/>
            <a:ext cx="2304762" cy="2141264"/>
          </a:xfrm>
          <a:custGeom>
            <a:avLst/>
            <a:gdLst/>
            <a:ahLst/>
            <a:cxnLst/>
            <a:rect l="l" t="t" r="r" b="b"/>
            <a:pathLst>
              <a:path w="1140767" h="1059842" extrusionOk="0">
                <a:moveTo>
                  <a:pt x="724597" y="952880"/>
                </a:moveTo>
                <a:cubicBezTo>
                  <a:pt x="725639" y="914808"/>
                  <a:pt x="730191" y="876758"/>
                  <a:pt x="734744" y="838890"/>
                </a:cubicBezTo>
                <a:cubicBezTo>
                  <a:pt x="736805" y="821654"/>
                  <a:pt x="738322" y="799481"/>
                  <a:pt x="761899" y="799028"/>
                </a:cubicBezTo>
                <a:cubicBezTo>
                  <a:pt x="774062" y="798802"/>
                  <a:pt x="790641" y="822379"/>
                  <a:pt x="784820" y="786458"/>
                </a:cubicBezTo>
                <a:cubicBezTo>
                  <a:pt x="777210" y="739349"/>
                  <a:pt x="805113" y="722997"/>
                  <a:pt x="847851" y="720166"/>
                </a:cubicBezTo>
                <a:cubicBezTo>
                  <a:pt x="910610" y="716021"/>
                  <a:pt x="972237" y="708819"/>
                  <a:pt x="1031395" y="682252"/>
                </a:cubicBezTo>
                <a:cubicBezTo>
                  <a:pt x="1131185" y="637475"/>
                  <a:pt x="1155125" y="587626"/>
                  <a:pt x="1133359" y="479909"/>
                </a:cubicBezTo>
                <a:cubicBezTo>
                  <a:pt x="1111277" y="370539"/>
                  <a:pt x="1040749" y="292514"/>
                  <a:pt x="973709" y="211523"/>
                </a:cubicBezTo>
                <a:cubicBezTo>
                  <a:pt x="959894" y="194831"/>
                  <a:pt x="941209" y="175285"/>
                  <a:pt x="916227" y="187583"/>
                </a:cubicBezTo>
                <a:cubicBezTo>
                  <a:pt x="892808" y="199111"/>
                  <a:pt x="903974" y="222915"/>
                  <a:pt x="905129" y="242280"/>
                </a:cubicBezTo>
                <a:cubicBezTo>
                  <a:pt x="909727" y="318855"/>
                  <a:pt x="910452" y="395249"/>
                  <a:pt x="884587" y="468857"/>
                </a:cubicBezTo>
                <a:cubicBezTo>
                  <a:pt x="875640" y="494359"/>
                  <a:pt x="861372" y="527652"/>
                  <a:pt x="830479" y="517302"/>
                </a:cubicBezTo>
                <a:cubicBezTo>
                  <a:pt x="792113" y="504460"/>
                  <a:pt x="815803" y="469921"/>
                  <a:pt x="825882" y="449311"/>
                </a:cubicBezTo>
                <a:cubicBezTo>
                  <a:pt x="879106" y="340529"/>
                  <a:pt x="864135" y="238452"/>
                  <a:pt x="811908" y="133046"/>
                </a:cubicBezTo>
                <a:cubicBezTo>
                  <a:pt x="784502" y="77760"/>
                  <a:pt x="746725" y="51873"/>
                  <a:pt x="689696" y="41749"/>
                </a:cubicBezTo>
                <a:cubicBezTo>
                  <a:pt x="635815" y="32191"/>
                  <a:pt x="614751" y="47456"/>
                  <a:pt x="624309" y="105188"/>
                </a:cubicBezTo>
                <a:cubicBezTo>
                  <a:pt x="636766" y="180359"/>
                  <a:pt x="644014" y="256435"/>
                  <a:pt x="651963" y="332263"/>
                </a:cubicBezTo>
                <a:cubicBezTo>
                  <a:pt x="653729" y="349091"/>
                  <a:pt x="656742" y="373234"/>
                  <a:pt x="641318" y="381388"/>
                </a:cubicBezTo>
                <a:cubicBezTo>
                  <a:pt x="639076" y="382565"/>
                  <a:pt x="636471" y="383403"/>
                  <a:pt x="633414" y="383856"/>
                </a:cubicBezTo>
                <a:cubicBezTo>
                  <a:pt x="610856" y="387095"/>
                  <a:pt x="603812" y="369406"/>
                  <a:pt x="600823" y="352126"/>
                </a:cubicBezTo>
                <a:cubicBezTo>
                  <a:pt x="599826" y="346305"/>
                  <a:pt x="599260" y="340529"/>
                  <a:pt x="598739" y="335592"/>
                </a:cubicBezTo>
                <a:cubicBezTo>
                  <a:pt x="592737" y="279899"/>
                  <a:pt x="593144" y="223549"/>
                  <a:pt x="588841" y="167607"/>
                </a:cubicBezTo>
                <a:cubicBezTo>
                  <a:pt x="576430" y="6666"/>
                  <a:pt x="557881" y="-8757"/>
                  <a:pt x="399431" y="5737"/>
                </a:cubicBezTo>
                <a:cubicBezTo>
                  <a:pt x="337487" y="11400"/>
                  <a:pt x="327816" y="26416"/>
                  <a:pt x="357305" y="82743"/>
                </a:cubicBezTo>
                <a:cubicBezTo>
                  <a:pt x="389556" y="144302"/>
                  <a:pt x="413632" y="207876"/>
                  <a:pt x="419498" y="278019"/>
                </a:cubicBezTo>
                <a:cubicBezTo>
                  <a:pt x="391662" y="257613"/>
                  <a:pt x="377077" y="231023"/>
                  <a:pt x="365684" y="201920"/>
                </a:cubicBezTo>
                <a:cubicBezTo>
                  <a:pt x="346909" y="153882"/>
                  <a:pt x="330421" y="104531"/>
                  <a:pt x="307002" y="58781"/>
                </a:cubicBezTo>
                <a:cubicBezTo>
                  <a:pt x="275407" y="-3005"/>
                  <a:pt x="79361" y="-21803"/>
                  <a:pt x="35241" y="30198"/>
                </a:cubicBezTo>
                <a:cubicBezTo>
                  <a:pt x="33814" y="31874"/>
                  <a:pt x="32750" y="33890"/>
                  <a:pt x="31549" y="35747"/>
                </a:cubicBezTo>
                <a:cubicBezTo>
                  <a:pt x="-13068" y="104961"/>
                  <a:pt x="18776" y="210391"/>
                  <a:pt x="93267" y="246289"/>
                </a:cubicBezTo>
                <a:cubicBezTo>
                  <a:pt x="130615" y="264294"/>
                  <a:pt x="177022" y="269617"/>
                  <a:pt x="204517" y="315186"/>
                </a:cubicBezTo>
                <a:cubicBezTo>
                  <a:pt x="128735" y="324947"/>
                  <a:pt x="70211" y="278880"/>
                  <a:pt x="0" y="276230"/>
                </a:cubicBezTo>
                <a:cubicBezTo>
                  <a:pt x="2650" y="317405"/>
                  <a:pt x="1970" y="355863"/>
                  <a:pt x="8176" y="393187"/>
                </a:cubicBezTo>
                <a:cubicBezTo>
                  <a:pt x="21562" y="473748"/>
                  <a:pt x="55761" y="498798"/>
                  <a:pt x="137704" y="493679"/>
                </a:cubicBezTo>
                <a:cubicBezTo>
                  <a:pt x="193759" y="490169"/>
                  <a:pt x="249746" y="485526"/>
                  <a:pt x="305847" y="483487"/>
                </a:cubicBezTo>
                <a:cubicBezTo>
                  <a:pt x="333501" y="482491"/>
                  <a:pt x="367315" y="488108"/>
                  <a:pt x="369852" y="519476"/>
                </a:cubicBezTo>
                <a:cubicBezTo>
                  <a:pt x="372910" y="557164"/>
                  <a:pt x="334497" y="554672"/>
                  <a:pt x="310150" y="555238"/>
                </a:cubicBezTo>
                <a:cubicBezTo>
                  <a:pt x="242838" y="556801"/>
                  <a:pt x="174915" y="558953"/>
                  <a:pt x="108192" y="551773"/>
                </a:cubicBezTo>
                <a:cubicBezTo>
                  <a:pt x="44686" y="544933"/>
                  <a:pt x="38616" y="567718"/>
                  <a:pt x="60743" y="617341"/>
                </a:cubicBezTo>
                <a:cubicBezTo>
                  <a:pt x="84479" y="670542"/>
                  <a:pt x="106312" y="724650"/>
                  <a:pt x="131543" y="777149"/>
                </a:cubicBezTo>
                <a:cubicBezTo>
                  <a:pt x="167668" y="852320"/>
                  <a:pt x="211130" y="859998"/>
                  <a:pt x="272825" y="804056"/>
                </a:cubicBezTo>
                <a:cubicBezTo>
                  <a:pt x="299437" y="779935"/>
                  <a:pt x="324147" y="753572"/>
                  <a:pt x="352027" y="731105"/>
                </a:cubicBezTo>
                <a:cubicBezTo>
                  <a:pt x="362129" y="722951"/>
                  <a:pt x="372841" y="718331"/>
                  <a:pt x="383237" y="717153"/>
                </a:cubicBezTo>
                <a:cubicBezTo>
                  <a:pt x="400722" y="715205"/>
                  <a:pt x="417323" y="723065"/>
                  <a:pt x="428783" y="740617"/>
                </a:cubicBezTo>
                <a:cubicBezTo>
                  <a:pt x="441308" y="759756"/>
                  <a:pt x="434015" y="771306"/>
                  <a:pt x="421876" y="779935"/>
                </a:cubicBezTo>
                <a:cubicBezTo>
                  <a:pt x="414039" y="785507"/>
                  <a:pt x="404187" y="789855"/>
                  <a:pt x="396351" y="794249"/>
                </a:cubicBezTo>
                <a:cubicBezTo>
                  <a:pt x="361132" y="813953"/>
                  <a:pt x="323739" y="829808"/>
                  <a:pt x="288339" y="849218"/>
                </a:cubicBezTo>
                <a:cubicBezTo>
                  <a:pt x="267299" y="860768"/>
                  <a:pt x="239849" y="871956"/>
                  <a:pt x="245737" y="902759"/>
                </a:cubicBezTo>
                <a:cubicBezTo>
                  <a:pt x="251400" y="932383"/>
                  <a:pt x="268499" y="956526"/>
                  <a:pt x="300389" y="964906"/>
                </a:cubicBezTo>
                <a:cubicBezTo>
                  <a:pt x="335086" y="974034"/>
                  <a:pt x="370373" y="981168"/>
                  <a:pt x="404708" y="991473"/>
                </a:cubicBezTo>
                <a:cubicBezTo>
                  <a:pt x="436099" y="1000873"/>
                  <a:pt x="456687" y="991836"/>
                  <a:pt x="470208" y="962415"/>
                </a:cubicBezTo>
                <a:cubicBezTo>
                  <a:pt x="487398" y="924977"/>
                  <a:pt x="512357" y="893404"/>
                  <a:pt x="546307" y="869782"/>
                </a:cubicBezTo>
                <a:cubicBezTo>
                  <a:pt x="563678" y="857688"/>
                  <a:pt x="584448" y="848651"/>
                  <a:pt x="600438" y="868944"/>
                </a:cubicBezTo>
                <a:cubicBezTo>
                  <a:pt x="616677" y="889554"/>
                  <a:pt x="602635" y="908851"/>
                  <a:pt x="586282" y="921082"/>
                </a:cubicBezTo>
                <a:cubicBezTo>
                  <a:pt x="557201" y="942824"/>
                  <a:pt x="530182" y="966039"/>
                  <a:pt x="510205" y="996478"/>
                </a:cubicBezTo>
                <a:cubicBezTo>
                  <a:pt x="497613" y="1015639"/>
                  <a:pt x="494080" y="1035412"/>
                  <a:pt x="519559" y="1046827"/>
                </a:cubicBezTo>
                <a:cubicBezTo>
                  <a:pt x="591491" y="1078965"/>
                  <a:pt x="721857" y="1053032"/>
                  <a:pt x="724597" y="952880"/>
                </a:cubicBezTo>
                <a:close/>
                <a:moveTo>
                  <a:pt x="528709" y="385011"/>
                </a:moveTo>
                <a:cubicBezTo>
                  <a:pt x="488938" y="381614"/>
                  <a:pt x="483752" y="342205"/>
                  <a:pt x="473854" y="314506"/>
                </a:cubicBezTo>
                <a:cubicBezTo>
                  <a:pt x="470978" y="292809"/>
                  <a:pt x="469959" y="268756"/>
                  <a:pt x="492245" y="268960"/>
                </a:cubicBezTo>
                <a:cubicBezTo>
                  <a:pt x="538946" y="269367"/>
                  <a:pt x="531767" y="314778"/>
                  <a:pt x="542978" y="343043"/>
                </a:cubicBezTo>
                <a:cubicBezTo>
                  <a:pt x="548867" y="357878"/>
                  <a:pt x="552400" y="387050"/>
                  <a:pt x="528709" y="385011"/>
                </a:cubicBezTo>
                <a:close/>
                <a:moveTo>
                  <a:pt x="715085" y="459729"/>
                </a:moveTo>
                <a:cubicBezTo>
                  <a:pt x="693093" y="421589"/>
                  <a:pt x="699253" y="382905"/>
                  <a:pt x="720974" y="346192"/>
                </a:cubicBezTo>
                <a:cubicBezTo>
                  <a:pt x="734676" y="332036"/>
                  <a:pt x="753904" y="305809"/>
                  <a:pt x="768105" y="329681"/>
                </a:cubicBezTo>
                <a:cubicBezTo>
                  <a:pt x="793698" y="372736"/>
                  <a:pt x="757846" y="413798"/>
                  <a:pt x="746453" y="455154"/>
                </a:cubicBezTo>
                <a:cubicBezTo>
                  <a:pt x="742671" y="468902"/>
                  <a:pt x="723646" y="474586"/>
                  <a:pt x="715085" y="459729"/>
                </a:cubicBezTo>
                <a:close/>
                <a:moveTo>
                  <a:pt x="417595" y="537323"/>
                </a:moveTo>
                <a:cubicBezTo>
                  <a:pt x="418954" y="490645"/>
                  <a:pt x="464229" y="498753"/>
                  <a:pt x="492721" y="488153"/>
                </a:cubicBezTo>
                <a:cubicBezTo>
                  <a:pt x="507669" y="482581"/>
                  <a:pt x="536908" y="479660"/>
                  <a:pt x="534394" y="503282"/>
                </a:cubicBezTo>
                <a:cubicBezTo>
                  <a:pt x="530159" y="542985"/>
                  <a:pt x="490660" y="547356"/>
                  <a:pt x="462779" y="556665"/>
                </a:cubicBezTo>
                <a:cubicBezTo>
                  <a:pt x="441014" y="559089"/>
                  <a:pt x="416938" y="559609"/>
                  <a:pt x="417595" y="537323"/>
                </a:cubicBezTo>
                <a:close/>
                <a:moveTo>
                  <a:pt x="477999" y="694572"/>
                </a:moveTo>
                <a:cubicBezTo>
                  <a:pt x="494940" y="647441"/>
                  <a:pt x="549433" y="649003"/>
                  <a:pt x="588592" y="631473"/>
                </a:cubicBezTo>
                <a:cubicBezTo>
                  <a:pt x="601592" y="625653"/>
                  <a:pt x="618080" y="636705"/>
                  <a:pt x="612079" y="652763"/>
                </a:cubicBezTo>
                <a:cubicBezTo>
                  <a:pt x="596632" y="693984"/>
                  <a:pt x="562863" y="713846"/>
                  <a:pt x="520737" y="720415"/>
                </a:cubicBezTo>
                <a:cubicBezTo>
                  <a:pt x="501078" y="718874"/>
                  <a:pt x="468600" y="720709"/>
                  <a:pt x="477999" y="69457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3 Talking Points">
  <p:cSld name="CUSTOM_2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5"/>
          <p:cNvSpPr txBox="1">
            <a:spLocks noGrp="1"/>
          </p:cNvSpPr>
          <p:nvPr>
            <p:ph type="title"/>
          </p:nvPr>
        </p:nvSpPr>
        <p:spPr>
          <a:xfrm>
            <a:off x="720400" y="669575"/>
            <a:ext cx="110559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30" name="Google Shape;130;p5"/>
          <p:cNvSpPr txBox="1">
            <a:spLocks noGrp="1"/>
          </p:cNvSpPr>
          <p:nvPr>
            <p:ph type="body" idx="1"/>
          </p:nvPr>
        </p:nvSpPr>
        <p:spPr>
          <a:xfrm>
            <a:off x="720400" y="2841595"/>
            <a:ext cx="3294600" cy="1322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31" name="Google Shape;131;p5"/>
          <p:cNvSpPr txBox="1">
            <a:spLocks noGrp="1"/>
          </p:cNvSpPr>
          <p:nvPr>
            <p:ph type="body" idx="2"/>
          </p:nvPr>
        </p:nvSpPr>
        <p:spPr>
          <a:xfrm>
            <a:off x="4678325" y="2841595"/>
            <a:ext cx="3294600" cy="1322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32" name="Google Shape;132;p5"/>
          <p:cNvSpPr txBox="1">
            <a:spLocks noGrp="1"/>
          </p:cNvSpPr>
          <p:nvPr>
            <p:ph type="body" idx="3"/>
          </p:nvPr>
        </p:nvSpPr>
        <p:spPr>
          <a:xfrm>
            <a:off x="720400" y="4882654"/>
            <a:ext cx="3294600" cy="1322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33" name="Google Shape;133;p5"/>
          <p:cNvSpPr txBox="1">
            <a:spLocks noGrp="1"/>
          </p:cNvSpPr>
          <p:nvPr>
            <p:ph type="body" idx="4"/>
          </p:nvPr>
        </p:nvSpPr>
        <p:spPr>
          <a:xfrm>
            <a:off x="4678325" y="4882654"/>
            <a:ext cx="3294600" cy="1322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34" name="Google Shape;134;p5"/>
          <p:cNvSpPr txBox="1">
            <a:spLocks noGrp="1"/>
          </p:cNvSpPr>
          <p:nvPr>
            <p:ph type="title" idx="5"/>
          </p:nvPr>
        </p:nvSpPr>
        <p:spPr>
          <a:xfrm>
            <a:off x="720400" y="2145825"/>
            <a:ext cx="3294600" cy="695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ldrich"/>
              <a:buNone/>
              <a:defRPr sz="35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35" name="Google Shape;135;p5"/>
          <p:cNvSpPr txBox="1">
            <a:spLocks noGrp="1"/>
          </p:cNvSpPr>
          <p:nvPr>
            <p:ph type="title" idx="6"/>
          </p:nvPr>
        </p:nvSpPr>
        <p:spPr>
          <a:xfrm>
            <a:off x="4678325" y="2145825"/>
            <a:ext cx="3294600" cy="695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ldrich"/>
              <a:buNone/>
              <a:defRPr sz="35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36" name="Google Shape;136;p5"/>
          <p:cNvSpPr txBox="1">
            <a:spLocks noGrp="1"/>
          </p:cNvSpPr>
          <p:nvPr>
            <p:ph type="title" idx="7"/>
          </p:nvPr>
        </p:nvSpPr>
        <p:spPr>
          <a:xfrm>
            <a:off x="720400" y="4186884"/>
            <a:ext cx="3294600" cy="695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ldrich"/>
              <a:buNone/>
              <a:defRPr sz="35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37" name="Google Shape;137;p5"/>
          <p:cNvSpPr txBox="1">
            <a:spLocks noGrp="1"/>
          </p:cNvSpPr>
          <p:nvPr>
            <p:ph type="title" idx="8"/>
          </p:nvPr>
        </p:nvSpPr>
        <p:spPr>
          <a:xfrm>
            <a:off x="4678325" y="4186884"/>
            <a:ext cx="3294600" cy="695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ldrich"/>
              <a:buNone/>
              <a:defRPr sz="35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bril Fatface"/>
              <a:buNone/>
              <a:defRPr sz="35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38" name="Google Shape;138;p5"/>
          <p:cNvSpPr/>
          <p:nvPr/>
        </p:nvSpPr>
        <p:spPr>
          <a:xfrm>
            <a:off x="8767173" y="-91759"/>
            <a:ext cx="3653618" cy="2291158"/>
          </a:xfrm>
          <a:custGeom>
            <a:avLst/>
            <a:gdLst/>
            <a:ahLst/>
            <a:cxnLst/>
            <a:rect l="l" t="t" r="r" b="b"/>
            <a:pathLst>
              <a:path w="524380" h="328835" extrusionOk="0">
                <a:moveTo>
                  <a:pt x="767" y="0"/>
                </a:moveTo>
                <a:cubicBezTo>
                  <a:pt x="-750" y="12049"/>
                  <a:pt x="-795" y="28786"/>
                  <a:pt x="8083" y="43916"/>
                </a:cubicBezTo>
                <a:cubicBezTo>
                  <a:pt x="22374" y="68331"/>
                  <a:pt x="47967" y="68376"/>
                  <a:pt x="71408" y="82871"/>
                </a:cubicBezTo>
                <a:cubicBezTo>
                  <a:pt x="116162" y="110593"/>
                  <a:pt x="99470" y="157951"/>
                  <a:pt x="132288" y="199761"/>
                </a:cubicBezTo>
                <a:cubicBezTo>
                  <a:pt x="170541" y="248478"/>
                  <a:pt x="230062" y="231129"/>
                  <a:pt x="344166" y="258217"/>
                </a:cubicBezTo>
                <a:cubicBezTo>
                  <a:pt x="389350" y="268930"/>
                  <a:pt x="452109" y="288770"/>
                  <a:pt x="524381" y="328835"/>
                </a:cubicBezTo>
                <a:cubicBezTo>
                  <a:pt x="522750" y="219216"/>
                  <a:pt x="521142" y="109597"/>
                  <a:pt x="519511" y="0"/>
                </a:cubicBezTo>
                <a:cubicBezTo>
                  <a:pt x="346566" y="0"/>
                  <a:pt x="173667" y="0"/>
                  <a:pt x="76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5"/>
          <p:cNvSpPr/>
          <p:nvPr/>
        </p:nvSpPr>
        <p:spPr>
          <a:xfrm rot="5400000">
            <a:off x="-2653985" y="2381320"/>
            <a:ext cx="7927318" cy="2888651"/>
          </a:xfrm>
          <a:custGeom>
            <a:avLst/>
            <a:gdLst/>
            <a:ahLst/>
            <a:cxnLst/>
            <a:rect l="l" t="t" r="r" b="b"/>
            <a:pathLst>
              <a:path w="2592745" h="675313" extrusionOk="0">
                <a:moveTo>
                  <a:pt x="0" y="0"/>
                </a:moveTo>
                <a:cubicBezTo>
                  <a:pt x="100515" y="96959"/>
                  <a:pt x="189388" y="176002"/>
                  <a:pt x="259689" y="236225"/>
                </a:cubicBezTo>
                <a:cubicBezTo>
                  <a:pt x="363216" y="324940"/>
                  <a:pt x="447220" y="449688"/>
                  <a:pt x="653005" y="439157"/>
                </a:cubicBezTo>
                <a:cubicBezTo>
                  <a:pt x="1012869" y="420743"/>
                  <a:pt x="1098797" y="172039"/>
                  <a:pt x="1437689" y="192785"/>
                </a:cubicBezTo>
                <a:cubicBezTo>
                  <a:pt x="1909188" y="221662"/>
                  <a:pt x="2325175" y="509934"/>
                  <a:pt x="2592745" y="675314"/>
                </a:cubicBezTo>
                <a:cubicBezTo>
                  <a:pt x="1728497" y="675314"/>
                  <a:pt x="864249" y="675314"/>
                  <a:pt x="23" y="675314"/>
                </a:cubicBezTo>
                <a:cubicBezTo>
                  <a:pt x="0" y="450209"/>
                  <a:pt x="0" y="225105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/>
          <p:nvPr/>
        </p:nvSpPr>
        <p:spPr>
          <a:xfrm>
            <a:off x="9750875" y="4365899"/>
            <a:ext cx="2786587" cy="3032415"/>
          </a:xfrm>
          <a:custGeom>
            <a:avLst/>
            <a:gdLst/>
            <a:ahLst/>
            <a:cxnLst/>
            <a:rect l="l" t="t" r="r" b="b"/>
            <a:pathLst>
              <a:path w="2026609" h="2021610" extrusionOk="0">
                <a:moveTo>
                  <a:pt x="2025460" y="1350184"/>
                </a:moveTo>
                <a:cubicBezTo>
                  <a:pt x="2023762" y="1245660"/>
                  <a:pt x="2020478" y="1141160"/>
                  <a:pt x="2016604" y="1036704"/>
                </a:cubicBezTo>
                <a:cubicBezTo>
                  <a:pt x="2012573" y="927765"/>
                  <a:pt x="2007862" y="818825"/>
                  <a:pt x="2002744" y="709930"/>
                </a:cubicBezTo>
                <a:cubicBezTo>
                  <a:pt x="1998350" y="616278"/>
                  <a:pt x="1993639" y="522626"/>
                  <a:pt x="1988747" y="428997"/>
                </a:cubicBezTo>
                <a:cubicBezTo>
                  <a:pt x="1985757" y="371809"/>
                  <a:pt x="1982609" y="314644"/>
                  <a:pt x="1979710" y="257456"/>
                </a:cubicBezTo>
                <a:cubicBezTo>
                  <a:pt x="1979529" y="253946"/>
                  <a:pt x="1979348" y="250458"/>
                  <a:pt x="1979189" y="246947"/>
                </a:cubicBezTo>
                <a:cubicBezTo>
                  <a:pt x="1980254" y="218886"/>
                  <a:pt x="1974388" y="192704"/>
                  <a:pt x="1961636" y="168402"/>
                </a:cubicBezTo>
                <a:cubicBezTo>
                  <a:pt x="1953415" y="143126"/>
                  <a:pt x="1939373" y="121270"/>
                  <a:pt x="1919487" y="102811"/>
                </a:cubicBezTo>
                <a:cubicBezTo>
                  <a:pt x="1901029" y="82926"/>
                  <a:pt x="1879150" y="68884"/>
                  <a:pt x="1853897" y="60662"/>
                </a:cubicBezTo>
                <a:cubicBezTo>
                  <a:pt x="1829595" y="47911"/>
                  <a:pt x="1803436" y="42045"/>
                  <a:pt x="1775351" y="43110"/>
                </a:cubicBezTo>
                <a:cubicBezTo>
                  <a:pt x="1722626" y="45465"/>
                  <a:pt x="1667952" y="62791"/>
                  <a:pt x="1631216" y="102811"/>
                </a:cubicBezTo>
                <a:cubicBezTo>
                  <a:pt x="1595635" y="141563"/>
                  <a:pt x="1568864" y="192749"/>
                  <a:pt x="1571514" y="246947"/>
                </a:cubicBezTo>
                <a:cubicBezTo>
                  <a:pt x="1574005" y="298224"/>
                  <a:pt x="1576904" y="349500"/>
                  <a:pt x="1579600" y="400754"/>
                </a:cubicBezTo>
                <a:cubicBezTo>
                  <a:pt x="1584356" y="491031"/>
                  <a:pt x="1588931" y="581309"/>
                  <a:pt x="1593257" y="671586"/>
                </a:cubicBezTo>
                <a:cubicBezTo>
                  <a:pt x="1593325" y="673171"/>
                  <a:pt x="1593393" y="674734"/>
                  <a:pt x="1593483" y="676320"/>
                </a:cubicBezTo>
                <a:cubicBezTo>
                  <a:pt x="1547711" y="557392"/>
                  <a:pt x="1505018" y="437286"/>
                  <a:pt x="1463254" y="316886"/>
                </a:cubicBezTo>
                <a:cubicBezTo>
                  <a:pt x="1443957" y="261239"/>
                  <a:pt x="1424842" y="205523"/>
                  <a:pt x="1405726" y="149807"/>
                </a:cubicBezTo>
                <a:cubicBezTo>
                  <a:pt x="1399430" y="123286"/>
                  <a:pt x="1387268" y="100184"/>
                  <a:pt x="1369239" y="80480"/>
                </a:cubicBezTo>
                <a:cubicBezTo>
                  <a:pt x="1354857" y="58284"/>
                  <a:pt x="1335810" y="40800"/>
                  <a:pt x="1312052" y="27980"/>
                </a:cubicBezTo>
                <a:cubicBezTo>
                  <a:pt x="1295812" y="21141"/>
                  <a:pt x="1279596" y="14278"/>
                  <a:pt x="1263357" y="7438"/>
                </a:cubicBezTo>
                <a:cubicBezTo>
                  <a:pt x="1236270" y="-1055"/>
                  <a:pt x="1209159" y="-2278"/>
                  <a:pt x="1182071" y="3792"/>
                </a:cubicBezTo>
                <a:cubicBezTo>
                  <a:pt x="1163681" y="3860"/>
                  <a:pt x="1146535" y="8480"/>
                  <a:pt x="1130636" y="17698"/>
                </a:cubicBezTo>
                <a:cubicBezTo>
                  <a:pt x="1105360" y="25919"/>
                  <a:pt x="1083504" y="39962"/>
                  <a:pt x="1065046" y="59847"/>
                </a:cubicBezTo>
                <a:cubicBezTo>
                  <a:pt x="1054424" y="73595"/>
                  <a:pt x="1043801" y="87342"/>
                  <a:pt x="1033179" y="101090"/>
                </a:cubicBezTo>
                <a:cubicBezTo>
                  <a:pt x="1014743" y="132889"/>
                  <a:pt x="1005457" y="167179"/>
                  <a:pt x="1005344" y="203960"/>
                </a:cubicBezTo>
                <a:cubicBezTo>
                  <a:pt x="1007405" y="222962"/>
                  <a:pt x="1005095" y="242870"/>
                  <a:pt x="1003758" y="261850"/>
                </a:cubicBezTo>
                <a:cubicBezTo>
                  <a:pt x="1001222" y="298020"/>
                  <a:pt x="997711" y="334144"/>
                  <a:pt x="994065" y="370224"/>
                </a:cubicBezTo>
                <a:cubicBezTo>
                  <a:pt x="992955" y="381140"/>
                  <a:pt x="991823" y="392034"/>
                  <a:pt x="990690" y="402928"/>
                </a:cubicBezTo>
                <a:cubicBezTo>
                  <a:pt x="974293" y="318494"/>
                  <a:pt x="957669" y="234105"/>
                  <a:pt x="940818" y="149762"/>
                </a:cubicBezTo>
                <a:cubicBezTo>
                  <a:pt x="933978" y="133523"/>
                  <a:pt x="927116" y="117307"/>
                  <a:pt x="920276" y="101068"/>
                </a:cubicBezTo>
                <a:cubicBezTo>
                  <a:pt x="907457" y="77309"/>
                  <a:pt x="889972" y="58239"/>
                  <a:pt x="867776" y="43880"/>
                </a:cubicBezTo>
                <a:cubicBezTo>
                  <a:pt x="855071" y="31242"/>
                  <a:pt x="840077" y="22522"/>
                  <a:pt x="822796" y="17675"/>
                </a:cubicBezTo>
                <a:cubicBezTo>
                  <a:pt x="798494" y="4924"/>
                  <a:pt x="772335" y="-942"/>
                  <a:pt x="744251" y="123"/>
                </a:cubicBezTo>
                <a:cubicBezTo>
                  <a:pt x="726177" y="2546"/>
                  <a:pt x="708126" y="4969"/>
                  <a:pt x="690052" y="7393"/>
                </a:cubicBezTo>
                <a:cubicBezTo>
                  <a:pt x="673814" y="14233"/>
                  <a:pt x="657597" y="21095"/>
                  <a:pt x="641358" y="27935"/>
                </a:cubicBezTo>
                <a:cubicBezTo>
                  <a:pt x="617600" y="40754"/>
                  <a:pt x="598530" y="58239"/>
                  <a:pt x="584170" y="80435"/>
                </a:cubicBezTo>
                <a:cubicBezTo>
                  <a:pt x="566165" y="100116"/>
                  <a:pt x="554003" y="123218"/>
                  <a:pt x="547684" y="149762"/>
                </a:cubicBezTo>
                <a:cubicBezTo>
                  <a:pt x="511060" y="346239"/>
                  <a:pt x="474438" y="542715"/>
                  <a:pt x="437815" y="739170"/>
                </a:cubicBezTo>
                <a:cubicBezTo>
                  <a:pt x="426876" y="691540"/>
                  <a:pt x="414600" y="644227"/>
                  <a:pt x="400536" y="597389"/>
                </a:cubicBezTo>
                <a:cubicBezTo>
                  <a:pt x="385565" y="547562"/>
                  <a:pt x="352135" y="502061"/>
                  <a:pt x="306861" y="475562"/>
                </a:cubicBezTo>
                <a:cubicBezTo>
                  <a:pt x="283465" y="460660"/>
                  <a:pt x="258212" y="452597"/>
                  <a:pt x="231079" y="451374"/>
                </a:cubicBezTo>
                <a:cubicBezTo>
                  <a:pt x="203991" y="445304"/>
                  <a:pt x="176881" y="446527"/>
                  <a:pt x="149792" y="455020"/>
                </a:cubicBezTo>
                <a:cubicBezTo>
                  <a:pt x="100464" y="470987"/>
                  <a:pt x="52879" y="501540"/>
                  <a:pt x="27966" y="548695"/>
                </a:cubicBezTo>
                <a:cubicBezTo>
                  <a:pt x="2644" y="596597"/>
                  <a:pt x="-8567" y="652561"/>
                  <a:pt x="7423" y="705763"/>
                </a:cubicBezTo>
                <a:cubicBezTo>
                  <a:pt x="52200" y="854859"/>
                  <a:pt x="78382" y="1008280"/>
                  <a:pt x="101325" y="1161997"/>
                </a:cubicBezTo>
                <a:cubicBezTo>
                  <a:pt x="122818" y="1305951"/>
                  <a:pt x="142024" y="1450744"/>
                  <a:pt x="178307" y="1591935"/>
                </a:cubicBezTo>
                <a:cubicBezTo>
                  <a:pt x="202790" y="1687218"/>
                  <a:pt x="236944" y="1778492"/>
                  <a:pt x="277191" y="1868248"/>
                </a:cubicBezTo>
                <a:cubicBezTo>
                  <a:pt x="287813" y="1881996"/>
                  <a:pt x="298435" y="1895744"/>
                  <a:pt x="309058" y="1909491"/>
                </a:cubicBezTo>
                <a:cubicBezTo>
                  <a:pt x="322805" y="1920114"/>
                  <a:pt x="336553" y="1930736"/>
                  <a:pt x="350301" y="1941358"/>
                </a:cubicBezTo>
                <a:cubicBezTo>
                  <a:pt x="366540" y="1948198"/>
                  <a:pt x="382756" y="1955060"/>
                  <a:pt x="398995" y="1961900"/>
                </a:cubicBezTo>
                <a:cubicBezTo>
                  <a:pt x="426083" y="1970393"/>
                  <a:pt x="453194" y="1971617"/>
                  <a:pt x="480281" y="1965547"/>
                </a:cubicBezTo>
                <a:cubicBezTo>
                  <a:pt x="498672" y="1965479"/>
                  <a:pt x="515817" y="1960858"/>
                  <a:pt x="531716" y="1951640"/>
                </a:cubicBezTo>
                <a:cubicBezTo>
                  <a:pt x="548974" y="1946794"/>
                  <a:pt x="563968" y="1938051"/>
                  <a:pt x="576696" y="1925436"/>
                </a:cubicBezTo>
                <a:cubicBezTo>
                  <a:pt x="592007" y="1916377"/>
                  <a:pt x="604192" y="1904192"/>
                  <a:pt x="613251" y="1888881"/>
                </a:cubicBezTo>
                <a:cubicBezTo>
                  <a:pt x="631279" y="1869199"/>
                  <a:pt x="643419" y="1846098"/>
                  <a:pt x="649738" y="1819554"/>
                </a:cubicBezTo>
                <a:cubicBezTo>
                  <a:pt x="681559" y="1648806"/>
                  <a:pt x="713381" y="1478081"/>
                  <a:pt x="745202" y="1307333"/>
                </a:cubicBezTo>
                <a:cubicBezTo>
                  <a:pt x="757545" y="1377136"/>
                  <a:pt x="769731" y="1446939"/>
                  <a:pt x="781757" y="1516810"/>
                </a:cubicBezTo>
                <a:cubicBezTo>
                  <a:pt x="802118" y="1635058"/>
                  <a:pt x="822026" y="1753397"/>
                  <a:pt x="841481" y="1871804"/>
                </a:cubicBezTo>
                <a:cubicBezTo>
                  <a:pt x="847778" y="1898326"/>
                  <a:pt x="859940" y="1921427"/>
                  <a:pt x="877968" y="1941131"/>
                </a:cubicBezTo>
                <a:cubicBezTo>
                  <a:pt x="892350" y="1963327"/>
                  <a:pt x="911397" y="1980812"/>
                  <a:pt x="935156" y="1993631"/>
                </a:cubicBezTo>
                <a:cubicBezTo>
                  <a:pt x="951395" y="2000471"/>
                  <a:pt x="967611" y="2007333"/>
                  <a:pt x="983850" y="2014173"/>
                </a:cubicBezTo>
                <a:cubicBezTo>
                  <a:pt x="1010938" y="2022666"/>
                  <a:pt x="1038049" y="2023890"/>
                  <a:pt x="1065136" y="2017820"/>
                </a:cubicBezTo>
                <a:cubicBezTo>
                  <a:pt x="1083527" y="2017752"/>
                  <a:pt x="1100672" y="2013131"/>
                  <a:pt x="1116571" y="2003913"/>
                </a:cubicBezTo>
                <a:cubicBezTo>
                  <a:pt x="1141847" y="1995692"/>
                  <a:pt x="1163703" y="1981650"/>
                  <a:pt x="1182162" y="1961764"/>
                </a:cubicBezTo>
                <a:cubicBezTo>
                  <a:pt x="1192784" y="1948017"/>
                  <a:pt x="1203406" y="1934269"/>
                  <a:pt x="1214028" y="1920521"/>
                </a:cubicBezTo>
                <a:cubicBezTo>
                  <a:pt x="1232464" y="1888723"/>
                  <a:pt x="1241750" y="1854433"/>
                  <a:pt x="1241864" y="1817651"/>
                </a:cubicBezTo>
                <a:cubicBezTo>
                  <a:pt x="1247095" y="1724588"/>
                  <a:pt x="1257106" y="1631729"/>
                  <a:pt x="1266958" y="1539051"/>
                </a:cubicBezTo>
                <a:cubicBezTo>
                  <a:pt x="1280683" y="1409999"/>
                  <a:pt x="1295699" y="1281083"/>
                  <a:pt x="1310919" y="1152212"/>
                </a:cubicBezTo>
                <a:cubicBezTo>
                  <a:pt x="1313931" y="1126778"/>
                  <a:pt x="1316966" y="1101321"/>
                  <a:pt x="1320001" y="1075887"/>
                </a:cubicBezTo>
                <a:cubicBezTo>
                  <a:pt x="1365751" y="1179708"/>
                  <a:pt x="1414582" y="1282148"/>
                  <a:pt x="1467489" y="1382526"/>
                </a:cubicBezTo>
                <a:cubicBezTo>
                  <a:pt x="1522593" y="1487095"/>
                  <a:pt x="1581819" y="1589444"/>
                  <a:pt x="1644284" y="1689755"/>
                </a:cubicBezTo>
                <a:cubicBezTo>
                  <a:pt x="1654906" y="1703502"/>
                  <a:pt x="1665528" y="1717250"/>
                  <a:pt x="1676151" y="1730998"/>
                </a:cubicBezTo>
                <a:cubicBezTo>
                  <a:pt x="1694609" y="1750883"/>
                  <a:pt x="1716488" y="1764925"/>
                  <a:pt x="1741741" y="1773147"/>
                </a:cubicBezTo>
                <a:cubicBezTo>
                  <a:pt x="1757641" y="1782365"/>
                  <a:pt x="1774785" y="1787008"/>
                  <a:pt x="1793176" y="1787053"/>
                </a:cubicBezTo>
                <a:cubicBezTo>
                  <a:pt x="1820264" y="1793123"/>
                  <a:pt x="1847374" y="1791900"/>
                  <a:pt x="1874462" y="1783406"/>
                </a:cubicBezTo>
                <a:cubicBezTo>
                  <a:pt x="1890701" y="1776567"/>
                  <a:pt x="1906917" y="1769704"/>
                  <a:pt x="1923156" y="1762864"/>
                </a:cubicBezTo>
                <a:cubicBezTo>
                  <a:pt x="1936904" y="1752242"/>
                  <a:pt x="1950652" y="1741620"/>
                  <a:pt x="1964400" y="1730998"/>
                </a:cubicBezTo>
                <a:cubicBezTo>
                  <a:pt x="1984285" y="1712539"/>
                  <a:pt x="1998327" y="1690661"/>
                  <a:pt x="2006549" y="1665407"/>
                </a:cubicBezTo>
                <a:cubicBezTo>
                  <a:pt x="2019323" y="1641105"/>
                  <a:pt x="2025166" y="1614946"/>
                  <a:pt x="2024101" y="1586862"/>
                </a:cubicBezTo>
                <a:cubicBezTo>
                  <a:pt x="2027703" y="1508090"/>
                  <a:pt x="2026729" y="1429046"/>
                  <a:pt x="2025460" y="135018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1" name="Google Shape;141;p5"/>
          <p:cNvGrpSpPr/>
          <p:nvPr/>
        </p:nvGrpSpPr>
        <p:grpSpPr>
          <a:xfrm flipH="1">
            <a:off x="10648783" y="2493646"/>
            <a:ext cx="1888669" cy="811681"/>
            <a:chOff x="2828471" y="3147219"/>
            <a:chExt cx="725797" cy="311921"/>
          </a:xfrm>
        </p:grpSpPr>
        <p:sp>
          <p:nvSpPr>
            <p:cNvPr id="142" name="Google Shape;142;p5"/>
            <p:cNvSpPr/>
            <p:nvPr/>
          </p:nvSpPr>
          <p:spPr>
            <a:xfrm>
              <a:off x="2917965" y="3183367"/>
              <a:ext cx="413147" cy="59662"/>
            </a:xfrm>
            <a:custGeom>
              <a:avLst/>
              <a:gdLst/>
              <a:ahLst/>
              <a:cxnLst/>
              <a:rect l="l" t="t" r="r" b="b"/>
              <a:pathLst>
                <a:path w="413147" h="59662" extrusionOk="0">
                  <a:moveTo>
                    <a:pt x="61767" y="30380"/>
                  </a:moveTo>
                  <a:cubicBezTo>
                    <a:pt x="46162" y="31762"/>
                    <a:pt x="30489" y="32826"/>
                    <a:pt x="14907" y="34570"/>
                  </a:cubicBezTo>
                  <a:cubicBezTo>
                    <a:pt x="9766" y="35137"/>
                    <a:pt x="4738" y="36812"/>
                    <a:pt x="1861" y="41455"/>
                  </a:cubicBezTo>
                  <a:cubicBezTo>
                    <a:pt x="-1060" y="46166"/>
                    <a:pt x="-494" y="51964"/>
                    <a:pt x="3220" y="56018"/>
                  </a:cubicBezTo>
                  <a:cubicBezTo>
                    <a:pt x="6278" y="59370"/>
                    <a:pt x="11419" y="60322"/>
                    <a:pt x="15654" y="59234"/>
                  </a:cubicBezTo>
                  <a:cubicBezTo>
                    <a:pt x="18282" y="58555"/>
                    <a:pt x="20637" y="56675"/>
                    <a:pt x="22132" y="54274"/>
                  </a:cubicBezTo>
                  <a:cubicBezTo>
                    <a:pt x="23695" y="54138"/>
                    <a:pt x="25280" y="54003"/>
                    <a:pt x="26843" y="53844"/>
                  </a:cubicBezTo>
                  <a:cubicBezTo>
                    <a:pt x="33411" y="53255"/>
                    <a:pt x="39979" y="52667"/>
                    <a:pt x="46547" y="52100"/>
                  </a:cubicBezTo>
                  <a:cubicBezTo>
                    <a:pt x="59298" y="50968"/>
                    <a:pt x="72072" y="49835"/>
                    <a:pt x="84823" y="48703"/>
                  </a:cubicBezTo>
                  <a:cubicBezTo>
                    <a:pt x="110529" y="46415"/>
                    <a:pt x="136258" y="44128"/>
                    <a:pt x="161964" y="41840"/>
                  </a:cubicBezTo>
                  <a:cubicBezTo>
                    <a:pt x="213399" y="37265"/>
                    <a:pt x="264812" y="32690"/>
                    <a:pt x="316247" y="28115"/>
                  </a:cubicBezTo>
                  <a:cubicBezTo>
                    <a:pt x="345146" y="25556"/>
                    <a:pt x="374046" y="22974"/>
                    <a:pt x="402946" y="20415"/>
                  </a:cubicBezTo>
                  <a:cubicBezTo>
                    <a:pt x="408245" y="19939"/>
                    <a:pt x="413409" y="16066"/>
                    <a:pt x="413137" y="10223"/>
                  </a:cubicBezTo>
                  <a:cubicBezTo>
                    <a:pt x="412911" y="5104"/>
                    <a:pt x="408630" y="-467"/>
                    <a:pt x="402946" y="31"/>
                  </a:cubicBezTo>
                  <a:cubicBezTo>
                    <a:pt x="346075" y="5082"/>
                    <a:pt x="289204" y="10155"/>
                    <a:pt x="232334" y="15206"/>
                  </a:cubicBezTo>
                  <a:cubicBezTo>
                    <a:pt x="175463" y="20256"/>
                    <a:pt x="118638" y="25307"/>
                    <a:pt x="61767" y="3038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2839418" y="3256506"/>
              <a:ext cx="340807" cy="49392"/>
            </a:xfrm>
            <a:custGeom>
              <a:avLst/>
              <a:gdLst/>
              <a:ahLst/>
              <a:cxnLst/>
              <a:rect l="l" t="t" r="r" b="b"/>
              <a:pathLst>
                <a:path w="340807" h="49392" extrusionOk="0">
                  <a:moveTo>
                    <a:pt x="74904" y="39931"/>
                  </a:moveTo>
                  <a:cubicBezTo>
                    <a:pt x="75652" y="39841"/>
                    <a:pt x="76376" y="39728"/>
                    <a:pt x="77124" y="39637"/>
                  </a:cubicBezTo>
                  <a:cubicBezTo>
                    <a:pt x="78234" y="39501"/>
                    <a:pt x="79343" y="39343"/>
                    <a:pt x="80453" y="39207"/>
                  </a:cubicBezTo>
                  <a:cubicBezTo>
                    <a:pt x="83216" y="38844"/>
                    <a:pt x="86002" y="38482"/>
                    <a:pt x="88765" y="38142"/>
                  </a:cubicBezTo>
                  <a:cubicBezTo>
                    <a:pt x="93952" y="37485"/>
                    <a:pt x="99116" y="36851"/>
                    <a:pt x="104302" y="36217"/>
                  </a:cubicBezTo>
                  <a:cubicBezTo>
                    <a:pt x="114652" y="34972"/>
                    <a:pt x="125025" y="33794"/>
                    <a:pt x="135399" y="32684"/>
                  </a:cubicBezTo>
                  <a:cubicBezTo>
                    <a:pt x="176913" y="28267"/>
                    <a:pt x="218542" y="24983"/>
                    <a:pt x="260215" y="22877"/>
                  </a:cubicBezTo>
                  <a:cubicBezTo>
                    <a:pt x="283656" y="21677"/>
                    <a:pt x="307120" y="20861"/>
                    <a:pt x="330607" y="20386"/>
                  </a:cubicBezTo>
                  <a:cubicBezTo>
                    <a:pt x="335929" y="20273"/>
                    <a:pt x="341048" y="15766"/>
                    <a:pt x="340799" y="10194"/>
                  </a:cubicBezTo>
                  <a:cubicBezTo>
                    <a:pt x="340550" y="4758"/>
                    <a:pt x="336314" y="-111"/>
                    <a:pt x="330607" y="2"/>
                  </a:cubicBezTo>
                  <a:cubicBezTo>
                    <a:pt x="288503" y="840"/>
                    <a:pt x="246422" y="2856"/>
                    <a:pt x="204432" y="6027"/>
                  </a:cubicBezTo>
                  <a:cubicBezTo>
                    <a:pt x="162622" y="9197"/>
                    <a:pt x="120903" y="13501"/>
                    <a:pt x="79343" y="18981"/>
                  </a:cubicBezTo>
                  <a:cubicBezTo>
                    <a:pt x="55336" y="22130"/>
                    <a:pt x="31396" y="25640"/>
                    <a:pt x="7502" y="29536"/>
                  </a:cubicBezTo>
                  <a:cubicBezTo>
                    <a:pt x="2225" y="30396"/>
                    <a:pt x="-1195" y="37236"/>
                    <a:pt x="390" y="42083"/>
                  </a:cubicBezTo>
                  <a:cubicBezTo>
                    <a:pt x="2247" y="47790"/>
                    <a:pt x="7275" y="50123"/>
                    <a:pt x="12938" y="49195"/>
                  </a:cubicBezTo>
                  <a:cubicBezTo>
                    <a:pt x="33525" y="45843"/>
                    <a:pt x="54135" y="42763"/>
                    <a:pt x="74791" y="39977"/>
                  </a:cubicBezTo>
                  <a:cubicBezTo>
                    <a:pt x="74814" y="39931"/>
                    <a:pt x="74859" y="39931"/>
                    <a:pt x="74904" y="39931"/>
                  </a:cubicBezTo>
                  <a:close/>
                  <a:moveTo>
                    <a:pt x="74338" y="39999"/>
                  </a:moveTo>
                  <a:cubicBezTo>
                    <a:pt x="74293" y="40022"/>
                    <a:pt x="74270" y="40022"/>
                    <a:pt x="74338" y="39999"/>
                  </a:cubicBezTo>
                  <a:lnTo>
                    <a:pt x="74338" y="3999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5"/>
            <p:cNvSpPr/>
            <p:nvPr/>
          </p:nvSpPr>
          <p:spPr>
            <a:xfrm>
              <a:off x="3002692" y="3286199"/>
              <a:ext cx="370816" cy="51090"/>
            </a:xfrm>
            <a:custGeom>
              <a:avLst/>
              <a:gdLst/>
              <a:ahLst/>
              <a:cxnLst/>
              <a:rect l="l" t="t" r="r" b="b"/>
              <a:pathLst>
                <a:path w="370816" h="51090" extrusionOk="0">
                  <a:moveTo>
                    <a:pt x="222709" y="5958"/>
                  </a:moveTo>
                  <a:cubicBezTo>
                    <a:pt x="177004" y="9265"/>
                    <a:pt x="131390" y="13862"/>
                    <a:pt x="85957" y="19774"/>
                  </a:cubicBezTo>
                  <a:cubicBezTo>
                    <a:pt x="59752" y="23193"/>
                    <a:pt x="33593" y="26998"/>
                    <a:pt x="7502" y="31234"/>
                  </a:cubicBezTo>
                  <a:cubicBezTo>
                    <a:pt x="2225" y="32094"/>
                    <a:pt x="-1195" y="38934"/>
                    <a:pt x="390" y="43781"/>
                  </a:cubicBezTo>
                  <a:cubicBezTo>
                    <a:pt x="2247" y="49489"/>
                    <a:pt x="7275" y="51821"/>
                    <a:pt x="12937" y="50893"/>
                  </a:cubicBezTo>
                  <a:cubicBezTo>
                    <a:pt x="24330" y="49036"/>
                    <a:pt x="35745" y="47269"/>
                    <a:pt x="47182" y="45570"/>
                  </a:cubicBezTo>
                  <a:cubicBezTo>
                    <a:pt x="52708" y="44755"/>
                    <a:pt x="58235" y="43962"/>
                    <a:pt x="63784" y="43170"/>
                  </a:cubicBezTo>
                  <a:cubicBezTo>
                    <a:pt x="66547" y="42785"/>
                    <a:pt x="69310" y="42400"/>
                    <a:pt x="72096" y="42015"/>
                  </a:cubicBezTo>
                  <a:cubicBezTo>
                    <a:pt x="73387" y="41833"/>
                    <a:pt x="74678" y="41652"/>
                    <a:pt x="75969" y="41494"/>
                  </a:cubicBezTo>
                  <a:cubicBezTo>
                    <a:pt x="76580" y="41403"/>
                    <a:pt x="77192" y="41335"/>
                    <a:pt x="77803" y="41245"/>
                  </a:cubicBezTo>
                  <a:cubicBezTo>
                    <a:pt x="78007" y="41222"/>
                    <a:pt x="79071" y="41086"/>
                    <a:pt x="79343" y="41041"/>
                  </a:cubicBezTo>
                  <a:cubicBezTo>
                    <a:pt x="101879" y="38051"/>
                    <a:pt x="124437" y="35378"/>
                    <a:pt x="147040" y="33023"/>
                  </a:cubicBezTo>
                  <a:cubicBezTo>
                    <a:pt x="192428" y="28289"/>
                    <a:pt x="237952" y="24870"/>
                    <a:pt x="283543" y="22741"/>
                  </a:cubicBezTo>
                  <a:cubicBezTo>
                    <a:pt x="309227" y="21540"/>
                    <a:pt x="334910" y="20770"/>
                    <a:pt x="360616" y="20385"/>
                  </a:cubicBezTo>
                  <a:cubicBezTo>
                    <a:pt x="365939" y="20317"/>
                    <a:pt x="371057" y="15742"/>
                    <a:pt x="370808" y="10193"/>
                  </a:cubicBezTo>
                  <a:cubicBezTo>
                    <a:pt x="370559" y="4735"/>
                    <a:pt x="366324" y="-89"/>
                    <a:pt x="360616" y="1"/>
                  </a:cubicBezTo>
                  <a:cubicBezTo>
                    <a:pt x="314572" y="658"/>
                    <a:pt x="268595" y="2651"/>
                    <a:pt x="222709" y="595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5"/>
            <p:cNvSpPr/>
            <p:nvPr/>
          </p:nvSpPr>
          <p:spPr>
            <a:xfrm>
              <a:off x="2874045" y="3364012"/>
              <a:ext cx="326760" cy="46340"/>
            </a:xfrm>
            <a:custGeom>
              <a:avLst/>
              <a:gdLst/>
              <a:ahLst/>
              <a:cxnLst/>
              <a:rect l="l" t="t" r="r" b="b"/>
              <a:pathLst>
                <a:path w="326760" h="46340" extrusionOk="0">
                  <a:moveTo>
                    <a:pt x="319217" y="20098"/>
                  </a:moveTo>
                  <a:cubicBezTo>
                    <a:pt x="324291" y="18467"/>
                    <a:pt x="328073" y="12964"/>
                    <a:pt x="326329" y="7551"/>
                  </a:cubicBezTo>
                  <a:cubicBezTo>
                    <a:pt x="324698" y="2478"/>
                    <a:pt x="319217" y="-1328"/>
                    <a:pt x="313782" y="439"/>
                  </a:cubicBezTo>
                  <a:cubicBezTo>
                    <a:pt x="304111" y="3565"/>
                    <a:pt x="294259" y="6056"/>
                    <a:pt x="284293" y="7981"/>
                  </a:cubicBezTo>
                  <a:cubicBezTo>
                    <a:pt x="279265" y="8955"/>
                    <a:pt x="274215" y="9748"/>
                    <a:pt x="269164" y="10473"/>
                  </a:cubicBezTo>
                  <a:cubicBezTo>
                    <a:pt x="268552" y="10540"/>
                    <a:pt x="267941" y="10631"/>
                    <a:pt x="267352" y="10699"/>
                  </a:cubicBezTo>
                  <a:cubicBezTo>
                    <a:pt x="266197" y="10835"/>
                    <a:pt x="265042" y="10971"/>
                    <a:pt x="263887" y="11106"/>
                  </a:cubicBezTo>
                  <a:cubicBezTo>
                    <a:pt x="261237" y="11401"/>
                    <a:pt x="258587" y="11673"/>
                    <a:pt x="255937" y="11922"/>
                  </a:cubicBezTo>
                  <a:cubicBezTo>
                    <a:pt x="235553" y="13779"/>
                    <a:pt x="215034" y="13983"/>
                    <a:pt x="194582" y="13688"/>
                  </a:cubicBezTo>
                  <a:cubicBezTo>
                    <a:pt x="153701" y="13100"/>
                    <a:pt x="112662" y="10427"/>
                    <a:pt x="71872" y="14730"/>
                  </a:cubicBezTo>
                  <a:cubicBezTo>
                    <a:pt x="60072" y="15976"/>
                    <a:pt x="48295" y="17697"/>
                    <a:pt x="36676" y="20234"/>
                  </a:cubicBezTo>
                  <a:cubicBezTo>
                    <a:pt x="31172" y="21434"/>
                    <a:pt x="25714" y="22816"/>
                    <a:pt x="20301" y="24401"/>
                  </a:cubicBezTo>
                  <a:cubicBezTo>
                    <a:pt x="17968" y="22431"/>
                    <a:pt x="14775" y="21366"/>
                    <a:pt x="11264" y="21819"/>
                  </a:cubicBezTo>
                  <a:cubicBezTo>
                    <a:pt x="3994" y="22793"/>
                    <a:pt x="-1691" y="29316"/>
                    <a:pt x="461" y="36881"/>
                  </a:cubicBezTo>
                  <a:cubicBezTo>
                    <a:pt x="2907" y="45465"/>
                    <a:pt x="12261" y="47526"/>
                    <a:pt x="19916" y="45759"/>
                  </a:cubicBezTo>
                  <a:cubicBezTo>
                    <a:pt x="25238" y="44536"/>
                    <a:pt x="30447" y="42656"/>
                    <a:pt x="35770" y="41343"/>
                  </a:cubicBezTo>
                  <a:cubicBezTo>
                    <a:pt x="41251" y="40006"/>
                    <a:pt x="46800" y="38828"/>
                    <a:pt x="52349" y="37855"/>
                  </a:cubicBezTo>
                  <a:cubicBezTo>
                    <a:pt x="55135" y="37356"/>
                    <a:pt x="57920" y="36903"/>
                    <a:pt x="60706" y="36496"/>
                  </a:cubicBezTo>
                  <a:cubicBezTo>
                    <a:pt x="61363" y="36405"/>
                    <a:pt x="62020" y="36292"/>
                    <a:pt x="62676" y="36201"/>
                  </a:cubicBezTo>
                  <a:cubicBezTo>
                    <a:pt x="62812" y="36179"/>
                    <a:pt x="63424" y="36088"/>
                    <a:pt x="63832" y="36043"/>
                  </a:cubicBezTo>
                  <a:cubicBezTo>
                    <a:pt x="64217" y="35997"/>
                    <a:pt x="64783" y="35930"/>
                    <a:pt x="64919" y="35907"/>
                  </a:cubicBezTo>
                  <a:cubicBezTo>
                    <a:pt x="65915" y="35771"/>
                    <a:pt x="66889" y="35658"/>
                    <a:pt x="67886" y="35544"/>
                  </a:cubicBezTo>
                  <a:cubicBezTo>
                    <a:pt x="79323" y="34208"/>
                    <a:pt x="90829" y="33461"/>
                    <a:pt x="102357" y="33076"/>
                  </a:cubicBezTo>
                  <a:cubicBezTo>
                    <a:pt x="148719" y="31536"/>
                    <a:pt x="195103" y="35952"/>
                    <a:pt x="241442" y="33370"/>
                  </a:cubicBezTo>
                  <a:cubicBezTo>
                    <a:pt x="267737" y="31898"/>
                    <a:pt x="294100" y="28206"/>
                    <a:pt x="319217" y="20098"/>
                  </a:cubicBezTo>
                  <a:close/>
                  <a:moveTo>
                    <a:pt x="14458" y="26032"/>
                  </a:moveTo>
                  <a:cubicBezTo>
                    <a:pt x="14412" y="26032"/>
                    <a:pt x="14390" y="26055"/>
                    <a:pt x="14367" y="26055"/>
                  </a:cubicBezTo>
                  <a:cubicBezTo>
                    <a:pt x="14254" y="26009"/>
                    <a:pt x="14254" y="25987"/>
                    <a:pt x="14458" y="2603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5"/>
            <p:cNvSpPr/>
            <p:nvPr/>
          </p:nvSpPr>
          <p:spPr>
            <a:xfrm>
              <a:off x="3109035" y="3412482"/>
              <a:ext cx="294617" cy="46658"/>
            </a:xfrm>
            <a:custGeom>
              <a:avLst/>
              <a:gdLst/>
              <a:ahLst/>
              <a:cxnLst/>
              <a:rect l="l" t="t" r="r" b="b"/>
              <a:pathLst>
                <a:path w="294617" h="46658" extrusionOk="0">
                  <a:moveTo>
                    <a:pt x="284396" y="2136"/>
                  </a:moveTo>
                  <a:cubicBezTo>
                    <a:pt x="211943" y="-4568"/>
                    <a:pt x="139399" y="5646"/>
                    <a:pt x="67943" y="17038"/>
                  </a:cubicBezTo>
                  <a:cubicBezTo>
                    <a:pt x="47786" y="20255"/>
                    <a:pt x="27629" y="23539"/>
                    <a:pt x="7494" y="26800"/>
                  </a:cubicBezTo>
                  <a:cubicBezTo>
                    <a:pt x="2217" y="27661"/>
                    <a:pt x="-1180" y="34500"/>
                    <a:pt x="382" y="39347"/>
                  </a:cubicBezTo>
                  <a:cubicBezTo>
                    <a:pt x="2239" y="45077"/>
                    <a:pt x="7267" y="47388"/>
                    <a:pt x="12930" y="46459"/>
                  </a:cubicBezTo>
                  <a:cubicBezTo>
                    <a:pt x="48511" y="40706"/>
                    <a:pt x="84046" y="34682"/>
                    <a:pt x="119740" y="29699"/>
                  </a:cubicBezTo>
                  <a:cubicBezTo>
                    <a:pt x="128030" y="28544"/>
                    <a:pt x="135481" y="27547"/>
                    <a:pt x="144699" y="26460"/>
                  </a:cubicBezTo>
                  <a:cubicBezTo>
                    <a:pt x="153555" y="25396"/>
                    <a:pt x="162410" y="24445"/>
                    <a:pt x="171289" y="23629"/>
                  </a:cubicBezTo>
                  <a:cubicBezTo>
                    <a:pt x="189000" y="21999"/>
                    <a:pt x="206756" y="20866"/>
                    <a:pt x="224536" y="20526"/>
                  </a:cubicBezTo>
                  <a:cubicBezTo>
                    <a:pt x="244512" y="20119"/>
                    <a:pt x="264533" y="20730"/>
                    <a:pt x="284419" y="22565"/>
                  </a:cubicBezTo>
                  <a:cubicBezTo>
                    <a:pt x="289741" y="23063"/>
                    <a:pt x="294837" y="17537"/>
                    <a:pt x="294610" y="12373"/>
                  </a:cubicBezTo>
                  <a:cubicBezTo>
                    <a:pt x="294316" y="6394"/>
                    <a:pt x="290081" y="2657"/>
                    <a:pt x="284396" y="213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5"/>
            <p:cNvSpPr/>
            <p:nvPr/>
          </p:nvSpPr>
          <p:spPr>
            <a:xfrm>
              <a:off x="3277507" y="3243855"/>
              <a:ext cx="228813" cy="23599"/>
            </a:xfrm>
            <a:custGeom>
              <a:avLst/>
              <a:gdLst/>
              <a:ahLst/>
              <a:cxnLst/>
              <a:rect l="l" t="t" r="r" b="b"/>
              <a:pathLst>
                <a:path w="228813" h="23599" extrusionOk="0">
                  <a:moveTo>
                    <a:pt x="9" y="13401"/>
                  </a:moveTo>
                  <a:cubicBezTo>
                    <a:pt x="258" y="18723"/>
                    <a:pt x="4493" y="23819"/>
                    <a:pt x="10201" y="23592"/>
                  </a:cubicBezTo>
                  <a:cubicBezTo>
                    <a:pt x="64240" y="21350"/>
                    <a:pt x="118325" y="20263"/>
                    <a:pt x="172410" y="20399"/>
                  </a:cubicBezTo>
                  <a:cubicBezTo>
                    <a:pt x="187811" y="20444"/>
                    <a:pt x="203212" y="20557"/>
                    <a:pt x="218613" y="20784"/>
                  </a:cubicBezTo>
                  <a:cubicBezTo>
                    <a:pt x="223936" y="20852"/>
                    <a:pt x="229054" y="16050"/>
                    <a:pt x="228805" y="10592"/>
                  </a:cubicBezTo>
                  <a:cubicBezTo>
                    <a:pt x="228556" y="4998"/>
                    <a:pt x="224321" y="491"/>
                    <a:pt x="218613" y="400"/>
                  </a:cubicBezTo>
                  <a:cubicBezTo>
                    <a:pt x="164528" y="-393"/>
                    <a:pt x="110443" y="-7"/>
                    <a:pt x="56359" y="1555"/>
                  </a:cubicBezTo>
                  <a:cubicBezTo>
                    <a:pt x="40957" y="2008"/>
                    <a:pt x="25579" y="2552"/>
                    <a:pt x="10178" y="3186"/>
                  </a:cubicBezTo>
                  <a:cubicBezTo>
                    <a:pt x="4878" y="3412"/>
                    <a:pt x="-240" y="7738"/>
                    <a:pt x="9" y="134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5"/>
            <p:cNvSpPr/>
            <p:nvPr/>
          </p:nvSpPr>
          <p:spPr>
            <a:xfrm>
              <a:off x="2828471" y="3147219"/>
              <a:ext cx="339546" cy="51699"/>
            </a:xfrm>
            <a:custGeom>
              <a:avLst/>
              <a:gdLst/>
              <a:ahLst/>
              <a:cxnLst/>
              <a:rect l="l" t="t" r="r" b="b"/>
              <a:pathLst>
                <a:path w="339546" h="51699" extrusionOk="0">
                  <a:moveTo>
                    <a:pt x="28957" y="48250"/>
                  </a:moveTo>
                  <a:cubicBezTo>
                    <a:pt x="33917" y="47525"/>
                    <a:pt x="38855" y="46778"/>
                    <a:pt x="43815" y="46099"/>
                  </a:cubicBezTo>
                  <a:cubicBezTo>
                    <a:pt x="46216" y="45759"/>
                    <a:pt x="48616" y="45419"/>
                    <a:pt x="51017" y="45102"/>
                  </a:cubicBezTo>
                  <a:cubicBezTo>
                    <a:pt x="52308" y="44921"/>
                    <a:pt x="53599" y="44740"/>
                    <a:pt x="54890" y="44581"/>
                  </a:cubicBezTo>
                  <a:cubicBezTo>
                    <a:pt x="55434" y="44513"/>
                    <a:pt x="56000" y="44423"/>
                    <a:pt x="56543" y="44355"/>
                  </a:cubicBezTo>
                  <a:cubicBezTo>
                    <a:pt x="56770" y="44332"/>
                    <a:pt x="57472" y="44219"/>
                    <a:pt x="57857" y="44174"/>
                  </a:cubicBezTo>
                  <a:cubicBezTo>
                    <a:pt x="62976" y="43494"/>
                    <a:pt x="68094" y="42815"/>
                    <a:pt x="73213" y="42158"/>
                  </a:cubicBezTo>
                  <a:cubicBezTo>
                    <a:pt x="93732" y="39508"/>
                    <a:pt x="114275" y="37085"/>
                    <a:pt x="134840" y="34888"/>
                  </a:cubicBezTo>
                  <a:cubicBezTo>
                    <a:pt x="176151" y="30449"/>
                    <a:pt x="217575" y="26870"/>
                    <a:pt x="259022" y="24152"/>
                  </a:cubicBezTo>
                  <a:cubicBezTo>
                    <a:pt x="282441" y="22612"/>
                    <a:pt x="305905" y="21367"/>
                    <a:pt x="329346" y="20392"/>
                  </a:cubicBezTo>
                  <a:cubicBezTo>
                    <a:pt x="334668" y="20166"/>
                    <a:pt x="339787" y="15863"/>
                    <a:pt x="339538" y="10201"/>
                  </a:cubicBezTo>
                  <a:cubicBezTo>
                    <a:pt x="339289" y="4878"/>
                    <a:pt x="335053" y="-240"/>
                    <a:pt x="329346" y="9"/>
                  </a:cubicBezTo>
                  <a:cubicBezTo>
                    <a:pt x="287446" y="1753"/>
                    <a:pt x="245591" y="4380"/>
                    <a:pt x="203827" y="7890"/>
                  </a:cubicBezTo>
                  <a:cubicBezTo>
                    <a:pt x="162222" y="11378"/>
                    <a:pt x="120707" y="15750"/>
                    <a:pt x="79305" y="21004"/>
                  </a:cubicBezTo>
                  <a:cubicBezTo>
                    <a:pt x="55298" y="24039"/>
                    <a:pt x="31313" y="27368"/>
                    <a:pt x="7373" y="30969"/>
                  </a:cubicBezTo>
                  <a:cubicBezTo>
                    <a:pt x="2391" y="31717"/>
                    <a:pt x="-531" y="37673"/>
                    <a:pt x="80" y="42158"/>
                  </a:cubicBezTo>
                  <a:cubicBezTo>
                    <a:pt x="783" y="47344"/>
                    <a:pt x="4972" y="50674"/>
                    <a:pt x="10091" y="50991"/>
                  </a:cubicBezTo>
                  <a:cubicBezTo>
                    <a:pt x="13851" y="51217"/>
                    <a:pt x="17610" y="51444"/>
                    <a:pt x="21370" y="51693"/>
                  </a:cubicBezTo>
                  <a:cubicBezTo>
                    <a:pt x="24246" y="51806"/>
                    <a:pt x="27010" y="50402"/>
                    <a:pt x="28957" y="4825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5"/>
            <p:cNvSpPr/>
            <p:nvPr/>
          </p:nvSpPr>
          <p:spPr>
            <a:xfrm>
              <a:off x="3300710" y="3356826"/>
              <a:ext cx="253558" cy="32661"/>
            </a:xfrm>
            <a:custGeom>
              <a:avLst/>
              <a:gdLst/>
              <a:ahLst/>
              <a:cxnLst/>
              <a:rect l="l" t="t" r="r" b="b"/>
              <a:pathLst>
                <a:path w="253558" h="32661" extrusionOk="0">
                  <a:moveTo>
                    <a:pt x="243379" y="60"/>
                  </a:moveTo>
                  <a:cubicBezTo>
                    <a:pt x="183338" y="7557"/>
                    <a:pt x="122866" y="11611"/>
                    <a:pt x="62349" y="12177"/>
                  </a:cubicBezTo>
                  <a:cubicBezTo>
                    <a:pt x="49258" y="12291"/>
                    <a:pt x="36167" y="12200"/>
                    <a:pt x="23076" y="11996"/>
                  </a:cubicBezTo>
                  <a:cubicBezTo>
                    <a:pt x="21423" y="8689"/>
                    <a:pt x="18116" y="6606"/>
                    <a:pt x="14039" y="6289"/>
                  </a:cubicBezTo>
                  <a:cubicBezTo>
                    <a:pt x="1537" y="5269"/>
                    <a:pt x="-5688" y="24181"/>
                    <a:pt x="5659" y="30817"/>
                  </a:cubicBezTo>
                  <a:cubicBezTo>
                    <a:pt x="9713" y="33195"/>
                    <a:pt x="16281" y="32335"/>
                    <a:pt x="20879" y="32425"/>
                  </a:cubicBezTo>
                  <a:cubicBezTo>
                    <a:pt x="25364" y="32493"/>
                    <a:pt x="29848" y="32561"/>
                    <a:pt x="34332" y="32606"/>
                  </a:cubicBezTo>
                  <a:cubicBezTo>
                    <a:pt x="51138" y="32742"/>
                    <a:pt x="67943" y="32629"/>
                    <a:pt x="84748" y="32244"/>
                  </a:cubicBezTo>
                  <a:cubicBezTo>
                    <a:pt x="118721" y="31451"/>
                    <a:pt x="152694" y="29549"/>
                    <a:pt x="186531" y="26559"/>
                  </a:cubicBezTo>
                  <a:cubicBezTo>
                    <a:pt x="205511" y="24883"/>
                    <a:pt x="224445" y="22845"/>
                    <a:pt x="243356" y="20489"/>
                  </a:cubicBezTo>
                  <a:cubicBezTo>
                    <a:pt x="248634" y="19832"/>
                    <a:pt x="253820" y="16276"/>
                    <a:pt x="253548" y="10297"/>
                  </a:cubicBezTo>
                  <a:cubicBezTo>
                    <a:pt x="253344" y="5292"/>
                    <a:pt x="249041" y="-665"/>
                    <a:pt x="243379" y="6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0" name="Google Shape;150;p5"/>
          <p:cNvSpPr/>
          <p:nvPr/>
        </p:nvSpPr>
        <p:spPr>
          <a:xfrm>
            <a:off x="-170580" y="-170534"/>
            <a:ext cx="3770950" cy="2448713"/>
          </a:xfrm>
          <a:custGeom>
            <a:avLst/>
            <a:gdLst/>
            <a:ahLst/>
            <a:cxnLst/>
            <a:rect l="l" t="t" r="r" b="b"/>
            <a:pathLst>
              <a:path w="530000" h="344162" extrusionOk="0">
                <a:moveTo>
                  <a:pt x="0" y="285644"/>
                </a:moveTo>
                <a:cubicBezTo>
                  <a:pt x="30485" y="336966"/>
                  <a:pt x="53066" y="344984"/>
                  <a:pt x="67289" y="344101"/>
                </a:cubicBezTo>
                <a:cubicBezTo>
                  <a:pt x="137658" y="339729"/>
                  <a:pt x="178698" y="240438"/>
                  <a:pt x="242023" y="99201"/>
                </a:cubicBezTo>
                <a:cubicBezTo>
                  <a:pt x="275769" y="23939"/>
                  <a:pt x="393633" y="27518"/>
                  <a:pt x="393633" y="27518"/>
                </a:cubicBezTo>
                <a:cubicBezTo>
                  <a:pt x="413473" y="29353"/>
                  <a:pt x="441172" y="34879"/>
                  <a:pt x="478860" y="27518"/>
                </a:cubicBezTo>
                <a:cubicBezTo>
                  <a:pt x="500874" y="23215"/>
                  <a:pt x="518336" y="16080"/>
                  <a:pt x="530000" y="10464"/>
                </a:cubicBezTo>
                <a:cubicBezTo>
                  <a:pt x="353341" y="6976"/>
                  <a:pt x="176659" y="3488"/>
                  <a:pt x="0" y="0"/>
                </a:cubicBezTo>
                <a:cubicBezTo>
                  <a:pt x="0" y="95192"/>
                  <a:pt x="0" y="190429"/>
                  <a:pt x="0" y="28564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1" name="Google Shape;151;p5"/>
          <p:cNvGrpSpPr/>
          <p:nvPr/>
        </p:nvGrpSpPr>
        <p:grpSpPr>
          <a:xfrm rot="1901123">
            <a:off x="26151" y="5824537"/>
            <a:ext cx="686126" cy="1434180"/>
            <a:chOff x="3738387" y="3620790"/>
            <a:chExt cx="274291" cy="573370"/>
          </a:xfrm>
        </p:grpSpPr>
        <p:sp>
          <p:nvSpPr>
            <p:cNvPr id="152" name="Google Shape;152;p5"/>
            <p:cNvSpPr/>
            <p:nvPr/>
          </p:nvSpPr>
          <p:spPr>
            <a:xfrm>
              <a:off x="3738387" y="3620790"/>
              <a:ext cx="183105" cy="573370"/>
            </a:xfrm>
            <a:custGeom>
              <a:avLst/>
              <a:gdLst/>
              <a:ahLst/>
              <a:cxnLst/>
              <a:rect l="l" t="t" r="r" b="b"/>
              <a:pathLst>
                <a:path w="183105" h="573370" extrusionOk="0">
                  <a:moveTo>
                    <a:pt x="167673" y="373564"/>
                  </a:moveTo>
                  <a:cubicBezTo>
                    <a:pt x="161829" y="377595"/>
                    <a:pt x="159882" y="387470"/>
                    <a:pt x="158545" y="393834"/>
                  </a:cubicBezTo>
                  <a:cubicBezTo>
                    <a:pt x="156303" y="404411"/>
                    <a:pt x="156054" y="415260"/>
                    <a:pt x="155624" y="426018"/>
                  </a:cubicBezTo>
                  <a:cubicBezTo>
                    <a:pt x="154763" y="447625"/>
                    <a:pt x="149576" y="467850"/>
                    <a:pt x="143756" y="488324"/>
                  </a:cubicBezTo>
                  <a:cubicBezTo>
                    <a:pt x="144163" y="434058"/>
                    <a:pt x="155850" y="378773"/>
                    <a:pt x="146609" y="324915"/>
                  </a:cubicBezTo>
                  <a:cubicBezTo>
                    <a:pt x="145522" y="318573"/>
                    <a:pt x="143982" y="312231"/>
                    <a:pt x="142080" y="305935"/>
                  </a:cubicBezTo>
                  <a:cubicBezTo>
                    <a:pt x="146315" y="298166"/>
                    <a:pt x="149644" y="290036"/>
                    <a:pt x="151388" y="281316"/>
                  </a:cubicBezTo>
                  <a:cubicBezTo>
                    <a:pt x="151909" y="278734"/>
                    <a:pt x="152272" y="276107"/>
                    <a:pt x="152543" y="273480"/>
                  </a:cubicBezTo>
                  <a:cubicBezTo>
                    <a:pt x="152566" y="273434"/>
                    <a:pt x="152589" y="273412"/>
                    <a:pt x="152611" y="273366"/>
                  </a:cubicBezTo>
                  <a:cubicBezTo>
                    <a:pt x="158455" y="260207"/>
                    <a:pt x="172519" y="255361"/>
                    <a:pt x="174739" y="239665"/>
                  </a:cubicBezTo>
                  <a:cubicBezTo>
                    <a:pt x="175713" y="232757"/>
                    <a:pt x="174988" y="221795"/>
                    <a:pt x="165159" y="223653"/>
                  </a:cubicBezTo>
                  <a:cubicBezTo>
                    <a:pt x="154650" y="225623"/>
                    <a:pt x="149916" y="240820"/>
                    <a:pt x="148285" y="249563"/>
                  </a:cubicBezTo>
                  <a:cubicBezTo>
                    <a:pt x="145205" y="266096"/>
                    <a:pt x="145409" y="281384"/>
                    <a:pt x="138999" y="296627"/>
                  </a:cubicBezTo>
                  <a:cubicBezTo>
                    <a:pt x="133383" y="280750"/>
                    <a:pt x="125841" y="264964"/>
                    <a:pt x="117868" y="249178"/>
                  </a:cubicBezTo>
                  <a:cubicBezTo>
                    <a:pt x="118072" y="245010"/>
                    <a:pt x="118344" y="240843"/>
                    <a:pt x="118661" y="236676"/>
                  </a:cubicBezTo>
                  <a:cubicBezTo>
                    <a:pt x="124119" y="221682"/>
                    <a:pt x="134085" y="208886"/>
                    <a:pt x="142216" y="195002"/>
                  </a:cubicBezTo>
                  <a:cubicBezTo>
                    <a:pt x="146926" y="186962"/>
                    <a:pt x="159134" y="167167"/>
                    <a:pt x="145069" y="161165"/>
                  </a:cubicBezTo>
                  <a:cubicBezTo>
                    <a:pt x="120382" y="150611"/>
                    <a:pt x="113724" y="206870"/>
                    <a:pt x="111753" y="235815"/>
                  </a:cubicBezTo>
                  <a:cubicBezTo>
                    <a:pt x="111663" y="236087"/>
                    <a:pt x="111549" y="236359"/>
                    <a:pt x="111459" y="236630"/>
                  </a:cubicBezTo>
                  <a:cubicBezTo>
                    <a:pt x="110847" y="235430"/>
                    <a:pt x="110236" y="234230"/>
                    <a:pt x="109624" y="233029"/>
                  </a:cubicBezTo>
                  <a:cubicBezTo>
                    <a:pt x="109647" y="232961"/>
                    <a:pt x="109692" y="232893"/>
                    <a:pt x="109715" y="232825"/>
                  </a:cubicBezTo>
                  <a:cubicBezTo>
                    <a:pt x="109760" y="232712"/>
                    <a:pt x="109783" y="232576"/>
                    <a:pt x="109828" y="232463"/>
                  </a:cubicBezTo>
                  <a:cubicBezTo>
                    <a:pt x="110372" y="230787"/>
                    <a:pt x="109194" y="228658"/>
                    <a:pt x="107450" y="228273"/>
                  </a:cubicBezTo>
                  <a:cubicBezTo>
                    <a:pt x="107359" y="228250"/>
                    <a:pt x="107246" y="228205"/>
                    <a:pt x="107155" y="228160"/>
                  </a:cubicBezTo>
                  <a:cubicBezTo>
                    <a:pt x="98526" y="211128"/>
                    <a:pt x="90237" y="194051"/>
                    <a:pt x="84212" y="176770"/>
                  </a:cubicBezTo>
                  <a:cubicBezTo>
                    <a:pt x="84733" y="176521"/>
                    <a:pt x="85232" y="176158"/>
                    <a:pt x="85617" y="175592"/>
                  </a:cubicBezTo>
                  <a:cubicBezTo>
                    <a:pt x="97032" y="159308"/>
                    <a:pt x="105955" y="141461"/>
                    <a:pt x="115218" y="123908"/>
                  </a:cubicBezTo>
                  <a:cubicBezTo>
                    <a:pt x="119046" y="116660"/>
                    <a:pt x="131707" y="94737"/>
                    <a:pt x="119476" y="88667"/>
                  </a:cubicBezTo>
                  <a:cubicBezTo>
                    <a:pt x="109579" y="83752"/>
                    <a:pt x="100882" y="98655"/>
                    <a:pt x="98073" y="105518"/>
                  </a:cubicBezTo>
                  <a:cubicBezTo>
                    <a:pt x="90396" y="124361"/>
                    <a:pt x="85934" y="145085"/>
                    <a:pt x="81381" y="164857"/>
                  </a:cubicBezTo>
                  <a:cubicBezTo>
                    <a:pt x="81064" y="166261"/>
                    <a:pt x="81563" y="167416"/>
                    <a:pt x="82423" y="168141"/>
                  </a:cubicBezTo>
                  <a:cubicBezTo>
                    <a:pt x="82197" y="168503"/>
                    <a:pt x="81948" y="168843"/>
                    <a:pt x="81721" y="169205"/>
                  </a:cubicBezTo>
                  <a:cubicBezTo>
                    <a:pt x="73318" y="141801"/>
                    <a:pt x="71303" y="113852"/>
                    <a:pt x="83352" y="84885"/>
                  </a:cubicBezTo>
                  <a:cubicBezTo>
                    <a:pt x="83352" y="84885"/>
                    <a:pt x="83352" y="84885"/>
                    <a:pt x="83352" y="84862"/>
                  </a:cubicBezTo>
                  <a:cubicBezTo>
                    <a:pt x="83963" y="84318"/>
                    <a:pt x="84371" y="83526"/>
                    <a:pt x="84394" y="82461"/>
                  </a:cubicBezTo>
                  <a:cubicBezTo>
                    <a:pt x="84394" y="82121"/>
                    <a:pt x="84371" y="81782"/>
                    <a:pt x="84371" y="81442"/>
                  </a:cubicBezTo>
                  <a:cubicBezTo>
                    <a:pt x="84756" y="81193"/>
                    <a:pt x="85096" y="80853"/>
                    <a:pt x="85390" y="80400"/>
                  </a:cubicBezTo>
                  <a:cubicBezTo>
                    <a:pt x="94540" y="66494"/>
                    <a:pt x="100293" y="50617"/>
                    <a:pt x="100542" y="33857"/>
                  </a:cubicBezTo>
                  <a:cubicBezTo>
                    <a:pt x="100678" y="24956"/>
                    <a:pt x="99840" y="2693"/>
                    <a:pt x="88176" y="201"/>
                  </a:cubicBezTo>
                  <a:cubicBezTo>
                    <a:pt x="77486" y="-2086"/>
                    <a:pt x="74134" y="15716"/>
                    <a:pt x="73183" y="22691"/>
                  </a:cubicBezTo>
                  <a:cubicBezTo>
                    <a:pt x="70510" y="42577"/>
                    <a:pt x="77554" y="62077"/>
                    <a:pt x="77554" y="81895"/>
                  </a:cubicBezTo>
                  <a:cubicBezTo>
                    <a:pt x="77237" y="82212"/>
                    <a:pt x="76965" y="82597"/>
                    <a:pt x="76761" y="83073"/>
                  </a:cubicBezTo>
                  <a:cubicBezTo>
                    <a:pt x="70759" y="97523"/>
                    <a:pt x="68313" y="111927"/>
                    <a:pt x="68381" y="126196"/>
                  </a:cubicBezTo>
                  <a:cubicBezTo>
                    <a:pt x="68019" y="125584"/>
                    <a:pt x="67656" y="124973"/>
                    <a:pt x="67271" y="124361"/>
                  </a:cubicBezTo>
                  <a:cubicBezTo>
                    <a:pt x="59752" y="102913"/>
                    <a:pt x="52708" y="79562"/>
                    <a:pt x="38870" y="61828"/>
                  </a:cubicBezTo>
                  <a:cubicBezTo>
                    <a:pt x="32778" y="54037"/>
                    <a:pt x="8589" y="32091"/>
                    <a:pt x="1115" y="49915"/>
                  </a:cubicBezTo>
                  <a:cubicBezTo>
                    <a:pt x="-4638" y="63618"/>
                    <a:pt x="13322" y="81012"/>
                    <a:pt x="21974" y="89075"/>
                  </a:cubicBezTo>
                  <a:cubicBezTo>
                    <a:pt x="34816" y="101056"/>
                    <a:pt x="51168" y="111655"/>
                    <a:pt x="60884" y="126671"/>
                  </a:cubicBezTo>
                  <a:cubicBezTo>
                    <a:pt x="61949" y="129638"/>
                    <a:pt x="63013" y="132583"/>
                    <a:pt x="64123" y="135504"/>
                  </a:cubicBezTo>
                  <a:cubicBezTo>
                    <a:pt x="64599" y="136772"/>
                    <a:pt x="65595" y="137475"/>
                    <a:pt x="66660" y="137701"/>
                  </a:cubicBezTo>
                  <a:cubicBezTo>
                    <a:pt x="67317" y="138449"/>
                    <a:pt x="68200" y="138834"/>
                    <a:pt x="69106" y="138902"/>
                  </a:cubicBezTo>
                  <a:cubicBezTo>
                    <a:pt x="72073" y="166805"/>
                    <a:pt x="83737" y="194119"/>
                    <a:pt x="96647" y="220301"/>
                  </a:cubicBezTo>
                  <a:cubicBezTo>
                    <a:pt x="93657" y="218126"/>
                    <a:pt x="90622" y="216043"/>
                    <a:pt x="87497" y="214050"/>
                  </a:cubicBezTo>
                  <a:cubicBezTo>
                    <a:pt x="79660" y="209067"/>
                    <a:pt x="71348" y="204696"/>
                    <a:pt x="62764" y="201163"/>
                  </a:cubicBezTo>
                  <a:cubicBezTo>
                    <a:pt x="54316" y="197675"/>
                    <a:pt x="40727" y="195274"/>
                    <a:pt x="37081" y="206802"/>
                  </a:cubicBezTo>
                  <a:cubicBezTo>
                    <a:pt x="33480" y="218172"/>
                    <a:pt x="49628" y="223743"/>
                    <a:pt x="57464" y="226733"/>
                  </a:cubicBezTo>
                  <a:cubicBezTo>
                    <a:pt x="70963" y="231897"/>
                    <a:pt x="85050" y="233324"/>
                    <a:pt x="99251" y="231897"/>
                  </a:cubicBezTo>
                  <a:cubicBezTo>
                    <a:pt x="100701" y="232848"/>
                    <a:pt x="102150" y="233618"/>
                    <a:pt x="103622" y="234184"/>
                  </a:cubicBezTo>
                  <a:cubicBezTo>
                    <a:pt x="105480" y="237808"/>
                    <a:pt x="107314" y="241432"/>
                    <a:pt x="109149" y="245010"/>
                  </a:cubicBezTo>
                  <a:cubicBezTo>
                    <a:pt x="109058" y="245441"/>
                    <a:pt x="108967" y="245848"/>
                    <a:pt x="108877" y="246256"/>
                  </a:cubicBezTo>
                  <a:cubicBezTo>
                    <a:pt x="108560" y="248090"/>
                    <a:pt x="109579" y="249472"/>
                    <a:pt x="110893" y="250106"/>
                  </a:cubicBezTo>
                  <a:cubicBezTo>
                    <a:pt x="110893" y="250129"/>
                    <a:pt x="110893" y="250174"/>
                    <a:pt x="110893" y="250220"/>
                  </a:cubicBezTo>
                  <a:cubicBezTo>
                    <a:pt x="110802" y="252077"/>
                    <a:pt x="112002" y="253141"/>
                    <a:pt x="113407" y="253413"/>
                  </a:cubicBezTo>
                  <a:cubicBezTo>
                    <a:pt x="114901" y="256403"/>
                    <a:pt x="116396" y="259369"/>
                    <a:pt x="117823" y="262314"/>
                  </a:cubicBezTo>
                  <a:cubicBezTo>
                    <a:pt x="130914" y="289243"/>
                    <a:pt x="139203" y="316467"/>
                    <a:pt x="142102" y="345593"/>
                  </a:cubicBezTo>
                  <a:cubicBezTo>
                    <a:pt x="139226" y="342377"/>
                    <a:pt x="136372" y="339138"/>
                    <a:pt x="133519" y="335922"/>
                  </a:cubicBezTo>
                  <a:cubicBezTo>
                    <a:pt x="133519" y="335627"/>
                    <a:pt x="133473" y="335333"/>
                    <a:pt x="133383" y="335016"/>
                  </a:cubicBezTo>
                  <a:cubicBezTo>
                    <a:pt x="130416" y="324280"/>
                    <a:pt x="126384" y="307928"/>
                    <a:pt x="118072" y="299888"/>
                  </a:cubicBezTo>
                  <a:cubicBezTo>
                    <a:pt x="113452" y="295426"/>
                    <a:pt x="106363" y="294905"/>
                    <a:pt x="103554" y="301632"/>
                  </a:cubicBezTo>
                  <a:cubicBezTo>
                    <a:pt x="100701" y="308494"/>
                    <a:pt x="106023" y="314949"/>
                    <a:pt x="110168" y="319819"/>
                  </a:cubicBezTo>
                  <a:cubicBezTo>
                    <a:pt x="120835" y="332343"/>
                    <a:pt x="132024" y="344438"/>
                    <a:pt x="142940" y="356758"/>
                  </a:cubicBezTo>
                  <a:cubicBezTo>
                    <a:pt x="142940" y="356758"/>
                    <a:pt x="142940" y="356758"/>
                    <a:pt x="142940" y="356758"/>
                  </a:cubicBezTo>
                  <a:cubicBezTo>
                    <a:pt x="143076" y="359205"/>
                    <a:pt x="143167" y="361673"/>
                    <a:pt x="143212" y="364142"/>
                  </a:cubicBezTo>
                  <a:cubicBezTo>
                    <a:pt x="143869" y="397503"/>
                    <a:pt x="139656" y="430706"/>
                    <a:pt x="137754" y="463955"/>
                  </a:cubicBezTo>
                  <a:cubicBezTo>
                    <a:pt x="137278" y="472131"/>
                    <a:pt x="136984" y="480329"/>
                    <a:pt x="136916" y="488506"/>
                  </a:cubicBezTo>
                  <a:cubicBezTo>
                    <a:pt x="136576" y="488120"/>
                    <a:pt x="136214" y="487713"/>
                    <a:pt x="135874" y="487328"/>
                  </a:cubicBezTo>
                  <a:cubicBezTo>
                    <a:pt x="133224" y="479809"/>
                    <a:pt x="133043" y="470998"/>
                    <a:pt x="132318" y="463320"/>
                  </a:cubicBezTo>
                  <a:cubicBezTo>
                    <a:pt x="131231" y="451566"/>
                    <a:pt x="130167" y="439811"/>
                    <a:pt x="129034" y="428057"/>
                  </a:cubicBezTo>
                  <a:cubicBezTo>
                    <a:pt x="128015" y="417638"/>
                    <a:pt x="122534" y="397368"/>
                    <a:pt x="107631" y="405340"/>
                  </a:cubicBezTo>
                  <a:cubicBezTo>
                    <a:pt x="93385" y="412950"/>
                    <a:pt x="98232" y="436029"/>
                    <a:pt x="102966" y="447670"/>
                  </a:cubicBezTo>
                  <a:cubicBezTo>
                    <a:pt x="109398" y="463479"/>
                    <a:pt x="118955" y="477997"/>
                    <a:pt x="130076" y="491019"/>
                  </a:cubicBezTo>
                  <a:cubicBezTo>
                    <a:pt x="131661" y="495096"/>
                    <a:pt x="133881" y="498765"/>
                    <a:pt x="137052" y="501914"/>
                  </a:cubicBezTo>
                  <a:cubicBezTo>
                    <a:pt x="137776" y="525400"/>
                    <a:pt x="141015" y="548683"/>
                    <a:pt x="149191" y="571060"/>
                  </a:cubicBezTo>
                  <a:cubicBezTo>
                    <a:pt x="150686" y="575136"/>
                    <a:pt x="157254" y="573370"/>
                    <a:pt x="155737" y="569248"/>
                  </a:cubicBezTo>
                  <a:cubicBezTo>
                    <a:pt x="148195" y="548592"/>
                    <a:pt x="144933" y="527574"/>
                    <a:pt x="143937" y="506375"/>
                  </a:cubicBezTo>
                  <a:cubicBezTo>
                    <a:pt x="146066" y="506239"/>
                    <a:pt x="147606" y="503680"/>
                    <a:pt x="146836" y="501619"/>
                  </a:cubicBezTo>
                  <a:cubicBezTo>
                    <a:pt x="150799" y="487917"/>
                    <a:pt x="155171" y="474214"/>
                    <a:pt x="158228" y="460263"/>
                  </a:cubicBezTo>
                  <a:cubicBezTo>
                    <a:pt x="158273" y="460127"/>
                    <a:pt x="158341" y="459991"/>
                    <a:pt x="158364" y="459855"/>
                  </a:cubicBezTo>
                  <a:cubicBezTo>
                    <a:pt x="161376" y="446991"/>
                    <a:pt x="165340" y="434398"/>
                    <a:pt x="170662" y="422304"/>
                  </a:cubicBezTo>
                  <a:cubicBezTo>
                    <a:pt x="175033" y="412384"/>
                    <a:pt x="180786" y="402735"/>
                    <a:pt x="182779" y="391932"/>
                  </a:cubicBezTo>
                  <a:cubicBezTo>
                    <a:pt x="184455" y="383620"/>
                    <a:pt x="179722" y="365229"/>
                    <a:pt x="167673" y="37356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5"/>
            <p:cNvSpPr/>
            <p:nvPr/>
          </p:nvSpPr>
          <p:spPr>
            <a:xfrm>
              <a:off x="3915840" y="3695254"/>
              <a:ext cx="96838" cy="472007"/>
            </a:xfrm>
            <a:custGeom>
              <a:avLst/>
              <a:gdLst/>
              <a:ahLst/>
              <a:cxnLst/>
              <a:rect l="l" t="t" r="r" b="b"/>
              <a:pathLst>
                <a:path w="96838" h="472007" extrusionOk="0">
                  <a:moveTo>
                    <a:pt x="48879" y="348655"/>
                  </a:moveTo>
                  <a:cubicBezTo>
                    <a:pt x="47181" y="350897"/>
                    <a:pt x="45618" y="353230"/>
                    <a:pt x="44123" y="355608"/>
                  </a:cubicBezTo>
                  <a:cubicBezTo>
                    <a:pt x="41994" y="308182"/>
                    <a:pt x="42855" y="260642"/>
                    <a:pt x="46660" y="213307"/>
                  </a:cubicBezTo>
                  <a:cubicBezTo>
                    <a:pt x="46728" y="213058"/>
                    <a:pt x="46796" y="212809"/>
                    <a:pt x="46886" y="212582"/>
                  </a:cubicBezTo>
                  <a:cubicBezTo>
                    <a:pt x="54677" y="197996"/>
                    <a:pt x="67881" y="186989"/>
                    <a:pt x="78730" y="174510"/>
                  </a:cubicBezTo>
                  <a:cubicBezTo>
                    <a:pt x="86385" y="165699"/>
                    <a:pt x="102262" y="146584"/>
                    <a:pt x="94969" y="133856"/>
                  </a:cubicBezTo>
                  <a:cubicBezTo>
                    <a:pt x="86182" y="118522"/>
                    <a:pt x="66930" y="142167"/>
                    <a:pt x="62446" y="149642"/>
                  </a:cubicBezTo>
                  <a:cubicBezTo>
                    <a:pt x="57305" y="158203"/>
                    <a:pt x="53432" y="167624"/>
                    <a:pt x="50148" y="177318"/>
                  </a:cubicBezTo>
                  <a:cubicBezTo>
                    <a:pt x="53953" y="143504"/>
                    <a:pt x="59252" y="109825"/>
                    <a:pt x="66070" y="76419"/>
                  </a:cubicBezTo>
                  <a:cubicBezTo>
                    <a:pt x="72366" y="64030"/>
                    <a:pt x="110574" y="4305"/>
                    <a:pt x="87540" y="138"/>
                  </a:cubicBezTo>
                  <a:cubicBezTo>
                    <a:pt x="76692" y="-1832"/>
                    <a:pt x="67474" y="17827"/>
                    <a:pt x="64371" y="24961"/>
                  </a:cubicBezTo>
                  <a:cubicBezTo>
                    <a:pt x="57622" y="40588"/>
                    <a:pt x="56127" y="57280"/>
                    <a:pt x="59003" y="73972"/>
                  </a:cubicBezTo>
                  <a:cubicBezTo>
                    <a:pt x="59071" y="74335"/>
                    <a:pt x="59184" y="74629"/>
                    <a:pt x="59320" y="74924"/>
                  </a:cubicBezTo>
                  <a:cubicBezTo>
                    <a:pt x="59162" y="75286"/>
                    <a:pt x="59003" y="75648"/>
                    <a:pt x="58845" y="76011"/>
                  </a:cubicBezTo>
                  <a:cubicBezTo>
                    <a:pt x="58505" y="76849"/>
                    <a:pt x="58528" y="77596"/>
                    <a:pt x="58777" y="78208"/>
                  </a:cubicBezTo>
                  <a:cubicBezTo>
                    <a:pt x="54474" y="99656"/>
                    <a:pt x="50782" y="121195"/>
                    <a:pt x="47702" y="142802"/>
                  </a:cubicBezTo>
                  <a:cubicBezTo>
                    <a:pt x="42719" y="122033"/>
                    <a:pt x="44259" y="100290"/>
                    <a:pt x="39299" y="79431"/>
                  </a:cubicBezTo>
                  <a:cubicBezTo>
                    <a:pt x="36468" y="67495"/>
                    <a:pt x="27069" y="46341"/>
                    <a:pt x="11486" y="57824"/>
                  </a:cubicBezTo>
                  <a:cubicBezTo>
                    <a:pt x="-1672" y="67540"/>
                    <a:pt x="3537" y="91480"/>
                    <a:pt x="7840" y="104480"/>
                  </a:cubicBezTo>
                  <a:cubicBezTo>
                    <a:pt x="10694" y="113109"/>
                    <a:pt x="14952" y="121263"/>
                    <a:pt x="20772" y="128261"/>
                  </a:cubicBezTo>
                  <a:cubicBezTo>
                    <a:pt x="26684" y="135396"/>
                    <a:pt x="35381" y="139948"/>
                    <a:pt x="41632" y="146607"/>
                  </a:cubicBezTo>
                  <a:cubicBezTo>
                    <a:pt x="42221" y="148804"/>
                    <a:pt x="42855" y="150978"/>
                    <a:pt x="43602" y="153152"/>
                  </a:cubicBezTo>
                  <a:cubicBezTo>
                    <a:pt x="44033" y="154420"/>
                    <a:pt x="44961" y="155123"/>
                    <a:pt x="45980" y="155372"/>
                  </a:cubicBezTo>
                  <a:cubicBezTo>
                    <a:pt x="43557" y="173875"/>
                    <a:pt x="41609" y="192447"/>
                    <a:pt x="40092" y="211042"/>
                  </a:cubicBezTo>
                  <a:cubicBezTo>
                    <a:pt x="38574" y="214032"/>
                    <a:pt x="37238" y="217157"/>
                    <a:pt x="36196" y="220509"/>
                  </a:cubicBezTo>
                  <a:cubicBezTo>
                    <a:pt x="35471" y="222842"/>
                    <a:pt x="37170" y="224427"/>
                    <a:pt x="39073" y="224654"/>
                  </a:cubicBezTo>
                  <a:cubicBezTo>
                    <a:pt x="37804" y="242931"/>
                    <a:pt x="36966" y="261231"/>
                    <a:pt x="36558" y="279531"/>
                  </a:cubicBezTo>
                  <a:cubicBezTo>
                    <a:pt x="29628" y="254618"/>
                    <a:pt x="17873" y="220147"/>
                    <a:pt x="4329" y="230701"/>
                  </a:cubicBezTo>
                  <a:cubicBezTo>
                    <a:pt x="-4889" y="237880"/>
                    <a:pt x="2993" y="259102"/>
                    <a:pt x="6187" y="266939"/>
                  </a:cubicBezTo>
                  <a:cubicBezTo>
                    <a:pt x="12256" y="281796"/>
                    <a:pt x="22358" y="293981"/>
                    <a:pt x="35200" y="303471"/>
                  </a:cubicBezTo>
                  <a:cubicBezTo>
                    <a:pt x="35471" y="303675"/>
                    <a:pt x="35766" y="303811"/>
                    <a:pt x="36038" y="303924"/>
                  </a:cubicBezTo>
                  <a:cubicBezTo>
                    <a:pt x="36083" y="304060"/>
                    <a:pt x="36128" y="304196"/>
                    <a:pt x="36173" y="304332"/>
                  </a:cubicBezTo>
                  <a:cubicBezTo>
                    <a:pt x="36196" y="304399"/>
                    <a:pt x="36241" y="304467"/>
                    <a:pt x="36287" y="304535"/>
                  </a:cubicBezTo>
                  <a:cubicBezTo>
                    <a:pt x="36287" y="325191"/>
                    <a:pt x="36853" y="345869"/>
                    <a:pt x="37963" y="366525"/>
                  </a:cubicBezTo>
                  <a:cubicBezTo>
                    <a:pt x="37804" y="366842"/>
                    <a:pt x="37623" y="367136"/>
                    <a:pt x="37464" y="367453"/>
                  </a:cubicBezTo>
                  <a:cubicBezTo>
                    <a:pt x="36581" y="369084"/>
                    <a:pt x="37147" y="370647"/>
                    <a:pt x="38235" y="371621"/>
                  </a:cubicBezTo>
                  <a:cubicBezTo>
                    <a:pt x="39186" y="387996"/>
                    <a:pt x="40499" y="404325"/>
                    <a:pt x="42153" y="420655"/>
                  </a:cubicBezTo>
                  <a:cubicBezTo>
                    <a:pt x="40839" y="417847"/>
                    <a:pt x="39322" y="415151"/>
                    <a:pt x="37532" y="412660"/>
                  </a:cubicBezTo>
                  <a:cubicBezTo>
                    <a:pt x="34180" y="407949"/>
                    <a:pt x="24441" y="393544"/>
                    <a:pt x="17081" y="397553"/>
                  </a:cubicBezTo>
                  <a:cubicBezTo>
                    <a:pt x="8972" y="401970"/>
                    <a:pt x="14838" y="418458"/>
                    <a:pt x="17420" y="424301"/>
                  </a:cubicBezTo>
                  <a:cubicBezTo>
                    <a:pt x="23309" y="437709"/>
                    <a:pt x="34384" y="447629"/>
                    <a:pt x="45210" y="457074"/>
                  </a:cubicBezTo>
                  <a:cubicBezTo>
                    <a:pt x="45595" y="458637"/>
                    <a:pt x="45958" y="460199"/>
                    <a:pt x="46365" y="461762"/>
                  </a:cubicBezTo>
                  <a:cubicBezTo>
                    <a:pt x="46547" y="462464"/>
                    <a:pt x="46886" y="463008"/>
                    <a:pt x="47316" y="463393"/>
                  </a:cubicBezTo>
                  <a:cubicBezTo>
                    <a:pt x="47611" y="465454"/>
                    <a:pt x="47883" y="467492"/>
                    <a:pt x="48177" y="469553"/>
                  </a:cubicBezTo>
                  <a:cubicBezTo>
                    <a:pt x="48811" y="473857"/>
                    <a:pt x="55357" y="472022"/>
                    <a:pt x="54723" y="467741"/>
                  </a:cubicBezTo>
                  <a:cubicBezTo>
                    <a:pt x="50125" y="436033"/>
                    <a:pt x="46909" y="404144"/>
                    <a:pt x="45006" y="372210"/>
                  </a:cubicBezTo>
                  <a:cubicBezTo>
                    <a:pt x="46705" y="372844"/>
                    <a:pt x="48811" y="372323"/>
                    <a:pt x="49355" y="370035"/>
                  </a:cubicBezTo>
                  <a:cubicBezTo>
                    <a:pt x="50691" y="364305"/>
                    <a:pt x="52231" y="358643"/>
                    <a:pt x="54021" y="353071"/>
                  </a:cubicBezTo>
                  <a:cubicBezTo>
                    <a:pt x="56014" y="350422"/>
                    <a:pt x="58188" y="347885"/>
                    <a:pt x="60679" y="345643"/>
                  </a:cubicBezTo>
                  <a:cubicBezTo>
                    <a:pt x="68108" y="338939"/>
                    <a:pt x="77598" y="334975"/>
                    <a:pt x="84913" y="328113"/>
                  </a:cubicBezTo>
                  <a:cubicBezTo>
                    <a:pt x="92229" y="321273"/>
                    <a:pt x="101288" y="304558"/>
                    <a:pt x="91798" y="295612"/>
                  </a:cubicBezTo>
                  <a:cubicBezTo>
                    <a:pt x="76329" y="281049"/>
                    <a:pt x="58233" y="322043"/>
                    <a:pt x="48879" y="34865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4" name="Google Shape;154;p5"/>
          <p:cNvGrpSpPr/>
          <p:nvPr/>
        </p:nvGrpSpPr>
        <p:grpSpPr>
          <a:xfrm rot="-7789777">
            <a:off x="11610528" y="-234596"/>
            <a:ext cx="686126" cy="1434143"/>
            <a:chOff x="3738387" y="3620790"/>
            <a:chExt cx="274291" cy="573370"/>
          </a:xfrm>
        </p:grpSpPr>
        <p:sp>
          <p:nvSpPr>
            <p:cNvPr id="155" name="Google Shape;155;p5"/>
            <p:cNvSpPr/>
            <p:nvPr/>
          </p:nvSpPr>
          <p:spPr>
            <a:xfrm>
              <a:off x="3738387" y="3620790"/>
              <a:ext cx="183105" cy="573370"/>
            </a:xfrm>
            <a:custGeom>
              <a:avLst/>
              <a:gdLst/>
              <a:ahLst/>
              <a:cxnLst/>
              <a:rect l="l" t="t" r="r" b="b"/>
              <a:pathLst>
                <a:path w="183105" h="573370" extrusionOk="0">
                  <a:moveTo>
                    <a:pt x="167673" y="373564"/>
                  </a:moveTo>
                  <a:cubicBezTo>
                    <a:pt x="161829" y="377595"/>
                    <a:pt x="159882" y="387470"/>
                    <a:pt x="158545" y="393834"/>
                  </a:cubicBezTo>
                  <a:cubicBezTo>
                    <a:pt x="156303" y="404411"/>
                    <a:pt x="156054" y="415260"/>
                    <a:pt x="155624" y="426018"/>
                  </a:cubicBezTo>
                  <a:cubicBezTo>
                    <a:pt x="154763" y="447625"/>
                    <a:pt x="149576" y="467850"/>
                    <a:pt x="143756" y="488324"/>
                  </a:cubicBezTo>
                  <a:cubicBezTo>
                    <a:pt x="144163" y="434058"/>
                    <a:pt x="155850" y="378773"/>
                    <a:pt x="146609" y="324915"/>
                  </a:cubicBezTo>
                  <a:cubicBezTo>
                    <a:pt x="145522" y="318573"/>
                    <a:pt x="143982" y="312231"/>
                    <a:pt x="142080" y="305935"/>
                  </a:cubicBezTo>
                  <a:cubicBezTo>
                    <a:pt x="146315" y="298166"/>
                    <a:pt x="149644" y="290036"/>
                    <a:pt x="151388" y="281316"/>
                  </a:cubicBezTo>
                  <a:cubicBezTo>
                    <a:pt x="151909" y="278734"/>
                    <a:pt x="152272" y="276107"/>
                    <a:pt x="152543" y="273480"/>
                  </a:cubicBezTo>
                  <a:cubicBezTo>
                    <a:pt x="152566" y="273434"/>
                    <a:pt x="152589" y="273412"/>
                    <a:pt x="152611" y="273366"/>
                  </a:cubicBezTo>
                  <a:cubicBezTo>
                    <a:pt x="158455" y="260207"/>
                    <a:pt x="172519" y="255361"/>
                    <a:pt x="174739" y="239665"/>
                  </a:cubicBezTo>
                  <a:cubicBezTo>
                    <a:pt x="175713" y="232757"/>
                    <a:pt x="174988" y="221795"/>
                    <a:pt x="165159" y="223653"/>
                  </a:cubicBezTo>
                  <a:cubicBezTo>
                    <a:pt x="154650" y="225623"/>
                    <a:pt x="149916" y="240820"/>
                    <a:pt x="148285" y="249563"/>
                  </a:cubicBezTo>
                  <a:cubicBezTo>
                    <a:pt x="145205" y="266096"/>
                    <a:pt x="145409" y="281384"/>
                    <a:pt x="138999" y="296627"/>
                  </a:cubicBezTo>
                  <a:cubicBezTo>
                    <a:pt x="133383" y="280750"/>
                    <a:pt x="125841" y="264964"/>
                    <a:pt x="117868" y="249178"/>
                  </a:cubicBezTo>
                  <a:cubicBezTo>
                    <a:pt x="118072" y="245010"/>
                    <a:pt x="118344" y="240843"/>
                    <a:pt x="118661" y="236676"/>
                  </a:cubicBezTo>
                  <a:cubicBezTo>
                    <a:pt x="124119" y="221682"/>
                    <a:pt x="134085" y="208886"/>
                    <a:pt x="142216" y="195002"/>
                  </a:cubicBezTo>
                  <a:cubicBezTo>
                    <a:pt x="146926" y="186962"/>
                    <a:pt x="159134" y="167167"/>
                    <a:pt x="145069" y="161165"/>
                  </a:cubicBezTo>
                  <a:cubicBezTo>
                    <a:pt x="120382" y="150611"/>
                    <a:pt x="113724" y="206870"/>
                    <a:pt x="111753" y="235815"/>
                  </a:cubicBezTo>
                  <a:cubicBezTo>
                    <a:pt x="111663" y="236087"/>
                    <a:pt x="111549" y="236359"/>
                    <a:pt x="111459" y="236630"/>
                  </a:cubicBezTo>
                  <a:cubicBezTo>
                    <a:pt x="110847" y="235430"/>
                    <a:pt x="110236" y="234230"/>
                    <a:pt x="109624" y="233029"/>
                  </a:cubicBezTo>
                  <a:cubicBezTo>
                    <a:pt x="109647" y="232961"/>
                    <a:pt x="109692" y="232893"/>
                    <a:pt x="109715" y="232825"/>
                  </a:cubicBezTo>
                  <a:cubicBezTo>
                    <a:pt x="109760" y="232712"/>
                    <a:pt x="109783" y="232576"/>
                    <a:pt x="109828" y="232463"/>
                  </a:cubicBezTo>
                  <a:cubicBezTo>
                    <a:pt x="110372" y="230787"/>
                    <a:pt x="109194" y="228658"/>
                    <a:pt x="107450" y="228273"/>
                  </a:cubicBezTo>
                  <a:cubicBezTo>
                    <a:pt x="107359" y="228250"/>
                    <a:pt x="107246" y="228205"/>
                    <a:pt x="107155" y="228160"/>
                  </a:cubicBezTo>
                  <a:cubicBezTo>
                    <a:pt x="98526" y="211128"/>
                    <a:pt x="90237" y="194051"/>
                    <a:pt x="84212" y="176770"/>
                  </a:cubicBezTo>
                  <a:cubicBezTo>
                    <a:pt x="84733" y="176521"/>
                    <a:pt x="85232" y="176158"/>
                    <a:pt x="85617" y="175592"/>
                  </a:cubicBezTo>
                  <a:cubicBezTo>
                    <a:pt x="97032" y="159308"/>
                    <a:pt x="105955" y="141461"/>
                    <a:pt x="115218" y="123908"/>
                  </a:cubicBezTo>
                  <a:cubicBezTo>
                    <a:pt x="119046" y="116660"/>
                    <a:pt x="131707" y="94737"/>
                    <a:pt x="119476" y="88667"/>
                  </a:cubicBezTo>
                  <a:cubicBezTo>
                    <a:pt x="109579" y="83752"/>
                    <a:pt x="100882" y="98655"/>
                    <a:pt x="98073" y="105518"/>
                  </a:cubicBezTo>
                  <a:cubicBezTo>
                    <a:pt x="90396" y="124361"/>
                    <a:pt x="85934" y="145085"/>
                    <a:pt x="81381" y="164857"/>
                  </a:cubicBezTo>
                  <a:cubicBezTo>
                    <a:pt x="81064" y="166261"/>
                    <a:pt x="81563" y="167416"/>
                    <a:pt x="82423" y="168141"/>
                  </a:cubicBezTo>
                  <a:cubicBezTo>
                    <a:pt x="82197" y="168503"/>
                    <a:pt x="81948" y="168843"/>
                    <a:pt x="81721" y="169205"/>
                  </a:cubicBezTo>
                  <a:cubicBezTo>
                    <a:pt x="73318" y="141801"/>
                    <a:pt x="71303" y="113852"/>
                    <a:pt x="83352" y="84885"/>
                  </a:cubicBezTo>
                  <a:cubicBezTo>
                    <a:pt x="83352" y="84885"/>
                    <a:pt x="83352" y="84885"/>
                    <a:pt x="83352" y="84862"/>
                  </a:cubicBezTo>
                  <a:cubicBezTo>
                    <a:pt x="83963" y="84318"/>
                    <a:pt x="84371" y="83526"/>
                    <a:pt x="84394" y="82461"/>
                  </a:cubicBezTo>
                  <a:cubicBezTo>
                    <a:pt x="84394" y="82121"/>
                    <a:pt x="84371" y="81782"/>
                    <a:pt x="84371" y="81442"/>
                  </a:cubicBezTo>
                  <a:cubicBezTo>
                    <a:pt x="84756" y="81193"/>
                    <a:pt x="85096" y="80853"/>
                    <a:pt x="85390" y="80400"/>
                  </a:cubicBezTo>
                  <a:cubicBezTo>
                    <a:pt x="94540" y="66494"/>
                    <a:pt x="100293" y="50617"/>
                    <a:pt x="100542" y="33857"/>
                  </a:cubicBezTo>
                  <a:cubicBezTo>
                    <a:pt x="100678" y="24956"/>
                    <a:pt x="99840" y="2693"/>
                    <a:pt x="88176" y="201"/>
                  </a:cubicBezTo>
                  <a:cubicBezTo>
                    <a:pt x="77486" y="-2086"/>
                    <a:pt x="74134" y="15716"/>
                    <a:pt x="73183" y="22691"/>
                  </a:cubicBezTo>
                  <a:cubicBezTo>
                    <a:pt x="70510" y="42577"/>
                    <a:pt x="77554" y="62077"/>
                    <a:pt x="77554" y="81895"/>
                  </a:cubicBezTo>
                  <a:cubicBezTo>
                    <a:pt x="77237" y="82212"/>
                    <a:pt x="76965" y="82597"/>
                    <a:pt x="76761" y="83073"/>
                  </a:cubicBezTo>
                  <a:cubicBezTo>
                    <a:pt x="70759" y="97523"/>
                    <a:pt x="68313" y="111927"/>
                    <a:pt x="68381" y="126196"/>
                  </a:cubicBezTo>
                  <a:cubicBezTo>
                    <a:pt x="68019" y="125584"/>
                    <a:pt x="67656" y="124973"/>
                    <a:pt x="67271" y="124361"/>
                  </a:cubicBezTo>
                  <a:cubicBezTo>
                    <a:pt x="59752" y="102913"/>
                    <a:pt x="52708" y="79562"/>
                    <a:pt x="38870" y="61828"/>
                  </a:cubicBezTo>
                  <a:cubicBezTo>
                    <a:pt x="32778" y="54037"/>
                    <a:pt x="8589" y="32091"/>
                    <a:pt x="1115" y="49915"/>
                  </a:cubicBezTo>
                  <a:cubicBezTo>
                    <a:pt x="-4638" y="63618"/>
                    <a:pt x="13322" y="81012"/>
                    <a:pt x="21974" y="89075"/>
                  </a:cubicBezTo>
                  <a:cubicBezTo>
                    <a:pt x="34816" y="101056"/>
                    <a:pt x="51168" y="111655"/>
                    <a:pt x="60884" y="126671"/>
                  </a:cubicBezTo>
                  <a:cubicBezTo>
                    <a:pt x="61949" y="129638"/>
                    <a:pt x="63013" y="132583"/>
                    <a:pt x="64123" y="135504"/>
                  </a:cubicBezTo>
                  <a:cubicBezTo>
                    <a:pt x="64599" y="136772"/>
                    <a:pt x="65595" y="137475"/>
                    <a:pt x="66660" y="137701"/>
                  </a:cubicBezTo>
                  <a:cubicBezTo>
                    <a:pt x="67317" y="138449"/>
                    <a:pt x="68200" y="138834"/>
                    <a:pt x="69106" y="138902"/>
                  </a:cubicBezTo>
                  <a:cubicBezTo>
                    <a:pt x="72073" y="166805"/>
                    <a:pt x="83737" y="194119"/>
                    <a:pt x="96647" y="220301"/>
                  </a:cubicBezTo>
                  <a:cubicBezTo>
                    <a:pt x="93657" y="218126"/>
                    <a:pt x="90622" y="216043"/>
                    <a:pt x="87497" y="214050"/>
                  </a:cubicBezTo>
                  <a:cubicBezTo>
                    <a:pt x="79660" y="209067"/>
                    <a:pt x="71348" y="204696"/>
                    <a:pt x="62764" y="201163"/>
                  </a:cubicBezTo>
                  <a:cubicBezTo>
                    <a:pt x="54316" y="197675"/>
                    <a:pt x="40727" y="195274"/>
                    <a:pt x="37081" y="206802"/>
                  </a:cubicBezTo>
                  <a:cubicBezTo>
                    <a:pt x="33480" y="218172"/>
                    <a:pt x="49628" y="223743"/>
                    <a:pt x="57464" y="226733"/>
                  </a:cubicBezTo>
                  <a:cubicBezTo>
                    <a:pt x="70963" y="231897"/>
                    <a:pt x="85050" y="233324"/>
                    <a:pt x="99251" y="231897"/>
                  </a:cubicBezTo>
                  <a:cubicBezTo>
                    <a:pt x="100701" y="232848"/>
                    <a:pt x="102150" y="233618"/>
                    <a:pt x="103622" y="234184"/>
                  </a:cubicBezTo>
                  <a:cubicBezTo>
                    <a:pt x="105480" y="237808"/>
                    <a:pt x="107314" y="241432"/>
                    <a:pt x="109149" y="245010"/>
                  </a:cubicBezTo>
                  <a:cubicBezTo>
                    <a:pt x="109058" y="245441"/>
                    <a:pt x="108967" y="245848"/>
                    <a:pt x="108877" y="246256"/>
                  </a:cubicBezTo>
                  <a:cubicBezTo>
                    <a:pt x="108560" y="248090"/>
                    <a:pt x="109579" y="249472"/>
                    <a:pt x="110893" y="250106"/>
                  </a:cubicBezTo>
                  <a:cubicBezTo>
                    <a:pt x="110893" y="250129"/>
                    <a:pt x="110893" y="250174"/>
                    <a:pt x="110893" y="250220"/>
                  </a:cubicBezTo>
                  <a:cubicBezTo>
                    <a:pt x="110802" y="252077"/>
                    <a:pt x="112002" y="253141"/>
                    <a:pt x="113407" y="253413"/>
                  </a:cubicBezTo>
                  <a:cubicBezTo>
                    <a:pt x="114901" y="256403"/>
                    <a:pt x="116396" y="259369"/>
                    <a:pt x="117823" y="262314"/>
                  </a:cubicBezTo>
                  <a:cubicBezTo>
                    <a:pt x="130914" y="289243"/>
                    <a:pt x="139203" y="316467"/>
                    <a:pt x="142102" y="345593"/>
                  </a:cubicBezTo>
                  <a:cubicBezTo>
                    <a:pt x="139226" y="342377"/>
                    <a:pt x="136372" y="339138"/>
                    <a:pt x="133519" y="335922"/>
                  </a:cubicBezTo>
                  <a:cubicBezTo>
                    <a:pt x="133519" y="335627"/>
                    <a:pt x="133473" y="335333"/>
                    <a:pt x="133383" y="335016"/>
                  </a:cubicBezTo>
                  <a:cubicBezTo>
                    <a:pt x="130416" y="324280"/>
                    <a:pt x="126384" y="307928"/>
                    <a:pt x="118072" y="299888"/>
                  </a:cubicBezTo>
                  <a:cubicBezTo>
                    <a:pt x="113452" y="295426"/>
                    <a:pt x="106363" y="294905"/>
                    <a:pt x="103554" y="301632"/>
                  </a:cubicBezTo>
                  <a:cubicBezTo>
                    <a:pt x="100701" y="308494"/>
                    <a:pt x="106023" y="314949"/>
                    <a:pt x="110168" y="319819"/>
                  </a:cubicBezTo>
                  <a:cubicBezTo>
                    <a:pt x="120835" y="332343"/>
                    <a:pt x="132024" y="344438"/>
                    <a:pt x="142940" y="356758"/>
                  </a:cubicBezTo>
                  <a:cubicBezTo>
                    <a:pt x="142940" y="356758"/>
                    <a:pt x="142940" y="356758"/>
                    <a:pt x="142940" y="356758"/>
                  </a:cubicBezTo>
                  <a:cubicBezTo>
                    <a:pt x="143076" y="359205"/>
                    <a:pt x="143167" y="361673"/>
                    <a:pt x="143212" y="364142"/>
                  </a:cubicBezTo>
                  <a:cubicBezTo>
                    <a:pt x="143869" y="397503"/>
                    <a:pt x="139656" y="430706"/>
                    <a:pt x="137754" y="463955"/>
                  </a:cubicBezTo>
                  <a:cubicBezTo>
                    <a:pt x="137278" y="472131"/>
                    <a:pt x="136984" y="480329"/>
                    <a:pt x="136916" y="488506"/>
                  </a:cubicBezTo>
                  <a:cubicBezTo>
                    <a:pt x="136576" y="488120"/>
                    <a:pt x="136214" y="487713"/>
                    <a:pt x="135874" y="487328"/>
                  </a:cubicBezTo>
                  <a:cubicBezTo>
                    <a:pt x="133224" y="479809"/>
                    <a:pt x="133043" y="470998"/>
                    <a:pt x="132318" y="463320"/>
                  </a:cubicBezTo>
                  <a:cubicBezTo>
                    <a:pt x="131231" y="451566"/>
                    <a:pt x="130167" y="439811"/>
                    <a:pt x="129034" y="428057"/>
                  </a:cubicBezTo>
                  <a:cubicBezTo>
                    <a:pt x="128015" y="417638"/>
                    <a:pt x="122534" y="397368"/>
                    <a:pt x="107631" y="405340"/>
                  </a:cubicBezTo>
                  <a:cubicBezTo>
                    <a:pt x="93385" y="412950"/>
                    <a:pt x="98232" y="436029"/>
                    <a:pt x="102966" y="447670"/>
                  </a:cubicBezTo>
                  <a:cubicBezTo>
                    <a:pt x="109398" y="463479"/>
                    <a:pt x="118955" y="477997"/>
                    <a:pt x="130076" y="491019"/>
                  </a:cubicBezTo>
                  <a:cubicBezTo>
                    <a:pt x="131661" y="495096"/>
                    <a:pt x="133881" y="498765"/>
                    <a:pt x="137052" y="501914"/>
                  </a:cubicBezTo>
                  <a:cubicBezTo>
                    <a:pt x="137776" y="525400"/>
                    <a:pt x="141015" y="548683"/>
                    <a:pt x="149191" y="571060"/>
                  </a:cubicBezTo>
                  <a:cubicBezTo>
                    <a:pt x="150686" y="575136"/>
                    <a:pt x="157254" y="573370"/>
                    <a:pt x="155737" y="569248"/>
                  </a:cubicBezTo>
                  <a:cubicBezTo>
                    <a:pt x="148195" y="548592"/>
                    <a:pt x="144933" y="527574"/>
                    <a:pt x="143937" y="506375"/>
                  </a:cubicBezTo>
                  <a:cubicBezTo>
                    <a:pt x="146066" y="506239"/>
                    <a:pt x="147606" y="503680"/>
                    <a:pt x="146836" y="501619"/>
                  </a:cubicBezTo>
                  <a:cubicBezTo>
                    <a:pt x="150799" y="487917"/>
                    <a:pt x="155171" y="474214"/>
                    <a:pt x="158228" y="460263"/>
                  </a:cubicBezTo>
                  <a:cubicBezTo>
                    <a:pt x="158273" y="460127"/>
                    <a:pt x="158341" y="459991"/>
                    <a:pt x="158364" y="459855"/>
                  </a:cubicBezTo>
                  <a:cubicBezTo>
                    <a:pt x="161376" y="446991"/>
                    <a:pt x="165340" y="434398"/>
                    <a:pt x="170662" y="422304"/>
                  </a:cubicBezTo>
                  <a:cubicBezTo>
                    <a:pt x="175033" y="412384"/>
                    <a:pt x="180786" y="402735"/>
                    <a:pt x="182779" y="391932"/>
                  </a:cubicBezTo>
                  <a:cubicBezTo>
                    <a:pt x="184455" y="383620"/>
                    <a:pt x="179722" y="365229"/>
                    <a:pt x="167673" y="37356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5"/>
            <p:cNvSpPr/>
            <p:nvPr/>
          </p:nvSpPr>
          <p:spPr>
            <a:xfrm>
              <a:off x="3915840" y="3695254"/>
              <a:ext cx="96838" cy="472007"/>
            </a:xfrm>
            <a:custGeom>
              <a:avLst/>
              <a:gdLst/>
              <a:ahLst/>
              <a:cxnLst/>
              <a:rect l="l" t="t" r="r" b="b"/>
              <a:pathLst>
                <a:path w="96838" h="472007" extrusionOk="0">
                  <a:moveTo>
                    <a:pt x="48879" y="348655"/>
                  </a:moveTo>
                  <a:cubicBezTo>
                    <a:pt x="47181" y="350897"/>
                    <a:pt x="45618" y="353230"/>
                    <a:pt x="44123" y="355608"/>
                  </a:cubicBezTo>
                  <a:cubicBezTo>
                    <a:pt x="41994" y="308182"/>
                    <a:pt x="42855" y="260642"/>
                    <a:pt x="46660" y="213307"/>
                  </a:cubicBezTo>
                  <a:cubicBezTo>
                    <a:pt x="46728" y="213058"/>
                    <a:pt x="46796" y="212809"/>
                    <a:pt x="46886" y="212582"/>
                  </a:cubicBezTo>
                  <a:cubicBezTo>
                    <a:pt x="54677" y="197996"/>
                    <a:pt x="67881" y="186989"/>
                    <a:pt x="78730" y="174510"/>
                  </a:cubicBezTo>
                  <a:cubicBezTo>
                    <a:pt x="86385" y="165699"/>
                    <a:pt x="102262" y="146584"/>
                    <a:pt x="94969" y="133856"/>
                  </a:cubicBezTo>
                  <a:cubicBezTo>
                    <a:pt x="86182" y="118522"/>
                    <a:pt x="66930" y="142167"/>
                    <a:pt x="62446" y="149642"/>
                  </a:cubicBezTo>
                  <a:cubicBezTo>
                    <a:pt x="57305" y="158203"/>
                    <a:pt x="53432" y="167624"/>
                    <a:pt x="50148" y="177318"/>
                  </a:cubicBezTo>
                  <a:cubicBezTo>
                    <a:pt x="53953" y="143504"/>
                    <a:pt x="59252" y="109825"/>
                    <a:pt x="66070" y="76419"/>
                  </a:cubicBezTo>
                  <a:cubicBezTo>
                    <a:pt x="72366" y="64030"/>
                    <a:pt x="110574" y="4305"/>
                    <a:pt x="87540" y="138"/>
                  </a:cubicBezTo>
                  <a:cubicBezTo>
                    <a:pt x="76692" y="-1832"/>
                    <a:pt x="67474" y="17827"/>
                    <a:pt x="64371" y="24961"/>
                  </a:cubicBezTo>
                  <a:cubicBezTo>
                    <a:pt x="57622" y="40588"/>
                    <a:pt x="56127" y="57280"/>
                    <a:pt x="59003" y="73972"/>
                  </a:cubicBezTo>
                  <a:cubicBezTo>
                    <a:pt x="59071" y="74335"/>
                    <a:pt x="59184" y="74629"/>
                    <a:pt x="59320" y="74924"/>
                  </a:cubicBezTo>
                  <a:cubicBezTo>
                    <a:pt x="59162" y="75286"/>
                    <a:pt x="59003" y="75648"/>
                    <a:pt x="58845" y="76011"/>
                  </a:cubicBezTo>
                  <a:cubicBezTo>
                    <a:pt x="58505" y="76849"/>
                    <a:pt x="58528" y="77596"/>
                    <a:pt x="58777" y="78208"/>
                  </a:cubicBezTo>
                  <a:cubicBezTo>
                    <a:pt x="54474" y="99656"/>
                    <a:pt x="50782" y="121195"/>
                    <a:pt x="47702" y="142802"/>
                  </a:cubicBezTo>
                  <a:cubicBezTo>
                    <a:pt x="42719" y="122033"/>
                    <a:pt x="44259" y="100290"/>
                    <a:pt x="39299" y="79431"/>
                  </a:cubicBezTo>
                  <a:cubicBezTo>
                    <a:pt x="36468" y="67495"/>
                    <a:pt x="27069" y="46341"/>
                    <a:pt x="11486" y="57824"/>
                  </a:cubicBezTo>
                  <a:cubicBezTo>
                    <a:pt x="-1672" y="67540"/>
                    <a:pt x="3537" y="91480"/>
                    <a:pt x="7840" y="104480"/>
                  </a:cubicBezTo>
                  <a:cubicBezTo>
                    <a:pt x="10694" y="113109"/>
                    <a:pt x="14952" y="121263"/>
                    <a:pt x="20772" y="128261"/>
                  </a:cubicBezTo>
                  <a:cubicBezTo>
                    <a:pt x="26684" y="135396"/>
                    <a:pt x="35381" y="139948"/>
                    <a:pt x="41632" y="146607"/>
                  </a:cubicBezTo>
                  <a:cubicBezTo>
                    <a:pt x="42221" y="148804"/>
                    <a:pt x="42855" y="150978"/>
                    <a:pt x="43602" y="153152"/>
                  </a:cubicBezTo>
                  <a:cubicBezTo>
                    <a:pt x="44033" y="154420"/>
                    <a:pt x="44961" y="155123"/>
                    <a:pt x="45980" y="155372"/>
                  </a:cubicBezTo>
                  <a:cubicBezTo>
                    <a:pt x="43557" y="173875"/>
                    <a:pt x="41609" y="192447"/>
                    <a:pt x="40092" y="211042"/>
                  </a:cubicBezTo>
                  <a:cubicBezTo>
                    <a:pt x="38574" y="214032"/>
                    <a:pt x="37238" y="217157"/>
                    <a:pt x="36196" y="220509"/>
                  </a:cubicBezTo>
                  <a:cubicBezTo>
                    <a:pt x="35471" y="222842"/>
                    <a:pt x="37170" y="224427"/>
                    <a:pt x="39073" y="224654"/>
                  </a:cubicBezTo>
                  <a:cubicBezTo>
                    <a:pt x="37804" y="242931"/>
                    <a:pt x="36966" y="261231"/>
                    <a:pt x="36558" y="279531"/>
                  </a:cubicBezTo>
                  <a:cubicBezTo>
                    <a:pt x="29628" y="254618"/>
                    <a:pt x="17873" y="220147"/>
                    <a:pt x="4329" y="230701"/>
                  </a:cubicBezTo>
                  <a:cubicBezTo>
                    <a:pt x="-4889" y="237880"/>
                    <a:pt x="2993" y="259102"/>
                    <a:pt x="6187" y="266939"/>
                  </a:cubicBezTo>
                  <a:cubicBezTo>
                    <a:pt x="12256" y="281796"/>
                    <a:pt x="22358" y="293981"/>
                    <a:pt x="35200" y="303471"/>
                  </a:cubicBezTo>
                  <a:cubicBezTo>
                    <a:pt x="35471" y="303675"/>
                    <a:pt x="35766" y="303811"/>
                    <a:pt x="36038" y="303924"/>
                  </a:cubicBezTo>
                  <a:cubicBezTo>
                    <a:pt x="36083" y="304060"/>
                    <a:pt x="36128" y="304196"/>
                    <a:pt x="36173" y="304332"/>
                  </a:cubicBezTo>
                  <a:cubicBezTo>
                    <a:pt x="36196" y="304399"/>
                    <a:pt x="36241" y="304467"/>
                    <a:pt x="36287" y="304535"/>
                  </a:cubicBezTo>
                  <a:cubicBezTo>
                    <a:pt x="36287" y="325191"/>
                    <a:pt x="36853" y="345869"/>
                    <a:pt x="37963" y="366525"/>
                  </a:cubicBezTo>
                  <a:cubicBezTo>
                    <a:pt x="37804" y="366842"/>
                    <a:pt x="37623" y="367136"/>
                    <a:pt x="37464" y="367453"/>
                  </a:cubicBezTo>
                  <a:cubicBezTo>
                    <a:pt x="36581" y="369084"/>
                    <a:pt x="37147" y="370647"/>
                    <a:pt x="38235" y="371621"/>
                  </a:cubicBezTo>
                  <a:cubicBezTo>
                    <a:pt x="39186" y="387996"/>
                    <a:pt x="40499" y="404325"/>
                    <a:pt x="42153" y="420655"/>
                  </a:cubicBezTo>
                  <a:cubicBezTo>
                    <a:pt x="40839" y="417847"/>
                    <a:pt x="39322" y="415151"/>
                    <a:pt x="37532" y="412660"/>
                  </a:cubicBezTo>
                  <a:cubicBezTo>
                    <a:pt x="34180" y="407949"/>
                    <a:pt x="24441" y="393544"/>
                    <a:pt x="17081" y="397553"/>
                  </a:cubicBezTo>
                  <a:cubicBezTo>
                    <a:pt x="8972" y="401970"/>
                    <a:pt x="14838" y="418458"/>
                    <a:pt x="17420" y="424301"/>
                  </a:cubicBezTo>
                  <a:cubicBezTo>
                    <a:pt x="23309" y="437709"/>
                    <a:pt x="34384" y="447629"/>
                    <a:pt x="45210" y="457074"/>
                  </a:cubicBezTo>
                  <a:cubicBezTo>
                    <a:pt x="45595" y="458637"/>
                    <a:pt x="45958" y="460199"/>
                    <a:pt x="46365" y="461762"/>
                  </a:cubicBezTo>
                  <a:cubicBezTo>
                    <a:pt x="46547" y="462464"/>
                    <a:pt x="46886" y="463008"/>
                    <a:pt x="47316" y="463393"/>
                  </a:cubicBezTo>
                  <a:cubicBezTo>
                    <a:pt x="47611" y="465454"/>
                    <a:pt x="47883" y="467492"/>
                    <a:pt x="48177" y="469553"/>
                  </a:cubicBezTo>
                  <a:cubicBezTo>
                    <a:pt x="48811" y="473857"/>
                    <a:pt x="55357" y="472022"/>
                    <a:pt x="54723" y="467741"/>
                  </a:cubicBezTo>
                  <a:cubicBezTo>
                    <a:pt x="50125" y="436033"/>
                    <a:pt x="46909" y="404144"/>
                    <a:pt x="45006" y="372210"/>
                  </a:cubicBezTo>
                  <a:cubicBezTo>
                    <a:pt x="46705" y="372844"/>
                    <a:pt x="48811" y="372323"/>
                    <a:pt x="49355" y="370035"/>
                  </a:cubicBezTo>
                  <a:cubicBezTo>
                    <a:pt x="50691" y="364305"/>
                    <a:pt x="52231" y="358643"/>
                    <a:pt x="54021" y="353071"/>
                  </a:cubicBezTo>
                  <a:cubicBezTo>
                    <a:pt x="56014" y="350422"/>
                    <a:pt x="58188" y="347885"/>
                    <a:pt x="60679" y="345643"/>
                  </a:cubicBezTo>
                  <a:cubicBezTo>
                    <a:pt x="68108" y="338939"/>
                    <a:pt x="77598" y="334975"/>
                    <a:pt x="84913" y="328113"/>
                  </a:cubicBezTo>
                  <a:cubicBezTo>
                    <a:pt x="92229" y="321273"/>
                    <a:pt x="101288" y="304558"/>
                    <a:pt x="91798" y="295612"/>
                  </a:cubicBezTo>
                  <a:cubicBezTo>
                    <a:pt x="76329" y="281049"/>
                    <a:pt x="58233" y="322043"/>
                    <a:pt x="48879" y="3486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7" name="Google Shape;157;p5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4 Section Title">
  <p:cSld name="CUSTOM_3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"/>
          <p:cNvSpPr txBox="1">
            <a:spLocks noGrp="1"/>
          </p:cNvSpPr>
          <p:nvPr>
            <p:ph type="body" idx="1"/>
          </p:nvPr>
        </p:nvSpPr>
        <p:spPr>
          <a:xfrm>
            <a:off x="794400" y="4008350"/>
            <a:ext cx="10603200" cy="2075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60" name="Google Shape;160;p6"/>
          <p:cNvSpPr txBox="1">
            <a:spLocks noGrp="1"/>
          </p:cNvSpPr>
          <p:nvPr>
            <p:ph type="title"/>
          </p:nvPr>
        </p:nvSpPr>
        <p:spPr>
          <a:xfrm>
            <a:off x="794400" y="3083900"/>
            <a:ext cx="106032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61" name="Google Shape;161;p6"/>
          <p:cNvSpPr/>
          <p:nvPr/>
        </p:nvSpPr>
        <p:spPr>
          <a:xfrm>
            <a:off x="-25" y="5292728"/>
            <a:ext cx="11090467" cy="1565038"/>
          </a:xfrm>
          <a:custGeom>
            <a:avLst/>
            <a:gdLst/>
            <a:ahLst/>
            <a:cxnLst/>
            <a:rect l="l" t="t" r="r" b="b"/>
            <a:pathLst>
              <a:path w="2592745" h="675313" extrusionOk="0">
                <a:moveTo>
                  <a:pt x="0" y="0"/>
                </a:moveTo>
                <a:cubicBezTo>
                  <a:pt x="100515" y="96959"/>
                  <a:pt x="189388" y="176002"/>
                  <a:pt x="259689" y="236225"/>
                </a:cubicBezTo>
                <a:cubicBezTo>
                  <a:pt x="363216" y="324940"/>
                  <a:pt x="447220" y="449688"/>
                  <a:pt x="653005" y="439157"/>
                </a:cubicBezTo>
                <a:cubicBezTo>
                  <a:pt x="1012869" y="420743"/>
                  <a:pt x="1098797" y="172039"/>
                  <a:pt x="1437689" y="192785"/>
                </a:cubicBezTo>
                <a:cubicBezTo>
                  <a:pt x="1909188" y="221662"/>
                  <a:pt x="2325175" y="509934"/>
                  <a:pt x="2592745" y="675314"/>
                </a:cubicBezTo>
                <a:cubicBezTo>
                  <a:pt x="1728497" y="675314"/>
                  <a:pt x="864249" y="675314"/>
                  <a:pt x="23" y="675314"/>
                </a:cubicBezTo>
                <a:cubicBezTo>
                  <a:pt x="0" y="450209"/>
                  <a:pt x="0" y="225105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6"/>
          <p:cNvSpPr/>
          <p:nvPr/>
        </p:nvSpPr>
        <p:spPr>
          <a:xfrm>
            <a:off x="-104230" y="-91747"/>
            <a:ext cx="3770950" cy="2448713"/>
          </a:xfrm>
          <a:custGeom>
            <a:avLst/>
            <a:gdLst/>
            <a:ahLst/>
            <a:cxnLst/>
            <a:rect l="l" t="t" r="r" b="b"/>
            <a:pathLst>
              <a:path w="530000" h="344162" extrusionOk="0">
                <a:moveTo>
                  <a:pt x="0" y="285644"/>
                </a:moveTo>
                <a:cubicBezTo>
                  <a:pt x="30485" y="336966"/>
                  <a:pt x="53066" y="344984"/>
                  <a:pt x="67289" y="344101"/>
                </a:cubicBezTo>
                <a:cubicBezTo>
                  <a:pt x="137658" y="339729"/>
                  <a:pt x="178698" y="240438"/>
                  <a:pt x="242023" y="99201"/>
                </a:cubicBezTo>
                <a:cubicBezTo>
                  <a:pt x="275769" y="23939"/>
                  <a:pt x="393633" y="27518"/>
                  <a:pt x="393633" y="27518"/>
                </a:cubicBezTo>
                <a:cubicBezTo>
                  <a:pt x="413473" y="29353"/>
                  <a:pt x="441172" y="34879"/>
                  <a:pt x="478860" y="27518"/>
                </a:cubicBezTo>
                <a:cubicBezTo>
                  <a:pt x="500874" y="23215"/>
                  <a:pt x="518336" y="16080"/>
                  <a:pt x="530000" y="10464"/>
                </a:cubicBezTo>
                <a:cubicBezTo>
                  <a:pt x="353341" y="6976"/>
                  <a:pt x="176659" y="3488"/>
                  <a:pt x="0" y="0"/>
                </a:cubicBezTo>
                <a:cubicBezTo>
                  <a:pt x="0" y="95192"/>
                  <a:pt x="0" y="190429"/>
                  <a:pt x="0" y="28564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6"/>
          <p:cNvSpPr/>
          <p:nvPr/>
        </p:nvSpPr>
        <p:spPr>
          <a:xfrm>
            <a:off x="8767173" y="-91759"/>
            <a:ext cx="3653618" cy="2291158"/>
          </a:xfrm>
          <a:custGeom>
            <a:avLst/>
            <a:gdLst/>
            <a:ahLst/>
            <a:cxnLst/>
            <a:rect l="l" t="t" r="r" b="b"/>
            <a:pathLst>
              <a:path w="524380" h="328835" extrusionOk="0">
                <a:moveTo>
                  <a:pt x="767" y="0"/>
                </a:moveTo>
                <a:cubicBezTo>
                  <a:pt x="-750" y="12049"/>
                  <a:pt x="-795" y="28786"/>
                  <a:pt x="8083" y="43916"/>
                </a:cubicBezTo>
                <a:cubicBezTo>
                  <a:pt x="22374" y="68331"/>
                  <a:pt x="47967" y="68376"/>
                  <a:pt x="71408" y="82871"/>
                </a:cubicBezTo>
                <a:cubicBezTo>
                  <a:pt x="116162" y="110593"/>
                  <a:pt x="99470" y="157951"/>
                  <a:pt x="132288" y="199761"/>
                </a:cubicBezTo>
                <a:cubicBezTo>
                  <a:pt x="170541" y="248478"/>
                  <a:pt x="230062" y="231129"/>
                  <a:pt x="344166" y="258217"/>
                </a:cubicBezTo>
                <a:cubicBezTo>
                  <a:pt x="389350" y="268930"/>
                  <a:pt x="452109" y="288770"/>
                  <a:pt x="524381" y="328835"/>
                </a:cubicBezTo>
                <a:cubicBezTo>
                  <a:pt x="522750" y="219216"/>
                  <a:pt x="521142" y="109597"/>
                  <a:pt x="519511" y="0"/>
                </a:cubicBezTo>
                <a:cubicBezTo>
                  <a:pt x="346566" y="0"/>
                  <a:pt x="173667" y="0"/>
                  <a:pt x="76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6"/>
          <p:cNvSpPr/>
          <p:nvPr/>
        </p:nvSpPr>
        <p:spPr>
          <a:xfrm rot="183003">
            <a:off x="10484725" y="5003620"/>
            <a:ext cx="2304762" cy="2141264"/>
          </a:xfrm>
          <a:custGeom>
            <a:avLst/>
            <a:gdLst/>
            <a:ahLst/>
            <a:cxnLst/>
            <a:rect l="l" t="t" r="r" b="b"/>
            <a:pathLst>
              <a:path w="1140767" h="1059842" extrusionOk="0">
                <a:moveTo>
                  <a:pt x="724597" y="952880"/>
                </a:moveTo>
                <a:cubicBezTo>
                  <a:pt x="725639" y="914808"/>
                  <a:pt x="730191" y="876758"/>
                  <a:pt x="734744" y="838890"/>
                </a:cubicBezTo>
                <a:cubicBezTo>
                  <a:pt x="736805" y="821654"/>
                  <a:pt x="738322" y="799481"/>
                  <a:pt x="761899" y="799028"/>
                </a:cubicBezTo>
                <a:cubicBezTo>
                  <a:pt x="774062" y="798802"/>
                  <a:pt x="790641" y="822379"/>
                  <a:pt x="784820" y="786458"/>
                </a:cubicBezTo>
                <a:cubicBezTo>
                  <a:pt x="777210" y="739349"/>
                  <a:pt x="805113" y="722997"/>
                  <a:pt x="847851" y="720166"/>
                </a:cubicBezTo>
                <a:cubicBezTo>
                  <a:pt x="910610" y="716021"/>
                  <a:pt x="972237" y="708819"/>
                  <a:pt x="1031395" y="682252"/>
                </a:cubicBezTo>
                <a:cubicBezTo>
                  <a:pt x="1131185" y="637475"/>
                  <a:pt x="1155125" y="587626"/>
                  <a:pt x="1133359" y="479909"/>
                </a:cubicBezTo>
                <a:cubicBezTo>
                  <a:pt x="1111277" y="370539"/>
                  <a:pt x="1040749" y="292514"/>
                  <a:pt x="973709" y="211523"/>
                </a:cubicBezTo>
                <a:cubicBezTo>
                  <a:pt x="959894" y="194831"/>
                  <a:pt x="941209" y="175285"/>
                  <a:pt x="916227" y="187583"/>
                </a:cubicBezTo>
                <a:cubicBezTo>
                  <a:pt x="892808" y="199111"/>
                  <a:pt x="903974" y="222915"/>
                  <a:pt x="905129" y="242280"/>
                </a:cubicBezTo>
                <a:cubicBezTo>
                  <a:pt x="909727" y="318855"/>
                  <a:pt x="910452" y="395249"/>
                  <a:pt x="884587" y="468857"/>
                </a:cubicBezTo>
                <a:cubicBezTo>
                  <a:pt x="875640" y="494359"/>
                  <a:pt x="861372" y="527652"/>
                  <a:pt x="830479" y="517302"/>
                </a:cubicBezTo>
                <a:cubicBezTo>
                  <a:pt x="792113" y="504460"/>
                  <a:pt x="815803" y="469921"/>
                  <a:pt x="825882" y="449311"/>
                </a:cubicBezTo>
                <a:cubicBezTo>
                  <a:pt x="879106" y="340529"/>
                  <a:pt x="864135" y="238452"/>
                  <a:pt x="811908" y="133046"/>
                </a:cubicBezTo>
                <a:cubicBezTo>
                  <a:pt x="784502" y="77760"/>
                  <a:pt x="746725" y="51873"/>
                  <a:pt x="689696" y="41749"/>
                </a:cubicBezTo>
                <a:cubicBezTo>
                  <a:pt x="635815" y="32191"/>
                  <a:pt x="614751" y="47456"/>
                  <a:pt x="624309" y="105188"/>
                </a:cubicBezTo>
                <a:cubicBezTo>
                  <a:pt x="636766" y="180359"/>
                  <a:pt x="644014" y="256435"/>
                  <a:pt x="651963" y="332263"/>
                </a:cubicBezTo>
                <a:cubicBezTo>
                  <a:pt x="653729" y="349091"/>
                  <a:pt x="656742" y="373234"/>
                  <a:pt x="641318" y="381388"/>
                </a:cubicBezTo>
                <a:cubicBezTo>
                  <a:pt x="639076" y="382565"/>
                  <a:pt x="636471" y="383403"/>
                  <a:pt x="633414" y="383856"/>
                </a:cubicBezTo>
                <a:cubicBezTo>
                  <a:pt x="610856" y="387095"/>
                  <a:pt x="603812" y="369406"/>
                  <a:pt x="600823" y="352126"/>
                </a:cubicBezTo>
                <a:cubicBezTo>
                  <a:pt x="599826" y="346305"/>
                  <a:pt x="599260" y="340529"/>
                  <a:pt x="598739" y="335592"/>
                </a:cubicBezTo>
                <a:cubicBezTo>
                  <a:pt x="592737" y="279899"/>
                  <a:pt x="593144" y="223549"/>
                  <a:pt x="588841" y="167607"/>
                </a:cubicBezTo>
                <a:cubicBezTo>
                  <a:pt x="576430" y="6666"/>
                  <a:pt x="557881" y="-8757"/>
                  <a:pt x="399431" y="5737"/>
                </a:cubicBezTo>
                <a:cubicBezTo>
                  <a:pt x="337487" y="11400"/>
                  <a:pt x="327816" y="26416"/>
                  <a:pt x="357305" y="82743"/>
                </a:cubicBezTo>
                <a:cubicBezTo>
                  <a:pt x="389556" y="144302"/>
                  <a:pt x="413632" y="207876"/>
                  <a:pt x="419498" y="278019"/>
                </a:cubicBezTo>
                <a:cubicBezTo>
                  <a:pt x="391662" y="257613"/>
                  <a:pt x="377077" y="231023"/>
                  <a:pt x="365684" y="201920"/>
                </a:cubicBezTo>
                <a:cubicBezTo>
                  <a:pt x="346909" y="153882"/>
                  <a:pt x="330421" y="104531"/>
                  <a:pt x="307002" y="58781"/>
                </a:cubicBezTo>
                <a:cubicBezTo>
                  <a:pt x="275407" y="-3005"/>
                  <a:pt x="79361" y="-21803"/>
                  <a:pt x="35241" y="30198"/>
                </a:cubicBezTo>
                <a:cubicBezTo>
                  <a:pt x="33814" y="31874"/>
                  <a:pt x="32750" y="33890"/>
                  <a:pt x="31549" y="35747"/>
                </a:cubicBezTo>
                <a:cubicBezTo>
                  <a:pt x="-13068" y="104961"/>
                  <a:pt x="18776" y="210391"/>
                  <a:pt x="93267" y="246289"/>
                </a:cubicBezTo>
                <a:cubicBezTo>
                  <a:pt x="130615" y="264294"/>
                  <a:pt x="177022" y="269617"/>
                  <a:pt x="204517" y="315186"/>
                </a:cubicBezTo>
                <a:cubicBezTo>
                  <a:pt x="128735" y="324947"/>
                  <a:pt x="70211" y="278880"/>
                  <a:pt x="0" y="276230"/>
                </a:cubicBezTo>
                <a:cubicBezTo>
                  <a:pt x="2650" y="317405"/>
                  <a:pt x="1970" y="355863"/>
                  <a:pt x="8176" y="393187"/>
                </a:cubicBezTo>
                <a:cubicBezTo>
                  <a:pt x="21562" y="473748"/>
                  <a:pt x="55761" y="498798"/>
                  <a:pt x="137704" y="493679"/>
                </a:cubicBezTo>
                <a:cubicBezTo>
                  <a:pt x="193759" y="490169"/>
                  <a:pt x="249746" y="485526"/>
                  <a:pt x="305847" y="483487"/>
                </a:cubicBezTo>
                <a:cubicBezTo>
                  <a:pt x="333501" y="482491"/>
                  <a:pt x="367315" y="488108"/>
                  <a:pt x="369852" y="519476"/>
                </a:cubicBezTo>
                <a:cubicBezTo>
                  <a:pt x="372910" y="557164"/>
                  <a:pt x="334497" y="554672"/>
                  <a:pt x="310150" y="555238"/>
                </a:cubicBezTo>
                <a:cubicBezTo>
                  <a:pt x="242838" y="556801"/>
                  <a:pt x="174915" y="558953"/>
                  <a:pt x="108192" y="551773"/>
                </a:cubicBezTo>
                <a:cubicBezTo>
                  <a:pt x="44686" y="544933"/>
                  <a:pt x="38616" y="567718"/>
                  <a:pt x="60743" y="617341"/>
                </a:cubicBezTo>
                <a:cubicBezTo>
                  <a:pt x="84479" y="670542"/>
                  <a:pt x="106312" y="724650"/>
                  <a:pt x="131543" y="777149"/>
                </a:cubicBezTo>
                <a:cubicBezTo>
                  <a:pt x="167668" y="852320"/>
                  <a:pt x="211130" y="859998"/>
                  <a:pt x="272825" y="804056"/>
                </a:cubicBezTo>
                <a:cubicBezTo>
                  <a:pt x="299437" y="779935"/>
                  <a:pt x="324147" y="753572"/>
                  <a:pt x="352027" y="731105"/>
                </a:cubicBezTo>
                <a:cubicBezTo>
                  <a:pt x="362129" y="722951"/>
                  <a:pt x="372841" y="718331"/>
                  <a:pt x="383237" y="717153"/>
                </a:cubicBezTo>
                <a:cubicBezTo>
                  <a:pt x="400722" y="715205"/>
                  <a:pt x="417323" y="723065"/>
                  <a:pt x="428783" y="740617"/>
                </a:cubicBezTo>
                <a:cubicBezTo>
                  <a:pt x="441308" y="759756"/>
                  <a:pt x="434015" y="771306"/>
                  <a:pt x="421876" y="779935"/>
                </a:cubicBezTo>
                <a:cubicBezTo>
                  <a:pt x="414039" y="785507"/>
                  <a:pt x="404187" y="789855"/>
                  <a:pt x="396351" y="794249"/>
                </a:cubicBezTo>
                <a:cubicBezTo>
                  <a:pt x="361132" y="813953"/>
                  <a:pt x="323739" y="829808"/>
                  <a:pt x="288339" y="849218"/>
                </a:cubicBezTo>
                <a:cubicBezTo>
                  <a:pt x="267299" y="860768"/>
                  <a:pt x="239849" y="871956"/>
                  <a:pt x="245737" y="902759"/>
                </a:cubicBezTo>
                <a:cubicBezTo>
                  <a:pt x="251400" y="932383"/>
                  <a:pt x="268499" y="956526"/>
                  <a:pt x="300389" y="964906"/>
                </a:cubicBezTo>
                <a:cubicBezTo>
                  <a:pt x="335086" y="974034"/>
                  <a:pt x="370373" y="981168"/>
                  <a:pt x="404708" y="991473"/>
                </a:cubicBezTo>
                <a:cubicBezTo>
                  <a:pt x="436099" y="1000873"/>
                  <a:pt x="456687" y="991836"/>
                  <a:pt x="470208" y="962415"/>
                </a:cubicBezTo>
                <a:cubicBezTo>
                  <a:pt x="487398" y="924977"/>
                  <a:pt x="512357" y="893404"/>
                  <a:pt x="546307" y="869782"/>
                </a:cubicBezTo>
                <a:cubicBezTo>
                  <a:pt x="563678" y="857688"/>
                  <a:pt x="584448" y="848651"/>
                  <a:pt x="600438" y="868944"/>
                </a:cubicBezTo>
                <a:cubicBezTo>
                  <a:pt x="616677" y="889554"/>
                  <a:pt x="602635" y="908851"/>
                  <a:pt x="586282" y="921082"/>
                </a:cubicBezTo>
                <a:cubicBezTo>
                  <a:pt x="557201" y="942824"/>
                  <a:pt x="530182" y="966039"/>
                  <a:pt x="510205" y="996478"/>
                </a:cubicBezTo>
                <a:cubicBezTo>
                  <a:pt x="497613" y="1015639"/>
                  <a:pt x="494080" y="1035412"/>
                  <a:pt x="519559" y="1046827"/>
                </a:cubicBezTo>
                <a:cubicBezTo>
                  <a:pt x="591491" y="1078965"/>
                  <a:pt x="721857" y="1053032"/>
                  <a:pt x="724597" y="952880"/>
                </a:cubicBezTo>
                <a:close/>
                <a:moveTo>
                  <a:pt x="528709" y="385011"/>
                </a:moveTo>
                <a:cubicBezTo>
                  <a:pt x="488938" y="381614"/>
                  <a:pt x="483752" y="342205"/>
                  <a:pt x="473854" y="314506"/>
                </a:cubicBezTo>
                <a:cubicBezTo>
                  <a:pt x="470978" y="292809"/>
                  <a:pt x="469959" y="268756"/>
                  <a:pt x="492245" y="268960"/>
                </a:cubicBezTo>
                <a:cubicBezTo>
                  <a:pt x="538946" y="269367"/>
                  <a:pt x="531767" y="314778"/>
                  <a:pt x="542978" y="343043"/>
                </a:cubicBezTo>
                <a:cubicBezTo>
                  <a:pt x="548867" y="357878"/>
                  <a:pt x="552400" y="387050"/>
                  <a:pt x="528709" y="385011"/>
                </a:cubicBezTo>
                <a:close/>
                <a:moveTo>
                  <a:pt x="715085" y="459729"/>
                </a:moveTo>
                <a:cubicBezTo>
                  <a:pt x="693093" y="421589"/>
                  <a:pt x="699253" y="382905"/>
                  <a:pt x="720974" y="346192"/>
                </a:cubicBezTo>
                <a:cubicBezTo>
                  <a:pt x="734676" y="332036"/>
                  <a:pt x="753904" y="305809"/>
                  <a:pt x="768105" y="329681"/>
                </a:cubicBezTo>
                <a:cubicBezTo>
                  <a:pt x="793698" y="372736"/>
                  <a:pt x="757846" y="413798"/>
                  <a:pt x="746453" y="455154"/>
                </a:cubicBezTo>
                <a:cubicBezTo>
                  <a:pt x="742671" y="468902"/>
                  <a:pt x="723646" y="474586"/>
                  <a:pt x="715085" y="459729"/>
                </a:cubicBezTo>
                <a:close/>
                <a:moveTo>
                  <a:pt x="417595" y="537323"/>
                </a:moveTo>
                <a:cubicBezTo>
                  <a:pt x="418954" y="490645"/>
                  <a:pt x="464229" y="498753"/>
                  <a:pt x="492721" y="488153"/>
                </a:cubicBezTo>
                <a:cubicBezTo>
                  <a:pt x="507669" y="482581"/>
                  <a:pt x="536908" y="479660"/>
                  <a:pt x="534394" y="503282"/>
                </a:cubicBezTo>
                <a:cubicBezTo>
                  <a:pt x="530159" y="542985"/>
                  <a:pt x="490660" y="547356"/>
                  <a:pt x="462779" y="556665"/>
                </a:cubicBezTo>
                <a:cubicBezTo>
                  <a:pt x="441014" y="559089"/>
                  <a:pt x="416938" y="559609"/>
                  <a:pt x="417595" y="537323"/>
                </a:cubicBezTo>
                <a:close/>
                <a:moveTo>
                  <a:pt x="477999" y="694572"/>
                </a:moveTo>
                <a:cubicBezTo>
                  <a:pt x="494940" y="647441"/>
                  <a:pt x="549433" y="649003"/>
                  <a:pt x="588592" y="631473"/>
                </a:cubicBezTo>
                <a:cubicBezTo>
                  <a:pt x="601592" y="625653"/>
                  <a:pt x="618080" y="636705"/>
                  <a:pt x="612079" y="652763"/>
                </a:cubicBezTo>
                <a:cubicBezTo>
                  <a:pt x="596632" y="693984"/>
                  <a:pt x="562863" y="713846"/>
                  <a:pt x="520737" y="720415"/>
                </a:cubicBezTo>
                <a:cubicBezTo>
                  <a:pt x="501078" y="718874"/>
                  <a:pt x="468600" y="720709"/>
                  <a:pt x="477999" y="69457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/>
          <p:nvPr/>
        </p:nvSpPr>
        <p:spPr>
          <a:xfrm flipH="1">
            <a:off x="-751482" y="3850676"/>
            <a:ext cx="2407018" cy="2236267"/>
          </a:xfrm>
          <a:custGeom>
            <a:avLst/>
            <a:gdLst/>
            <a:ahLst/>
            <a:cxnLst/>
            <a:rect l="l" t="t" r="r" b="b"/>
            <a:pathLst>
              <a:path w="1140767" h="1059842" extrusionOk="0">
                <a:moveTo>
                  <a:pt x="724597" y="952880"/>
                </a:moveTo>
                <a:cubicBezTo>
                  <a:pt x="725639" y="914808"/>
                  <a:pt x="730191" y="876758"/>
                  <a:pt x="734744" y="838890"/>
                </a:cubicBezTo>
                <a:cubicBezTo>
                  <a:pt x="736805" y="821654"/>
                  <a:pt x="738322" y="799481"/>
                  <a:pt x="761899" y="799028"/>
                </a:cubicBezTo>
                <a:cubicBezTo>
                  <a:pt x="774062" y="798802"/>
                  <a:pt x="790641" y="822379"/>
                  <a:pt x="784820" y="786458"/>
                </a:cubicBezTo>
                <a:cubicBezTo>
                  <a:pt x="777210" y="739349"/>
                  <a:pt x="805113" y="722997"/>
                  <a:pt x="847851" y="720166"/>
                </a:cubicBezTo>
                <a:cubicBezTo>
                  <a:pt x="910610" y="716021"/>
                  <a:pt x="972237" y="708819"/>
                  <a:pt x="1031395" y="682252"/>
                </a:cubicBezTo>
                <a:cubicBezTo>
                  <a:pt x="1131185" y="637475"/>
                  <a:pt x="1155125" y="587626"/>
                  <a:pt x="1133359" y="479909"/>
                </a:cubicBezTo>
                <a:cubicBezTo>
                  <a:pt x="1111277" y="370539"/>
                  <a:pt x="1040749" y="292514"/>
                  <a:pt x="973709" y="211523"/>
                </a:cubicBezTo>
                <a:cubicBezTo>
                  <a:pt x="959894" y="194831"/>
                  <a:pt x="941209" y="175285"/>
                  <a:pt x="916227" y="187583"/>
                </a:cubicBezTo>
                <a:cubicBezTo>
                  <a:pt x="892808" y="199111"/>
                  <a:pt x="903974" y="222915"/>
                  <a:pt x="905129" y="242280"/>
                </a:cubicBezTo>
                <a:cubicBezTo>
                  <a:pt x="909727" y="318855"/>
                  <a:pt x="910452" y="395249"/>
                  <a:pt x="884587" y="468857"/>
                </a:cubicBezTo>
                <a:cubicBezTo>
                  <a:pt x="875640" y="494359"/>
                  <a:pt x="861372" y="527652"/>
                  <a:pt x="830479" y="517302"/>
                </a:cubicBezTo>
                <a:cubicBezTo>
                  <a:pt x="792113" y="504460"/>
                  <a:pt x="815803" y="469921"/>
                  <a:pt x="825882" y="449311"/>
                </a:cubicBezTo>
                <a:cubicBezTo>
                  <a:pt x="879106" y="340529"/>
                  <a:pt x="864135" y="238452"/>
                  <a:pt x="811908" y="133046"/>
                </a:cubicBezTo>
                <a:cubicBezTo>
                  <a:pt x="784502" y="77760"/>
                  <a:pt x="746725" y="51873"/>
                  <a:pt x="689696" y="41749"/>
                </a:cubicBezTo>
                <a:cubicBezTo>
                  <a:pt x="635815" y="32191"/>
                  <a:pt x="614751" y="47456"/>
                  <a:pt x="624309" y="105188"/>
                </a:cubicBezTo>
                <a:cubicBezTo>
                  <a:pt x="636766" y="180359"/>
                  <a:pt x="644014" y="256435"/>
                  <a:pt x="651963" y="332263"/>
                </a:cubicBezTo>
                <a:cubicBezTo>
                  <a:pt x="653729" y="349091"/>
                  <a:pt x="656742" y="373234"/>
                  <a:pt x="641318" y="381388"/>
                </a:cubicBezTo>
                <a:cubicBezTo>
                  <a:pt x="639076" y="382565"/>
                  <a:pt x="636471" y="383403"/>
                  <a:pt x="633414" y="383856"/>
                </a:cubicBezTo>
                <a:cubicBezTo>
                  <a:pt x="610856" y="387095"/>
                  <a:pt x="603812" y="369406"/>
                  <a:pt x="600823" y="352126"/>
                </a:cubicBezTo>
                <a:cubicBezTo>
                  <a:pt x="599826" y="346305"/>
                  <a:pt x="599260" y="340529"/>
                  <a:pt x="598739" y="335592"/>
                </a:cubicBezTo>
                <a:cubicBezTo>
                  <a:pt x="592737" y="279899"/>
                  <a:pt x="593144" y="223549"/>
                  <a:pt x="588841" y="167607"/>
                </a:cubicBezTo>
                <a:cubicBezTo>
                  <a:pt x="576430" y="6666"/>
                  <a:pt x="557881" y="-8757"/>
                  <a:pt x="399431" y="5737"/>
                </a:cubicBezTo>
                <a:cubicBezTo>
                  <a:pt x="337487" y="11400"/>
                  <a:pt x="327816" y="26416"/>
                  <a:pt x="357305" y="82743"/>
                </a:cubicBezTo>
                <a:cubicBezTo>
                  <a:pt x="389556" y="144302"/>
                  <a:pt x="413632" y="207876"/>
                  <a:pt x="419498" y="278019"/>
                </a:cubicBezTo>
                <a:cubicBezTo>
                  <a:pt x="391662" y="257613"/>
                  <a:pt x="377077" y="231023"/>
                  <a:pt x="365684" y="201920"/>
                </a:cubicBezTo>
                <a:cubicBezTo>
                  <a:pt x="346909" y="153882"/>
                  <a:pt x="330421" y="104531"/>
                  <a:pt x="307002" y="58781"/>
                </a:cubicBezTo>
                <a:cubicBezTo>
                  <a:pt x="275407" y="-3005"/>
                  <a:pt x="79361" y="-21803"/>
                  <a:pt x="35241" y="30198"/>
                </a:cubicBezTo>
                <a:cubicBezTo>
                  <a:pt x="33814" y="31874"/>
                  <a:pt x="32750" y="33890"/>
                  <a:pt x="31549" y="35747"/>
                </a:cubicBezTo>
                <a:cubicBezTo>
                  <a:pt x="-13068" y="104961"/>
                  <a:pt x="18776" y="210391"/>
                  <a:pt x="93267" y="246289"/>
                </a:cubicBezTo>
                <a:cubicBezTo>
                  <a:pt x="130615" y="264294"/>
                  <a:pt x="177022" y="269617"/>
                  <a:pt x="204517" y="315186"/>
                </a:cubicBezTo>
                <a:cubicBezTo>
                  <a:pt x="128735" y="324947"/>
                  <a:pt x="70211" y="278880"/>
                  <a:pt x="0" y="276230"/>
                </a:cubicBezTo>
                <a:cubicBezTo>
                  <a:pt x="2650" y="317405"/>
                  <a:pt x="1970" y="355863"/>
                  <a:pt x="8176" y="393187"/>
                </a:cubicBezTo>
                <a:cubicBezTo>
                  <a:pt x="21562" y="473748"/>
                  <a:pt x="55761" y="498798"/>
                  <a:pt x="137704" y="493679"/>
                </a:cubicBezTo>
                <a:cubicBezTo>
                  <a:pt x="193759" y="490169"/>
                  <a:pt x="249746" y="485526"/>
                  <a:pt x="305847" y="483487"/>
                </a:cubicBezTo>
                <a:cubicBezTo>
                  <a:pt x="333501" y="482491"/>
                  <a:pt x="367315" y="488108"/>
                  <a:pt x="369852" y="519476"/>
                </a:cubicBezTo>
                <a:cubicBezTo>
                  <a:pt x="372910" y="557164"/>
                  <a:pt x="334497" y="554672"/>
                  <a:pt x="310150" y="555238"/>
                </a:cubicBezTo>
                <a:cubicBezTo>
                  <a:pt x="242838" y="556801"/>
                  <a:pt x="174915" y="558953"/>
                  <a:pt x="108192" y="551773"/>
                </a:cubicBezTo>
                <a:cubicBezTo>
                  <a:pt x="44686" y="544933"/>
                  <a:pt x="38616" y="567718"/>
                  <a:pt x="60743" y="617341"/>
                </a:cubicBezTo>
                <a:cubicBezTo>
                  <a:pt x="84479" y="670542"/>
                  <a:pt x="106312" y="724650"/>
                  <a:pt x="131543" y="777149"/>
                </a:cubicBezTo>
                <a:cubicBezTo>
                  <a:pt x="167668" y="852320"/>
                  <a:pt x="211130" y="859998"/>
                  <a:pt x="272825" y="804056"/>
                </a:cubicBezTo>
                <a:cubicBezTo>
                  <a:pt x="299437" y="779935"/>
                  <a:pt x="324147" y="753572"/>
                  <a:pt x="352027" y="731105"/>
                </a:cubicBezTo>
                <a:cubicBezTo>
                  <a:pt x="362129" y="722951"/>
                  <a:pt x="372841" y="718331"/>
                  <a:pt x="383237" y="717153"/>
                </a:cubicBezTo>
                <a:cubicBezTo>
                  <a:pt x="400722" y="715205"/>
                  <a:pt x="417323" y="723065"/>
                  <a:pt x="428783" y="740617"/>
                </a:cubicBezTo>
                <a:cubicBezTo>
                  <a:pt x="441308" y="759756"/>
                  <a:pt x="434015" y="771306"/>
                  <a:pt x="421876" y="779935"/>
                </a:cubicBezTo>
                <a:cubicBezTo>
                  <a:pt x="414039" y="785507"/>
                  <a:pt x="404187" y="789855"/>
                  <a:pt x="396351" y="794249"/>
                </a:cubicBezTo>
                <a:cubicBezTo>
                  <a:pt x="361132" y="813953"/>
                  <a:pt x="323739" y="829808"/>
                  <a:pt x="288339" y="849218"/>
                </a:cubicBezTo>
                <a:cubicBezTo>
                  <a:pt x="267299" y="860768"/>
                  <a:pt x="239849" y="871956"/>
                  <a:pt x="245737" y="902759"/>
                </a:cubicBezTo>
                <a:cubicBezTo>
                  <a:pt x="251400" y="932383"/>
                  <a:pt x="268499" y="956526"/>
                  <a:pt x="300389" y="964906"/>
                </a:cubicBezTo>
                <a:cubicBezTo>
                  <a:pt x="335086" y="974034"/>
                  <a:pt x="370373" y="981168"/>
                  <a:pt x="404708" y="991473"/>
                </a:cubicBezTo>
                <a:cubicBezTo>
                  <a:pt x="436099" y="1000873"/>
                  <a:pt x="456687" y="991836"/>
                  <a:pt x="470208" y="962415"/>
                </a:cubicBezTo>
                <a:cubicBezTo>
                  <a:pt x="487398" y="924977"/>
                  <a:pt x="512357" y="893404"/>
                  <a:pt x="546307" y="869782"/>
                </a:cubicBezTo>
                <a:cubicBezTo>
                  <a:pt x="563678" y="857688"/>
                  <a:pt x="584448" y="848651"/>
                  <a:pt x="600438" y="868944"/>
                </a:cubicBezTo>
                <a:cubicBezTo>
                  <a:pt x="616677" y="889554"/>
                  <a:pt x="602635" y="908851"/>
                  <a:pt x="586282" y="921082"/>
                </a:cubicBezTo>
                <a:cubicBezTo>
                  <a:pt x="557201" y="942824"/>
                  <a:pt x="530182" y="966039"/>
                  <a:pt x="510205" y="996478"/>
                </a:cubicBezTo>
                <a:cubicBezTo>
                  <a:pt x="497613" y="1015639"/>
                  <a:pt x="494080" y="1035412"/>
                  <a:pt x="519559" y="1046827"/>
                </a:cubicBezTo>
                <a:cubicBezTo>
                  <a:pt x="591491" y="1078965"/>
                  <a:pt x="721857" y="1053032"/>
                  <a:pt x="724597" y="952880"/>
                </a:cubicBezTo>
                <a:close/>
                <a:moveTo>
                  <a:pt x="528709" y="385011"/>
                </a:moveTo>
                <a:cubicBezTo>
                  <a:pt x="488938" y="381614"/>
                  <a:pt x="483752" y="342205"/>
                  <a:pt x="473854" y="314506"/>
                </a:cubicBezTo>
                <a:cubicBezTo>
                  <a:pt x="470978" y="292809"/>
                  <a:pt x="469959" y="268756"/>
                  <a:pt x="492245" y="268960"/>
                </a:cubicBezTo>
                <a:cubicBezTo>
                  <a:pt x="538946" y="269367"/>
                  <a:pt x="531767" y="314778"/>
                  <a:pt x="542978" y="343043"/>
                </a:cubicBezTo>
                <a:cubicBezTo>
                  <a:pt x="548867" y="357878"/>
                  <a:pt x="552400" y="387050"/>
                  <a:pt x="528709" y="385011"/>
                </a:cubicBezTo>
                <a:close/>
                <a:moveTo>
                  <a:pt x="715085" y="459729"/>
                </a:moveTo>
                <a:cubicBezTo>
                  <a:pt x="693093" y="421589"/>
                  <a:pt x="699253" y="382905"/>
                  <a:pt x="720974" y="346192"/>
                </a:cubicBezTo>
                <a:cubicBezTo>
                  <a:pt x="734676" y="332036"/>
                  <a:pt x="753904" y="305809"/>
                  <a:pt x="768105" y="329681"/>
                </a:cubicBezTo>
                <a:cubicBezTo>
                  <a:pt x="793698" y="372736"/>
                  <a:pt x="757846" y="413798"/>
                  <a:pt x="746453" y="455154"/>
                </a:cubicBezTo>
                <a:cubicBezTo>
                  <a:pt x="742671" y="468902"/>
                  <a:pt x="723646" y="474586"/>
                  <a:pt x="715085" y="459729"/>
                </a:cubicBezTo>
                <a:close/>
                <a:moveTo>
                  <a:pt x="417595" y="537323"/>
                </a:moveTo>
                <a:cubicBezTo>
                  <a:pt x="418954" y="490645"/>
                  <a:pt x="464229" y="498753"/>
                  <a:pt x="492721" y="488153"/>
                </a:cubicBezTo>
                <a:cubicBezTo>
                  <a:pt x="507669" y="482581"/>
                  <a:pt x="536908" y="479660"/>
                  <a:pt x="534394" y="503282"/>
                </a:cubicBezTo>
                <a:cubicBezTo>
                  <a:pt x="530159" y="542985"/>
                  <a:pt x="490660" y="547356"/>
                  <a:pt x="462779" y="556665"/>
                </a:cubicBezTo>
                <a:cubicBezTo>
                  <a:pt x="441014" y="559089"/>
                  <a:pt x="416938" y="559609"/>
                  <a:pt x="417595" y="537323"/>
                </a:cubicBezTo>
                <a:close/>
                <a:moveTo>
                  <a:pt x="477999" y="694572"/>
                </a:moveTo>
                <a:cubicBezTo>
                  <a:pt x="494940" y="647441"/>
                  <a:pt x="549433" y="649003"/>
                  <a:pt x="588592" y="631473"/>
                </a:cubicBezTo>
                <a:cubicBezTo>
                  <a:pt x="601592" y="625653"/>
                  <a:pt x="618080" y="636705"/>
                  <a:pt x="612079" y="652763"/>
                </a:cubicBezTo>
                <a:cubicBezTo>
                  <a:pt x="596632" y="693984"/>
                  <a:pt x="562863" y="713846"/>
                  <a:pt x="520737" y="720415"/>
                </a:cubicBezTo>
                <a:cubicBezTo>
                  <a:pt x="501078" y="718874"/>
                  <a:pt x="468600" y="720709"/>
                  <a:pt x="477999" y="69457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6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5 One column">
  <p:cSld name="CUSTOM_5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8"/>
          <p:cNvSpPr txBox="1">
            <a:spLocks noGrp="1"/>
          </p:cNvSpPr>
          <p:nvPr>
            <p:ph type="subTitle" idx="1"/>
          </p:nvPr>
        </p:nvSpPr>
        <p:spPr>
          <a:xfrm>
            <a:off x="1021500" y="2006925"/>
            <a:ext cx="101490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1pPr>
            <a:lvl2pPr lvl="1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2pPr>
            <a:lvl3pPr lvl="2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3pPr>
            <a:lvl4pPr lvl="3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4pPr>
            <a:lvl5pPr lvl="4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5pPr>
            <a:lvl6pPr lvl="5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6pPr>
            <a:lvl7pPr lvl="6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7pPr>
            <a:lvl8pPr lvl="7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8pPr>
            <a:lvl9pPr lvl="8" rtl="0">
              <a:spcBef>
                <a:spcPts val="2100"/>
              </a:spcBef>
              <a:spcAft>
                <a:spcPts val="2100"/>
              </a:spcAft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179" name="Google Shape;179;p8"/>
          <p:cNvSpPr txBox="1">
            <a:spLocks noGrp="1"/>
          </p:cNvSpPr>
          <p:nvPr>
            <p:ph type="title"/>
          </p:nvPr>
        </p:nvSpPr>
        <p:spPr>
          <a:xfrm>
            <a:off x="1021500" y="576125"/>
            <a:ext cx="101490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80" name="Google Shape;180;p8"/>
          <p:cNvSpPr txBox="1">
            <a:spLocks noGrp="1"/>
          </p:cNvSpPr>
          <p:nvPr>
            <p:ph type="body" idx="2"/>
          </p:nvPr>
        </p:nvSpPr>
        <p:spPr>
          <a:xfrm>
            <a:off x="1021500" y="2667100"/>
            <a:ext cx="10149000" cy="3436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81" name="Google Shape;181;p8"/>
          <p:cNvSpPr/>
          <p:nvPr/>
        </p:nvSpPr>
        <p:spPr>
          <a:xfrm flipH="1">
            <a:off x="2704705" y="4410500"/>
            <a:ext cx="9534820" cy="2493593"/>
          </a:xfrm>
          <a:custGeom>
            <a:avLst/>
            <a:gdLst/>
            <a:ahLst/>
            <a:cxnLst/>
            <a:rect l="l" t="t" r="r" b="b"/>
            <a:pathLst>
              <a:path w="2592745" h="675313" extrusionOk="0">
                <a:moveTo>
                  <a:pt x="0" y="0"/>
                </a:moveTo>
                <a:cubicBezTo>
                  <a:pt x="100515" y="96959"/>
                  <a:pt x="189388" y="176002"/>
                  <a:pt x="259689" y="236225"/>
                </a:cubicBezTo>
                <a:cubicBezTo>
                  <a:pt x="363216" y="324940"/>
                  <a:pt x="447220" y="449688"/>
                  <a:pt x="653005" y="439157"/>
                </a:cubicBezTo>
                <a:cubicBezTo>
                  <a:pt x="1012869" y="420743"/>
                  <a:pt x="1098797" y="172039"/>
                  <a:pt x="1437689" y="192785"/>
                </a:cubicBezTo>
                <a:cubicBezTo>
                  <a:pt x="1909188" y="221662"/>
                  <a:pt x="2325175" y="509934"/>
                  <a:pt x="2592745" y="675314"/>
                </a:cubicBezTo>
                <a:cubicBezTo>
                  <a:pt x="1728497" y="675314"/>
                  <a:pt x="864249" y="675314"/>
                  <a:pt x="23" y="675314"/>
                </a:cubicBezTo>
                <a:cubicBezTo>
                  <a:pt x="0" y="450209"/>
                  <a:pt x="0" y="225105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8"/>
          <p:cNvSpPr/>
          <p:nvPr/>
        </p:nvSpPr>
        <p:spPr>
          <a:xfrm flipH="1">
            <a:off x="-166561" y="-3"/>
            <a:ext cx="2526201" cy="1584163"/>
          </a:xfrm>
          <a:custGeom>
            <a:avLst/>
            <a:gdLst/>
            <a:ahLst/>
            <a:cxnLst/>
            <a:rect l="l" t="t" r="r" b="b"/>
            <a:pathLst>
              <a:path w="524380" h="328835" extrusionOk="0">
                <a:moveTo>
                  <a:pt x="767" y="0"/>
                </a:moveTo>
                <a:cubicBezTo>
                  <a:pt x="-750" y="12049"/>
                  <a:pt x="-795" y="28786"/>
                  <a:pt x="8083" y="43916"/>
                </a:cubicBezTo>
                <a:cubicBezTo>
                  <a:pt x="22374" y="68331"/>
                  <a:pt x="47967" y="68376"/>
                  <a:pt x="71408" y="82871"/>
                </a:cubicBezTo>
                <a:cubicBezTo>
                  <a:pt x="116162" y="110593"/>
                  <a:pt x="99470" y="157951"/>
                  <a:pt x="132288" y="199761"/>
                </a:cubicBezTo>
                <a:cubicBezTo>
                  <a:pt x="170541" y="248478"/>
                  <a:pt x="230062" y="231129"/>
                  <a:pt x="344166" y="258217"/>
                </a:cubicBezTo>
                <a:cubicBezTo>
                  <a:pt x="389350" y="268930"/>
                  <a:pt x="452109" y="288770"/>
                  <a:pt x="524381" y="328835"/>
                </a:cubicBezTo>
                <a:cubicBezTo>
                  <a:pt x="522750" y="219216"/>
                  <a:pt x="521142" y="109597"/>
                  <a:pt x="519511" y="0"/>
                </a:cubicBezTo>
                <a:cubicBezTo>
                  <a:pt x="346566" y="0"/>
                  <a:pt x="173667" y="0"/>
                  <a:pt x="76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83" name="Google Shape;183;p8"/>
          <p:cNvGrpSpPr/>
          <p:nvPr/>
        </p:nvGrpSpPr>
        <p:grpSpPr>
          <a:xfrm rot="-1712204">
            <a:off x="11547652" y="5511477"/>
            <a:ext cx="692384" cy="1447341"/>
            <a:chOff x="3738387" y="3620790"/>
            <a:chExt cx="274291" cy="573370"/>
          </a:xfrm>
        </p:grpSpPr>
        <p:sp>
          <p:nvSpPr>
            <p:cNvPr id="184" name="Google Shape;184;p8"/>
            <p:cNvSpPr/>
            <p:nvPr/>
          </p:nvSpPr>
          <p:spPr>
            <a:xfrm>
              <a:off x="3738387" y="3620790"/>
              <a:ext cx="183105" cy="573370"/>
            </a:xfrm>
            <a:custGeom>
              <a:avLst/>
              <a:gdLst/>
              <a:ahLst/>
              <a:cxnLst/>
              <a:rect l="l" t="t" r="r" b="b"/>
              <a:pathLst>
                <a:path w="183105" h="573370" extrusionOk="0">
                  <a:moveTo>
                    <a:pt x="167673" y="373564"/>
                  </a:moveTo>
                  <a:cubicBezTo>
                    <a:pt x="161829" y="377595"/>
                    <a:pt x="159882" y="387470"/>
                    <a:pt x="158545" y="393834"/>
                  </a:cubicBezTo>
                  <a:cubicBezTo>
                    <a:pt x="156303" y="404411"/>
                    <a:pt x="156054" y="415260"/>
                    <a:pt x="155624" y="426018"/>
                  </a:cubicBezTo>
                  <a:cubicBezTo>
                    <a:pt x="154763" y="447625"/>
                    <a:pt x="149576" y="467850"/>
                    <a:pt x="143756" y="488324"/>
                  </a:cubicBezTo>
                  <a:cubicBezTo>
                    <a:pt x="144163" y="434058"/>
                    <a:pt x="155850" y="378773"/>
                    <a:pt x="146609" y="324915"/>
                  </a:cubicBezTo>
                  <a:cubicBezTo>
                    <a:pt x="145522" y="318573"/>
                    <a:pt x="143982" y="312231"/>
                    <a:pt x="142080" y="305935"/>
                  </a:cubicBezTo>
                  <a:cubicBezTo>
                    <a:pt x="146315" y="298166"/>
                    <a:pt x="149644" y="290036"/>
                    <a:pt x="151388" y="281316"/>
                  </a:cubicBezTo>
                  <a:cubicBezTo>
                    <a:pt x="151909" y="278734"/>
                    <a:pt x="152272" y="276107"/>
                    <a:pt x="152543" y="273480"/>
                  </a:cubicBezTo>
                  <a:cubicBezTo>
                    <a:pt x="152566" y="273434"/>
                    <a:pt x="152589" y="273412"/>
                    <a:pt x="152611" y="273366"/>
                  </a:cubicBezTo>
                  <a:cubicBezTo>
                    <a:pt x="158455" y="260207"/>
                    <a:pt x="172519" y="255361"/>
                    <a:pt x="174739" y="239665"/>
                  </a:cubicBezTo>
                  <a:cubicBezTo>
                    <a:pt x="175713" y="232757"/>
                    <a:pt x="174988" y="221795"/>
                    <a:pt x="165159" y="223653"/>
                  </a:cubicBezTo>
                  <a:cubicBezTo>
                    <a:pt x="154650" y="225623"/>
                    <a:pt x="149916" y="240820"/>
                    <a:pt x="148285" y="249563"/>
                  </a:cubicBezTo>
                  <a:cubicBezTo>
                    <a:pt x="145205" y="266096"/>
                    <a:pt x="145409" y="281384"/>
                    <a:pt x="138999" y="296627"/>
                  </a:cubicBezTo>
                  <a:cubicBezTo>
                    <a:pt x="133383" y="280750"/>
                    <a:pt x="125841" y="264964"/>
                    <a:pt x="117868" y="249178"/>
                  </a:cubicBezTo>
                  <a:cubicBezTo>
                    <a:pt x="118072" y="245010"/>
                    <a:pt x="118344" y="240843"/>
                    <a:pt x="118661" y="236676"/>
                  </a:cubicBezTo>
                  <a:cubicBezTo>
                    <a:pt x="124119" y="221682"/>
                    <a:pt x="134085" y="208886"/>
                    <a:pt x="142216" y="195002"/>
                  </a:cubicBezTo>
                  <a:cubicBezTo>
                    <a:pt x="146926" y="186962"/>
                    <a:pt x="159134" y="167167"/>
                    <a:pt x="145069" y="161165"/>
                  </a:cubicBezTo>
                  <a:cubicBezTo>
                    <a:pt x="120382" y="150611"/>
                    <a:pt x="113724" y="206870"/>
                    <a:pt x="111753" y="235815"/>
                  </a:cubicBezTo>
                  <a:cubicBezTo>
                    <a:pt x="111663" y="236087"/>
                    <a:pt x="111549" y="236359"/>
                    <a:pt x="111459" y="236630"/>
                  </a:cubicBezTo>
                  <a:cubicBezTo>
                    <a:pt x="110847" y="235430"/>
                    <a:pt x="110236" y="234230"/>
                    <a:pt x="109624" y="233029"/>
                  </a:cubicBezTo>
                  <a:cubicBezTo>
                    <a:pt x="109647" y="232961"/>
                    <a:pt x="109692" y="232893"/>
                    <a:pt x="109715" y="232825"/>
                  </a:cubicBezTo>
                  <a:cubicBezTo>
                    <a:pt x="109760" y="232712"/>
                    <a:pt x="109783" y="232576"/>
                    <a:pt x="109828" y="232463"/>
                  </a:cubicBezTo>
                  <a:cubicBezTo>
                    <a:pt x="110372" y="230787"/>
                    <a:pt x="109194" y="228658"/>
                    <a:pt x="107450" y="228273"/>
                  </a:cubicBezTo>
                  <a:cubicBezTo>
                    <a:pt x="107359" y="228250"/>
                    <a:pt x="107246" y="228205"/>
                    <a:pt x="107155" y="228160"/>
                  </a:cubicBezTo>
                  <a:cubicBezTo>
                    <a:pt x="98526" y="211128"/>
                    <a:pt x="90237" y="194051"/>
                    <a:pt x="84212" y="176770"/>
                  </a:cubicBezTo>
                  <a:cubicBezTo>
                    <a:pt x="84733" y="176521"/>
                    <a:pt x="85232" y="176158"/>
                    <a:pt x="85617" y="175592"/>
                  </a:cubicBezTo>
                  <a:cubicBezTo>
                    <a:pt x="97032" y="159308"/>
                    <a:pt x="105955" y="141461"/>
                    <a:pt x="115218" y="123908"/>
                  </a:cubicBezTo>
                  <a:cubicBezTo>
                    <a:pt x="119046" y="116660"/>
                    <a:pt x="131707" y="94737"/>
                    <a:pt x="119476" y="88667"/>
                  </a:cubicBezTo>
                  <a:cubicBezTo>
                    <a:pt x="109579" y="83752"/>
                    <a:pt x="100882" y="98655"/>
                    <a:pt x="98073" y="105518"/>
                  </a:cubicBezTo>
                  <a:cubicBezTo>
                    <a:pt x="90396" y="124361"/>
                    <a:pt x="85934" y="145085"/>
                    <a:pt x="81381" y="164857"/>
                  </a:cubicBezTo>
                  <a:cubicBezTo>
                    <a:pt x="81064" y="166261"/>
                    <a:pt x="81563" y="167416"/>
                    <a:pt x="82423" y="168141"/>
                  </a:cubicBezTo>
                  <a:cubicBezTo>
                    <a:pt x="82197" y="168503"/>
                    <a:pt x="81948" y="168843"/>
                    <a:pt x="81721" y="169205"/>
                  </a:cubicBezTo>
                  <a:cubicBezTo>
                    <a:pt x="73318" y="141801"/>
                    <a:pt x="71303" y="113852"/>
                    <a:pt x="83352" y="84885"/>
                  </a:cubicBezTo>
                  <a:cubicBezTo>
                    <a:pt x="83352" y="84885"/>
                    <a:pt x="83352" y="84885"/>
                    <a:pt x="83352" y="84862"/>
                  </a:cubicBezTo>
                  <a:cubicBezTo>
                    <a:pt x="83963" y="84318"/>
                    <a:pt x="84371" y="83526"/>
                    <a:pt x="84394" y="82461"/>
                  </a:cubicBezTo>
                  <a:cubicBezTo>
                    <a:pt x="84394" y="82121"/>
                    <a:pt x="84371" y="81782"/>
                    <a:pt x="84371" y="81442"/>
                  </a:cubicBezTo>
                  <a:cubicBezTo>
                    <a:pt x="84756" y="81193"/>
                    <a:pt x="85096" y="80853"/>
                    <a:pt x="85390" y="80400"/>
                  </a:cubicBezTo>
                  <a:cubicBezTo>
                    <a:pt x="94540" y="66494"/>
                    <a:pt x="100293" y="50617"/>
                    <a:pt x="100542" y="33857"/>
                  </a:cubicBezTo>
                  <a:cubicBezTo>
                    <a:pt x="100678" y="24956"/>
                    <a:pt x="99840" y="2693"/>
                    <a:pt x="88176" y="201"/>
                  </a:cubicBezTo>
                  <a:cubicBezTo>
                    <a:pt x="77486" y="-2086"/>
                    <a:pt x="74134" y="15716"/>
                    <a:pt x="73183" y="22691"/>
                  </a:cubicBezTo>
                  <a:cubicBezTo>
                    <a:pt x="70510" y="42577"/>
                    <a:pt x="77554" y="62077"/>
                    <a:pt x="77554" y="81895"/>
                  </a:cubicBezTo>
                  <a:cubicBezTo>
                    <a:pt x="77237" y="82212"/>
                    <a:pt x="76965" y="82597"/>
                    <a:pt x="76761" y="83073"/>
                  </a:cubicBezTo>
                  <a:cubicBezTo>
                    <a:pt x="70759" y="97523"/>
                    <a:pt x="68313" y="111927"/>
                    <a:pt x="68381" y="126196"/>
                  </a:cubicBezTo>
                  <a:cubicBezTo>
                    <a:pt x="68019" y="125584"/>
                    <a:pt x="67656" y="124973"/>
                    <a:pt x="67271" y="124361"/>
                  </a:cubicBezTo>
                  <a:cubicBezTo>
                    <a:pt x="59752" y="102913"/>
                    <a:pt x="52708" y="79562"/>
                    <a:pt x="38870" y="61828"/>
                  </a:cubicBezTo>
                  <a:cubicBezTo>
                    <a:pt x="32778" y="54037"/>
                    <a:pt x="8589" y="32091"/>
                    <a:pt x="1115" y="49915"/>
                  </a:cubicBezTo>
                  <a:cubicBezTo>
                    <a:pt x="-4638" y="63618"/>
                    <a:pt x="13322" y="81012"/>
                    <a:pt x="21974" y="89075"/>
                  </a:cubicBezTo>
                  <a:cubicBezTo>
                    <a:pt x="34816" y="101056"/>
                    <a:pt x="51168" y="111655"/>
                    <a:pt x="60884" y="126671"/>
                  </a:cubicBezTo>
                  <a:cubicBezTo>
                    <a:pt x="61949" y="129638"/>
                    <a:pt x="63013" y="132583"/>
                    <a:pt x="64123" y="135504"/>
                  </a:cubicBezTo>
                  <a:cubicBezTo>
                    <a:pt x="64599" y="136772"/>
                    <a:pt x="65595" y="137475"/>
                    <a:pt x="66660" y="137701"/>
                  </a:cubicBezTo>
                  <a:cubicBezTo>
                    <a:pt x="67317" y="138449"/>
                    <a:pt x="68200" y="138834"/>
                    <a:pt x="69106" y="138902"/>
                  </a:cubicBezTo>
                  <a:cubicBezTo>
                    <a:pt x="72073" y="166805"/>
                    <a:pt x="83737" y="194119"/>
                    <a:pt x="96647" y="220301"/>
                  </a:cubicBezTo>
                  <a:cubicBezTo>
                    <a:pt x="93657" y="218126"/>
                    <a:pt x="90622" y="216043"/>
                    <a:pt x="87497" y="214050"/>
                  </a:cubicBezTo>
                  <a:cubicBezTo>
                    <a:pt x="79660" y="209067"/>
                    <a:pt x="71348" y="204696"/>
                    <a:pt x="62764" y="201163"/>
                  </a:cubicBezTo>
                  <a:cubicBezTo>
                    <a:pt x="54316" y="197675"/>
                    <a:pt x="40727" y="195274"/>
                    <a:pt x="37081" y="206802"/>
                  </a:cubicBezTo>
                  <a:cubicBezTo>
                    <a:pt x="33480" y="218172"/>
                    <a:pt x="49628" y="223743"/>
                    <a:pt x="57464" y="226733"/>
                  </a:cubicBezTo>
                  <a:cubicBezTo>
                    <a:pt x="70963" y="231897"/>
                    <a:pt x="85050" y="233324"/>
                    <a:pt x="99251" y="231897"/>
                  </a:cubicBezTo>
                  <a:cubicBezTo>
                    <a:pt x="100701" y="232848"/>
                    <a:pt x="102150" y="233618"/>
                    <a:pt x="103622" y="234184"/>
                  </a:cubicBezTo>
                  <a:cubicBezTo>
                    <a:pt x="105480" y="237808"/>
                    <a:pt x="107314" y="241432"/>
                    <a:pt x="109149" y="245010"/>
                  </a:cubicBezTo>
                  <a:cubicBezTo>
                    <a:pt x="109058" y="245441"/>
                    <a:pt x="108967" y="245848"/>
                    <a:pt x="108877" y="246256"/>
                  </a:cubicBezTo>
                  <a:cubicBezTo>
                    <a:pt x="108560" y="248090"/>
                    <a:pt x="109579" y="249472"/>
                    <a:pt x="110893" y="250106"/>
                  </a:cubicBezTo>
                  <a:cubicBezTo>
                    <a:pt x="110893" y="250129"/>
                    <a:pt x="110893" y="250174"/>
                    <a:pt x="110893" y="250220"/>
                  </a:cubicBezTo>
                  <a:cubicBezTo>
                    <a:pt x="110802" y="252077"/>
                    <a:pt x="112002" y="253141"/>
                    <a:pt x="113407" y="253413"/>
                  </a:cubicBezTo>
                  <a:cubicBezTo>
                    <a:pt x="114901" y="256403"/>
                    <a:pt x="116396" y="259369"/>
                    <a:pt x="117823" y="262314"/>
                  </a:cubicBezTo>
                  <a:cubicBezTo>
                    <a:pt x="130914" y="289243"/>
                    <a:pt x="139203" y="316467"/>
                    <a:pt x="142102" y="345593"/>
                  </a:cubicBezTo>
                  <a:cubicBezTo>
                    <a:pt x="139226" y="342377"/>
                    <a:pt x="136372" y="339138"/>
                    <a:pt x="133519" y="335922"/>
                  </a:cubicBezTo>
                  <a:cubicBezTo>
                    <a:pt x="133519" y="335627"/>
                    <a:pt x="133473" y="335333"/>
                    <a:pt x="133383" y="335016"/>
                  </a:cubicBezTo>
                  <a:cubicBezTo>
                    <a:pt x="130416" y="324280"/>
                    <a:pt x="126384" y="307928"/>
                    <a:pt x="118072" y="299888"/>
                  </a:cubicBezTo>
                  <a:cubicBezTo>
                    <a:pt x="113452" y="295426"/>
                    <a:pt x="106363" y="294905"/>
                    <a:pt x="103554" y="301632"/>
                  </a:cubicBezTo>
                  <a:cubicBezTo>
                    <a:pt x="100701" y="308494"/>
                    <a:pt x="106023" y="314949"/>
                    <a:pt x="110168" y="319819"/>
                  </a:cubicBezTo>
                  <a:cubicBezTo>
                    <a:pt x="120835" y="332343"/>
                    <a:pt x="132024" y="344438"/>
                    <a:pt x="142940" y="356758"/>
                  </a:cubicBezTo>
                  <a:cubicBezTo>
                    <a:pt x="142940" y="356758"/>
                    <a:pt x="142940" y="356758"/>
                    <a:pt x="142940" y="356758"/>
                  </a:cubicBezTo>
                  <a:cubicBezTo>
                    <a:pt x="143076" y="359205"/>
                    <a:pt x="143167" y="361673"/>
                    <a:pt x="143212" y="364142"/>
                  </a:cubicBezTo>
                  <a:cubicBezTo>
                    <a:pt x="143869" y="397503"/>
                    <a:pt x="139656" y="430706"/>
                    <a:pt x="137754" y="463955"/>
                  </a:cubicBezTo>
                  <a:cubicBezTo>
                    <a:pt x="137278" y="472131"/>
                    <a:pt x="136984" y="480329"/>
                    <a:pt x="136916" y="488506"/>
                  </a:cubicBezTo>
                  <a:cubicBezTo>
                    <a:pt x="136576" y="488120"/>
                    <a:pt x="136214" y="487713"/>
                    <a:pt x="135874" y="487328"/>
                  </a:cubicBezTo>
                  <a:cubicBezTo>
                    <a:pt x="133224" y="479809"/>
                    <a:pt x="133043" y="470998"/>
                    <a:pt x="132318" y="463320"/>
                  </a:cubicBezTo>
                  <a:cubicBezTo>
                    <a:pt x="131231" y="451566"/>
                    <a:pt x="130167" y="439811"/>
                    <a:pt x="129034" y="428057"/>
                  </a:cubicBezTo>
                  <a:cubicBezTo>
                    <a:pt x="128015" y="417638"/>
                    <a:pt x="122534" y="397368"/>
                    <a:pt x="107631" y="405340"/>
                  </a:cubicBezTo>
                  <a:cubicBezTo>
                    <a:pt x="93385" y="412950"/>
                    <a:pt x="98232" y="436029"/>
                    <a:pt x="102966" y="447670"/>
                  </a:cubicBezTo>
                  <a:cubicBezTo>
                    <a:pt x="109398" y="463479"/>
                    <a:pt x="118955" y="477997"/>
                    <a:pt x="130076" y="491019"/>
                  </a:cubicBezTo>
                  <a:cubicBezTo>
                    <a:pt x="131661" y="495096"/>
                    <a:pt x="133881" y="498765"/>
                    <a:pt x="137052" y="501914"/>
                  </a:cubicBezTo>
                  <a:cubicBezTo>
                    <a:pt x="137776" y="525400"/>
                    <a:pt x="141015" y="548683"/>
                    <a:pt x="149191" y="571060"/>
                  </a:cubicBezTo>
                  <a:cubicBezTo>
                    <a:pt x="150686" y="575136"/>
                    <a:pt x="157254" y="573370"/>
                    <a:pt x="155737" y="569248"/>
                  </a:cubicBezTo>
                  <a:cubicBezTo>
                    <a:pt x="148195" y="548592"/>
                    <a:pt x="144933" y="527574"/>
                    <a:pt x="143937" y="506375"/>
                  </a:cubicBezTo>
                  <a:cubicBezTo>
                    <a:pt x="146066" y="506239"/>
                    <a:pt x="147606" y="503680"/>
                    <a:pt x="146836" y="501619"/>
                  </a:cubicBezTo>
                  <a:cubicBezTo>
                    <a:pt x="150799" y="487917"/>
                    <a:pt x="155171" y="474214"/>
                    <a:pt x="158228" y="460263"/>
                  </a:cubicBezTo>
                  <a:cubicBezTo>
                    <a:pt x="158273" y="460127"/>
                    <a:pt x="158341" y="459991"/>
                    <a:pt x="158364" y="459855"/>
                  </a:cubicBezTo>
                  <a:cubicBezTo>
                    <a:pt x="161376" y="446991"/>
                    <a:pt x="165340" y="434398"/>
                    <a:pt x="170662" y="422304"/>
                  </a:cubicBezTo>
                  <a:cubicBezTo>
                    <a:pt x="175033" y="412384"/>
                    <a:pt x="180786" y="402735"/>
                    <a:pt x="182779" y="391932"/>
                  </a:cubicBezTo>
                  <a:cubicBezTo>
                    <a:pt x="184455" y="383620"/>
                    <a:pt x="179722" y="365229"/>
                    <a:pt x="167673" y="37356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8"/>
            <p:cNvSpPr/>
            <p:nvPr/>
          </p:nvSpPr>
          <p:spPr>
            <a:xfrm>
              <a:off x="3915840" y="3695254"/>
              <a:ext cx="96838" cy="472007"/>
            </a:xfrm>
            <a:custGeom>
              <a:avLst/>
              <a:gdLst/>
              <a:ahLst/>
              <a:cxnLst/>
              <a:rect l="l" t="t" r="r" b="b"/>
              <a:pathLst>
                <a:path w="96838" h="472007" extrusionOk="0">
                  <a:moveTo>
                    <a:pt x="48879" y="348655"/>
                  </a:moveTo>
                  <a:cubicBezTo>
                    <a:pt x="47181" y="350897"/>
                    <a:pt x="45618" y="353230"/>
                    <a:pt x="44123" y="355608"/>
                  </a:cubicBezTo>
                  <a:cubicBezTo>
                    <a:pt x="41994" y="308182"/>
                    <a:pt x="42855" y="260642"/>
                    <a:pt x="46660" y="213307"/>
                  </a:cubicBezTo>
                  <a:cubicBezTo>
                    <a:pt x="46728" y="213058"/>
                    <a:pt x="46796" y="212809"/>
                    <a:pt x="46886" y="212582"/>
                  </a:cubicBezTo>
                  <a:cubicBezTo>
                    <a:pt x="54677" y="197996"/>
                    <a:pt x="67881" y="186989"/>
                    <a:pt x="78730" y="174510"/>
                  </a:cubicBezTo>
                  <a:cubicBezTo>
                    <a:pt x="86385" y="165699"/>
                    <a:pt x="102262" y="146584"/>
                    <a:pt x="94969" y="133856"/>
                  </a:cubicBezTo>
                  <a:cubicBezTo>
                    <a:pt x="86182" y="118522"/>
                    <a:pt x="66930" y="142167"/>
                    <a:pt x="62446" y="149642"/>
                  </a:cubicBezTo>
                  <a:cubicBezTo>
                    <a:pt x="57305" y="158203"/>
                    <a:pt x="53432" y="167624"/>
                    <a:pt x="50148" y="177318"/>
                  </a:cubicBezTo>
                  <a:cubicBezTo>
                    <a:pt x="53953" y="143504"/>
                    <a:pt x="59252" y="109825"/>
                    <a:pt x="66070" y="76419"/>
                  </a:cubicBezTo>
                  <a:cubicBezTo>
                    <a:pt x="72366" y="64030"/>
                    <a:pt x="110574" y="4305"/>
                    <a:pt x="87540" y="138"/>
                  </a:cubicBezTo>
                  <a:cubicBezTo>
                    <a:pt x="76692" y="-1832"/>
                    <a:pt x="67474" y="17827"/>
                    <a:pt x="64371" y="24961"/>
                  </a:cubicBezTo>
                  <a:cubicBezTo>
                    <a:pt x="57622" y="40588"/>
                    <a:pt x="56127" y="57280"/>
                    <a:pt x="59003" y="73972"/>
                  </a:cubicBezTo>
                  <a:cubicBezTo>
                    <a:pt x="59071" y="74335"/>
                    <a:pt x="59184" y="74629"/>
                    <a:pt x="59320" y="74924"/>
                  </a:cubicBezTo>
                  <a:cubicBezTo>
                    <a:pt x="59162" y="75286"/>
                    <a:pt x="59003" y="75648"/>
                    <a:pt x="58845" y="76011"/>
                  </a:cubicBezTo>
                  <a:cubicBezTo>
                    <a:pt x="58505" y="76849"/>
                    <a:pt x="58528" y="77596"/>
                    <a:pt x="58777" y="78208"/>
                  </a:cubicBezTo>
                  <a:cubicBezTo>
                    <a:pt x="54474" y="99656"/>
                    <a:pt x="50782" y="121195"/>
                    <a:pt x="47702" y="142802"/>
                  </a:cubicBezTo>
                  <a:cubicBezTo>
                    <a:pt x="42719" y="122033"/>
                    <a:pt x="44259" y="100290"/>
                    <a:pt x="39299" y="79431"/>
                  </a:cubicBezTo>
                  <a:cubicBezTo>
                    <a:pt x="36468" y="67495"/>
                    <a:pt x="27069" y="46341"/>
                    <a:pt x="11486" y="57824"/>
                  </a:cubicBezTo>
                  <a:cubicBezTo>
                    <a:pt x="-1672" y="67540"/>
                    <a:pt x="3537" y="91480"/>
                    <a:pt x="7840" y="104480"/>
                  </a:cubicBezTo>
                  <a:cubicBezTo>
                    <a:pt x="10694" y="113109"/>
                    <a:pt x="14952" y="121263"/>
                    <a:pt x="20772" y="128261"/>
                  </a:cubicBezTo>
                  <a:cubicBezTo>
                    <a:pt x="26684" y="135396"/>
                    <a:pt x="35381" y="139948"/>
                    <a:pt x="41632" y="146607"/>
                  </a:cubicBezTo>
                  <a:cubicBezTo>
                    <a:pt x="42221" y="148804"/>
                    <a:pt x="42855" y="150978"/>
                    <a:pt x="43602" y="153152"/>
                  </a:cubicBezTo>
                  <a:cubicBezTo>
                    <a:pt x="44033" y="154420"/>
                    <a:pt x="44961" y="155123"/>
                    <a:pt x="45980" y="155372"/>
                  </a:cubicBezTo>
                  <a:cubicBezTo>
                    <a:pt x="43557" y="173875"/>
                    <a:pt x="41609" y="192447"/>
                    <a:pt x="40092" y="211042"/>
                  </a:cubicBezTo>
                  <a:cubicBezTo>
                    <a:pt x="38574" y="214032"/>
                    <a:pt x="37238" y="217157"/>
                    <a:pt x="36196" y="220509"/>
                  </a:cubicBezTo>
                  <a:cubicBezTo>
                    <a:pt x="35471" y="222842"/>
                    <a:pt x="37170" y="224427"/>
                    <a:pt x="39073" y="224654"/>
                  </a:cubicBezTo>
                  <a:cubicBezTo>
                    <a:pt x="37804" y="242931"/>
                    <a:pt x="36966" y="261231"/>
                    <a:pt x="36558" y="279531"/>
                  </a:cubicBezTo>
                  <a:cubicBezTo>
                    <a:pt x="29628" y="254618"/>
                    <a:pt x="17873" y="220147"/>
                    <a:pt x="4329" y="230701"/>
                  </a:cubicBezTo>
                  <a:cubicBezTo>
                    <a:pt x="-4889" y="237880"/>
                    <a:pt x="2993" y="259102"/>
                    <a:pt x="6187" y="266939"/>
                  </a:cubicBezTo>
                  <a:cubicBezTo>
                    <a:pt x="12256" y="281796"/>
                    <a:pt x="22358" y="293981"/>
                    <a:pt x="35200" y="303471"/>
                  </a:cubicBezTo>
                  <a:cubicBezTo>
                    <a:pt x="35471" y="303675"/>
                    <a:pt x="35766" y="303811"/>
                    <a:pt x="36038" y="303924"/>
                  </a:cubicBezTo>
                  <a:cubicBezTo>
                    <a:pt x="36083" y="304060"/>
                    <a:pt x="36128" y="304196"/>
                    <a:pt x="36173" y="304332"/>
                  </a:cubicBezTo>
                  <a:cubicBezTo>
                    <a:pt x="36196" y="304399"/>
                    <a:pt x="36241" y="304467"/>
                    <a:pt x="36287" y="304535"/>
                  </a:cubicBezTo>
                  <a:cubicBezTo>
                    <a:pt x="36287" y="325191"/>
                    <a:pt x="36853" y="345869"/>
                    <a:pt x="37963" y="366525"/>
                  </a:cubicBezTo>
                  <a:cubicBezTo>
                    <a:pt x="37804" y="366842"/>
                    <a:pt x="37623" y="367136"/>
                    <a:pt x="37464" y="367453"/>
                  </a:cubicBezTo>
                  <a:cubicBezTo>
                    <a:pt x="36581" y="369084"/>
                    <a:pt x="37147" y="370647"/>
                    <a:pt x="38235" y="371621"/>
                  </a:cubicBezTo>
                  <a:cubicBezTo>
                    <a:pt x="39186" y="387996"/>
                    <a:pt x="40499" y="404325"/>
                    <a:pt x="42153" y="420655"/>
                  </a:cubicBezTo>
                  <a:cubicBezTo>
                    <a:pt x="40839" y="417847"/>
                    <a:pt x="39322" y="415151"/>
                    <a:pt x="37532" y="412660"/>
                  </a:cubicBezTo>
                  <a:cubicBezTo>
                    <a:pt x="34180" y="407949"/>
                    <a:pt x="24441" y="393544"/>
                    <a:pt x="17081" y="397553"/>
                  </a:cubicBezTo>
                  <a:cubicBezTo>
                    <a:pt x="8972" y="401970"/>
                    <a:pt x="14838" y="418458"/>
                    <a:pt x="17420" y="424301"/>
                  </a:cubicBezTo>
                  <a:cubicBezTo>
                    <a:pt x="23309" y="437709"/>
                    <a:pt x="34384" y="447629"/>
                    <a:pt x="45210" y="457074"/>
                  </a:cubicBezTo>
                  <a:cubicBezTo>
                    <a:pt x="45595" y="458637"/>
                    <a:pt x="45958" y="460199"/>
                    <a:pt x="46365" y="461762"/>
                  </a:cubicBezTo>
                  <a:cubicBezTo>
                    <a:pt x="46547" y="462464"/>
                    <a:pt x="46886" y="463008"/>
                    <a:pt x="47316" y="463393"/>
                  </a:cubicBezTo>
                  <a:cubicBezTo>
                    <a:pt x="47611" y="465454"/>
                    <a:pt x="47883" y="467492"/>
                    <a:pt x="48177" y="469553"/>
                  </a:cubicBezTo>
                  <a:cubicBezTo>
                    <a:pt x="48811" y="473857"/>
                    <a:pt x="55357" y="472022"/>
                    <a:pt x="54723" y="467741"/>
                  </a:cubicBezTo>
                  <a:cubicBezTo>
                    <a:pt x="50125" y="436033"/>
                    <a:pt x="46909" y="404144"/>
                    <a:pt x="45006" y="372210"/>
                  </a:cubicBezTo>
                  <a:cubicBezTo>
                    <a:pt x="46705" y="372844"/>
                    <a:pt x="48811" y="372323"/>
                    <a:pt x="49355" y="370035"/>
                  </a:cubicBezTo>
                  <a:cubicBezTo>
                    <a:pt x="50691" y="364305"/>
                    <a:pt x="52231" y="358643"/>
                    <a:pt x="54021" y="353071"/>
                  </a:cubicBezTo>
                  <a:cubicBezTo>
                    <a:pt x="56014" y="350422"/>
                    <a:pt x="58188" y="347885"/>
                    <a:pt x="60679" y="345643"/>
                  </a:cubicBezTo>
                  <a:cubicBezTo>
                    <a:pt x="68108" y="338939"/>
                    <a:pt x="77598" y="334975"/>
                    <a:pt x="84913" y="328113"/>
                  </a:cubicBezTo>
                  <a:cubicBezTo>
                    <a:pt x="92229" y="321273"/>
                    <a:pt x="101288" y="304558"/>
                    <a:pt x="91798" y="295612"/>
                  </a:cubicBezTo>
                  <a:cubicBezTo>
                    <a:pt x="76329" y="281049"/>
                    <a:pt x="58233" y="322043"/>
                    <a:pt x="48879" y="34865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6" name="Google Shape;186;p8"/>
          <p:cNvGrpSpPr/>
          <p:nvPr/>
        </p:nvGrpSpPr>
        <p:grpSpPr>
          <a:xfrm rot="-4144848" flipH="1">
            <a:off x="11234907" y="5887753"/>
            <a:ext cx="692389" cy="1447351"/>
            <a:chOff x="3738387" y="3620790"/>
            <a:chExt cx="274291" cy="573370"/>
          </a:xfrm>
        </p:grpSpPr>
        <p:sp>
          <p:nvSpPr>
            <p:cNvPr id="187" name="Google Shape;187;p8"/>
            <p:cNvSpPr/>
            <p:nvPr/>
          </p:nvSpPr>
          <p:spPr>
            <a:xfrm>
              <a:off x="3738387" y="3620790"/>
              <a:ext cx="183105" cy="573370"/>
            </a:xfrm>
            <a:custGeom>
              <a:avLst/>
              <a:gdLst/>
              <a:ahLst/>
              <a:cxnLst/>
              <a:rect l="l" t="t" r="r" b="b"/>
              <a:pathLst>
                <a:path w="183105" h="573370" extrusionOk="0">
                  <a:moveTo>
                    <a:pt x="167673" y="373564"/>
                  </a:moveTo>
                  <a:cubicBezTo>
                    <a:pt x="161829" y="377595"/>
                    <a:pt x="159882" y="387470"/>
                    <a:pt x="158545" y="393834"/>
                  </a:cubicBezTo>
                  <a:cubicBezTo>
                    <a:pt x="156303" y="404411"/>
                    <a:pt x="156054" y="415260"/>
                    <a:pt x="155624" y="426018"/>
                  </a:cubicBezTo>
                  <a:cubicBezTo>
                    <a:pt x="154763" y="447625"/>
                    <a:pt x="149576" y="467850"/>
                    <a:pt x="143756" y="488324"/>
                  </a:cubicBezTo>
                  <a:cubicBezTo>
                    <a:pt x="144163" y="434058"/>
                    <a:pt x="155850" y="378773"/>
                    <a:pt x="146609" y="324915"/>
                  </a:cubicBezTo>
                  <a:cubicBezTo>
                    <a:pt x="145522" y="318573"/>
                    <a:pt x="143982" y="312231"/>
                    <a:pt x="142080" y="305935"/>
                  </a:cubicBezTo>
                  <a:cubicBezTo>
                    <a:pt x="146315" y="298166"/>
                    <a:pt x="149644" y="290036"/>
                    <a:pt x="151388" y="281316"/>
                  </a:cubicBezTo>
                  <a:cubicBezTo>
                    <a:pt x="151909" y="278734"/>
                    <a:pt x="152272" y="276107"/>
                    <a:pt x="152543" y="273480"/>
                  </a:cubicBezTo>
                  <a:cubicBezTo>
                    <a:pt x="152566" y="273434"/>
                    <a:pt x="152589" y="273412"/>
                    <a:pt x="152611" y="273366"/>
                  </a:cubicBezTo>
                  <a:cubicBezTo>
                    <a:pt x="158455" y="260207"/>
                    <a:pt x="172519" y="255361"/>
                    <a:pt x="174739" y="239665"/>
                  </a:cubicBezTo>
                  <a:cubicBezTo>
                    <a:pt x="175713" y="232757"/>
                    <a:pt x="174988" y="221795"/>
                    <a:pt x="165159" y="223653"/>
                  </a:cubicBezTo>
                  <a:cubicBezTo>
                    <a:pt x="154650" y="225623"/>
                    <a:pt x="149916" y="240820"/>
                    <a:pt x="148285" y="249563"/>
                  </a:cubicBezTo>
                  <a:cubicBezTo>
                    <a:pt x="145205" y="266096"/>
                    <a:pt x="145409" y="281384"/>
                    <a:pt x="138999" y="296627"/>
                  </a:cubicBezTo>
                  <a:cubicBezTo>
                    <a:pt x="133383" y="280750"/>
                    <a:pt x="125841" y="264964"/>
                    <a:pt x="117868" y="249178"/>
                  </a:cubicBezTo>
                  <a:cubicBezTo>
                    <a:pt x="118072" y="245010"/>
                    <a:pt x="118344" y="240843"/>
                    <a:pt x="118661" y="236676"/>
                  </a:cubicBezTo>
                  <a:cubicBezTo>
                    <a:pt x="124119" y="221682"/>
                    <a:pt x="134085" y="208886"/>
                    <a:pt x="142216" y="195002"/>
                  </a:cubicBezTo>
                  <a:cubicBezTo>
                    <a:pt x="146926" y="186962"/>
                    <a:pt x="159134" y="167167"/>
                    <a:pt x="145069" y="161165"/>
                  </a:cubicBezTo>
                  <a:cubicBezTo>
                    <a:pt x="120382" y="150611"/>
                    <a:pt x="113724" y="206870"/>
                    <a:pt x="111753" y="235815"/>
                  </a:cubicBezTo>
                  <a:cubicBezTo>
                    <a:pt x="111663" y="236087"/>
                    <a:pt x="111549" y="236359"/>
                    <a:pt x="111459" y="236630"/>
                  </a:cubicBezTo>
                  <a:cubicBezTo>
                    <a:pt x="110847" y="235430"/>
                    <a:pt x="110236" y="234230"/>
                    <a:pt x="109624" y="233029"/>
                  </a:cubicBezTo>
                  <a:cubicBezTo>
                    <a:pt x="109647" y="232961"/>
                    <a:pt x="109692" y="232893"/>
                    <a:pt x="109715" y="232825"/>
                  </a:cubicBezTo>
                  <a:cubicBezTo>
                    <a:pt x="109760" y="232712"/>
                    <a:pt x="109783" y="232576"/>
                    <a:pt x="109828" y="232463"/>
                  </a:cubicBezTo>
                  <a:cubicBezTo>
                    <a:pt x="110372" y="230787"/>
                    <a:pt x="109194" y="228658"/>
                    <a:pt x="107450" y="228273"/>
                  </a:cubicBezTo>
                  <a:cubicBezTo>
                    <a:pt x="107359" y="228250"/>
                    <a:pt x="107246" y="228205"/>
                    <a:pt x="107155" y="228160"/>
                  </a:cubicBezTo>
                  <a:cubicBezTo>
                    <a:pt x="98526" y="211128"/>
                    <a:pt x="90237" y="194051"/>
                    <a:pt x="84212" y="176770"/>
                  </a:cubicBezTo>
                  <a:cubicBezTo>
                    <a:pt x="84733" y="176521"/>
                    <a:pt x="85232" y="176158"/>
                    <a:pt x="85617" y="175592"/>
                  </a:cubicBezTo>
                  <a:cubicBezTo>
                    <a:pt x="97032" y="159308"/>
                    <a:pt x="105955" y="141461"/>
                    <a:pt x="115218" y="123908"/>
                  </a:cubicBezTo>
                  <a:cubicBezTo>
                    <a:pt x="119046" y="116660"/>
                    <a:pt x="131707" y="94737"/>
                    <a:pt x="119476" y="88667"/>
                  </a:cubicBezTo>
                  <a:cubicBezTo>
                    <a:pt x="109579" y="83752"/>
                    <a:pt x="100882" y="98655"/>
                    <a:pt x="98073" y="105518"/>
                  </a:cubicBezTo>
                  <a:cubicBezTo>
                    <a:pt x="90396" y="124361"/>
                    <a:pt x="85934" y="145085"/>
                    <a:pt x="81381" y="164857"/>
                  </a:cubicBezTo>
                  <a:cubicBezTo>
                    <a:pt x="81064" y="166261"/>
                    <a:pt x="81563" y="167416"/>
                    <a:pt x="82423" y="168141"/>
                  </a:cubicBezTo>
                  <a:cubicBezTo>
                    <a:pt x="82197" y="168503"/>
                    <a:pt x="81948" y="168843"/>
                    <a:pt x="81721" y="169205"/>
                  </a:cubicBezTo>
                  <a:cubicBezTo>
                    <a:pt x="73318" y="141801"/>
                    <a:pt x="71303" y="113852"/>
                    <a:pt x="83352" y="84885"/>
                  </a:cubicBezTo>
                  <a:cubicBezTo>
                    <a:pt x="83352" y="84885"/>
                    <a:pt x="83352" y="84885"/>
                    <a:pt x="83352" y="84862"/>
                  </a:cubicBezTo>
                  <a:cubicBezTo>
                    <a:pt x="83963" y="84318"/>
                    <a:pt x="84371" y="83526"/>
                    <a:pt x="84394" y="82461"/>
                  </a:cubicBezTo>
                  <a:cubicBezTo>
                    <a:pt x="84394" y="82121"/>
                    <a:pt x="84371" y="81782"/>
                    <a:pt x="84371" y="81442"/>
                  </a:cubicBezTo>
                  <a:cubicBezTo>
                    <a:pt x="84756" y="81193"/>
                    <a:pt x="85096" y="80853"/>
                    <a:pt x="85390" y="80400"/>
                  </a:cubicBezTo>
                  <a:cubicBezTo>
                    <a:pt x="94540" y="66494"/>
                    <a:pt x="100293" y="50617"/>
                    <a:pt x="100542" y="33857"/>
                  </a:cubicBezTo>
                  <a:cubicBezTo>
                    <a:pt x="100678" y="24956"/>
                    <a:pt x="99840" y="2693"/>
                    <a:pt x="88176" y="201"/>
                  </a:cubicBezTo>
                  <a:cubicBezTo>
                    <a:pt x="77486" y="-2086"/>
                    <a:pt x="74134" y="15716"/>
                    <a:pt x="73183" y="22691"/>
                  </a:cubicBezTo>
                  <a:cubicBezTo>
                    <a:pt x="70510" y="42577"/>
                    <a:pt x="77554" y="62077"/>
                    <a:pt x="77554" y="81895"/>
                  </a:cubicBezTo>
                  <a:cubicBezTo>
                    <a:pt x="77237" y="82212"/>
                    <a:pt x="76965" y="82597"/>
                    <a:pt x="76761" y="83073"/>
                  </a:cubicBezTo>
                  <a:cubicBezTo>
                    <a:pt x="70759" y="97523"/>
                    <a:pt x="68313" y="111927"/>
                    <a:pt x="68381" y="126196"/>
                  </a:cubicBezTo>
                  <a:cubicBezTo>
                    <a:pt x="68019" y="125584"/>
                    <a:pt x="67656" y="124973"/>
                    <a:pt x="67271" y="124361"/>
                  </a:cubicBezTo>
                  <a:cubicBezTo>
                    <a:pt x="59752" y="102913"/>
                    <a:pt x="52708" y="79562"/>
                    <a:pt x="38870" y="61828"/>
                  </a:cubicBezTo>
                  <a:cubicBezTo>
                    <a:pt x="32778" y="54037"/>
                    <a:pt x="8589" y="32091"/>
                    <a:pt x="1115" y="49915"/>
                  </a:cubicBezTo>
                  <a:cubicBezTo>
                    <a:pt x="-4638" y="63618"/>
                    <a:pt x="13322" y="81012"/>
                    <a:pt x="21974" y="89075"/>
                  </a:cubicBezTo>
                  <a:cubicBezTo>
                    <a:pt x="34816" y="101056"/>
                    <a:pt x="51168" y="111655"/>
                    <a:pt x="60884" y="126671"/>
                  </a:cubicBezTo>
                  <a:cubicBezTo>
                    <a:pt x="61949" y="129638"/>
                    <a:pt x="63013" y="132583"/>
                    <a:pt x="64123" y="135504"/>
                  </a:cubicBezTo>
                  <a:cubicBezTo>
                    <a:pt x="64599" y="136772"/>
                    <a:pt x="65595" y="137475"/>
                    <a:pt x="66660" y="137701"/>
                  </a:cubicBezTo>
                  <a:cubicBezTo>
                    <a:pt x="67317" y="138449"/>
                    <a:pt x="68200" y="138834"/>
                    <a:pt x="69106" y="138902"/>
                  </a:cubicBezTo>
                  <a:cubicBezTo>
                    <a:pt x="72073" y="166805"/>
                    <a:pt x="83737" y="194119"/>
                    <a:pt x="96647" y="220301"/>
                  </a:cubicBezTo>
                  <a:cubicBezTo>
                    <a:pt x="93657" y="218126"/>
                    <a:pt x="90622" y="216043"/>
                    <a:pt x="87497" y="214050"/>
                  </a:cubicBezTo>
                  <a:cubicBezTo>
                    <a:pt x="79660" y="209067"/>
                    <a:pt x="71348" y="204696"/>
                    <a:pt x="62764" y="201163"/>
                  </a:cubicBezTo>
                  <a:cubicBezTo>
                    <a:pt x="54316" y="197675"/>
                    <a:pt x="40727" y="195274"/>
                    <a:pt x="37081" y="206802"/>
                  </a:cubicBezTo>
                  <a:cubicBezTo>
                    <a:pt x="33480" y="218172"/>
                    <a:pt x="49628" y="223743"/>
                    <a:pt x="57464" y="226733"/>
                  </a:cubicBezTo>
                  <a:cubicBezTo>
                    <a:pt x="70963" y="231897"/>
                    <a:pt x="85050" y="233324"/>
                    <a:pt x="99251" y="231897"/>
                  </a:cubicBezTo>
                  <a:cubicBezTo>
                    <a:pt x="100701" y="232848"/>
                    <a:pt x="102150" y="233618"/>
                    <a:pt x="103622" y="234184"/>
                  </a:cubicBezTo>
                  <a:cubicBezTo>
                    <a:pt x="105480" y="237808"/>
                    <a:pt x="107314" y="241432"/>
                    <a:pt x="109149" y="245010"/>
                  </a:cubicBezTo>
                  <a:cubicBezTo>
                    <a:pt x="109058" y="245441"/>
                    <a:pt x="108967" y="245848"/>
                    <a:pt x="108877" y="246256"/>
                  </a:cubicBezTo>
                  <a:cubicBezTo>
                    <a:pt x="108560" y="248090"/>
                    <a:pt x="109579" y="249472"/>
                    <a:pt x="110893" y="250106"/>
                  </a:cubicBezTo>
                  <a:cubicBezTo>
                    <a:pt x="110893" y="250129"/>
                    <a:pt x="110893" y="250174"/>
                    <a:pt x="110893" y="250220"/>
                  </a:cubicBezTo>
                  <a:cubicBezTo>
                    <a:pt x="110802" y="252077"/>
                    <a:pt x="112002" y="253141"/>
                    <a:pt x="113407" y="253413"/>
                  </a:cubicBezTo>
                  <a:cubicBezTo>
                    <a:pt x="114901" y="256403"/>
                    <a:pt x="116396" y="259369"/>
                    <a:pt x="117823" y="262314"/>
                  </a:cubicBezTo>
                  <a:cubicBezTo>
                    <a:pt x="130914" y="289243"/>
                    <a:pt x="139203" y="316467"/>
                    <a:pt x="142102" y="345593"/>
                  </a:cubicBezTo>
                  <a:cubicBezTo>
                    <a:pt x="139226" y="342377"/>
                    <a:pt x="136372" y="339138"/>
                    <a:pt x="133519" y="335922"/>
                  </a:cubicBezTo>
                  <a:cubicBezTo>
                    <a:pt x="133519" y="335627"/>
                    <a:pt x="133473" y="335333"/>
                    <a:pt x="133383" y="335016"/>
                  </a:cubicBezTo>
                  <a:cubicBezTo>
                    <a:pt x="130416" y="324280"/>
                    <a:pt x="126384" y="307928"/>
                    <a:pt x="118072" y="299888"/>
                  </a:cubicBezTo>
                  <a:cubicBezTo>
                    <a:pt x="113452" y="295426"/>
                    <a:pt x="106363" y="294905"/>
                    <a:pt x="103554" y="301632"/>
                  </a:cubicBezTo>
                  <a:cubicBezTo>
                    <a:pt x="100701" y="308494"/>
                    <a:pt x="106023" y="314949"/>
                    <a:pt x="110168" y="319819"/>
                  </a:cubicBezTo>
                  <a:cubicBezTo>
                    <a:pt x="120835" y="332343"/>
                    <a:pt x="132024" y="344438"/>
                    <a:pt x="142940" y="356758"/>
                  </a:cubicBezTo>
                  <a:cubicBezTo>
                    <a:pt x="142940" y="356758"/>
                    <a:pt x="142940" y="356758"/>
                    <a:pt x="142940" y="356758"/>
                  </a:cubicBezTo>
                  <a:cubicBezTo>
                    <a:pt x="143076" y="359205"/>
                    <a:pt x="143167" y="361673"/>
                    <a:pt x="143212" y="364142"/>
                  </a:cubicBezTo>
                  <a:cubicBezTo>
                    <a:pt x="143869" y="397503"/>
                    <a:pt x="139656" y="430706"/>
                    <a:pt x="137754" y="463955"/>
                  </a:cubicBezTo>
                  <a:cubicBezTo>
                    <a:pt x="137278" y="472131"/>
                    <a:pt x="136984" y="480329"/>
                    <a:pt x="136916" y="488506"/>
                  </a:cubicBezTo>
                  <a:cubicBezTo>
                    <a:pt x="136576" y="488120"/>
                    <a:pt x="136214" y="487713"/>
                    <a:pt x="135874" y="487328"/>
                  </a:cubicBezTo>
                  <a:cubicBezTo>
                    <a:pt x="133224" y="479809"/>
                    <a:pt x="133043" y="470998"/>
                    <a:pt x="132318" y="463320"/>
                  </a:cubicBezTo>
                  <a:cubicBezTo>
                    <a:pt x="131231" y="451566"/>
                    <a:pt x="130167" y="439811"/>
                    <a:pt x="129034" y="428057"/>
                  </a:cubicBezTo>
                  <a:cubicBezTo>
                    <a:pt x="128015" y="417638"/>
                    <a:pt x="122534" y="397368"/>
                    <a:pt x="107631" y="405340"/>
                  </a:cubicBezTo>
                  <a:cubicBezTo>
                    <a:pt x="93385" y="412950"/>
                    <a:pt x="98232" y="436029"/>
                    <a:pt x="102966" y="447670"/>
                  </a:cubicBezTo>
                  <a:cubicBezTo>
                    <a:pt x="109398" y="463479"/>
                    <a:pt x="118955" y="477997"/>
                    <a:pt x="130076" y="491019"/>
                  </a:cubicBezTo>
                  <a:cubicBezTo>
                    <a:pt x="131661" y="495096"/>
                    <a:pt x="133881" y="498765"/>
                    <a:pt x="137052" y="501914"/>
                  </a:cubicBezTo>
                  <a:cubicBezTo>
                    <a:pt x="137776" y="525400"/>
                    <a:pt x="141015" y="548683"/>
                    <a:pt x="149191" y="571060"/>
                  </a:cubicBezTo>
                  <a:cubicBezTo>
                    <a:pt x="150686" y="575136"/>
                    <a:pt x="157254" y="573370"/>
                    <a:pt x="155737" y="569248"/>
                  </a:cubicBezTo>
                  <a:cubicBezTo>
                    <a:pt x="148195" y="548592"/>
                    <a:pt x="144933" y="527574"/>
                    <a:pt x="143937" y="506375"/>
                  </a:cubicBezTo>
                  <a:cubicBezTo>
                    <a:pt x="146066" y="506239"/>
                    <a:pt x="147606" y="503680"/>
                    <a:pt x="146836" y="501619"/>
                  </a:cubicBezTo>
                  <a:cubicBezTo>
                    <a:pt x="150799" y="487917"/>
                    <a:pt x="155171" y="474214"/>
                    <a:pt x="158228" y="460263"/>
                  </a:cubicBezTo>
                  <a:cubicBezTo>
                    <a:pt x="158273" y="460127"/>
                    <a:pt x="158341" y="459991"/>
                    <a:pt x="158364" y="459855"/>
                  </a:cubicBezTo>
                  <a:cubicBezTo>
                    <a:pt x="161376" y="446991"/>
                    <a:pt x="165340" y="434398"/>
                    <a:pt x="170662" y="422304"/>
                  </a:cubicBezTo>
                  <a:cubicBezTo>
                    <a:pt x="175033" y="412384"/>
                    <a:pt x="180786" y="402735"/>
                    <a:pt x="182779" y="391932"/>
                  </a:cubicBezTo>
                  <a:cubicBezTo>
                    <a:pt x="184455" y="383620"/>
                    <a:pt x="179722" y="365229"/>
                    <a:pt x="167673" y="37356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8"/>
            <p:cNvSpPr/>
            <p:nvPr/>
          </p:nvSpPr>
          <p:spPr>
            <a:xfrm>
              <a:off x="3915840" y="3695254"/>
              <a:ext cx="96838" cy="472007"/>
            </a:xfrm>
            <a:custGeom>
              <a:avLst/>
              <a:gdLst/>
              <a:ahLst/>
              <a:cxnLst/>
              <a:rect l="l" t="t" r="r" b="b"/>
              <a:pathLst>
                <a:path w="96838" h="472007" extrusionOk="0">
                  <a:moveTo>
                    <a:pt x="48879" y="348655"/>
                  </a:moveTo>
                  <a:cubicBezTo>
                    <a:pt x="47181" y="350897"/>
                    <a:pt x="45618" y="353230"/>
                    <a:pt x="44123" y="355608"/>
                  </a:cubicBezTo>
                  <a:cubicBezTo>
                    <a:pt x="41994" y="308182"/>
                    <a:pt x="42855" y="260642"/>
                    <a:pt x="46660" y="213307"/>
                  </a:cubicBezTo>
                  <a:cubicBezTo>
                    <a:pt x="46728" y="213058"/>
                    <a:pt x="46796" y="212809"/>
                    <a:pt x="46886" y="212582"/>
                  </a:cubicBezTo>
                  <a:cubicBezTo>
                    <a:pt x="54677" y="197996"/>
                    <a:pt x="67881" y="186989"/>
                    <a:pt x="78730" y="174510"/>
                  </a:cubicBezTo>
                  <a:cubicBezTo>
                    <a:pt x="86385" y="165699"/>
                    <a:pt x="102262" y="146584"/>
                    <a:pt x="94969" y="133856"/>
                  </a:cubicBezTo>
                  <a:cubicBezTo>
                    <a:pt x="86182" y="118522"/>
                    <a:pt x="66930" y="142167"/>
                    <a:pt x="62446" y="149642"/>
                  </a:cubicBezTo>
                  <a:cubicBezTo>
                    <a:pt x="57305" y="158203"/>
                    <a:pt x="53432" y="167624"/>
                    <a:pt x="50148" y="177318"/>
                  </a:cubicBezTo>
                  <a:cubicBezTo>
                    <a:pt x="53953" y="143504"/>
                    <a:pt x="59252" y="109825"/>
                    <a:pt x="66070" y="76419"/>
                  </a:cubicBezTo>
                  <a:cubicBezTo>
                    <a:pt x="72366" y="64030"/>
                    <a:pt x="110574" y="4305"/>
                    <a:pt x="87540" y="138"/>
                  </a:cubicBezTo>
                  <a:cubicBezTo>
                    <a:pt x="76692" y="-1832"/>
                    <a:pt x="67474" y="17827"/>
                    <a:pt x="64371" y="24961"/>
                  </a:cubicBezTo>
                  <a:cubicBezTo>
                    <a:pt x="57622" y="40588"/>
                    <a:pt x="56127" y="57280"/>
                    <a:pt x="59003" y="73972"/>
                  </a:cubicBezTo>
                  <a:cubicBezTo>
                    <a:pt x="59071" y="74335"/>
                    <a:pt x="59184" y="74629"/>
                    <a:pt x="59320" y="74924"/>
                  </a:cubicBezTo>
                  <a:cubicBezTo>
                    <a:pt x="59162" y="75286"/>
                    <a:pt x="59003" y="75648"/>
                    <a:pt x="58845" y="76011"/>
                  </a:cubicBezTo>
                  <a:cubicBezTo>
                    <a:pt x="58505" y="76849"/>
                    <a:pt x="58528" y="77596"/>
                    <a:pt x="58777" y="78208"/>
                  </a:cubicBezTo>
                  <a:cubicBezTo>
                    <a:pt x="54474" y="99656"/>
                    <a:pt x="50782" y="121195"/>
                    <a:pt x="47702" y="142802"/>
                  </a:cubicBezTo>
                  <a:cubicBezTo>
                    <a:pt x="42719" y="122033"/>
                    <a:pt x="44259" y="100290"/>
                    <a:pt x="39299" y="79431"/>
                  </a:cubicBezTo>
                  <a:cubicBezTo>
                    <a:pt x="36468" y="67495"/>
                    <a:pt x="27069" y="46341"/>
                    <a:pt x="11486" y="57824"/>
                  </a:cubicBezTo>
                  <a:cubicBezTo>
                    <a:pt x="-1672" y="67540"/>
                    <a:pt x="3537" y="91480"/>
                    <a:pt x="7840" y="104480"/>
                  </a:cubicBezTo>
                  <a:cubicBezTo>
                    <a:pt x="10694" y="113109"/>
                    <a:pt x="14952" y="121263"/>
                    <a:pt x="20772" y="128261"/>
                  </a:cubicBezTo>
                  <a:cubicBezTo>
                    <a:pt x="26684" y="135396"/>
                    <a:pt x="35381" y="139948"/>
                    <a:pt x="41632" y="146607"/>
                  </a:cubicBezTo>
                  <a:cubicBezTo>
                    <a:pt x="42221" y="148804"/>
                    <a:pt x="42855" y="150978"/>
                    <a:pt x="43602" y="153152"/>
                  </a:cubicBezTo>
                  <a:cubicBezTo>
                    <a:pt x="44033" y="154420"/>
                    <a:pt x="44961" y="155123"/>
                    <a:pt x="45980" y="155372"/>
                  </a:cubicBezTo>
                  <a:cubicBezTo>
                    <a:pt x="43557" y="173875"/>
                    <a:pt x="41609" y="192447"/>
                    <a:pt x="40092" y="211042"/>
                  </a:cubicBezTo>
                  <a:cubicBezTo>
                    <a:pt x="38574" y="214032"/>
                    <a:pt x="37238" y="217157"/>
                    <a:pt x="36196" y="220509"/>
                  </a:cubicBezTo>
                  <a:cubicBezTo>
                    <a:pt x="35471" y="222842"/>
                    <a:pt x="37170" y="224427"/>
                    <a:pt x="39073" y="224654"/>
                  </a:cubicBezTo>
                  <a:cubicBezTo>
                    <a:pt x="37804" y="242931"/>
                    <a:pt x="36966" y="261231"/>
                    <a:pt x="36558" y="279531"/>
                  </a:cubicBezTo>
                  <a:cubicBezTo>
                    <a:pt x="29628" y="254618"/>
                    <a:pt x="17873" y="220147"/>
                    <a:pt x="4329" y="230701"/>
                  </a:cubicBezTo>
                  <a:cubicBezTo>
                    <a:pt x="-4889" y="237880"/>
                    <a:pt x="2993" y="259102"/>
                    <a:pt x="6187" y="266939"/>
                  </a:cubicBezTo>
                  <a:cubicBezTo>
                    <a:pt x="12256" y="281796"/>
                    <a:pt x="22358" y="293981"/>
                    <a:pt x="35200" y="303471"/>
                  </a:cubicBezTo>
                  <a:cubicBezTo>
                    <a:pt x="35471" y="303675"/>
                    <a:pt x="35766" y="303811"/>
                    <a:pt x="36038" y="303924"/>
                  </a:cubicBezTo>
                  <a:cubicBezTo>
                    <a:pt x="36083" y="304060"/>
                    <a:pt x="36128" y="304196"/>
                    <a:pt x="36173" y="304332"/>
                  </a:cubicBezTo>
                  <a:cubicBezTo>
                    <a:pt x="36196" y="304399"/>
                    <a:pt x="36241" y="304467"/>
                    <a:pt x="36287" y="304535"/>
                  </a:cubicBezTo>
                  <a:cubicBezTo>
                    <a:pt x="36287" y="325191"/>
                    <a:pt x="36853" y="345869"/>
                    <a:pt x="37963" y="366525"/>
                  </a:cubicBezTo>
                  <a:cubicBezTo>
                    <a:pt x="37804" y="366842"/>
                    <a:pt x="37623" y="367136"/>
                    <a:pt x="37464" y="367453"/>
                  </a:cubicBezTo>
                  <a:cubicBezTo>
                    <a:pt x="36581" y="369084"/>
                    <a:pt x="37147" y="370647"/>
                    <a:pt x="38235" y="371621"/>
                  </a:cubicBezTo>
                  <a:cubicBezTo>
                    <a:pt x="39186" y="387996"/>
                    <a:pt x="40499" y="404325"/>
                    <a:pt x="42153" y="420655"/>
                  </a:cubicBezTo>
                  <a:cubicBezTo>
                    <a:pt x="40839" y="417847"/>
                    <a:pt x="39322" y="415151"/>
                    <a:pt x="37532" y="412660"/>
                  </a:cubicBezTo>
                  <a:cubicBezTo>
                    <a:pt x="34180" y="407949"/>
                    <a:pt x="24441" y="393544"/>
                    <a:pt x="17081" y="397553"/>
                  </a:cubicBezTo>
                  <a:cubicBezTo>
                    <a:pt x="8972" y="401970"/>
                    <a:pt x="14838" y="418458"/>
                    <a:pt x="17420" y="424301"/>
                  </a:cubicBezTo>
                  <a:cubicBezTo>
                    <a:pt x="23309" y="437709"/>
                    <a:pt x="34384" y="447629"/>
                    <a:pt x="45210" y="457074"/>
                  </a:cubicBezTo>
                  <a:cubicBezTo>
                    <a:pt x="45595" y="458637"/>
                    <a:pt x="45958" y="460199"/>
                    <a:pt x="46365" y="461762"/>
                  </a:cubicBezTo>
                  <a:cubicBezTo>
                    <a:pt x="46547" y="462464"/>
                    <a:pt x="46886" y="463008"/>
                    <a:pt x="47316" y="463393"/>
                  </a:cubicBezTo>
                  <a:cubicBezTo>
                    <a:pt x="47611" y="465454"/>
                    <a:pt x="47883" y="467492"/>
                    <a:pt x="48177" y="469553"/>
                  </a:cubicBezTo>
                  <a:cubicBezTo>
                    <a:pt x="48811" y="473857"/>
                    <a:pt x="55357" y="472022"/>
                    <a:pt x="54723" y="467741"/>
                  </a:cubicBezTo>
                  <a:cubicBezTo>
                    <a:pt x="50125" y="436033"/>
                    <a:pt x="46909" y="404144"/>
                    <a:pt x="45006" y="372210"/>
                  </a:cubicBezTo>
                  <a:cubicBezTo>
                    <a:pt x="46705" y="372844"/>
                    <a:pt x="48811" y="372323"/>
                    <a:pt x="49355" y="370035"/>
                  </a:cubicBezTo>
                  <a:cubicBezTo>
                    <a:pt x="50691" y="364305"/>
                    <a:pt x="52231" y="358643"/>
                    <a:pt x="54021" y="353071"/>
                  </a:cubicBezTo>
                  <a:cubicBezTo>
                    <a:pt x="56014" y="350422"/>
                    <a:pt x="58188" y="347885"/>
                    <a:pt x="60679" y="345643"/>
                  </a:cubicBezTo>
                  <a:cubicBezTo>
                    <a:pt x="68108" y="338939"/>
                    <a:pt x="77598" y="334975"/>
                    <a:pt x="84913" y="328113"/>
                  </a:cubicBezTo>
                  <a:cubicBezTo>
                    <a:pt x="92229" y="321273"/>
                    <a:pt x="101288" y="304558"/>
                    <a:pt x="91798" y="295612"/>
                  </a:cubicBezTo>
                  <a:cubicBezTo>
                    <a:pt x="76329" y="281049"/>
                    <a:pt x="58233" y="322043"/>
                    <a:pt x="48879" y="34865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9" name="Google Shape;189;p8"/>
          <p:cNvSpPr/>
          <p:nvPr/>
        </p:nvSpPr>
        <p:spPr>
          <a:xfrm rot="-1610299" flipH="1">
            <a:off x="-275368" y="5133011"/>
            <a:ext cx="2406738" cy="2236006"/>
          </a:xfrm>
          <a:custGeom>
            <a:avLst/>
            <a:gdLst/>
            <a:ahLst/>
            <a:cxnLst/>
            <a:rect l="l" t="t" r="r" b="b"/>
            <a:pathLst>
              <a:path w="1140767" h="1059842" extrusionOk="0">
                <a:moveTo>
                  <a:pt x="724597" y="952880"/>
                </a:moveTo>
                <a:cubicBezTo>
                  <a:pt x="725639" y="914808"/>
                  <a:pt x="730191" y="876758"/>
                  <a:pt x="734744" y="838890"/>
                </a:cubicBezTo>
                <a:cubicBezTo>
                  <a:pt x="736805" y="821654"/>
                  <a:pt x="738322" y="799481"/>
                  <a:pt x="761899" y="799028"/>
                </a:cubicBezTo>
                <a:cubicBezTo>
                  <a:pt x="774062" y="798802"/>
                  <a:pt x="790641" y="822379"/>
                  <a:pt x="784820" y="786458"/>
                </a:cubicBezTo>
                <a:cubicBezTo>
                  <a:pt x="777210" y="739349"/>
                  <a:pt x="805113" y="722997"/>
                  <a:pt x="847851" y="720166"/>
                </a:cubicBezTo>
                <a:cubicBezTo>
                  <a:pt x="910610" y="716021"/>
                  <a:pt x="972237" y="708819"/>
                  <a:pt x="1031395" y="682252"/>
                </a:cubicBezTo>
                <a:cubicBezTo>
                  <a:pt x="1131185" y="637475"/>
                  <a:pt x="1155125" y="587626"/>
                  <a:pt x="1133359" y="479909"/>
                </a:cubicBezTo>
                <a:cubicBezTo>
                  <a:pt x="1111277" y="370539"/>
                  <a:pt x="1040749" y="292514"/>
                  <a:pt x="973709" y="211523"/>
                </a:cubicBezTo>
                <a:cubicBezTo>
                  <a:pt x="959894" y="194831"/>
                  <a:pt x="941209" y="175285"/>
                  <a:pt x="916227" y="187583"/>
                </a:cubicBezTo>
                <a:cubicBezTo>
                  <a:pt x="892808" y="199111"/>
                  <a:pt x="903974" y="222915"/>
                  <a:pt x="905129" y="242280"/>
                </a:cubicBezTo>
                <a:cubicBezTo>
                  <a:pt x="909727" y="318855"/>
                  <a:pt x="910452" y="395249"/>
                  <a:pt x="884587" y="468857"/>
                </a:cubicBezTo>
                <a:cubicBezTo>
                  <a:pt x="875640" y="494359"/>
                  <a:pt x="861372" y="527652"/>
                  <a:pt x="830479" y="517302"/>
                </a:cubicBezTo>
                <a:cubicBezTo>
                  <a:pt x="792113" y="504460"/>
                  <a:pt x="815803" y="469921"/>
                  <a:pt x="825882" y="449311"/>
                </a:cubicBezTo>
                <a:cubicBezTo>
                  <a:pt x="879106" y="340529"/>
                  <a:pt x="864135" y="238452"/>
                  <a:pt x="811908" y="133046"/>
                </a:cubicBezTo>
                <a:cubicBezTo>
                  <a:pt x="784502" y="77760"/>
                  <a:pt x="746725" y="51873"/>
                  <a:pt x="689696" y="41749"/>
                </a:cubicBezTo>
                <a:cubicBezTo>
                  <a:pt x="635815" y="32191"/>
                  <a:pt x="614751" y="47456"/>
                  <a:pt x="624309" y="105188"/>
                </a:cubicBezTo>
                <a:cubicBezTo>
                  <a:pt x="636766" y="180359"/>
                  <a:pt x="644014" y="256435"/>
                  <a:pt x="651963" y="332263"/>
                </a:cubicBezTo>
                <a:cubicBezTo>
                  <a:pt x="653729" y="349091"/>
                  <a:pt x="656742" y="373234"/>
                  <a:pt x="641318" y="381388"/>
                </a:cubicBezTo>
                <a:cubicBezTo>
                  <a:pt x="639076" y="382565"/>
                  <a:pt x="636471" y="383403"/>
                  <a:pt x="633414" y="383856"/>
                </a:cubicBezTo>
                <a:cubicBezTo>
                  <a:pt x="610856" y="387095"/>
                  <a:pt x="603812" y="369406"/>
                  <a:pt x="600823" y="352126"/>
                </a:cubicBezTo>
                <a:cubicBezTo>
                  <a:pt x="599826" y="346305"/>
                  <a:pt x="599260" y="340529"/>
                  <a:pt x="598739" y="335592"/>
                </a:cubicBezTo>
                <a:cubicBezTo>
                  <a:pt x="592737" y="279899"/>
                  <a:pt x="593144" y="223549"/>
                  <a:pt x="588841" y="167607"/>
                </a:cubicBezTo>
                <a:cubicBezTo>
                  <a:pt x="576430" y="6666"/>
                  <a:pt x="557881" y="-8757"/>
                  <a:pt x="399431" y="5737"/>
                </a:cubicBezTo>
                <a:cubicBezTo>
                  <a:pt x="337487" y="11400"/>
                  <a:pt x="327816" y="26416"/>
                  <a:pt x="357305" y="82743"/>
                </a:cubicBezTo>
                <a:cubicBezTo>
                  <a:pt x="389556" y="144302"/>
                  <a:pt x="413632" y="207876"/>
                  <a:pt x="419498" y="278019"/>
                </a:cubicBezTo>
                <a:cubicBezTo>
                  <a:pt x="391662" y="257613"/>
                  <a:pt x="377077" y="231023"/>
                  <a:pt x="365684" y="201920"/>
                </a:cubicBezTo>
                <a:cubicBezTo>
                  <a:pt x="346909" y="153882"/>
                  <a:pt x="330421" y="104531"/>
                  <a:pt x="307002" y="58781"/>
                </a:cubicBezTo>
                <a:cubicBezTo>
                  <a:pt x="275407" y="-3005"/>
                  <a:pt x="79361" y="-21803"/>
                  <a:pt x="35241" y="30198"/>
                </a:cubicBezTo>
                <a:cubicBezTo>
                  <a:pt x="33814" y="31874"/>
                  <a:pt x="32750" y="33890"/>
                  <a:pt x="31549" y="35747"/>
                </a:cubicBezTo>
                <a:cubicBezTo>
                  <a:pt x="-13068" y="104961"/>
                  <a:pt x="18776" y="210391"/>
                  <a:pt x="93267" y="246289"/>
                </a:cubicBezTo>
                <a:cubicBezTo>
                  <a:pt x="130615" y="264294"/>
                  <a:pt x="177022" y="269617"/>
                  <a:pt x="204517" y="315186"/>
                </a:cubicBezTo>
                <a:cubicBezTo>
                  <a:pt x="128735" y="324947"/>
                  <a:pt x="70211" y="278880"/>
                  <a:pt x="0" y="276230"/>
                </a:cubicBezTo>
                <a:cubicBezTo>
                  <a:pt x="2650" y="317405"/>
                  <a:pt x="1970" y="355863"/>
                  <a:pt x="8176" y="393187"/>
                </a:cubicBezTo>
                <a:cubicBezTo>
                  <a:pt x="21562" y="473748"/>
                  <a:pt x="55761" y="498798"/>
                  <a:pt x="137704" y="493679"/>
                </a:cubicBezTo>
                <a:cubicBezTo>
                  <a:pt x="193759" y="490169"/>
                  <a:pt x="249746" y="485526"/>
                  <a:pt x="305847" y="483487"/>
                </a:cubicBezTo>
                <a:cubicBezTo>
                  <a:pt x="333501" y="482491"/>
                  <a:pt x="367315" y="488108"/>
                  <a:pt x="369852" y="519476"/>
                </a:cubicBezTo>
                <a:cubicBezTo>
                  <a:pt x="372910" y="557164"/>
                  <a:pt x="334497" y="554672"/>
                  <a:pt x="310150" y="555238"/>
                </a:cubicBezTo>
                <a:cubicBezTo>
                  <a:pt x="242838" y="556801"/>
                  <a:pt x="174915" y="558953"/>
                  <a:pt x="108192" y="551773"/>
                </a:cubicBezTo>
                <a:cubicBezTo>
                  <a:pt x="44686" y="544933"/>
                  <a:pt x="38616" y="567718"/>
                  <a:pt x="60743" y="617341"/>
                </a:cubicBezTo>
                <a:cubicBezTo>
                  <a:pt x="84479" y="670542"/>
                  <a:pt x="106312" y="724650"/>
                  <a:pt x="131543" y="777149"/>
                </a:cubicBezTo>
                <a:cubicBezTo>
                  <a:pt x="167668" y="852320"/>
                  <a:pt x="211130" y="859998"/>
                  <a:pt x="272825" y="804056"/>
                </a:cubicBezTo>
                <a:cubicBezTo>
                  <a:pt x="299437" y="779935"/>
                  <a:pt x="324147" y="753572"/>
                  <a:pt x="352027" y="731105"/>
                </a:cubicBezTo>
                <a:cubicBezTo>
                  <a:pt x="362129" y="722951"/>
                  <a:pt x="372841" y="718331"/>
                  <a:pt x="383237" y="717153"/>
                </a:cubicBezTo>
                <a:cubicBezTo>
                  <a:pt x="400722" y="715205"/>
                  <a:pt x="417323" y="723065"/>
                  <a:pt x="428783" y="740617"/>
                </a:cubicBezTo>
                <a:cubicBezTo>
                  <a:pt x="441308" y="759756"/>
                  <a:pt x="434015" y="771306"/>
                  <a:pt x="421876" y="779935"/>
                </a:cubicBezTo>
                <a:cubicBezTo>
                  <a:pt x="414039" y="785507"/>
                  <a:pt x="404187" y="789855"/>
                  <a:pt x="396351" y="794249"/>
                </a:cubicBezTo>
                <a:cubicBezTo>
                  <a:pt x="361132" y="813953"/>
                  <a:pt x="323739" y="829808"/>
                  <a:pt x="288339" y="849218"/>
                </a:cubicBezTo>
                <a:cubicBezTo>
                  <a:pt x="267299" y="860768"/>
                  <a:pt x="239849" y="871956"/>
                  <a:pt x="245737" y="902759"/>
                </a:cubicBezTo>
                <a:cubicBezTo>
                  <a:pt x="251400" y="932383"/>
                  <a:pt x="268499" y="956526"/>
                  <a:pt x="300389" y="964906"/>
                </a:cubicBezTo>
                <a:cubicBezTo>
                  <a:pt x="335086" y="974034"/>
                  <a:pt x="370373" y="981168"/>
                  <a:pt x="404708" y="991473"/>
                </a:cubicBezTo>
                <a:cubicBezTo>
                  <a:pt x="436099" y="1000873"/>
                  <a:pt x="456687" y="991836"/>
                  <a:pt x="470208" y="962415"/>
                </a:cubicBezTo>
                <a:cubicBezTo>
                  <a:pt x="487398" y="924977"/>
                  <a:pt x="512357" y="893404"/>
                  <a:pt x="546307" y="869782"/>
                </a:cubicBezTo>
                <a:cubicBezTo>
                  <a:pt x="563678" y="857688"/>
                  <a:pt x="584448" y="848651"/>
                  <a:pt x="600438" y="868944"/>
                </a:cubicBezTo>
                <a:cubicBezTo>
                  <a:pt x="616677" y="889554"/>
                  <a:pt x="602635" y="908851"/>
                  <a:pt x="586282" y="921082"/>
                </a:cubicBezTo>
                <a:cubicBezTo>
                  <a:pt x="557201" y="942824"/>
                  <a:pt x="530182" y="966039"/>
                  <a:pt x="510205" y="996478"/>
                </a:cubicBezTo>
                <a:cubicBezTo>
                  <a:pt x="497613" y="1015639"/>
                  <a:pt x="494080" y="1035412"/>
                  <a:pt x="519559" y="1046827"/>
                </a:cubicBezTo>
                <a:cubicBezTo>
                  <a:pt x="591491" y="1078965"/>
                  <a:pt x="721857" y="1053032"/>
                  <a:pt x="724597" y="952880"/>
                </a:cubicBezTo>
                <a:close/>
                <a:moveTo>
                  <a:pt x="528709" y="385011"/>
                </a:moveTo>
                <a:cubicBezTo>
                  <a:pt x="488938" y="381614"/>
                  <a:pt x="483752" y="342205"/>
                  <a:pt x="473854" y="314506"/>
                </a:cubicBezTo>
                <a:cubicBezTo>
                  <a:pt x="470978" y="292809"/>
                  <a:pt x="469959" y="268756"/>
                  <a:pt x="492245" y="268960"/>
                </a:cubicBezTo>
                <a:cubicBezTo>
                  <a:pt x="538946" y="269367"/>
                  <a:pt x="531767" y="314778"/>
                  <a:pt x="542978" y="343043"/>
                </a:cubicBezTo>
                <a:cubicBezTo>
                  <a:pt x="548867" y="357878"/>
                  <a:pt x="552400" y="387050"/>
                  <a:pt x="528709" y="385011"/>
                </a:cubicBezTo>
                <a:close/>
                <a:moveTo>
                  <a:pt x="715085" y="459729"/>
                </a:moveTo>
                <a:cubicBezTo>
                  <a:pt x="693093" y="421589"/>
                  <a:pt x="699253" y="382905"/>
                  <a:pt x="720974" y="346192"/>
                </a:cubicBezTo>
                <a:cubicBezTo>
                  <a:pt x="734676" y="332036"/>
                  <a:pt x="753904" y="305809"/>
                  <a:pt x="768105" y="329681"/>
                </a:cubicBezTo>
                <a:cubicBezTo>
                  <a:pt x="793698" y="372736"/>
                  <a:pt x="757846" y="413798"/>
                  <a:pt x="746453" y="455154"/>
                </a:cubicBezTo>
                <a:cubicBezTo>
                  <a:pt x="742671" y="468902"/>
                  <a:pt x="723646" y="474586"/>
                  <a:pt x="715085" y="459729"/>
                </a:cubicBezTo>
                <a:close/>
                <a:moveTo>
                  <a:pt x="417595" y="537323"/>
                </a:moveTo>
                <a:cubicBezTo>
                  <a:pt x="418954" y="490645"/>
                  <a:pt x="464229" y="498753"/>
                  <a:pt x="492721" y="488153"/>
                </a:cubicBezTo>
                <a:cubicBezTo>
                  <a:pt x="507669" y="482581"/>
                  <a:pt x="536908" y="479660"/>
                  <a:pt x="534394" y="503282"/>
                </a:cubicBezTo>
                <a:cubicBezTo>
                  <a:pt x="530159" y="542985"/>
                  <a:pt x="490660" y="547356"/>
                  <a:pt x="462779" y="556665"/>
                </a:cubicBezTo>
                <a:cubicBezTo>
                  <a:pt x="441014" y="559089"/>
                  <a:pt x="416938" y="559609"/>
                  <a:pt x="417595" y="537323"/>
                </a:cubicBezTo>
                <a:close/>
                <a:moveTo>
                  <a:pt x="477999" y="694572"/>
                </a:moveTo>
                <a:cubicBezTo>
                  <a:pt x="494940" y="647441"/>
                  <a:pt x="549433" y="649003"/>
                  <a:pt x="588592" y="631473"/>
                </a:cubicBezTo>
                <a:cubicBezTo>
                  <a:pt x="601592" y="625653"/>
                  <a:pt x="618080" y="636705"/>
                  <a:pt x="612079" y="652763"/>
                </a:cubicBezTo>
                <a:cubicBezTo>
                  <a:pt x="596632" y="693984"/>
                  <a:pt x="562863" y="713846"/>
                  <a:pt x="520737" y="720415"/>
                </a:cubicBezTo>
                <a:cubicBezTo>
                  <a:pt x="501078" y="718874"/>
                  <a:pt x="468600" y="720709"/>
                  <a:pt x="477999" y="69457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8"/>
          <p:cNvSpPr/>
          <p:nvPr/>
        </p:nvSpPr>
        <p:spPr>
          <a:xfrm rot="-7237495">
            <a:off x="1429536" y="5697920"/>
            <a:ext cx="1712523" cy="1583152"/>
          </a:xfrm>
          <a:custGeom>
            <a:avLst/>
            <a:gdLst/>
            <a:ahLst/>
            <a:cxnLst/>
            <a:rect l="l" t="t" r="r" b="b"/>
            <a:pathLst>
              <a:path w="1073706" h="992594" extrusionOk="0">
                <a:moveTo>
                  <a:pt x="271955" y="152976"/>
                </a:moveTo>
                <a:cubicBezTo>
                  <a:pt x="262216" y="162556"/>
                  <a:pt x="255082" y="184390"/>
                  <a:pt x="247155" y="196280"/>
                </a:cubicBezTo>
                <a:cubicBezTo>
                  <a:pt x="224982" y="229551"/>
                  <a:pt x="219478" y="266966"/>
                  <a:pt x="222490" y="302434"/>
                </a:cubicBezTo>
                <a:cubicBezTo>
                  <a:pt x="224415" y="325309"/>
                  <a:pt x="255580" y="347074"/>
                  <a:pt x="242398" y="367232"/>
                </a:cubicBezTo>
                <a:cubicBezTo>
                  <a:pt x="220542" y="400638"/>
                  <a:pt x="199615" y="364446"/>
                  <a:pt x="161973" y="375657"/>
                </a:cubicBezTo>
                <a:cubicBezTo>
                  <a:pt x="149018" y="379507"/>
                  <a:pt x="105171" y="385419"/>
                  <a:pt x="94050" y="393526"/>
                </a:cubicBezTo>
                <a:cubicBezTo>
                  <a:pt x="74051" y="408112"/>
                  <a:pt x="48843" y="424804"/>
                  <a:pt x="33035" y="443897"/>
                </a:cubicBezTo>
                <a:cubicBezTo>
                  <a:pt x="20464" y="459094"/>
                  <a:pt x="6196" y="485503"/>
                  <a:pt x="4339" y="504459"/>
                </a:cubicBezTo>
                <a:cubicBezTo>
                  <a:pt x="2957" y="518615"/>
                  <a:pt x="-6419" y="534197"/>
                  <a:pt x="7691" y="531774"/>
                </a:cubicBezTo>
                <a:cubicBezTo>
                  <a:pt x="31245" y="527742"/>
                  <a:pt x="75637" y="455765"/>
                  <a:pt x="75161" y="473544"/>
                </a:cubicBezTo>
                <a:cubicBezTo>
                  <a:pt x="74346" y="503848"/>
                  <a:pt x="8166" y="528558"/>
                  <a:pt x="4633" y="565452"/>
                </a:cubicBezTo>
                <a:cubicBezTo>
                  <a:pt x="-236" y="616253"/>
                  <a:pt x="31495" y="732939"/>
                  <a:pt x="66668" y="693417"/>
                </a:cubicBezTo>
                <a:cubicBezTo>
                  <a:pt x="93710" y="663045"/>
                  <a:pt x="67030" y="593967"/>
                  <a:pt x="106008" y="549349"/>
                </a:cubicBezTo>
                <a:cubicBezTo>
                  <a:pt x="109858" y="544933"/>
                  <a:pt x="123561" y="537232"/>
                  <a:pt x="121591" y="542645"/>
                </a:cubicBezTo>
                <a:cubicBezTo>
                  <a:pt x="103789" y="591589"/>
                  <a:pt x="88614" y="630273"/>
                  <a:pt x="84311" y="674437"/>
                </a:cubicBezTo>
                <a:cubicBezTo>
                  <a:pt x="81684" y="701548"/>
                  <a:pt x="80076" y="731829"/>
                  <a:pt x="93620" y="754115"/>
                </a:cubicBezTo>
                <a:cubicBezTo>
                  <a:pt x="117785" y="793909"/>
                  <a:pt x="230485" y="869623"/>
                  <a:pt x="207633" y="829014"/>
                </a:cubicBezTo>
                <a:cubicBezTo>
                  <a:pt x="200612" y="816512"/>
                  <a:pt x="179209" y="782245"/>
                  <a:pt x="173728" y="753323"/>
                </a:cubicBezTo>
                <a:cubicBezTo>
                  <a:pt x="166775" y="716632"/>
                  <a:pt x="180205" y="676974"/>
                  <a:pt x="187385" y="637701"/>
                </a:cubicBezTo>
                <a:cubicBezTo>
                  <a:pt x="189129" y="628144"/>
                  <a:pt x="208879" y="636025"/>
                  <a:pt x="211144" y="652038"/>
                </a:cubicBezTo>
                <a:cubicBezTo>
                  <a:pt x="215492" y="682863"/>
                  <a:pt x="194134" y="709135"/>
                  <a:pt x="197192" y="740232"/>
                </a:cubicBezTo>
                <a:cubicBezTo>
                  <a:pt x="200385" y="772529"/>
                  <a:pt x="209014" y="813251"/>
                  <a:pt x="228628" y="840520"/>
                </a:cubicBezTo>
                <a:cubicBezTo>
                  <a:pt x="239953" y="856260"/>
                  <a:pt x="252160" y="862942"/>
                  <a:pt x="261922" y="875738"/>
                </a:cubicBezTo>
                <a:cubicBezTo>
                  <a:pt x="281807" y="901784"/>
                  <a:pt x="313923" y="930276"/>
                  <a:pt x="336617" y="902917"/>
                </a:cubicBezTo>
                <a:cubicBezTo>
                  <a:pt x="372968" y="859114"/>
                  <a:pt x="291093" y="827067"/>
                  <a:pt x="283279" y="773752"/>
                </a:cubicBezTo>
                <a:cubicBezTo>
                  <a:pt x="279656" y="749019"/>
                  <a:pt x="286495" y="676884"/>
                  <a:pt x="291501" y="701253"/>
                </a:cubicBezTo>
                <a:cubicBezTo>
                  <a:pt x="297978" y="732780"/>
                  <a:pt x="300379" y="730833"/>
                  <a:pt x="305928" y="747502"/>
                </a:cubicBezTo>
                <a:cubicBezTo>
                  <a:pt x="319155" y="787386"/>
                  <a:pt x="338882" y="827338"/>
                  <a:pt x="350070" y="849489"/>
                </a:cubicBezTo>
                <a:cubicBezTo>
                  <a:pt x="367895" y="884775"/>
                  <a:pt x="370408" y="920401"/>
                  <a:pt x="405038" y="932111"/>
                </a:cubicBezTo>
                <a:cubicBezTo>
                  <a:pt x="417381" y="936278"/>
                  <a:pt x="431469" y="944001"/>
                  <a:pt x="437788" y="931680"/>
                </a:cubicBezTo>
                <a:cubicBezTo>
                  <a:pt x="450494" y="906948"/>
                  <a:pt x="441887" y="883597"/>
                  <a:pt x="427619" y="860247"/>
                </a:cubicBezTo>
                <a:cubicBezTo>
                  <a:pt x="428660" y="861424"/>
                  <a:pt x="429725" y="862557"/>
                  <a:pt x="430835" y="863712"/>
                </a:cubicBezTo>
                <a:cubicBezTo>
                  <a:pt x="444741" y="878161"/>
                  <a:pt x="445217" y="925293"/>
                  <a:pt x="467843" y="942529"/>
                </a:cubicBezTo>
                <a:cubicBezTo>
                  <a:pt x="488204" y="958043"/>
                  <a:pt x="492303" y="970432"/>
                  <a:pt x="517556" y="977000"/>
                </a:cubicBezTo>
                <a:cubicBezTo>
                  <a:pt x="541971" y="983342"/>
                  <a:pt x="557848" y="987328"/>
                  <a:pt x="566161" y="962301"/>
                </a:cubicBezTo>
                <a:cubicBezTo>
                  <a:pt x="577326" y="928668"/>
                  <a:pt x="553002" y="937025"/>
                  <a:pt x="533569" y="910051"/>
                </a:cubicBezTo>
                <a:cubicBezTo>
                  <a:pt x="504307" y="869419"/>
                  <a:pt x="480277" y="825662"/>
                  <a:pt x="475453" y="774273"/>
                </a:cubicBezTo>
                <a:cubicBezTo>
                  <a:pt x="474546" y="764624"/>
                  <a:pt x="464649" y="748227"/>
                  <a:pt x="473845" y="744104"/>
                </a:cubicBezTo>
                <a:cubicBezTo>
                  <a:pt x="477966" y="742247"/>
                  <a:pt x="488611" y="759098"/>
                  <a:pt x="494047" y="783672"/>
                </a:cubicBezTo>
                <a:cubicBezTo>
                  <a:pt x="504307" y="830124"/>
                  <a:pt x="504511" y="833884"/>
                  <a:pt x="529289" y="873451"/>
                </a:cubicBezTo>
                <a:cubicBezTo>
                  <a:pt x="545482" y="899293"/>
                  <a:pt x="574857" y="930819"/>
                  <a:pt x="598684" y="949731"/>
                </a:cubicBezTo>
                <a:cubicBezTo>
                  <a:pt x="621650" y="967964"/>
                  <a:pt x="645657" y="991427"/>
                  <a:pt x="676028" y="992492"/>
                </a:cubicBezTo>
                <a:cubicBezTo>
                  <a:pt x="704883" y="993489"/>
                  <a:pt x="751290" y="985969"/>
                  <a:pt x="758470" y="957319"/>
                </a:cubicBezTo>
                <a:cubicBezTo>
                  <a:pt x="766487" y="925339"/>
                  <a:pt x="711429" y="916143"/>
                  <a:pt x="692857" y="891230"/>
                </a:cubicBezTo>
                <a:cubicBezTo>
                  <a:pt x="665497" y="854562"/>
                  <a:pt x="646925" y="824054"/>
                  <a:pt x="626700" y="770286"/>
                </a:cubicBezTo>
                <a:cubicBezTo>
                  <a:pt x="622510" y="759143"/>
                  <a:pt x="649892" y="734275"/>
                  <a:pt x="655305" y="744784"/>
                </a:cubicBezTo>
                <a:cubicBezTo>
                  <a:pt x="686923" y="806207"/>
                  <a:pt x="708371" y="847971"/>
                  <a:pt x="746262" y="890709"/>
                </a:cubicBezTo>
                <a:cubicBezTo>
                  <a:pt x="772965" y="920809"/>
                  <a:pt x="799396" y="960671"/>
                  <a:pt x="840412" y="966356"/>
                </a:cubicBezTo>
                <a:cubicBezTo>
                  <a:pt x="866209" y="969934"/>
                  <a:pt x="894112" y="953468"/>
                  <a:pt x="916467" y="937523"/>
                </a:cubicBezTo>
                <a:cubicBezTo>
                  <a:pt x="922582" y="933152"/>
                  <a:pt x="932253" y="927196"/>
                  <a:pt x="930984" y="920197"/>
                </a:cubicBezTo>
                <a:cubicBezTo>
                  <a:pt x="927609" y="901694"/>
                  <a:pt x="887454" y="905091"/>
                  <a:pt x="880161" y="897730"/>
                </a:cubicBezTo>
                <a:cubicBezTo>
                  <a:pt x="872868" y="890392"/>
                  <a:pt x="818557" y="829671"/>
                  <a:pt x="799758" y="788020"/>
                </a:cubicBezTo>
                <a:cubicBezTo>
                  <a:pt x="793462" y="774091"/>
                  <a:pt x="783021" y="757535"/>
                  <a:pt x="789612" y="742655"/>
                </a:cubicBezTo>
                <a:cubicBezTo>
                  <a:pt x="792103" y="737061"/>
                  <a:pt x="806236" y="756539"/>
                  <a:pt x="809678" y="761068"/>
                </a:cubicBezTo>
                <a:cubicBezTo>
                  <a:pt x="831557" y="789832"/>
                  <a:pt x="826868" y="787862"/>
                  <a:pt x="846052" y="809106"/>
                </a:cubicBezTo>
                <a:cubicBezTo>
                  <a:pt x="914315" y="884639"/>
                  <a:pt x="896151" y="863825"/>
                  <a:pt x="925911" y="881151"/>
                </a:cubicBezTo>
                <a:cubicBezTo>
                  <a:pt x="937280" y="887764"/>
                  <a:pt x="952478" y="887719"/>
                  <a:pt x="966089" y="885319"/>
                </a:cubicBezTo>
                <a:cubicBezTo>
                  <a:pt x="996982" y="879883"/>
                  <a:pt x="1017253" y="845004"/>
                  <a:pt x="1037705" y="820045"/>
                </a:cubicBezTo>
                <a:cubicBezTo>
                  <a:pt x="1051996" y="802606"/>
                  <a:pt x="1074282" y="783649"/>
                  <a:pt x="1072379" y="762314"/>
                </a:cubicBezTo>
                <a:cubicBezTo>
                  <a:pt x="1069888" y="734637"/>
                  <a:pt x="1037546" y="720573"/>
                  <a:pt x="1015509" y="705036"/>
                </a:cubicBezTo>
                <a:cubicBezTo>
                  <a:pt x="988715" y="686124"/>
                  <a:pt x="956645" y="675140"/>
                  <a:pt x="925933" y="662751"/>
                </a:cubicBezTo>
                <a:cubicBezTo>
                  <a:pt x="908834" y="655843"/>
                  <a:pt x="871237" y="663951"/>
                  <a:pt x="873343" y="644949"/>
                </a:cubicBezTo>
                <a:cubicBezTo>
                  <a:pt x="875902" y="621961"/>
                  <a:pt x="918347" y="626966"/>
                  <a:pt x="941267" y="627079"/>
                </a:cubicBezTo>
                <a:cubicBezTo>
                  <a:pt x="969532" y="627215"/>
                  <a:pt x="986111" y="660577"/>
                  <a:pt x="1021058" y="649931"/>
                </a:cubicBezTo>
                <a:cubicBezTo>
                  <a:pt x="1028668" y="647621"/>
                  <a:pt x="1037953" y="629729"/>
                  <a:pt x="1030525" y="625449"/>
                </a:cubicBezTo>
                <a:cubicBezTo>
                  <a:pt x="1023096" y="621168"/>
                  <a:pt x="969079" y="595575"/>
                  <a:pt x="936533" y="596775"/>
                </a:cubicBezTo>
                <a:cubicBezTo>
                  <a:pt x="912684" y="597659"/>
                  <a:pt x="893637" y="612674"/>
                  <a:pt x="869810" y="616185"/>
                </a:cubicBezTo>
                <a:cubicBezTo>
                  <a:pt x="834411" y="621417"/>
                  <a:pt x="804016" y="613988"/>
                  <a:pt x="763407" y="614102"/>
                </a:cubicBezTo>
                <a:cubicBezTo>
                  <a:pt x="755480" y="614124"/>
                  <a:pt x="772240" y="599063"/>
                  <a:pt x="779510" y="595190"/>
                </a:cubicBezTo>
                <a:cubicBezTo>
                  <a:pt x="819123" y="574172"/>
                  <a:pt x="866685" y="580672"/>
                  <a:pt x="909740" y="582574"/>
                </a:cubicBezTo>
                <a:cubicBezTo>
                  <a:pt x="955377" y="584590"/>
                  <a:pt x="998885" y="625313"/>
                  <a:pt x="1042778" y="607964"/>
                </a:cubicBezTo>
                <a:cubicBezTo>
                  <a:pt x="1058066" y="601916"/>
                  <a:pt x="1071858" y="584658"/>
                  <a:pt x="1073534" y="568668"/>
                </a:cubicBezTo>
                <a:cubicBezTo>
                  <a:pt x="1075346" y="551546"/>
                  <a:pt x="1063230" y="534537"/>
                  <a:pt x="1049595" y="525364"/>
                </a:cubicBezTo>
                <a:cubicBezTo>
                  <a:pt x="1001014" y="492682"/>
                  <a:pt x="922174" y="511662"/>
                  <a:pt x="870716" y="501742"/>
                </a:cubicBezTo>
                <a:cubicBezTo>
                  <a:pt x="859505" y="499590"/>
                  <a:pt x="833392" y="486590"/>
                  <a:pt x="844194" y="481403"/>
                </a:cubicBezTo>
                <a:cubicBezTo>
                  <a:pt x="871894" y="468154"/>
                  <a:pt x="910306" y="474677"/>
                  <a:pt x="943848" y="475990"/>
                </a:cubicBezTo>
                <a:cubicBezTo>
                  <a:pt x="973065" y="477123"/>
                  <a:pt x="1008284" y="508061"/>
                  <a:pt x="1030026" y="486476"/>
                </a:cubicBezTo>
                <a:cubicBezTo>
                  <a:pt x="1048666" y="467973"/>
                  <a:pt x="1031318" y="431690"/>
                  <a:pt x="1015033" y="413865"/>
                </a:cubicBezTo>
                <a:cubicBezTo>
                  <a:pt x="989033" y="385373"/>
                  <a:pt x="940451" y="389540"/>
                  <a:pt x="902198" y="380073"/>
                </a:cubicBezTo>
                <a:cubicBezTo>
                  <a:pt x="872392" y="372690"/>
                  <a:pt x="842881" y="360731"/>
                  <a:pt x="811490" y="362226"/>
                </a:cubicBezTo>
                <a:cubicBezTo>
                  <a:pt x="759466" y="364695"/>
                  <a:pt x="673107" y="422630"/>
                  <a:pt x="629962" y="397241"/>
                </a:cubicBezTo>
                <a:cubicBezTo>
                  <a:pt x="624322" y="393935"/>
                  <a:pt x="658023" y="389019"/>
                  <a:pt x="661918" y="383108"/>
                </a:cubicBezTo>
                <a:cubicBezTo>
                  <a:pt x="689618" y="341027"/>
                  <a:pt x="740442" y="363246"/>
                  <a:pt x="798376" y="349000"/>
                </a:cubicBezTo>
                <a:cubicBezTo>
                  <a:pt x="806666" y="346961"/>
                  <a:pt x="814344" y="353008"/>
                  <a:pt x="822565" y="354163"/>
                </a:cubicBezTo>
                <a:cubicBezTo>
                  <a:pt x="869584" y="360754"/>
                  <a:pt x="918754" y="356066"/>
                  <a:pt x="965478" y="363925"/>
                </a:cubicBezTo>
                <a:cubicBezTo>
                  <a:pt x="978932" y="366190"/>
                  <a:pt x="995125" y="385441"/>
                  <a:pt x="1004660" y="374615"/>
                </a:cubicBezTo>
                <a:cubicBezTo>
                  <a:pt x="1029891" y="345942"/>
                  <a:pt x="990754" y="297247"/>
                  <a:pt x="961832" y="277158"/>
                </a:cubicBezTo>
                <a:cubicBezTo>
                  <a:pt x="945819" y="266015"/>
                  <a:pt x="925413" y="264747"/>
                  <a:pt x="904168" y="265834"/>
                </a:cubicBezTo>
                <a:cubicBezTo>
                  <a:pt x="922559" y="263569"/>
                  <a:pt x="937553" y="255845"/>
                  <a:pt x="946589" y="238044"/>
                </a:cubicBezTo>
                <a:cubicBezTo>
                  <a:pt x="958366" y="214829"/>
                  <a:pt x="917010" y="216822"/>
                  <a:pt x="894905" y="206539"/>
                </a:cubicBezTo>
                <a:cubicBezTo>
                  <a:pt x="855859" y="188353"/>
                  <a:pt x="807074" y="197865"/>
                  <a:pt x="762637" y="197911"/>
                </a:cubicBezTo>
                <a:cubicBezTo>
                  <a:pt x="726037" y="197933"/>
                  <a:pt x="670774" y="235349"/>
                  <a:pt x="652474" y="205181"/>
                </a:cubicBezTo>
                <a:cubicBezTo>
                  <a:pt x="647922" y="197684"/>
                  <a:pt x="657932" y="185499"/>
                  <a:pt x="665814" y="180267"/>
                </a:cubicBezTo>
                <a:cubicBezTo>
                  <a:pt x="723568" y="141946"/>
                  <a:pt x="840503" y="228509"/>
                  <a:pt x="866300" y="164957"/>
                </a:cubicBezTo>
                <a:cubicBezTo>
                  <a:pt x="878553" y="134766"/>
                  <a:pt x="828114" y="113567"/>
                  <a:pt x="798943" y="103511"/>
                </a:cubicBezTo>
                <a:cubicBezTo>
                  <a:pt x="747417" y="85755"/>
                  <a:pt x="685247" y="95222"/>
                  <a:pt x="630754" y="113024"/>
                </a:cubicBezTo>
                <a:cubicBezTo>
                  <a:pt x="570282" y="132796"/>
                  <a:pt x="506119" y="269571"/>
                  <a:pt x="465736" y="225769"/>
                </a:cubicBezTo>
                <a:cubicBezTo>
                  <a:pt x="457198" y="216505"/>
                  <a:pt x="480775" y="192044"/>
                  <a:pt x="491782" y="183936"/>
                </a:cubicBezTo>
                <a:cubicBezTo>
                  <a:pt x="570803" y="125707"/>
                  <a:pt x="681555" y="105391"/>
                  <a:pt x="745243" y="34342"/>
                </a:cubicBezTo>
                <a:cubicBezTo>
                  <a:pt x="763883" y="13551"/>
                  <a:pt x="728777" y="10788"/>
                  <a:pt x="702913" y="5782"/>
                </a:cubicBezTo>
                <a:cubicBezTo>
                  <a:pt x="641445" y="-6108"/>
                  <a:pt x="573431" y="56470"/>
                  <a:pt x="517330" y="91462"/>
                </a:cubicBezTo>
                <a:cubicBezTo>
                  <a:pt x="500162" y="102175"/>
                  <a:pt x="496584" y="134155"/>
                  <a:pt x="477106" y="137235"/>
                </a:cubicBezTo>
                <a:cubicBezTo>
                  <a:pt x="468363" y="138616"/>
                  <a:pt x="464513" y="143803"/>
                  <a:pt x="464672" y="135061"/>
                </a:cubicBezTo>
                <a:cubicBezTo>
                  <a:pt x="465148" y="109015"/>
                  <a:pt x="496221" y="84803"/>
                  <a:pt x="519753" y="71577"/>
                </a:cubicBezTo>
                <a:cubicBezTo>
                  <a:pt x="549695" y="54749"/>
                  <a:pt x="610257" y="47297"/>
                  <a:pt x="608740" y="14366"/>
                </a:cubicBezTo>
                <a:cubicBezTo>
                  <a:pt x="607132" y="-20784"/>
                  <a:pt x="545980" y="18375"/>
                  <a:pt x="511079" y="27683"/>
                </a:cubicBezTo>
                <a:cubicBezTo>
                  <a:pt x="472010" y="38102"/>
                  <a:pt x="441185" y="71577"/>
                  <a:pt x="408775" y="97170"/>
                </a:cubicBezTo>
                <a:cubicBezTo>
                  <a:pt x="395820" y="107407"/>
                  <a:pt x="387463" y="133543"/>
                  <a:pt x="372175" y="130599"/>
                </a:cubicBezTo>
                <a:cubicBezTo>
                  <a:pt x="366875" y="129579"/>
                  <a:pt x="376093" y="121200"/>
                  <a:pt x="377452" y="115787"/>
                </a:cubicBezTo>
                <a:cubicBezTo>
                  <a:pt x="385062" y="85211"/>
                  <a:pt x="450064" y="73389"/>
                  <a:pt x="435455" y="47365"/>
                </a:cubicBezTo>
                <a:cubicBezTo>
                  <a:pt x="426939" y="32213"/>
                  <a:pt x="399104" y="55496"/>
                  <a:pt x="382820" y="64623"/>
                </a:cubicBezTo>
                <a:cubicBezTo>
                  <a:pt x="352788" y="81474"/>
                  <a:pt x="322507" y="102900"/>
                  <a:pt x="303504" y="131709"/>
                </a:cubicBezTo>
                <a:cubicBezTo>
                  <a:pt x="284864" y="159952"/>
                  <a:pt x="306585" y="231770"/>
                  <a:pt x="274740" y="227331"/>
                </a:cubicBezTo>
                <a:cubicBezTo>
                  <a:pt x="249261" y="223775"/>
                  <a:pt x="309642" y="158049"/>
                  <a:pt x="285929" y="149171"/>
                </a:cubicBezTo>
                <a:cubicBezTo>
                  <a:pt x="280629" y="147087"/>
                  <a:pt x="276077" y="148944"/>
                  <a:pt x="271955" y="152976"/>
                </a:cubicBezTo>
                <a:lnTo>
                  <a:pt x="271955" y="152976"/>
                </a:lnTo>
                <a:close/>
                <a:moveTo>
                  <a:pt x="316437" y="282367"/>
                </a:moveTo>
                <a:cubicBezTo>
                  <a:pt x="320264" y="278539"/>
                  <a:pt x="324613" y="276071"/>
                  <a:pt x="329663" y="276184"/>
                </a:cubicBezTo>
                <a:cubicBezTo>
                  <a:pt x="333310" y="276275"/>
                  <a:pt x="335371" y="281461"/>
                  <a:pt x="335371" y="285131"/>
                </a:cubicBezTo>
                <a:cubicBezTo>
                  <a:pt x="335394" y="303861"/>
                  <a:pt x="317750" y="319918"/>
                  <a:pt x="306358" y="335795"/>
                </a:cubicBezTo>
                <a:cubicBezTo>
                  <a:pt x="303301" y="340076"/>
                  <a:pt x="300673" y="348886"/>
                  <a:pt x="295917" y="347618"/>
                </a:cubicBezTo>
                <a:cubicBezTo>
                  <a:pt x="290346" y="346123"/>
                  <a:pt x="293969" y="336067"/>
                  <a:pt x="294422" y="330156"/>
                </a:cubicBezTo>
                <a:cubicBezTo>
                  <a:pt x="294943" y="323656"/>
                  <a:pt x="295985" y="316839"/>
                  <a:pt x="299110" y="310904"/>
                </a:cubicBezTo>
                <a:cubicBezTo>
                  <a:pt x="303799" y="302026"/>
                  <a:pt x="309144" y="289706"/>
                  <a:pt x="316437" y="282367"/>
                </a:cubicBezTo>
                <a:lnTo>
                  <a:pt x="316437" y="282367"/>
                </a:lnTo>
                <a:close/>
                <a:moveTo>
                  <a:pt x="198098" y="408293"/>
                </a:moveTo>
                <a:cubicBezTo>
                  <a:pt x="198256" y="408112"/>
                  <a:pt x="198437" y="407931"/>
                  <a:pt x="198619" y="407773"/>
                </a:cubicBezTo>
                <a:cubicBezTo>
                  <a:pt x="211845" y="396041"/>
                  <a:pt x="226748" y="393142"/>
                  <a:pt x="241447" y="388612"/>
                </a:cubicBezTo>
                <a:cubicBezTo>
                  <a:pt x="249193" y="386234"/>
                  <a:pt x="242942" y="405689"/>
                  <a:pt x="238072" y="412370"/>
                </a:cubicBezTo>
                <a:cubicBezTo>
                  <a:pt x="231527" y="421362"/>
                  <a:pt x="218436" y="430194"/>
                  <a:pt x="208425" y="427228"/>
                </a:cubicBezTo>
                <a:cubicBezTo>
                  <a:pt x="201608" y="425212"/>
                  <a:pt x="193296" y="413729"/>
                  <a:pt x="198098" y="408293"/>
                </a:cubicBezTo>
                <a:lnTo>
                  <a:pt x="198098" y="408293"/>
                </a:lnTo>
                <a:close/>
                <a:moveTo>
                  <a:pt x="163694" y="451937"/>
                </a:moveTo>
                <a:cubicBezTo>
                  <a:pt x="169040" y="446389"/>
                  <a:pt x="174860" y="443308"/>
                  <a:pt x="180885" y="445800"/>
                </a:cubicBezTo>
                <a:cubicBezTo>
                  <a:pt x="190488" y="449763"/>
                  <a:pt x="182855" y="468063"/>
                  <a:pt x="177872" y="477938"/>
                </a:cubicBezTo>
                <a:cubicBezTo>
                  <a:pt x="169515" y="494562"/>
                  <a:pt x="151872" y="524186"/>
                  <a:pt x="136493" y="516124"/>
                </a:cubicBezTo>
                <a:cubicBezTo>
                  <a:pt x="126755" y="511028"/>
                  <a:pt x="138396" y="492591"/>
                  <a:pt x="144126" y="482309"/>
                </a:cubicBezTo>
                <a:cubicBezTo>
                  <a:pt x="149086" y="473408"/>
                  <a:pt x="155881" y="460046"/>
                  <a:pt x="163694" y="451937"/>
                </a:cubicBezTo>
                <a:lnTo>
                  <a:pt x="163694" y="451937"/>
                </a:lnTo>
                <a:close/>
                <a:moveTo>
                  <a:pt x="388935" y="263342"/>
                </a:moveTo>
                <a:cubicBezTo>
                  <a:pt x="395911" y="256254"/>
                  <a:pt x="405695" y="249278"/>
                  <a:pt x="411969" y="244068"/>
                </a:cubicBezTo>
                <a:cubicBezTo>
                  <a:pt x="420280" y="237183"/>
                  <a:pt x="435047" y="221918"/>
                  <a:pt x="440846" y="230004"/>
                </a:cubicBezTo>
                <a:cubicBezTo>
                  <a:pt x="450743" y="243797"/>
                  <a:pt x="418174" y="259469"/>
                  <a:pt x="403883" y="271066"/>
                </a:cubicBezTo>
                <a:cubicBezTo>
                  <a:pt x="397519" y="276229"/>
                  <a:pt x="387712" y="288981"/>
                  <a:pt x="382752" y="283296"/>
                </a:cubicBezTo>
                <a:cubicBezTo>
                  <a:pt x="377792" y="277656"/>
                  <a:pt x="381959" y="270454"/>
                  <a:pt x="388935" y="263342"/>
                </a:cubicBezTo>
                <a:lnTo>
                  <a:pt x="388935" y="263342"/>
                </a:lnTo>
                <a:close/>
                <a:moveTo>
                  <a:pt x="368075" y="287712"/>
                </a:moveTo>
                <a:cubicBezTo>
                  <a:pt x="371450" y="284406"/>
                  <a:pt x="374870" y="282707"/>
                  <a:pt x="378086" y="284995"/>
                </a:cubicBezTo>
                <a:cubicBezTo>
                  <a:pt x="386308" y="290838"/>
                  <a:pt x="371722" y="306239"/>
                  <a:pt x="364543" y="314506"/>
                </a:cubicBezTo>
                <a:cubicBezTo>
                  <a:pt x="357974" y="322047"/>
                  <a:pt x="346038" y="337086"/>
                  <a:pt x="339402" y="330722"/>
                </a:cubicBezTo>
                <a:cubicBezTo>
                  <a:pt x="332925" y="324516"/>
                  <a:pt x="348009" y="313215"/>
                  <a:pt x="354260" y="305740"/>
                </a:cubicBezTo>
                <a:cubicBezTo>
                  <a:pt x="358269" y="300939"/>
                  <a:pt x="363115" y="292559"/>
                  <a:pt x="368075" y="287712"/>
                </a:cubicBezTo>
                <a:lnTo>
                  <a:pt x="368075" y="287712"/>
                </a:lnTo>
                <a:close/>
                <a:moveTo>
                  <a:pt x="312405" y="349905"/>
                </a:moveTo>
                <a:cubicBezTo>
                  <a:pt x="317071" y="345172"/>
                  <a:pt x="323458" y="341639"/>
                  <a:pt x="329006" y="341027"/>
                </a:cubicBezTo>
                <a:cubicBezTo>
                  <a:pt x="331543" y="340755"/>
                  <a:pt x="334329" y="342953"/>
                  <a:pt x="334895" y="345376"/>
                </a:cubicBezTo>
                <a:cubicBezTo>
                  <a:pt x="337160" y="355069"/>
                  <a:pt x="331974" y="370606"/>
                  <a:pt x="322144" y="374072"/>
                </a:cubicBezTo>
                <a:cubicBezTo>
                  <a:pt x="315735" y="376337"/>
                  <a:pt x="306268" y="370606"/>
                  <a:pt x="305837" y="364038"/>
                </a:cubicBezTo>
                <a:cubicBezTo>
                  <a:pt x="305543" y="359169"/>
                  <a:pt x="308306" y="354073"/>
                  <a:pt x="312405" y="349905"/>
                </a:cubicBezTo>
                <a:lnTo>
                  <a:pt x="312405" y="349905"/>
                </a:lnTo>
                <a:close/>
                <a:moveTo>
                  <a:pt x="243327" y="437352"/>
                </a:moveTo>
                <a:cubicBezTo>
                  <a:pt x="249419" y="431146"/>
                  <a:pt x="256712" y="426933"/>
                  <a:pt x="264073" y="427363"/>
                </a:cubicBezTo>
                <a:cubicBezTo>
                  <a:pt x="271343" y="427817"/>
                  <a:pt x="276371" y="437895"/>
                  <a:pt x="275465" y="445233"/>
                </a:cubicBezTo>
                <a:cubicBezTo>
                  <a:pt x="273223" y="463239"/>
                  <a:pt x="243372" y="480021"/>
                  <a:pt x="236985" y="486363"/>
                </a:cubicBezTo>
                <a:cubicBezTo>
                  <a:pt x="230598" y="492705"/>
                  <a:pt x="226703" y="470849"/>
                  <a:pt x="228922" y="462288"/>
                </a:cubicBezTo>
                <a:cubicBezTo>
                  <a:pt x="231074" y="453975"/>
                  <a:pt x="236442" y="444395"/>
                  <a:pt x="243327" y="437352"/>
                </a:cubicBezTo>
                <a:lnTo>
                  <a:pt x="243327" y="437352"/>
                </a:lnTo>
                <a:close/>
                <a:moveTo>
                  <a:pt x="384133" y="324834"/>
                </a:moveTo>
                <a:cubicBezTo>
                  <a:pt x="385855" y="323067"/>
                  <a:pt x="387689" y="321549"/>
                  <a:pt x="389411" y="320394"/>
                </a:cubicBezTo>
                <a:cubicBezTo>
                  <a:pt x="393578" y="317586"/>
                  <a:pt x="401618" y="315072"/>
                  <a:pt x="403974" y="319081"/>
                </a:cubicBezTo>
                <a:cubicBezTo>
                  <a:pt x="407960" y="325898"/>
                  <a:pt x="397949" y="336316"/>
                  <a:pt x="390792" y="340914"/>
                </a:cubicBezTo>
                <a:cubicBezTo>
                  <a:pt x="387010" y="343337"/>
                  <a:pt x="380011" y="345693"/>
                  <a:pt x="377769" y="342182"/>
                </a:cubicBezTo>
                <a:cubicBezTo>
                  <a:pt x="374712" y="337335"/>
                  <a:pt x="378924" y="330110"/>
                  <a:pt x="384133" y="324834"/>
                </a:cubicBezTo>
                <a:lnTo>
                  <a:pt x="384133" y="324834"/>
                </a:lnTo>
                <a:close/>
                <a:moveTo>
                  <a:pt x="435998" y="292695"/>
                </a:moveTo>
                <a:cubicBezTo>
                  <a:pt x="443224" y="285561"/>
                  <a:pt x="451037" y="279672"/>
                  <a:pt x="459055" y="281914"/>
                </a:cubicBezTo>
                <a:cubicBezTo>
                  <a:pt x="463449" y="283137"/>
                  <a:pt x="465170" y="290113"/>
                  <a:pt x="463811" y="294688"/>
                </a:cubicBezTo>
                <a:cubicBezTo>
                  <a:pt x="457628" y="315593"/>
                  <a:pt x="433077" y="340438"/>
                  <a:pt x="412308" y="337064"/>
                </a:cubicBezTo>
                <a:cubicBezTo>
                  <a:pt x="408662" y="336475"/>
                  <a:pt x="407009" y="331107"/>
                  <a:pt x="407416" y="327347"/>
                </a:cubicBezTo>
                <a:cubicBezTo>
                  <a:pt x="408367" y="318583"/>
                  <a:pt x="417065" y="311652"/>
                  <a:pt x="423678" y="305378"/>
                </a:cubicBezTo>
                <a:cubicBezTo>
                  <a:pt x="427528" y="301709"/>
                  <a:pt x="431673" y="296976"/>
                  <a:pt x="435998" y="292695"/>
                </a:cubicBezTo>
                <a:lnTo>
                  <a:pt x="435998" y="292695"/>
                </a:lnTo>
                <a:close/>
                <a:moveTo>
                  <a:pt x="499483" y="239584"/>
                </a:moveTo>
                <a:cubicBezTo>
                  <a:pt x="509720" y="229166"/>
                  <a:pt x="532754" y="222779"/>
                  <a:pt x="546683" y="216799"/>
                </a:cubicBezTo>
                <a:cubicBezTo>
                  <a:pt x="566161" y="208442"/>
                  <a:pt x="602081" y="186178"/>
                  <a:pt x="608219" y="205271"/>
                </a:cubicBezTo>
                <a:cubicBezTo>
                  <a:pt x="617255" y="233446"/>
                  <a:pt x="558052" y="247624"/>
                  <a:pt x="528133" y="255619"/>
                </a:cubicBezTo>
                <a:cubicBezTo>
                  <a:pt x="517058" y="258586"/>
                  <a:pt x="497037" y="264611"/>
                  <a:pt x="494659" y="253853"/>
                </a:cubicBezTo>
                <a:cubicBezTo>
                  <a:pt x="493413" y="248349"/>
                  <a:pt x="495474" y="243661"/>
                  <a:pt x="499483" y="239584"/>
                </a:cubicBezTo>
                <a:lnTo>
                  <a:pt x="499483" y="239584"/>
                </a:lnTo>
                <a:close/>
                <a:moveTo>
                  <a:pt x="379762" y="364990"/>
                </a:moveTo>
                <a:cubicBezTo>
                  <a:pt x="383114" y="361456"/>
                  <a:pt x="389546" y="356270"/>
                  <a:pt x="392989" y="359123"/>
                </a:cubicBezTo>
                <a:cubicBezTo>
                  <a:pt x="399897" y="364899"/>
                  <a:pt x="392627" y="380028"/>
                  <a:pt x="385628" y="386868"/>
                </a:cubicBezTo>
                <a:cubicBezTo>
                  <a:pt x="381755" y="390650"/>
                  <a:pt x="373466" y="394274"/>
                  <a:pt x="370205" y="390515"/>
                </a:cubicBezTo>
                <a:cubicBezTo>
                  <a:pt x="364655" y="384128"/>
                  <a:pt x="373421" y="371693"/>
                  <a:pt x="379762" y="364990"/>
                </a:cubicBezTo>
                <a:lnTo>
                  <a:pt x="379762" y="364990"/>
                </a:lnTo>
                <a:close/>
                <a:moveTo>
                  <a:pt x="317093" y="437420"/>
                </a:moveTo>
                <a:cubicBezTo>
                  <a:pt x="317320" y="437193"/>
                  <a:pt x="317547" y="436967"/>
                  <a:pt x="317796" y="436740"/>
                </a:cubicBezTo>
                <a:cubicBezTo>
                  <a:pt x="324794" y="429946"/>
                  <a:pt x="336435" y="420591"/>
                  <a:pt x="344249" y="425076"/>
                </a:cubicBezTo>
                <a:cubicBezTo>
                  <a:pt x="352380" y="429742"/>
                  <a:pt x="347737" y="444282"/>
                  <a:pt x="345970" y="453953"/>
                </a:cubicBezTo>
                <a:cubicBezTo>
                  <a:pt x="342845" y="471143"/>
                  <a:pt x="333695" y="487382"/>
                  <a:pt x="324681" y="502806"/>
                </a:cubicBezTo>
                <a:cubicBezTo>
                  <a:pt x="321057" y="508989"/>
                  <a:pt x="318634" y="519679"/>
                  <a:pt x="311703" y="520065"/>
                </a:cubicBezTo>
                <a:cubicBezTo>
                  <a:pt x="305882" y="520381"/>
                  <a:pt x="303233" y="512183"/>
                  <a:pt x="301647" y="506747"/>
                </a:cubicBezTo>
                <a:cubicBezTo>
                  <a:pt x="297819" y="493633"/>
                  <a:pt x="300673" y="478504"/>
                  <a:pt x="304320" y="464711"/>
                </a:cubicBezTo>
                <a:cubicBezTo>
                  <a:pt x="306834" y="455153"/>
                  <a:pt x="310050" y="444690"/>
                  <a:pt x="317093" y="437420"/>
                </a:cubicBezTo>
                <a:close/>
                <a:moveTo>
                  <a:pt x="419624" y="377695"/>
                </a:moveTo>
                <a:cubicBezTo>
                  <a:pt x="425128" y="372056"/>
                  <a:pt x="431446" y="366914"/>
                  <a:pt x="437086" y="362045"/>
                </a:cubicBezTo>
                <a:cubicBezTo>
                  <a:pt x="444175" y="355930"/>
                  <a:pt x="455454" y="341888"/>
                  <a:pt x="461365" y="348161"/>
                </a:cubicBezTo>
                <a:cubicBezTo>
                  <a:pt x="472350" y="359758"/>
                  <a:pt x="445035" y="378964"/>
                  <a:pt x="433439" y="391919"/>
                </a:cubicBezTo>
                <a:cubicBezTo>
                  <a:pt x="426645" y="399506"/>
                  <a:pt x="419148" y="412868"/>
                  <a:pt x="409681" y="411124"/>
                </a:cubicBezTo>
                <a:cubicBezTo>
                  <a:pt x="406374" y="410513"/>
                  <a:pt x="405038" y="405530"/>
                  <a:pt x="405514" y="402133"/>
                </a:cubicBezTo>
                <a:cubicBezTo>
                  <a:pt x="406805" y="392938"/>
                  <a:pt x="412558" y="384920"/>
                  <a:pt x="419624" y="377695"/>
                </a:cubicBezTo>
                <a:lnTo>
                  <a:pt x="419624" y="377695"/>
                </a:lnTo>
                <a:close/>
                <a:moveTo>
                  <a:pt x="380419" y="451666"/>
                </a:moveTo>
                <a:cubicBezTo>
                  <a:pt x="380895" y="451167"/>
                  <a:pt x="381416" y="450692"/>
                  <a:pt x="381982" y="450284"/>
                </a:cubicBezTo>
                <a:cubicBezTo>
                  <a:pt x="386444" y="446955"/>
                  <a:pt x="393963" y="447249"/>
                  <a:pt x="397972" y="450443"/>
                </a:cubicBezTo>
                <a:cubicBezTo>
                  <a:pt x="402343" y="453908"/>
                  <a:pt x="404200" y="461608"/>
                  <a:pt x="401799" y="467066"/>
                </a:cubicBezTo>
                <a:cubicBezTo>
                  <a:pt x="398719" y="474065"/>
                  <a:pt x="389433" y="480248"/>
                  <a:pt x="382185" y="479274"/>
                </a:cubicBezTo>
                <a:cubicBezTo>
                  <a:pt x="378653" y="478799"/>
                  <a:pt x="376297" y="474631"/>
                  <a:pt x="375685" y="471121"/>
                </a:cubicBezTo>
                <a:cubicBezTo>
                  <a:pt x="374598" y="464870"/>
                  <a:pt x="375799" y="456490"/>
                  <a:pt x="380419" y="451666"/>
                </a:cubicBezTo>
                <a:lnTo>
                  <a:pt x="380419" y="451666"/>
                </a:lnTo>
                <a:close/>
                <a:moveTo>
                  <a:pt x="447233" y="386256"/>
                </a:moveTo>
                <a:cubicBezTo>
                  <a:pt x="453959" y="379507"/>
                  <a:pt x="461614" y="373075"/>
                  <a:pt x="467367" y="366960"/>
                </a:cubicBezTo>
                <a:cubicBezTo>
                  <a:pt x="473346" y="360641"/>
                  <a:pt x="480163" y="354730"/>
                  <a:pt x="487909" y="350924"/>
                </a:cubicBezTo>
                <a:cubicBezTo>
                  <a:pt x="495882" y="347029"/>
                  <a:pt x="504919" y="343722"/>
                  <a:pt x="513367" y="344606"/>
                </a:cubicBezTo>
                <a:cubicBezTo>
                  <a:pt x="517058" y="344991"/>
                  <a:pt x="522177" y="345987"/>
                  <a:pt x="523038" y="349566"/>
                </a:cubicBezTo>
                <a:cubicBezTo>
                  <a:pt x="526208" y="362679"/>
                  <a:pt x="510037" y="375272"/>
                  <a:pt x="500774" y="386234"/>
                </a:cubicBezTo>
                <a:cubicBezTo>
                  <a:pt x="487434" y="402042"/>
                  <a:pt x="473709" y="423287"/>
                  <a:pt x="453914" y="426911"/>
                </a:cubicBezTo>
                <a:cubicBezTo>
                  <a:pt x="445851" y="428383"/>
                  <a:pt x="434119" y="425507"/>
                  <a:pt x="432216" y="417828"/>
                </a:cubicBezTo>
                <a:cubicBezTo>
                  <a:pt x="429476" y="406685"/>
                  <a:pt x="437380" y="396131"/>
                  <a:pt x="447233" y="386256"/>
                </a:cubicBezTo>
                <a:lnTo>
                  <a:pt x="447233" y="386256"/>
                </a:lnTo>
                <a:close/>
                <a:moveTo>
                  <a:pt x="283460" y="555170"/>
                </a:moveTo>
                <a:cubicBezTo>
                  <a:pt x="288307" y="550255"/>
                  <a:pt x="294309" y="547062"/>
                  <a:pt x="301262" y="547922"/>
                </a:cubicBezTo>
                <a:cubicBezTo>
                  <a:pt x="336549" y="552180"/>
                  <a:pt x="285951" y="581080"/>
                  <a:pt x="299178" y="660825"/>
                </a:cubicBezTo>
                <a:cubicBezTo>
                  <a:pt x="300673" y="669908"/>
                  <a:pt x="277640" y="659263"/>
                  <a:pt x="273699" y="651132"/>
                </a:cubicBezTo>
                <a:cubicBezTo>
                  <a:pt x="261944" y="626921"/>
                  <a:pt x="264435" y="574467"/>
                  <a:pt x="283460" y="555170"/>
                </a:cubicBezTo>
                <a:lnTo>
                  <a:pt x="283460" y="555170"/>
                </a:lnTo>
                <a:close/>
                <a:moveTo>
                  <a:pt x="551303" y="313939"/>
                </a:moveTo>
                <a:cubicBezTo>
                  <a:pt x="561495" y="303566"/>
                  <a:pt x="583849" y="297383"/>
                  <a:pt x="598027" y="294099"/>
                </a:cubicBezTo>
                <a:cubicBezTo>
                  <a:pt x="623144" y="288278"/>
                  <a:pt x="671929" y="279717"/>
                  <a:pt x="672269" y="304971"/>
                </a:cubicBezTo>
                <a:cubicBezTo>
                  <a:pt x="672631" y="332557"/>
                  <a:pt x="619430" y="329091"/>
                  <a:pt x="591708" y="332466"/>
                </a:cubicBezTo>
                <a:cubicBezTo>
                  <a:pt x="576284" y="334323"/>
                  <a:pt x="548789" y="343043"/>
                  <a:pt x="546162" y="328118"/>
                </a:cubicBezTo>
                <a:cubicBezTo>
                  <a:pt x="545211" y="322704"/>
                  <a:pt x="547317" y="317994"/>
                  <a:pt x="551303" y="313939"/>
                </a:cubicBezTo>
                <a:lnTo>
                  <a:pt x="551303" y="313939"/>
                </a:lnTo>
                <a:close/>
                <a:moveTo>
                  <a:pt x="389365" y="497121"/>
                </a:moveTo>
                <a:cubicBezTo>
                  <a:pt x="390883" y="495604"/>
                  <a:pt x="392581" y="494290"/>
                  <a:pt x="394484" y="493271"/>
                </a:cubicBezTo>
                <a:cubicBezTo>
                  <a:pt x="399149" y="490757"/>
                  <a:pt x="406782" y="490259"/>
                  <a:pt x="409681" y="494222"/>
                </a:cubicBezTo>
                <a:cubicBezTo>
                  <a:pt x="418945" y="506815"/>
                  <a:pt x="405695" y="527267"/>
                  <a:pt x="399082" y="542668"/>
                </a:cubicBezTo>
                <a:cubicBezTo>
                  <a:pt x="395639" y="550686"/>
                  <a:pt x="392763" y="562802"/>
                  <a:pt x="384360" y="564592"/>
                </a:cubicBezTo>
                <a:cubicBezTo>
                  <a:pt x="378947" y="565747"/>
                  <a:pt x="373783" y="560084"/>
                  <a:pt x="371835" y="555170"/>
                </a:cubicBezTo>
                <a:cubicBezTo>
                  <a:pt x="367985" y="545499"/>
                  <a:pt x="372605" y="533314"/>
                  <a:pt x="376342" y="522964"/>
                </a:cubicBezTo>
                <a:cubicBezTo>
                  <a:pt x="379536" y="514176"/>
                  <a:pt x="382797" y="503690"/>
                  <a:pt x="389365" y="497121"/>
                </a:cubicBezTo>
                <a:lnTo>
                  <a:pt x="389365" y="497121"/>
                </a:lnTo>
                <a:close/>
                <a:moveTo>
                  <a:pt x="487819" y="445482"/>
                </a:moveTo>
                <a:cubicBezTo>
                  <a:pt x="487978" y="445324"/>
                  <a:pt x="488136" y="445165"/>
                  <a:pt x="488294" y="445007"/>
                </a:cubicBezTo>
                <a:cubicBezTo>
                  <a:pt x="491125" y="442312"/>
                  <a:pt x="495655" y="440545"/>
                  <a:pt x="499166" y="438914"/>
                </a:cubicBezTo>
                <a:cubicBezTo>
                  <a:pt x="504964" y="436242"/>
                  <a:pt x="513367" y="431033"/>
                  <a:pt x="517624" y="435155"/>
                </a:cubicBezTo>
                <a:cubicBezTo>
                  <a:pt x="521678" y="439096"/>
                  <a:pt x="518689" y="448269"/>
                  <a:pt x="514544" y="452821"/>
                </a:cubicBezTo>
                <a:cubicBezTo>
                  <a:pt x="509222" y="458664"/>
                  <a:pt x="499120" y="461427"/>
                  <a:pt x="492144" y="459004"/>
                </a:cubicBezTo>
                <a:cubicBezTo>
                  <a:pt x="488453" y="457713"/>
                  <a:pt x="484920" y="453342"/>
                  <a:pt x="485735" y="449356"/>
                </a:cubicBezTo>
                <a:cubicBezTo>
                  <a:pt x="486029" y="447883"/>
                  <a:pt x="486777" y="446615"/>
                  <a:pt x="487819" y="445482"/>
                </a:cubicBezTo>
                <a:lnTo>
                  <a:pt x="487819" y="445482"/>
                </a:lnTo>
                <a:close/>
                <a:moveTo>
                  <a:pt x="453959" y="500587"/>
                </a:moveTo>
                <a:cubicBezTo>
                  <a:pt x="454820" y="499771"/>
                  <a:pt x="455771" y="499069"/>
                  <a:pt x="456813" y="498526"/>
                </a:cubicBezTo>
                <a:cubicBezTo>
                  <a:pt x="461297" y="496147"/>
                  <a:pt x="467888" y="496963"/>
                  <a:pt x="471217" y="500247"/>
                </a:cubicBezTo>
                <a:cubicBezTo>
                  <a:pt x="476313" y="505298"/>
                  <a:pt x="476177" y="514901"/>
                  <a:pt x="474026" y="522239"/>
                </a:cubicBezTo>
                <a:cubicBezTo>
                  <a:pt x="471535" y="530777"/>
                  <a:pt x="465578" y="544480"/>
                  <a:pt x="457039" y="543483"/>
                </a:cubicBezTo>
                <a:cubicBezTo>
                  <a:pt x="446915" y="542283"/>
                  <a:pt x="446553" y="525183"/>
                  <a:pt x="447686" y="514878"/>
                </a:cubicBezTo>
                <a:cubicBezTo>
                  <a:pt x="448206" y="509941"/>
                  <a:pt x="450245" y="504143"/>
                  <a:pt x="453959" y="500587"/>
                </a:cubicBezTo>
                <a:lnTo>
                  <a:pt x="453959" y="500587"/>
                </a:lnTo>
                <a:close/>
                <a:moveTo>
                  <a:pt x="708325" y="264361"/>
                </a:moveTo>
                <a:cubicBezTo>
                  <a:pt x="714464" y="258337"/>
                  <a:pt x="729729" y="255845"/>
                  <a:pt x="738675" y="253649"/>
                </a:cubicBezTo>
                <a:cubicBezTo>
                  <a:pt x="784040" y="242438"/>
                  <a:pt x="846958" y="267396"/>
                  <a:pt x="893433" y="266513"/>
                </a:cubicBezTo>
                <a:cubicBezTo>
                  <a:pt x="879526" y="267601"/>
                  <a:pt x="865507" y="269140"/>
                  <a:pt x="852371" y="269118"/>
                </a:cubicBezTo>
                <a:cubicBezTo>
                  <a:pt x="772195" y="268982"/>
                  <a:pt x="714849" y="318854"/>
                  <a:pt x="705834" y="271700"/>
                </a:cubicBezTo>
                <a:cubicBezTo>
                  <a:pt x="705268" y="268756"/>
                  <a:pt x="706287" y="266355"/>
                  <a:pt x="708325" y="264361"/>
                </a:cubicBezTo>
                <a:lnTo>
                  <a:pt x="708325" y="264361"/>
                </a:lnTo>
                <a:close/>
                <a:moveTo>
                  <a:pt x="548743" y="428134"/>
                </a:moveTo>
                <a:cubicBezTo>
                  <a:pt x="552798" y="424125"/>
                  <a:pt x="557463" y="420569"/>
                  <a:pt x="561925" y="417444"/>
                </a:cubicBezTo>
                <a:cubicBezTo>
                  <a:pt x="574268" y="408814"/>
                  <a:pt x="589307" y="402858"/>
                  <a:pt x="603802" y="402110"/>
                </a:cubicBezTo>
                <a:cubicBezTo>
                  <a:pt x="609917" y="401794"/>
                  <a:pt x="619838" y="400910"/>
                  <a:pt x="621128" y="406776"/>
                </a:cubicBezTo>
                <a:cubicBezTo>
                  <a:pt x="624231" y="420909"/>
                  <a:pt x="601424" y="430829"/>
                  <a:pt x="589103" y="440024"/>
                </a:cubicBezTo>
                <a:cubicBezTo>
                  <a:pt x="575152" y="450443"/>
                  <a:pt x="558166" y="469785"/>
                  <a:pt x="543013" y="463919"/>
                </a:cubicBezTo>
                <a:cubicBezTo>
                  <a:pt x="537193" y="461654"/>
                  <a:pt x="536264" y="452187"/>
                  <a:pt x="537736" y="445800"/>
                </a:cubicBezTo>
                <a:cubicBezTo>
                  <a:pt x="539276" y="439186"/>
                  <a:pt x="543512" y="433298"/>
                  <a:pt x="548743" y="428134"/>
                </a:cubicBezTo>
                <a:lnTo>
                  <a:pt x="548743" y="428134"/>
                </a:lnTo>
                <a:close/>
                <a:moveTo>
                  <a:pt x="372515" y="604295"/>
                </a:moveTo>
                <a:cubicBezTo>
                  <a:pt x="372764" y="604023"/>
                  <a:pt x="373058" y="604113"/>
                  <a:pt x="373398" y="604589"/>
                </a:cubicBezTo>
                <a:cubicBezTo>
                  <a:pt x="398221" y="640442"/>
                  <a:pt x="379105" y="678899"/>
                  <a:pt x="387146" y="717674"/>
                </a:cubicBezTo>
                <a:cubicBezTo>
                  <a:pt x="396296" y="761861"/>
                  <a:pt x="394144" y="800794"/>
                  <a:pt x="410632" y="834835"/>
                </a:cubicBezTo>
                <a:cubicBezTo>
                  <a:pt x="398538" y="817418"/>
                  <a:pt x="386421" y="799707"/>
                  <a:pt x="380600" y="781181"/>
                </a:cubicBezTo>
                <a:cubicBezTo>
                  <a:pt x="366037" y="734728"/>
                  <a:pt x="369684" y="752122"/>
                  <a:pt x="374553" y="702114"/>
                </a:cubicBezTo>
                <a:cubicBezTo>
                  <a:pt x="375459" y="692760"/>
                  <a:pt x="368846" y="608303"/>
                  <a:pt x="372515" y="604295"/>
                </a:cubicBezTo>
                <a:lnTo>
                  <a:pt x="372515" y="604295"/>
                </a:lnTo>
                <a:close/>
                <a:moveTo>
                  <a:pt x="481953" y="503848"/>
                </a:moveTo>
                <a:cubicBezTo>
                  <a:pt x="482338" y="503463"/>
                  <a:pt x="482791" y="503123"/>
                  <a:pt x="483289" y="502829"/>
                </a:cubicBezTo>
                <a:cubicBezTo>
                  <a:pt x="487819" y="499998"/>
                  <a:pt x="493911" y="506158"/>
                  <a:pt x="495905" y="510733"/>
                </a:cubicBezTo>
                <a:cubicBezTo>
                  <a:pt x="499256" y="518479"/>
                  <a:pt x="500026" y="533631"/>
                  <a:pt x="491646" y="536824"/>
                </a:cubicBezTo>
                <a:cubicBezTo>
                  <a:pt x="488181" y="538138"/>
                  <a:pt x="485735" y="532702"/>
                  <a:pt x="484354" y="529486"/>
                </a:cubicBezTo>
                <a:cubicBezTo>
                  <a:pt x="481160" y="522012"/>
                  <a:pt x="476087" y="509420"/>
                  <a:pt x="481953" y="503848"/>
                </a:cubicBezTo>
                <a:lnTo>
                  <a:pt x="481953" y="503848"/>
                </a:lnTo>
                <a:close/>
                <a:moveTo>
                  <a:pt x="461275" y="573538"/>
                </a:moveTo>
                <a:cubicBezTo>
                  <a:pt x="462928" y="571794"/>
                  <a:pt x="464898" y="570458"/>
                  <a:pt x="467254" y="569755"/>
                </a:cubicBezTo>
                <a:cubicBezTo>
                  <a:pt x="471195" y="568578"/>
                  <a:pt x="474728" y="573039"/>
                  <a:pt x="476879" y="576256"/>
                </a:cubicBezTo>
                <a:cubicBezTo>
                  <a:pt x="485146" y="588645"/>
                  <a:pt x="485463" y="605518"/>
                  <a:pt x="486279" y="620874"/>
                </a:cubicBezTo>
                <a:cubicBezTo>
                  <a:pt x="487253" y="639581"/>
                  <a:pt x="497920" y="668458"/>
                  <a:pt x="480639" y="677495"/>
                </a:cubicBezTo>
                <a:cubicBezTo>
                  <a:pt x="470221" y="682953"/>
                  <a:pt x="458512" y="669093"/>
                  <a:pt x="453257" y="659490"/>
                </a:cubicBezTo>
                <a:cubicBezTo>
                  <a:pt x="444039" y="642661"/>
                  <a:pt x="446779" y="619809"/>
                  <a:pt x="451400" y="600104"/>
                </a:cubicBezTo>
                <a:cubicBezTo>
                  <a:pt x="453393" y="591566"/>
                  <a:pt x="455363" y="579811"/>
                  <a:pt x="461275" y="573538"/>
                </a:cubicBezTo>
                <a:lnTo>
                  <a:pt x="461275" y="573538"/>
                </a:lnTo>
                <a:close/>
                <a:moveTo>
                  <a:pt x="559479" y="495015"/>
                </a:moveTo>
                <a:cubicBezTo>
                  <a:pt x="562673" y="491935"/>
                  <a:pt x="567791" y="489738"/>
                  <a:pt x="571596" y="489534"/>
                </a:cubicBezTo>
                <a:cubicBezTo>
                  <a:pt x="576330" y="489262"/>
                  <a:pt x="583079" y="492728"/>
                  <a:pt x="582671" y="497484"/>
                </a:cubicBezTo>
                <a:cubicBezTo>
                  <a:pt x="582263" y="502285"/>
                  <a:pt x="574880" y="504845"/>
                  <a:pt x="570101" y="505592"/>
                </a:cubicBezTo>
                <a:cubicBezTo>
                  <a:pt x="565277" y="506339"/>
                  <a:pt x="557191" y="506271"/>
                  <a:pt x="556557" y="501538"/>
                </a:cubicBezTo>
                <a:cubicBezTo>
                  <a:pt x="556286" y="499454"/>
                  <a:pt x="557237" y="497439"/>
                  <a:pt x="558867" y="495649"/>
                </a:cubicBezTo>
                <a:cubicBezTo>
                  <a:pt x="559049" y="495445"/>
                  <a:pt x="559253" y="495219"/>
                  <a:pt x="559479" y="495015"/>
                </a:cubicBezTo>
                <a:lnTo>
                  <a:pt x="559479" y="495015"/>
                </a:lnTo>
                <a:close/>
                <a:moveTo>
                  <a:pt x="617187" y="483645"/>
                </a:moveTo>
                <a:cubicBezTo>
                  <a:pt x="617346" y="483487"/>
                  <a:pt x="617482" y="483351"/>
                  <a:pt x="617641" y="483193"/>
                </a:cubicBezTo>
                <a:cubicBezTo>
                  <a:pt x="628218" y="473114"/>
                  <a:pt x="644660" y="472638"/>
                  <a:pt x="658634" y="470170"/>
                </a:cubicBezTo>
                <a:cubicBezTo>
                  <a:pt x="666766" y="468742"/>
                  <a:pt x="680649" y="461699"/>
                  <a:pt x="683095" y="469241"/>
                </a:cubicBezTo>
                <a:cubicBezTo>
                  <a:pt x="685699" y="477258"/>
                  <a:pt x="670366" y="482581"/>
                  <a:pt x="662462" y="486816"/>
                </a:cubicBezTo>
                <a:cubicBezTo>
                  <a:pt x="651704" y="492569"/>
                  <a:pt x="639451" y="496555"/>
                  <a:pt x="627697" y="496532"/>
                </a:cubicBezTo>
                <a:cubicBezTo>
                  <a:pt x="622872" y="496510"/>
                  <a:pt x="616123" y="496714"/>
                  <a:pt x="614153" y="492478"/>
                </a:cubicBezTo>
                <a:cubicBezTo>
                  <a:pt x="612930" y="489828"/>
                  <a:pt x="614923" y="486001"/>
                  <a:pt x="617187" y="483645"/>
                </a:cubicBezTo>
                <a:lnTo>
                  <a:pt x="617187" y="483645"/>
                </a:lnTo>
                <a:close/>
                <a:moveTo>
                  <a:pt x="671861" y="499024"/>
                </a:moveTo>
                <a:cubicBezTo>
                  <a:pt x="682823" y="488016"/>
                  <a:pt x="697885" y="480724"/>
                  <a:pt x="712470" y="476489"/>
                </a:cubicBezTo>
                <a:cubicBezTo>
                  <a:pt x="726195" y="472502"/>
                  <a:pt x="744563" y="466568"/>
                  <a:pt x="754461" y="475628"/>
                </a:cubicBezTo>
                <a:cubicBezTo>
                  <a:pt x="761324" y="481924"/>
                  <a:pt x="760871" y="495627"/>
                  <a:pt x="756205" y="504527"/>
                </a:cubicBezTo>
                <a:cubicBezTo>
                  <a:pt x="749297" y="517732"/>
                  <a:pt x="732515" y="524368"/>
                  <a:pt x="718495" y="528852"/>
                </a:cubicBezTo>
                <a:cubicBezTo>
                  <a:pt x="698655" y="535216"/>
                  <a:pt x="668396" y="547356"/>
                  <a:pt x="657366" y="531185"/>
                </a:cubicBezTo>
                <a:cubicBezTo>
                  <a:pt x="651953" y="523258"/>
                  <a:pt x="661851" y="510462"/>
                  <a:pt x="668600" y="502557"/>
                </a:cubicBezTo>
                <a:cubicBezTo>
                  <a:pt x="669642" y="501357"/>
                  <a:pt x="670729" y="500179"/>
                  <a:pt x="671861" y="499024"/>
                </a:cubicBezTo>
                <a:lnTo>
                  <a:pt x="671861" y="499024"/>
                </a:lnTo>
                <a:close/>
                <a:moveTo>
                  <a:pt x="573317" y="605948"/>
                </a:moveTo>
                <a:cubicBezTo>
                  <a:pt x="574631" y="604702"/>
                  <a:pt x="576103" y="603683"/>
                  <a:pt x="577847" y="602890"/>
                </a:cubicBezTo>
                <a:cubicBezTo>
                  <a:pt x="589171" y="597704"/>
                  <a:pt x="601990" y="609368"/>
                  <a:pt x="609170" y="618450"/>
                </a:cubicBezTo>
                <a:cubicBezTo>
                  <a:pt x="633721" y="649501"/>
                  <a:pt x="654309" y="697358"/>
                  <a:pt x="637345" y="736291"/>
                </a:cubicBezTo>
                <a:cubicBezTo>
                  <a:pt x="632453" y="747502"/>
                  <a:pt x="617641" y="757059"/>
                  <a:pt x="605954" y="755791"/>
                </a:cubicBezTo>
                <a:cubicBezTo>
                  <a:pt x="589647" y="754048"/>
                  <a:pt x="580723" y="734977"/>
                  <a:pt x="574020" y="720437"/>
                </a:cubicBezTo>
                <a:cubicBezTo>
                  <a:pt x="563760" y="698173"/>
                  <a:pt x="561291" y="671516"/>
                  <a:pt x="563669" y="646127"/>
                </a:cubicBezTo>
                <a:cubicBezTo>
                  <a:pt x="564892" y="633126"/>
                  <a:pt x="564190" y="614623"/>
                  <a:pt x="573317" y="605948"/>
                </a:cubicBezTo>
                <a:lnTo>
                  <a:pt x="573317" y="605948"/>
                </a:lnTo>
                <a:close/>
                <a:moveTo>
                  <a:pt x="653584" y="550550"/>
                </a:moveTo>
                <a:cubicBezTo>
                  <a:pt x="663594" y="540086"/>
                  <a:pt x="690728" y="538659"/>
                  <a:pt x="694578" y="551116"/>
                </a:cubicBezTo>
                <a:cubicBezTo>
                  <a:pt x="698338" y="563255"/>
                  <a:pt x="675530" y="579042"/>
                  <a:pt x="662915" y="576731"/>
                </a:cubicBezTo>
                <a:cubicBezTo>
                  <a:pt x="654105" y="575123"/>
                  <a:pt x="646676" y="560719"/>
                  <a:pt x="651817" y="552769"/>
                </a:cubicBezTo>
                <a:cubicBezTo>
                  <a:pt x="652315" y="551999"/>
                  <a:pt x="652927" y="551252"/>
                  <a:pt x="653584" y="550550"/>
                </a:cubicBezTo>
                <a:lnTo>
                  <a:pt x="653584" y="550550"/>
                </a:lnTo>
                <a:close/>
                <a:moveTo>
                  <a:pt x="639338" y="616819"/>
                </a:moveTo>
                <a:cubicBezTo>
                  <a:pt x="640357" y="615778"/>
                  <a:pt x="641535" y="614871"/>
                  <a:pt x="642916" y="614102"/>
                </a:cubicBezTo>
                <a:cubicBezTo>
                  <a:pt x="653539" y="608235"/>
                  <a:pt x="666992" y="622209"/>
                  <a:pt x="671046" y="632832"/>
                </a:cubicBezTo>
                <a:cubicBezTo>
                  <a:pt x="677116" y="648776"/>
                  <a:pt x="665882" y="678786"/>
                  <a:pt x="659495" y="685127"/>
                </a:cubicBezTo>
                <a:cubicBezTo>
                  <a:pt x="653108" y="691469"/>
                  <a:pt x="643777" y="672308"/>
                  <a:pt x="640674" y="662977"/>
                </a:cubicBezTo>
                <a:cubicBezTo>
                  <a:pt x="636145" y="649342"/>
                  <a:pt x="629554" y="626966"/>
                  <a:pt x="639338" y="616819"/>
                </a:cubicBezTo>
                <a:lnTo>
                  <a:pt x="639338" y="61681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8"/>
          <p:cNvSpPr/>
          <p:nvPr/>
        </p:nvSpPr>
        <p:spPr>
          <a:xfrm flipH="1">
            <a:off x="10276519" y="-436363"/>
            <a:ext cx="2609151" cy="2300192"/>
          </a:xfrm>
          <a:custGeom>
            <a:avLst/>
            <a:gdLst/>
            <a:ahLst/>
            <a:cxnLst/>
            <a:rect l="l" t="t" r="r" b="b"/>
            <a:pathLst>
              <a:path w="2609151" h="2300192" extrusionOk="0">
                <a:moveTo>
                  <a:pt x="2601724" y="876175"/>
                </a:moveTo>
                <a:cubicBezTo>
                  <a:pt x="2594884" y="859936"/>
                  <a:pt x="2588021" y="843720"/>
                  <a:pt x="2581181" y="827481"/>
                </a:cubicBezTo>
                <a:cubicBezTo>
                  <a:pt x="2570559" y="813733"/>
                  <a:pt x="2559937" y="799985"/>
                  <a:pt x="2549315" y="786238"/>
                </a:cubicBezTo>
                <a:cubicBezTo>
                  <a:pt x="2530856" y="766352"/>
                  <a:pt x="2508978" y="752310"/>
                  <a:pt x="2483725" y="744088"/>
                </a:cubicBezTo>
                <a:cubicBezTo>
                  <a:pt x="2459422" y="731315"/>
                  <a:pt x="2433263" y="725471"/>
                  <a:pt x="2405179" y="726536"/>
                </a:cubicBezTo>
                <a:cubicBezTo>
                  <a:pt x="2212122" y="708100"/>
                  <a:pt x="2018658" y="693831"/>
                  <a:pt x="1824989" y="683707"/>
                </a:cubicBezTo>
                <a:cubicBezTo>
                  <a:pt x="1859438" y="668963"/>
                  <a:pt x="1893706" y="653675"/>
                  <a:pt x="1927724" y="637753"/>
                </a:cubicBezTo>
                <a:cubicBezTo>
                  <a:pt x="2061101" y="575311"/>
                  <a:pt x="2189406" y="501793"/>
                  <a:pt x="2307518" y="413668"/>
                </a:cubicBezTo>
                <a:cubicBezTo>
                  <a:pt x="2338139" y="395549"/>
                  <a:pt x="2362532" y="371179"/>
                  <a:pt x="2380651" y="340535"/>
                </a:cubicBezTo>
                <a:cubicBezTo>
                  <a:pt x="2395553" y="317139"/>
                  <a:pt x="2403616" y="291886"/>
                  <a:pt x="2404839" y="264753"/>
                </a:cubicBezTo>
                <a:cubicBezTo>
                  <a:pt x="2410909" y="237666"/>
                  <a:pt x="2409686" y="210555"/>
                  <a:pt x="2401193" y="183467"/>
                </a:cubicBezTo>
                <a:cubicBezTo>
                  <a:pt x="2391499" y="148928"/>
                  <a:pt x="2374037" y="118964"/>
                  <a:pt x="2348761" y="93530"/>
                </a:cubicBezTo>
                <a:cubicBezTo>
                  <a:pt x="2309081" y="55593"/>
                  <a:pt x="2261383" y="27486"/>
                  <a:pt x="2208023" y="13580"/>
                </a:cubicBezTo>
                <a:cubicBezTo>
                  <a:pt x="2169724" y="3592"/>
                  <a:pt x="2128164" y="-553"/>
                  <a:pt x="2088348" y="59"/>
                </a:cubicBezTo>
                <a:cubicBezTo>
                  <a:pt x="2030662" y="919"/>
                  <a:pt x="1972817" y="5993"/>
                  <a:pt x="1915199" y="9186"/>
                </a:cubicBezTo>
                <a:cubicBezTo>
                  <a:pt x="1794912" y="15867"/>
                  <a:pt x="1674625" y="22549"/>
                  <a:pt x="1554361" y="29207"/>
                </a:cubicBezTo>
                <a:cubicBezTo>
                  <a:pt x="1313040" y="42593"/>
                  <a:pt x="1071742" y="56001"/>
                  <a:pt x="830421" y="69386"/>
                </a:cubicBezTo>
                <a:cubicBezTo>
                  <a:pt x="708571" y="76158"/>
                  <a:pt x="586744" y="82907"/>
                  <a:pt x="464895" y="89679"/>
                </a:cubicBezTo>
                <a:cubicBezTo>
                  <a:pt x="450581" y="89113"/>
                  <a:pt x="436290" y="89838"/>
                  <a:pt x="422225" y="92058"/>
                </a:cubicBezTo>
                <a:cubicBezTo>
                  <a:pt x="422225" y="92058"/>
                  <a:pt x="422225" y="92058"/>
                  <a:pt x="422225" y="92058"/>
                </a:cubicBezTo>
                <a:cubicBezTo>
                  <a:pt x="394163" y="90993"/>
                  <a:pt x="367982" y="96859"/>
                  <a:pt x="343679" y="109610"/>
                </a:cubicBezTo>
                <a:cubicBezTo>
                  <a:pt x="318404" y="117831"/>
                  <a:pt x="296548" y="131874"/>
                  <a:pt x="278089" y="151759"/>
                </a:cubicBezTo>
                <a:cubicBezTo>
                  <a:pt x="267467" y="165507"/>
                  <a:pt x="256845" y="179255"/>
                  <a:pt x="246223" y="193002"/>
                </a:cubicBezTo>
                <a:cubicBezTo>
                  <a:pt x="231320" y="216398"/>
                  <a:pt x="223257" y="241651"/>
                  <a:pt x="222034" y="268785"/>
                </a:cubicBezTo>
                <a:cubicBezTo>
                  <a:pt x="217187" y="286858"/>
                  <a:pt x="217187" y="304909"/>
                  <a:pt x="222034" y="322983"/>
                </a:cubicBezTo>
                <a:cubicBezTo>
                  <a:pt x="223257" y="350116"/>
                  <a:pt x="231320" y="375369"/>
                  <a:pt x="246223" y="398765"/>
                </a:cubicBezTo>
                <a:cubicBezTo>
                  <a:pt x="256845" y="412513"/>
                  <a:pt x="267467" y="426260"/>
                  <a:pt x="278089" y="440008"/>
                </a:cubicBezTo>
                <a:cubicBezTo>
                  <a:pt x="303524" y="465262"/>
                  <a:pt x="333510" y="482746"/>
                  <a:pt x="368027" y="492440"/>
                </a:cubicBezTo>
                <a:cubicBezTo>
                  <a:pt x="400709" y="504081"/>
                  <a:pt x="433708" y="503107"/>
                  <a:pt x="467047" y="498646"/>
                </a:cubicBezTo>
                <a:cubicBezTo>
                  <a:pt x="472414" y="497921"/>
                  <a:pt x="477465" y="497196"/>
                  <a:pt x="482357" y="496381"/>
                </a:cubicBezTo>
                <a:cubicBezTo>
                  <a:pt x="687825" y="484966"/>
                  <a:pt x="893316" y="473573"/>
                  <a:pt x="1098784" y="462158"/>
                </a:cubicBezTo>
                <a:cubicBezTo>
                  <a:pt x="1157037" y="458920"/>
                  <a:pt x="1215289" y="455681"/>
                  <a:pt x="1273541" y="452465"/>
                </a:cubicBezTo>
                <a:cubicBezTo>
                  <a:pt x="1214496" y="470878"/>
                  <a:pt x="1155202" y="488521"/>
                  <a:pt x="1095817" y="505734"/>
                </a:cubicBezTo>
                <a:cubicBezTo>
                  <a:pt x="890417" y="565278"/>
                  <a:pt x="683590" y="620427"/>
                  <a:pt x="480862" y="688781"/>
                </a:cubicBezTo>
                <a:cubicBezTo>
                  <a:pt x="351924" y="732266"/>
                  <a:pt x="225182" y="781889"/>
                  <a:pt x="101068" y="837741"/>
                </a:cubicBezTo>
                <a:cubicBezTo>
                  <a:pt x="77309" y="850559"/>
                  <a:pt x="58239" y="868044"/>
                  <a:pt x="43880" y="890240"/>
                </a:cubicBezTo>
                <a:cubicBezTo>
                  <a:pt x="25852" y="909921"/>
                  <a:pt x="13712" y="933023"/>
                  <a:pt x="7393" y="959568"/>
                </a:cubicBezTo>
                <a:cubicBezTo>
                  <a:pt x="4969" y="977641"/>
                  <a:pt x="2546" y="995692"/>
                  <a:pt x="123" y="1013766"/>
                </a:cubicBezTo>
                <a:cubicBezTo>
                  <a:pt x="-942" y="1041827"/>
                  <a:pt x="4924" y="1068009"/>
                  <a:pt x="17675" y="1092311"/>
                </a:cubicBezTo>
                <a:cubicBezTo>
                  <a:pt x="22522" y="1109569"/>
                  <a:pt x="31264" y="1124562"/>
                  <a:pt x="43880" y="1137291"/>
                </a:cubicBezTo>
                <a:cubicBezTo>
                  <a:pt x="58262" y="1159486"/>
                  <a:pt x="77309" y="1176972"/>
                  <a:pt x="101068" y="1189790"/>
                </a:cubicBezTo>
                <a:cubicBezTo>
                  <a:pt x="122335" y="1201024"/>
                  <a:pt x="145051" y="1209404"/>
                  <a:pt x="168424" y="1213888"/>
                </a:cubicBezTo>
                <a:cubicBezTo>
                  <a:pt x="152774" y="1230581"/>
                  <a:pt x="141382" y="1249764"/>
                  <a:pt x="134338" y="1271462"/>
                </a:cubicBezTo>
                <a:cubicBezTo>
                  <a:pt x="125120" y="1287361"/>
                  <a:pt x="120477" y="1304506"/>
                  <a:pt x="120432" y="1322896"/>
                </a:cubicBezTo>
                <a:cubicBezTo>
                  <a:pt x="114362" y="1349984"/>
                  <a:pt x="115585" y="1377094"/>
                  <a:pt x="124079" y="1404182"/>
                </a:cubicBezTo>
                <a:cubicBezTo>
                  <a:pt x="130918" y="1420422"/>
                  <a:pt x="137781" y="1436638"/>
                  <a:pt x="144621" y="1452877"/>
                </a:cubicBezTo>
                <a:cubicBezTo>
                  <a:pt x="155243" y="1466624"/>
                  <a:pt x="165865" y="1480372"/>
                  <a:pt x="176487" y="1494120"/>
                </a:cubicBezTo>
                <a:cubicBezTo>
                  <a:pt x="194946" y="1514005"/>
                  <a:pt x="216825" y="1528048"/>
                  <a:pt x="242078" y="1536269"/>
                </a:cubicBezTo>
                <a:cubicBezTo>
                  <a:pt x="266380" y="1549043"/>
                  <a:pt x="292539" y="1554886"/>
                  <a:pt x="320601" y="1553822"/>
                </a:cubicBezTo>
                <a:cubicBezTo>
                  <a:pt x="528628" y="1545124"/>
                  <a:pt x="736610" y="1559801"/>
                  <a:pt x="943823" y="1577059"/>
                </a:cubicBezTo>
                <a:cubicBezTo>
                  <a:pt x="986945" y="1580660"/>
                  <a:pt x="1030091" y="1584352"/>
                  <a:pt x="1073237" y="1587976"/>
                </a:cubicBezTo>
                <a:cubicBezTo>
                  <a:pt x="1038041" y="1597284"/>
                  <a:pt x="1002664" y="1605913"/>
                  <a:pt x="967083" y="1613636"/>
                </a:cubicBezTo>
                <a:cubicBezTo>
                  <a:pt x="875695" y="1633454"/>
                  <a:pt x="782746" y="1645254"/>
                  <a:pt x="691630" y="1666385"/>
                </a:cubicBezTo>
                <a:cubicBezTo>
                  <a:pt x="625972" y="1681628"/>
                  <a:pt x="564956" y="1704231"/>
                  <a:pt x="503035" y="1730866"/>
                </a:cubicBezTo>
                <a:cubicBezTo>
                  <a:pt x="440910" y="1757591"/>
                  <a:pt x="386893" y="1795845"/>
                  <a:pt x="335458" y="1839760"/>
                </a:cubicBezTo>
                <a:cubicBezTo>
                  <a:pt x="324836" y="1853508"/>
                  <a:pt x="314214" y="1867256"/>
                  <a:pt x="303591" y="1881003"/>
                </a:cubicBezTo>
                <a:cubicBezTo>
                  <a:pt x="296752" y="1897243"/>
                  <a:pt x="289889" y="1913459"/>
                  <a:pt x="283049" y="1929698"/>
                </a:cubicBezTo>
                <a:cubicBezTo>
                  <a:pt x="280626" y="1947771"/>
                  <a:pt x="278202" y="1965822"/>
                  <a:pt x="275779" y="1983896"/>
                </a:cubicBezTo>
                <a:cubicBezTo>
                  <a:pt x="274714" y="2011958"/>
                  <a:pt x="280580" y="2038140"/>
                  <a:pt x="293332" y="2062442"/>
                </a:cubicBezTo>
                <a:cubicBezTo>
                  <a:pt x="298178" y="2079700"/>
                  <a:pt x="306921" y="2094693"/>
                  <a:pt x="319536" y="2107422"/>
                </a:cubicBezTo>
                <a:cubicBezTo>
                  <a:pt x="328596" y="2122732"/>
                  <a:pt x="340781" y="2134917"/>
                  <a:pt x="356091" y="2143977"/>
                </a:cubicBezTo>
                <a:cubicBezTo>
                  <a:pt x="368797" y="2156614"/>
                  <a:pt x="383790" y="2165334"/>
                  <a:pt x="401071" y="2170181"/>
                </a:cubicBezTo>
                <a:cubicBezTo>
                  <a:pt x="425373" y="2182955"/>
                  <a:pt x="451532" y="2188798"/>
                  <a:pt x="479617" y="2187733"/>
                </a:cubicBezTo>
                <a:cubicBezTo>
                  <a:pt x="664475" y="2212103"/>
                  <a:pt x="851461" y="2207053"/>
                  <a:pt x="1037090" y="2195683"/>
                </a:cubicBezTo>
                <a:cubicBezTo>
                  <a:pt x="1221902" y="2184359"/>
                  <a:pt x="1406511" y="2166603"/>
                  <a:pt x="1591799" y="2165108"/>
                </a:cubicBezTo>
                <a:cubicBezTo>
                  <a:pt x="1685904" y="2164338"/>
                  <a:pt x="1780100" y="2167961"/>
                  <a:pt x="1873571" y="2178923"/>
                </a:cubicBezTo>
                <a:cubicBezTo>
                  <a:pt x="1913432" y="2184970"/>
                  <a:pt x="1953067" y="2192422"/>
                  <a:pt x="1992340" y="2201640"/>
                </a:cubicBezTo>
                <a:cubicBezTo>
                  <a:pt x="2026902" y="2209748"/>
                  <a:pt x="2061985" y="2218445"/>
                  <a:pt x="2095867" y="2229905"/>
                </a:cubicBezTo>
                <a:cubicBezTo>
                  <a:pt x="2122162" y="2259462"/>
                  <a:pt x="2156248" y="2282201"/>
                  <a:pt x="2194615" y="2292755"/>
                </a:cubicBezTo>
                <a:cubicBezTo>
                  <a:pt x="2221703" y="2301249"/>
                  <a:pt x="2248813" y="2302472"/>
                  <a:pt x="2275901" y="2296402"/>
                </a:cubicBezTo>
                <a:cubicBezTo>
                  <a:pt x="2303034" y="2295179"/>
                  <a:pt x="2328287" y="2287116"/>
                  <a:pt x="2351683" y="2272213"/>
                </a:cubicBezTo>
                <a:cubicBezTo>
                  <a:pt x="2395214" y="2244152"/>
                  <a:pt x="2433513" y="2202365"/>
                  <a:pt x="2445358" y="2150386"/>
                </a:cubicBezTo>
                <a:cubicBezTo>
                  <a:pt x="2457362" y="2097728"/>
                  <a:pt x="2454123" y="2040337"/>
                  <a:pt x="2424816" y="1993318"/>
                </a:cubicBezTo>
                <a:cubicBezTo>
                  <a:pt x="2394829" y="1945212"/>
                  <a:pt x="2352680" y="1902837"/>
                  <a:pt x="2301811" y="1876904"/>
                </a:cubicBezTo>
                <a:cubicBezTo>
                  <a:pt x="2263512" y="1857381"/>
                  <a:pt x="2222790" y="1842523"/>
                  <a:pt x="2181683" y="1830157"/>
                </a:cubicBezTo>
                <a:cubicBezTo>
                  <a:pt x="2125084" y="1813126"/>
                  <a:pt x="2067375" y="1799944"/>
                  <a:pt x="2009100" y="1790092"/>
                </a:cubicBezTo>
                <a:cubicBezTo>
                  <a:pt x="1955921" y="1781101"/>
                  <a:pt x="1902561" y="1774034"/>
                  <a:pt x="1849065" y="1768779"/>
                </a:cubicBezTo>
                <a:cubicBezTo>
                  <a:pt x="1891780" y="1754737"/>
                  <a:pt x="1934496" y="1740718"/>
                  <a:pt x="1977211" y="1726676"/>
                </a:cubicBezTo>
                <a:cubicBezTo>
                  <a:pt x="2015260" y="1714174"/>
                  <a:pt x="2053582" y="1700517"/>
                  <a:pt x="2088868" y="1681515"/>
                </a:cubicBezTo>
                <a:cubicBezTo>
                  <a:pt x="2136974" y="1655627"/>
                  <a:pt x="2177832" y="1615177"/>
                  <a:pt x="2205939" y="1568543"/>
                </a:cubicBezTo>
                <a:cubicBezTo>
                  <a:pt x="2220842" y="1545147"/>
                  <a:pt x="2228905" y="1519894"/>
                  <a:pt x="2230128" y="1492761"/>
                </a:cubicBezTo>
                <a:cubicBezTo>
                  <a:pt x="2236198" y="1465673"/>
                  <a:pt x="2234975" y="1438563"/>
                  <a:pt x="2226482" y="1411475"/>
                </a:cubicBezTo>
                <a:cubicBezTo>
                  <a:pt x="2219642" y="1395236"/>
                  <a:pt x="2212779" y="1379020"/>
                  <a:pt x="2205939" y="1362780"/>
                </a:cubicBezTo>
                <a:cubicBezTo>
                  <a:pt x="2187820" y="1332160"/>
                  <a:pt x="2163451" y="1307767"/>
                  <a:pt x="2132807" y="1289648"/>
                </a:cubicBezTo>
                <a:cubicBezTo>
                  <a:pt x="2099627" y="1266841"/>
                  <a:pt x="2061169" y="1251735"/>
                  <a:pt x="2023867" y="1237511"/>
                </a:cubicBezTo>
                <a:cubicBezTo>
                  <a:pt x="2021149" y="1236470"/>
                  <a:pt x="2018431" y="1235495"/>
                  <a:pt x="2015714" y="1234544"/>
                </a:cubicBezTo>
                <a:cubicBezTo>
                  <a:pt x="2077521" y="1226685"/>
                  <a:pt x="2139171" y="1217580"/>
                  <a:pt x="2200277" y="1205781"/>
                </a:cubicBezTo>
                <a:cubicBezTo>
                  <a:pt x="2245076" y="1197129"/>
                  <a:pt x="2289581" y="1186733"/>
                  <a:pt x="2333338" y="1173687"/>
                </a:cubicBezTo>
                <a:cubicBezTo>
                  <a:pt x="2393243" y="1155840"/>
                  <a:pt x="2451178" y="1132150"/>
                  <a:pt x="2508072" y="1106353"/>
                </a:cubicBezTo>
                <a:cubicBezTo>
                  <a:pt x="2521820" y="1095731"/>
                  <a:pt x="2535567" y="1085109"/>
                  <a:pt x="2549315" y="1074487"/>
                </a:cubicBezTo>
                <a:cubicBezTo>
                  <a:pt x="2569201" y="1056028"/>
                  <a:pt x="2583243" y="1034149"/>
                  <a:pt x="2591464" y="1008896"/>
                </a:cubicBezTo>
                <a:cubicBezTo>
                  <a:pt x="2600682" y="992997"/>
                  <a:pt x="2605325" y="975852"/>
                  <a:pt x="2605370" y="957461"/>
                </a:cubicBezTo>
                <a:cubicBezTo>
                  <a:pt x="2611417" y="930350"/>
                  <a:pt x="2610217" y="903263"/>
                  <a:pt x="2601724" y="87617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8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5 Timeline">
  <p:cSld name="CUSTOM_14"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18"/>
          <p:cNvSpPr txBox="1">
            <a:spLocks noGrp="1"/>
          </p:cNvSpPr>
          <p:nvPr>
            <p:ph type="subTitle" idx="1"/>
          </p:nvPr>
        </p:nvSpPr>
        <p:spPr>
          <a:xfrm>
            <a:off x="415600" y="2316000"/>
            <a:ext cx="1997700" cy="60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 b="1"/>
            </a:lvl1pPr>
            <a:lvl2pPr lvl="1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2pPr>
            <a:lvl3pPr lvl="2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3pPr>
            <a:lvl4pPr lvl="3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4pPr>
            <a:lvl5pPr lvl="4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5pPr>
            <a:lvl6pPr lvl="5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6pPr>
            <a:lvl7pPr lvl="6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7pPr>
            <a:lvl8pPr lvl="7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8pPr>
            <a:lvl9pPr lvl="8" algn="ctr" rtl="0">
              <a:spcBef>
                <a:spcPts val="2100"/>
              </a:spcBef>
              <a:spcAft>
                <a:spcPts val="2100"/>
              </a:spcAft>
              <a:buSzPts val="2200"/>
              <a:buNone/>
              <a:defRPr sz="2200" b="1"/>
            </a:lvl9pPr>
          </a:lstStyle>
          <a:p>
            <a:endParaRPr/>
          </a:p>
        </p:txBody>
      </p:sp>
      <p:sp>
        <p:nvSpPr>
          <p:cNvPr id="382" name="Google Shape;382;p18"/>
          <p:cNvSpPr txBox="1">
            <a:spLocks noGrp="1"/>
          </p:cNvSpPr>
          <p:nvPr>
            <p:ph type="subTitle" idx="2"/>
          </p:nvPr>
        </p:nvSpPr>
        <p:spPr>
          <a:xfrm>
            <a:off x="2775377" y="2316000"/>
            <a:ext cx="1997700" cy="60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 b="1"/>
            </a:lvl1pPr>
            <a:lvl2pPr lvl="1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2pPr>
            <a:lvl3pPr lvl="2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3pPr>
            <a:lvl4pPr lvl="3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4pPr>
            <a:lvl5pPr lvl="4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5pPr>
            <a:lvl6pPr lvl="5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6pPr>
            <a:lvl7pPr lvl="6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7pPr>
            <a:lvl8pPr lvl="7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8pPr>
            <a:lvl9pPr lvl="8" algn="ctr" rtl="0">
              <a:spcBef>
                <a:spcPts val="2100"/>
              </a:spcBef>
              <a:spcAft>
                <a:spcPts val="2100"/>
              </a:spcAft>
              <a:buSzPts val="2200"/>
              <a:buNone/>
              <a:defRPr sz="2200" b="1"/>
            </a:lvl9pPr>
          </a:lstStyle>
          <a:p>
            <a:endParaRPr/>
          </a:p>
        </p:txBody>
      </p:sp>
      <p:sp>
        <p:nvSpPr>
          <p:cNvPr id="383" name="Google Shape;383;p18"/>
          <p:cNvSpPr txBox="1">
            <a:spLocks noGrp="1"/>
          </p:cNvSpPr>
          <p:nvPr>
            <p:ph type="subTitle" idx="3"/>
          </p:nvPr>
        </p:nvSpPr>
        <p:spPr>
          <a:xfrm>
            <a:off x="5135153" y="2342500"/>
            <a:ext cx="1997700" cy="60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 b="1"/>
            </a:lvl1pPr>
            <a:lvl2pPr lvl="1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2pPr>
            <a:lvl3pPr lvl="2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3pPr>
            <a:lvl4pPr lvl="3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4pPr>
            <a:lvl5pPr lvl="4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5pPr>
            <a:lvl6pPr lvl="5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6pPr>
            <a:lvl7pPr lvl="6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7pPr>
            <a:lvl8pPr lvl="7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8pPr>
            <a:lvl9pPr lvl="8" algn="ctr" rtl="0">
              <a:spcBef>
                <a:spcPts val="2100"/>
              </a:spcBef>
              <a:spcAft>
                <a:spcPts val="2100"/>
              </a:spcAft>
              <a:buSzPts val="2200"/>
              <a:buNone/>
              <a:defRPr sz="2200" b="1"/>
            </a:lvl9pPr>
          </a:lstStyle>
          <a:p>
            <a:endParaRPr/>
          </a:p>
        </p:txBody>
      </p:sp>
      <p:sp>
        <p:nvSpPr>
          <p:cNvPr id="384" name="Google Shape;384;p18"/>
          <p:cNvSpPr txBox="1">
            <a:spLocks noGrp="1"/>
          </p:cNvSpPr>
          <p:nvPr>
            <p:ph type="subTitle" idx="4"/>
          </p:nvPr>
        </p:nvSpPr>
        <p:spPr>
          <a:xfrm>
            <a:off x="7494930" y="2342500"/>
            <a:ext cx="1997700" cy="60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 b="1"/>
            </a:lvl1pPr>
            <a:lvl2pPr lvl="1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2pPr>
            <a:lvl3pPr lvl="2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3pPr>
            <a:lvl4pPr lvl="3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4pPr>
            <a:lvl5pPr lvl="4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5pPr>
            <a:lvl6pPr lvl="5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6pPr>
            <a:lvl7pPr lvl="6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7pPr>
            <a:lvl8pPr lvl="7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8pPr>
            <a:lvl9pPr lvl="8" algn="ctr" rtl="0">
              <a:spcBef>
                <a:spcPts val="2100"/>
              </a:spcBef>
              <a:spcAft>
                <a:spcPts val="2100"/>
              </a:spcAft>
              <a:buSzPts val="2200"/>
              <a:buNone/>
              <a:defRPr sz="2200" b="1"/>
            </a:lvl9pPr>
          </a:lstStyle>
          <a:p>
            <a:endParaRPr/>
          </a:p>
        </p:txBody>
      </p:sp>
      <p:sp>
        <p:nvSpPr>
          <p:cNvPr id="385" name="Google Shape;385;p18"/>
          <p:cNvSpPr txBox="1">
            <a:spLocks noGrp="1"/>
          </p:cNvSpPr>
          <p:nvPr>
            <p:ph type="subTitle" idx="5"/>
          </p:nvPr>
        </p:nvSpPr>
        <p:spPr>
          <a:xfrm>
            <a:off x="9854707" y="2316000"/>
            <a:ext cx="1997700" cy="60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 b="1"/>
            </a:lvl1pPr>
            <a:lvl2pPr lvl="1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2pPr>
            <a:lvl3pPr lvl="2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3pPr>
            <a:lvl4pPr lvl="3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4pPr>
            <a:lvl5pPr lvl="4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5pPr>
            <a:lvl6pPr lvl="5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6pPr>
            <a:lvl7pPr lvl="6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7pPr>
            <a:lvl8pPr lvl="7" algn="ctr" rtl="0">
              <a:spcBef>
                <a:spcPts val="2100"/>
              </a:spcBef>
              <a:spcAft>
                <a:spcPts val="0"/>
              </a:spcAft>
              <a:buSzPts val="2200"/>
              <a:buNone/>
              <a:defRPr sz="2200" b="1"/>
            </a:lvl8pPr>
            <a:lvl9pPr lvl="8" algn="ctr" rtl="0">
              <a:spcBef>
                <a:spcPts val="2100"/>
              </a:spcBef>
              <a:spcAft>
                <a:spcPts val="2100"/>
              </a:spcAft>
              <a:buSzPts val="2200"/>
              <a:buNone/>
              <a:defRPr sz="2200" b="1"/>
            </a:lvl9pPr>
          </a:lstStyle>
          <a:p>
            <a:endParaRPr/>
          </a:p>
        </p:txBody>
      </p:sp>
      <p:sp>
        <p:nvSpPr>
          <p:cNvPr id="386" name="Google Shape;386;p18"/>
          <p:cNvSpPr txBox="1">
            <a:spLocks noGrp="1"/>
          </p:cNvSpPr>
          <p:nvPr>
            <p:ph type="title"/>
          </p:nvPr>
        </p:nvSpPr>
        <p:spPr>
          <a:xfrm>
            <a:off x="415600" y="974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87" name="Google Shape;387;p18"/>
          <p:cNvSpPr txBox="1">
            <a:spLocks noGrp="1"/>
          </p:cNvSpPr>
          <p:nvPr>
            <p:ph type="body" idx="6"/>
          </p:nvPr>
        </p:nvSpPr>
        <p:spPr>
          <a:xfrm>
            <a:off x="415600" y="3238625"/>
            <a:ext cx="1997700" cy="2330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88" name="Google Shape;388;p18"/>
          <p:cNvSpPr txBox="1">
            <a:spLocks noGrp="1"/>
          </p:cNvSpPr>
          <p:nvPr>
            <p:ph type="body" idx="7"/>
          </p:nvPr>
        </p:nvSpPr>
        <p:spPr>
          <a:xfrm>
            <a:off x="2775375" y="3238625"/>
            <a:ext cx="1997700" cy="2330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89" name="Google Shape;389;p18"/>
          <p:cNvSpPr txBox="1">
            <a:spLocks noGrp="1"/>
          </p:cNvSpPr>
          <p:nvPr>
            <p:ph type="body" idx="8"/>
          </p:nvPr>
        </p:nvSpPr>
        <p:spPr>
          <a:xfrm>
            <a:off x="5135150" y="3238625"/>
            <a:ext cx="1997700" cy="2330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90" name="Google Shape;390;p18"/>
          <p:cNvSpPr txBox="1">
            <a:spLocks noGrp="1"/>
          </p:cNvSpPr>
          <p:nvPr>
            <p:ph type="body" idx="9"/>
          </p:nvPr>
        </p:nvSpPr>
        <p:spPr>
          <a:xfrm>
            <a:off x="7494925" y="3238625"/>
            <a:ext cx="1997700" cy="2330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91" name="Google Shape;391;p18"/>
          <p:cNvSpPr txBox="1">
            <a:spLocks noGrp="1"/>
          </p:cNvSpPr>
          <p:nvPr>
            <p:ph type="body" idx="13"/>
          </p:nvPr>
        </p:nvSpPr>
        <p:spPr>
          <a:xfrm>
            <a:off x="9854700" y="3238625"/>
            <a:ext cx="1997700" cy="2330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92" name="Google Shape;392;p18"/>
          <p:cNvSpPr/>
          <p:nvPr/>
        </p:nvSpPr>
        <p:spPr>
          <a:xfrm flipH="1">
            <a:off x="-168958" y="-91750"/>
            <a:ext cx="3176432" cy="1912998"/>
          </a:xfrm>
          <a:custGeom>
            <a:avLst/>
            <a:gdLst/>
            <a:ahLst/>
            <a:cxnLst/>
            <a:rect l="l" t="t" r="r" b="b"/>
            <a:pathLst>
              <a:path w="524380" h="328835" extrusionOk="0">
                <a:moveTo>
                  <a:pt x="767" y="0"/>
                </a:moveTo>
                <a:cubicBezTo>
                  <a:pt x="-750" y="12049"/>
                  <a:pt x="-795" y="28786"/>
                  <a:pt x="8083" y="43916"/>
                </a:cubicBezTo>
                <a:cubicBezTo>
                  <a:pt x="22374" y="68331"/>
                  <a:pt x="47967" y="68376"/>
                  <a:pt x="71408" y="82871"/>
                </a:cubicBezTo>
                <a:cubicBezTo>
                  <a:pt x="116162" y="110593"/>
                  <a:pt x="99470" y="157951"/>
                  <a:pt x="132288" y="199761"/>
                </a:cubicBezTo>
                <a:cubicBezTo>
                  <a:pt x="170541" y="248478"/>
                  <a:pt x="230062" y="231129"/>
                  <a:pt x="344166" y="258217"/>
                </a:cubicBezTo>
                <a:cubicBezTo>
                  <a:pt x="389350" y="268930"/>
                  <a:pt x="452109" y="288770"/>
                  <a:pt x="524381" y="328835"/>
                </a:cubicBezTo>
                <a:cubicBezTo>
                  <a:pt x="522750" y="219216"/>
                  <a:pt x="521142" y="109597"/>
                  <a:pt x="519511" y="0"/>
                </a:cubicBezTo>
                <a:cubicBezTo>
                  <a:pt x="346566" y="0"/>
                  <a:pt x="173667" y="0"/>
                  <a:pt x="76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3" name="Google Shape;393;p18"/>
          <p:cNvGrpSpPr/>
          <p:nvPr/>
        </p:nvGrpSpPr>
        <p:grpSpPr>
          <a:xfrm rot="8614500" flipH="1">
            <a:off x="-74543" y="-374105"/>
            <a:ext cx="858391" cy="1794186"/>
            <a:chOff x="3738387" y="3620790"/>
            <a:chExt cx="274291" cy="573370"/>
          </a:xfrm>
        </p:grpSpPr>
        <p:sp>
          <p:nvSpPr>
            <p:cNvPr id="394" name="Google Shape;394;p18"/>
            <p:cNvSpPr/>
            <p:nvPr/>
          </p:nvSpPr>
          <p:spPr>
            <a:xfrm>
              <a:off x="3738387" y="3620790"/>
              <a:ext cx="183105" cy="573370"/>
            </a:xfrm>
            <a:custGeom>
              <a:avLst/>
              <a:gdLst/>
              <a:ahLst/>
              <a:cxnLst/>
              <a:rect l="l" t="t" r="r" b="b"/>
              <a:pathLst>
                <a:path w="183105" h="573370" extrusionOk="0">
                  <a:moveTo>
                    <a:pt x="167673" y="373564"/>
                  </a:moveTo>
                  <a:cubicBezTo>
                    <a:pt x="161829" y="377595"/>
                    <a:pt x="159882" y="387470"/>
                    <a:pt x="158545" y="393834"/>
                  </a:cubicBezTo>
                  <a:cubicBezTo>
                    <a:pt x="156303" y="404411"/>
                    <a:pt x="156054" y="415260"/>
                    <a:pt x="155624" y="426018"/>
                  </a:cubicBezTo>
                  <a:cubicBezTo>
                    <a:pt x="154763" y="447625"/>
                    <a:pt x="149576" y="467850"/>
                    <a:pt x="143756" y="488324"/>
                  </a:cubicBezTo>
                  <a:cubicBezTo>
                    <a:pt x="144163" y="434058"/>
                    <a:pt x="155850" y="378773"/>
                    <a:pt x="146609" y="324915"/>
                  </a:cubicBezTo>
                  <a:cubicBezTo>
                    <a:pt x="145522" y="318573"/>
                    <a:pt x="143982" y="312231"/>
                    <a:pt x="142080" y="305935"/>
                  </a:cubicBezTo>
                  <a:cubicBezTo>
                    <a:pt x="146315" y="298166"/>
                    <a:pt x="149644" y="290036"/>
                    <a:pt x="151388" y="281316"/>
                  </a:cubicBezTo>
                  <a:cubicBezTo>
                    <a:pt x="151909" y="278734"/>
                    <a:pt x="152272" y="276107"/>
                    <a:pt x="152543" y="273480"/>
                  </a:cubicBezTo>
                  <a:cubicBezTo>
                    <a:pt x="152566" y="273434"/>
                    <a:pt x="152589" y="273412"/>
                    <a:pt x="152611" y="273366"/>
                  </a:cubicBezTo>
                  <a:cubicBezTo>
                    <a:pt x="158455" y="260207"/>
                    <a:pt x="172519" y="255361"/>
                    <a:pt x="174739" y="239665"/>
                  </a:cubicBezTo>
                  <a:cubicBezTo>
                    <a:pt x="175713" y="232757"/>
                    <a:pt x="174988" y="221795"/>
                    <a:pt x="165159" y="223653"/>
                  </a:cubicBezTo>
                  <a:cubicBezTo>
                    <a:pt x="154650" y="225623"/>
                    <a:pt x="149916" y="240820"/>
                    <a:pt x="148285" y="249563"/>
                  </a:cubicBezTo>
                  <a:cubicBezTo>
                    <a:pt x="145205" y="266096"/>
                    <a:pt x="145409" y="281384"/>
                    <a:pt x="138999" y="296627"/>
                  </a:cubicBezTo>
                  <a:cubicBezTo>
                    <a:pt x="133383" y="280750"/>
                    <a:pt x="125841" y="264964"/>
                    <a:pt x="117868" y="249178"/>
                  </a:cubicBezTo>
                  <a:cubicBezTo>
                    <a:pt x="118072" y="245010"/>
                    <a:pt x="118344" y="240843"/>
                    <a:pt x="118661" y="236676"/>
                  </a:cubicBezTo>
                  <a:cubicBezTo>
                    <a:pt x="124119" y="221682"/>
                    <a:pt x="134085" y="208886"/>
                    <a:pt x="142216" y="195002"/>
                  </a:cubicBezTo>
                  <a:cubicBezTo>
                    <a:pt x="146926" y="186962"/>
                    <a:pt x="159134" y="167167"/>
                    <a:pt x="145069" y="161165"/>
                  </a:cubicBezTo>
                  <a:cubicBezTo>
                    <a:pt x="120382" y="150611"/>
                    <a:pt x="113724" y="206870"/>
                    <a:pt x="111753" y="235815"/>
                  </a:cubicBezTo>
                  <a:cubicBezTo>
                    <a:pt x="111663" y="236087"/>
                    <a:pt x="111549" y="236359"/>
                    <a:pt x="111459" y="236630"/>
                  </a:cubicBezTo>
                  <a:cubicBezTo>
                    <a:pt x="110847" y="235430"/>
                    <a:pt x="110236" y="234230"/>
                    <a:pt x="109624" y="233029"/>
                  </a:cubicBezTo>
                  <a:cubicBezTo>
                    <a:pt x="109647" y="232961"/>
                    <a:pt x="109692" y="232893"/>
                    <a:pt x="109715" y="232825"/>
                  </a:cubicBezTo>
                  <a:cubicBezTo>
                    <a:pt x="109760" y="232712"/>
                    <a:pt x="109783" y="232576"/>
                    <a:pt x="109828" y="232463"/>
                  </a:cubicBezTo>
                  <a:cubicBezTo>
                    <a:pt x="110372" y="230787"/>
                    <a:pt x="109194" y="228658"/>
                    <a:pt x="107450" y="228273"/>
                  </a:cubicBezTo>
                  <a:cubicBezTo>
                    <a:pt x="107359" y="228250"/>
                    <a:pt x="107246" y="228205"/>
                    <a:pt x="107155" y="228160"/>
                  </a:cubicBezTo>
                  <a:cubicBezTo>
                    <a:pt x="98526" y="211128"/>
                    <a:pt x="90237" y="194051"/>
                    <a:pt x="84212" y="176770"/>
                  </a:cubicBezTo>
                  <a:cubicBezTo>
                    <a:pt x="84733" y="176521"/>
                    <a:pt x="85232" y="176158"/>
                    <a:pt x="85617" y="175592"/>
                  </a:cubicBezTo>
                  <a:cubicBezTo>
                    <a:pt x="97032" y="159308"/>
                    <a:pt x="105955" y="141461"/>
                    <a:pt x="115218" y="123908"/>
                  </a:cubicBezTo>
                  <a:cubicBezTo>
                    <a:pt x="119046" y="116660"/>
                    <a:pt x="131707" y="94737"/>
                    <a:pt x="119476" y="88667"/>
                  </a:cubicBezTo>
                  <a:cubicBezTo>
                    <a:pt x="109579" y="83752"/>
                    <a:pt x="100882" y="98655"/>
                    <a:pt x="98073" y="105518"/>
                  </a:cubicBezTo>
                  <a:cubicBezTo>
                    <a:pt x="90396" y="124361"/>
                    <a:pt x="85934" y="145085"/>
                    <a:pt x="81381" y="164857"/>
                  </a:cubicBezTo>
                  <a:cubicBezTo>
                    <a:pt x="81064" y="166261"/>
                    <a:pt x="81563" y="167416"/>
                    <a:pt x="82423" y="168141"/>
                  </a:cubicBezTo>
                  <a:cubicBezTo>
                    <a:pt x="82197" y="168503"/>
                    <a:pt x="81948" y="168843"/>
                    <a:pt x="81721" y="169205"/>
                  </a:cubicBezTo>
                  <a:cubicBezTo>
                    <a:pt x="73318" y="141801"/>
                    <a:pt x="71303" y="113852"/>
                    <a:pt x="83352" y="84885"/>
                  </a:cubicBezTo>
                  <a:cubicBezTo>
                    <a:pt x="83352" y="84885"/>
                    <a:pt x="83352" y="84885"/>
                    <a:pt x="83352" y="84862"/>
                  </a:cubicBezTo>
                  <a:cubicBezTo>
                    <a:pt x="83963" y="84318"/>
                    <a:pt x="84371" y="83526"/>
                    <a:pt x="84394" y="82461"/>
                  </a:cubicBezTo>
                  <a:cubicBezTo>
                    <a:pt x="84394" y="82121"/>
                    <a:pt x="84371" y="81782"/>
                    <a:pt x="84371" y="81442"/>
                  </a:cubicBezTo>
                  <a:cubicBezTo>
                    <a:pt x="84756" y="81193"/>
                    <a:pt x="85096" y="80853"/>
                    <a:pt x="85390" y="80400"/>
                  </a:cubicBezTo>
                  <a:cubicBezTo>
                    <a:pt x="94540" y="66494"/>
                    <a:pt x="100293" y="50617"/>
                    <a:pt x="100542" y="33857"/>
                  </a:cubicBezTo>
                  <a:cubicBezTo>
                    <a:pt x="100678" y="24956"/>
                    <a:pt x="99840" y="2693"/>
                    <a:pt x="88176" y="201"/>
                  </a:cubicBezTo>
                  <a:cubicBezTo>
                    <a:pt x="77486" y="-2086"/>
                    <a:pt x="74134" y="15716"/>
                    <a:pt x="73183" y="22691"/>
                  </a:cubicBezTo>
                  <a:cubicBezTo>
                    <a:pt x="70510" y="42577"/>
                    <a:pt x="77554" y="62077"/>
                    <a:pt x="77554" y="81895"/>
                  </a:cubicBezTo>
                  <a:cubicBezTo>
                    <a:pt x="77237" y="82212"/>
                    <a:pt x="76965" y="82597"/>
                    <a:pt x="76761" y="83073"/>
                  </a:cubicBezTo>
                  <a:cubicBezTo>
                    <a:pt x="70759" y="97523"/>
                    <a:pt x="68313" y="111927"/>
                    <a:pt x="68381" y="126196"/>
                  </a:cubicBezTo>
                  <a:cubicBezTo>
                    <a:pt x="68019" y="125584"/>
                    <a:pt x="67656" y="124973"/>
                    <a:pt x="67271" y="124361"/>
                  </a:cubicBezTo>
                  <a:cubicBezTo>
                    <a:pt x="59752" y="102913"/>
                    <a:pt x="52708" y="79562"/>
                    <a:pt x="38870" y="61828"/>
                  </a:cubicBezTo>
                  <a:cubicBezTo>
                    <a:pt x="32778" y="54037"/>
                    <a:pt x="8589" y="32091"/>
                    <a:pt x="1115" y="49915"/>
                  </a:cubicBezTo>
                  <a:cubicBezTo>
                    <a:pt x="-4638" y="63618"/>
                    <a:pt x="13322" y="81012"/>
                    <a:pt x="21974" y="89075"/>
                  </a:cubicBezTo>
                  <a:cubicBezTo>
                    <a:pt x="34816" y="101056"/>
                    <a:pt x="51168" y="111655"/>
                    <a:pt x="60884" y="126671"/>
                  </a:cubicBezTo>
                  <a:cubicBezTo>
                    <a:pt x="61949" y="129638"/>
                    <a:pt x="63013" y="132583"/>
                    <a:pt x="64123" y="135504"/>
                  </a:cubicBezTo>
                  <a:cubicBezTo>
                    <a:pt x="64599" y="136772"/>
                    <a:pt x="65595" y="137475"/>
                    <a:pt x="66660" y="137701"/>
                  </a:cubicBezTo>
                  <a:cubicBezTo>
                    <a:pt x="67317" y="138449"/>
                    <a:pt x="68200" y="138834"/>
                    <a:pt x="69106" y="138902"/>
                  </a:cubicBezTo>
                  <a:cubicBezTo>
                    <a:pt x="72073" y="166805"/>
                    <a:pt x="83737" y="194119"/>
                    <a:pt x="96647" y="220301"/>
                  </a:cubicBezTo>
                  <a:cubicBezTo>
                    <a:pt x="93657" y="218126"/>
                    <a:pt x="90622" y="216043"/>
                    <a:pt x="87497" y="214050"/>
                  </a:cubicBezTo>
                  <a:cubicBezTo>
                    <a:pt x="79660" y="209067"/>
                    <a:pt x="71348" y="204696"/>
                    <a:pt x="62764" y="201163"/>
                  </a:cubicBezTo>
                  <a:cubicBezTo>
                    <a:pt x="54316" y="197675"/>
                    <a:pt x="40727" y="195274"/>
                    <a:pt x="37081" y="206802"/>
                  </a:cubicBezTo>
                  <a:cubicBezTo>
                    <a:pt x="33480" y="218172"/>
                    <a:pt x="49628" y="223743"/>
                    <a:pt x="57464" y="226733"/>
                  </a:cubicBezTo>
                  <a:cubicBezTo>
                    <a:pt x="70963" y="231897"/>
                    <a:pt x="85050" y="233324"/>
                    <a:pt x="99251" y="231897"/>
                  </a:cubicBezTo>
                  <a:cubicBezTo>
                    <a:pt x="100701" y="232848"/>
                    <a:pt x="102150" y="233618"/>
                    <a:pt x="103622" y="234184"/>
                  </a:cubicBezTo>
                  <a:cubicBezTo>
                    <a:pt x="105480" y="237808"/>
                    <a:pt x="107314" y="241432"/>
                    <a:pt x="109149" y="245010"/>
                  </a:cubicBezTo>
                  <a:cubicBezTo>
                    <a:pt x="109058" y="245441"/>
                    <a:pt x="108967" y="245848"/>
                    <a:pt x="108877" y="246256"/>
                  </a:cubicBezTo>
                  <a:cubicBezTo>
                    <a:pt x="108560" y="248090"/>
                    <a:pt x="109579" y="249472"/>
                    <a:pt x="110893" y="250106"/>
                  </a:cubicBezTo>
                  <a:cubicBezTo>
                    <a:pt x="110893" y="250129"/>
                    <a:pt x="110893" y="250174"/>
                    <a:pt x="110893" y="250220"/>
                  </a:cubicBezTo>
                  <a:cubicBezTo>
                    <a:pt x="110802" y="252077"/>
                    <a:pt x="112002" y="253141"/>
                    <a:pt x="113407" y="253413"/>
                  </a:cubicBezTo>
                  <a:cubicBezTo>
                    <a:pt x="114901" y="256403"/>
                    <a:pt x="116396" y="259369"/>
                    <a:pt x="117823" y="262314"/>
                  </a:cubicBezTo>
                  <a:cubicBezTo>
                    <a:pt x="130914" y="289243"/>
                    <a:pt x="139203" y="316467"/>
                    <a:pt x="142102" y="345593"/>
                  </a:cubicBezTo>
                  <a:cubicBezTo>
                    <a:pt x="139226" y="342377"/>
                    <a:pt x="136372" y="339138"/>
                    <a:pt x="133519" y="335922"/>
                  </a:cubicBezTo>
                  <a:cubicBezTo>
                    <a:pt x="133519" y="335627"/>
                    <a:pt x="133473" y="335333"/>
                    <a:pt x="133383" y="335016"/>
                  </a:cubicBezTo>
                  <a:cubicBezTo>
                    <a:pt x="130416" y="324280"/>
                    <a:pt x="126384" y="307928"/>
                    <a:pt x="118072" y="299888"/>
                  </a:cubicBezTo>
                  <a:cubicBezTo>
                    <a:pt x="113452" y="295426"/>
                    <a:pt x="106363" y="294905"/>
                    <a:pt x="103554" y="301632"/>
                  </a:cubicBezTo>
                  <a:cubicBezTo>
                    <a:pt x="100701" y="308494"/>
                    <a:pt x="106023" y="314949"/>
                    <a:pt x="110168" y="319819"/>
                  </a:cubicBezTo>
                  <a:cubicBezTo>
                    <a:pt x="120835" y="332343"/>
                    <a:pt x="132024" y="344438"/>
                    <a:pt x="142940" y="356758"/>
                  </a:cubicBezTo>
                  <a:cubicBezTo>
                    <a:pt x="142940" y="356758"/>
                    <a:pt x="142940" y="356758"/>
                    <a:pt x="142940" y="356758"/>
                  </a:cubicBezTo>
                  <a:cubicBezTo>
                    <a:pt x="143076" y="359205"/>
                    <a:pt x="143167" y="361673"/>
                    <a:pt x="143212" y="364142"/>
                  </a:cubicBezTo>
                  <a:cubicBezTo>
                    <a:pt x="143869" y="397503"/>
                    <a:pt x="139656" y="430706"/>
                    <a:pt x="137754" y="463955"/>
                  </a:cubicBezTo>
                  <a:cubicBezTo>
                    <a:pt x="137278" y="472131"/>
                    <a:pt x="136984" y="480329"/>
                    <a:pt x="136916" y="488506"/>
                  </a:cubicBezTo>
                  <a:cubicBezTo>
                    <a:pt x="136576" y="488120"/>
                    <a:pt x="136214" y="487713"/>
                    <a:pt x="135874" y="487328"/>
                  </a:cubicBezTo>
                  <a:cubicBezTo>
                    <a:pt x="133224" y="479809"/>
                    <a:pt x="133043" y="470998"/>
                    <a:pt x="132318" y="463320"/>
                  </a:cubicBezTo>
                  <a:cubicBezTo>
                    <a:pt x="131231" y="451566"/>
                    <a:pt x="130167" y="439811"/>
                    <a:pt x="129034" y="428057"/>
                  </a:cubicBezTo>
                  <a:cubicBezTo>
                    <a:pt x="128015" y="417638"/>
                    <a:pt x="122534" y="397368"/>
                    <a:pt x="107631" y="405340"/>
                  </a:cubicBezTo>
                  <a:cubicBezTo>
                    <a:pt x="93385" y="412950"/>
                    <a:pt x="98232" y="436029"/>
                    <a:pt x="102966" y="447670"/>
                  </a:cubicBezTo>
                  <a:cubicBezTo>
                    <a:pt x="109398" y="463479"/>
                    <a:pt x="118955" y="477997"/>
                    <a:pt x="130076" y="491019"/>
                  </a:cubicBezTo>
                  <a:cubicBezTo>
                    <a:pt x="131661" y="495096"/>
                    <a:pt x="133881" y="498765"/>
                    <a:pt x="137052" y="501914"/>
                  </a:cubicBezTo>
                  <a:cubicBezTo>
                    <a:pt x="137776" y="525400"/>
                    <a:pt x="141015" y="548683"/>
                    <a:pt x="149191" y="571060"/>
                  </a:cubicBezTo>
                  <a:cubicBezTo>
                    <a:pt x="150686" y="575136"/>
                    <a:pt x="157254" y="573370"/>
                    <a:pt x="155737" y="569248"/>
                  </a:cubicBezTo>
                  <a:cubicBezTo>
                    <a:pt x="148195" y="548592"/>
                    <a:pt x="144933" y="527574"/>
                    <a:pt x="143937" y="506375"/>
                  </a:cubicBezTo>
                  <a:cubicBezTo>
                    <a:pt x="146066" y="506239"/>
                    <a:pt x="147606" y="503680"/>
                    <a:pt x="146836" y="501619"/>
                  </a:cubicBezTo>
                  <a:cubicBezTo>
                    <a:pt x="150799" y="487917"/>
                    <a:pt x="155171" y="474214"/>
                    <a:pt x="158228" y="460263"/>
                  </a:cubicBezTo>
                  <a:cubicBezTo>
                    <a:pt x="158273" y="460127"/>
                    <a:pt x="158341" y="459991"/>
                    <a:pt x="158364" y="459855"/>
                  </a:cubicBezTo>
                  <a:cubicBezTo>
                    <a:pt x="161376" y="446991"/>
                    <a:pt x="165340" y="434398"/>
                    <a:pt x="170662" y="422304"/>
                  </a:cubicBezTo>
                  <a:cubicBezTo>
                    <a:pt x="175033" y="412384"/>
                    <a:pt x="180786" y="402735"/>
                    <a:pt x="182779" y="391932"/>
                  </a:cubicBezTo>
                  <a:cubicBezTo>
                    <a:pt x="184455" y="383620"/>
                    <a:pt x="179722" y="365229"/>
                    <a:pt x="167673" y="37356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18"/>
            <p:cNvSpPr/>
            <p:nvPr/>
          </p:nvSpPr>
          <p:spPr>
            <a:xfrm>
              <a:off x="3915840" y="3695254"/>
              <a:ext cx="96838" cy="472007"/>
            </a:xfrm>
            <a:custGeom>
              <a:avLst/>
              <a:gdLst/>
              <a:ahLst/>
              <a:cxnLst/>
              <a:rect l="l" t="t" r="r" b="b"/>
              <a:pathLst>
                <a:path w="96838" h="472007" extrusionOk="0">
                  <a:moveTo>
                    <a:pt x="48879" y="348655"/>
                  </a:moveTo>
                  <a:cubicBezTo>
                    <a:pt x="47181" y="350897"/>
                    <a:pt x="45618" y="353230"/>
                    <a:pt x="44123" y="355608"/>
                  </a:cubicBezTo>
                  <a:cubicBezTo>
                    <a:pt x="41994" y="308182"/>
                    <a:pt x="42855" y="260642"/>
                    <a:pt x="46660" y="213307"/>
                  </a:cubicBezTo>
                  <a:cubicBezTo>
                    <a:pt x="46728" y="213058"/>
                    <a:pt x="46796" y="212809"/>
                    <a:pt x="46886" y="212582"/>
                  </a:cubicBezTo>
                  <a:cubicBezTo>
                    <a:pt x="54677" y="197996"/>
                    <a:pt x="67881" y="186989"/>
                    <a:pt x="78730" y="174510"/>
                  </a:cubicBezTo>
                  <a:cubicBezTo>
                    <a:pt x="86385" y="165699"/>
                    <a:pt x="102262" y="146584"/>
                    <a:pt x="94969" y="133856"/>
                  </a:cubicBezTo>
                  <a:cubicBezTo>
                    <a:pt x="86182" y="118522"/>
                    <a:pt x="66930" y="142167"/>
                    <a:pt x="62446" y="149642"/>
                  </a:cubicBezTo>
                  <a:cubicBezTo>
                    <a:pt x="57305" y="158203"/>
                    <a:pt x="53432" y="167624"/>
                    <a:pt x="50148" y="177318"/>
                  </a:cubicBezTo>
                  <a:cubicBezTo>
                    <a:pt x="53953" y="143504"/>
                    <a:pt x="59252" y="109825"/>
                    <a:pt x="66070" y="76419"/>
                  </a:cubicBezTo>
                  <a:cubicBezTo>
                    <a:pt x="72366" y="64030"/>
                    <a:pt x="110574" y="4305"/>
                    <a:pt x="87540" y="138"/>
                  </a:cubicBezTo>
                  <a:cubicBezTo>
                    <a:pt x="76692" y="-1832"/>
                    <a:pt x="67474" y="17827"/>
                    <a:pt x="64371" y="24961"/>
                  </a:cubicBezTo>
                  <a:cubicBezTo>
                    <a:pt x="57622" y="40588"/>
                    <a:pt x="56127" y="57280"/>
                    <a:pt x="59003" y="73972"/>
                  </a:cubicBezTo>
                  <a:cubicBezTo>
                    <a:pt x="59071" y="74335"/>
                    <a:pt x="59184" y="74629"/>
                    <a:pt x="59320" y="74924"/>
                  </a:cubicBezTo>
                  <a:cubicBezTo>
                    <a:pt x="59162" y="75286"/>
                    <a:pt x="59003" y="75648"/>
                    <a:pt x="58845" y="76011"/>
                  </a:cubicBezTo>
                  <a:cubicBezTo>
                    <a:pt x="58505" y="76849"/>
                    <a:pt x="58528" y="77596"/>
                    <a:pt x="58777" y="78208"/>
                  </a:cubicBezTo>
                  <a:cubicBezTo>
                    <a:pt x="54474" y="99656"/>
                    <a:pt x="50782" y="121195"/>
                    <a:pt x="47702" y="142802"/>
                  </a:cubicBezTo>
                  <a:cubicBezTo>
                    <a:pt x="42719" y="122033"/>
                    <a:pt x="44259" y="100290"/>
                    <a:pt x="39299" y="79431"/>
                  </a:cubicBezTo>
                  <a:cubicBezTo>
                    <a:pt x="36468" y="67495"/>
                    <a:pt x="27069" y="46341"/>
                    <a:pt x="11486" y="57824"/>
                  </a:cubicBezTo>
                  <a:cubicBezTo>
                    <a:pt x="-1672" y="67540"/>
                    <a:pt x="3537" y="91480"/>
                    <a:pt x="7840" y="104480"/>
                  </a:cubicBezTo>
                  <a:cubicBezTo>
                    <a:pt x="10694" y="113109"/>
                    <a:pt x="14952" y="121263"/>
                    <a:pt x="20772" y="128261"/>
                  </a:cubicBezTo>
                  <a:cubicBezTo>
                    <a:pt x="26684" y="135396"/>
                    <a:pt x="35381" y="139948"/>
                    <a:pt x="41632" y="146607"/>
                  </a:cubicBezTo>
                  <a:cubicBezTo>
                    <a:pt x="42221" y="148804"/>
                    <a:pt x="42855" y="150978"/>
                    <a:pt x="43602" y="153152"/>
                  </a:cubicBezTo>
                  <a:cubicBezTo>
                    <a:pt x="44033" y="154420"/>
                    <a:pt x="44961" y="155123"/>
                    <a:pt x="45980" y="155372"/>
                  </a:cubicBezTo>
                  <a:cubicBezTo>
                    <a:pt x="43557" y="173875"/>
                    <a:pt x="41609" y="192447"/>
                    <a:pt x="40092" y="211042"/>
                  </a:cubicBezTo>
                  <a:cubicBezTo>
                    <a:pt x="38574" y="214032"/>
                    <a:pt x="37238" y="217157"/>
                    <a:pt x="36196" y="220509"/>
                  </a:cubicBezTo>
                  <a:cubicBezTo>
                    <a:pt x="35471" y="222842"/>
                    <a:pt x="37170" y="224427"/>
                    <a:pt x="39073" y="224654"/>
                  </a:cubicBezTo>
                  <a:cubicBezTo>
                    <a:pt x="37804" y="242931"/>
                    <a:pt x="36966" y="261231"/>
                    <a:pt x="36558" y="279531"/>
                  </a:cubicBezTo>
                  <a:cubicBezTo>
                    <a:pt x="29628" y="254618"/>
                    <a:pt x="17873" y="220147"/>
                    <a:pt x="4329" y="230701"/>
                  </a:cubicBezTo>
                  <a:cubicBezTo>
                    <a:pt x="-4889" y="237880"/>
                    <a:pt x="2993" y="259102"/>
                    <a:pt x="6187" y="266939"/>
                  </a:cubicBezTo>
                  <a:cubicBezTo>
                    <a:pt x="12256" y="281796"/>
                    <a:pt x="22358" y="293981"/>
                    <a:pt x="35200" y="303471"/>
                  </a:cubicBezTo>
                  <a:cubicBezTo>
                    <a:pt x="35471" y="303675"/>
                    <a:pt x="35766" y="303811"/>
                    <a:pt x="36038" y="303924"/>
                  </a:cubicBezTo>
                  <a:cubicBezTo>
                    <a:pt x="36083" y="304060"/>
                    <a:pt x="36128" y="304196"/>
                    <a:pt x="36173" y="304332"/>
                  </a:cubicBezTo>
                  <a:cubicBezTo>
                    <a:pt x="36196" y="304399"/>
                    <a:pt x="36241" y="304467"/>
                    <a:pt x="36287" y="304535"/>
                  </a:cubicBezTo>
                  <a:cubicBezTo>
                    <a:pt x="36287" y="325191"/>
                    <a:pt x="36853" y="345869"/>
                    <a:pt x="37963" y="366525"/>
                  </a:cubicBezTo>
                  <a:cubicBezTo>
                    <a:pt x="37804" y="366842"/>
                    <a:pt x="37623" y="367136"/>
                    <a:pt x="37464" y="367453"/>
                  </a:cubicBezTo>
                  <a:cubicBezTo>
                    <a:pt x="36581" y="369084"/>
                    <a:pt x="37147" y="370647"/>
                    <a:pt x="38235" y="371621"/>
                  </a:cubicBezTo>
                  <a:cubicBezTo>
                    <a:pt x="39186" y="387996"/>
                    <a:pt x="40499" y="404325"/>
                    <a:pt x="42153" y="420655"/>
                  </a:cubicBezTo>
                  <a:cubicBezTo>
                    <a:pt x="40839" y="417847"/>
                    <a:pt x="39322" y="415151"/>
                    <a:pt x="37532" y="412660"/>
                  </a:cubicBezTo>
                  <a:cubicBezTo>
                    <a:pt x="34180" y="407949"/>
                    <a:pt x="24441" y="393544"/>
                    <a:pt x="17081" y="397553"/>
                  </a:cubicBezTo>
                  <a:cubicBezTo>
                    <a:pt x="8972" y="401970"/>
                    <a:pt x="14838" y="418458"/>
                    <a:pt x="17420" y="424301"/>
                  </a:cubicBezTo>
                  <a:cubicBezTo>
                    <a:pt x="23309" y="437709"/>
                    <a:pt x="34384" y="447629"/>
                    <a:pt x="45210" y="457074"/>
                  </a:cubicBezTo>
                  <a:cubicBezTo>
                    <a:pt x="45595" y="458637"/>
                    <a:pt x="45958" y="460199"/>
                    <a:pt x="46365" y="461762"/>
                  </a:cubicBezTo>
                  <a:cubicBezTo>
                    <a:pt x="46547" y="462464"/>
                    <a:pt x="46886" y="463008"/>
                    <a:pt x="47316" y="463393"/>
                  </a:cubicBezTo>
                  <a:cubicBezTo>
                    <a:pt x="47611" y="465454"/>
                    <a:pt x="47883" y="467492"/>
                    <a:pt x="48177" y="469553"/>
                  </a:cubicBezTo>
                  <a:cubicBezTo>
                    <a:pt x="48811" y="473857"/>
                    <a:pt x="55357" y="472022"/>
                    <a:pt x="54723" y="467741"/>
                  </a:cubicBezTo>
                  <a:cubicBezTo>
                    <a:pt x="50125" y="436033"/>
                    <a:pt x="46909" y="404144"/>
                    <a:pt x="45006" y="372210"/>
                  </a:cubicBezTo>
                  <a:cubicBezTo>
                    <a:pt x="46705" y="372844"/>
                    <a:pt x="48811" y="372323"/>
                    <a:pt x="49355" y="370035"/>
                  </a:cubicBezTo>
                  <a:cubicBezTo>
                    <a:pt x="50691" y="364305"/>
                    <a:pt x="52231" y="358643"/>
                    <a:pt x="54021" y="353071"/>
                  </a:cubicBezTo>
                  <a:cubicBezTo>
                    <a:pt x="56014" y="350422"/>
                    <a:pt x="58188" y="347885"/>
                    <a:pt x="60679" y="345643"/>
                  </a:cubicBezTo>
                  <a:cubicBezTo>
                    <a:pt x="68108" y="338939"/>
                    <a:pt x="77598" y="334975"/>
                    <a:pt x="84913" y="328113"/>
                  </a:cubicBezTo>
                  <a:cubicBezTo>
                    <a:pt x="92229" y="321273"/>
                    <a:pt x="101288" y="304558"/>
                    <a:pt x="91798" y="295612"/>
                  </a:cubicBezTo>
                  <a:cubicBezTo>
                    <a:pt x="76329" y="281049"/>
                    <a:pt x="58233" y="322043"/>
                    <a:pt x="48879" y="3486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96" name="Google Shape;396;p18"/>
          <p:cNvSpPr/>
          <p:nvPr/>
        </p:nvSpPr>
        <p:spPr>
          <a:xfrm flipH="1">
            <a:off x="6418216" y="4499750"/>
            <a:ext cx="5833676" cy="2493593"/>
          </a:xfrm>
          <a:custGeom>
            <a:avLst/>
            <a:gdLst/>
            <a:ahLst/>
            <a:cxnLst/>
            <a:rect l="l" t="t" r="r" b="b"/>
            <a:pathLst>
              <a:path w="2592745" h="675313" extrusionOk="0">
                <a:moveTo>
                  <a:pt x="0" y="0"/>
                </a:moveTo>
                <a:cubicBezTo>
                  <a:pt x="100515" y="96959"/>
                  <a:pt x="189388" y="176002"/>
                  <a:pt x="259689" y="236225"/>
                </a:cubicBezTo>
                <a:cubicBezTo>
                  <a:pt x="363216" y="324940"/>
                  <a:pt x="447220" y="449688"/>
                  <a:pt x="653005" y="439157"/>
                </a:cubicBezTo>
                <a:cubicBezTo>
                  <a:pt x="1012869" y="420743"/>
                  <a:pt x="1098797" y="172039"/>
                  <a:pt x="1437689" y="192785"/>
                </a:cubicBezTo>
                <a:cubicBezTo>
                  <a:pt x="1909188" y="221662"/>
                  <a:pt x="2325175" y="509934"/>
                  <a:pt x="2592745" y="675314"/>
                </a:cubicBezTo>
                <a:cubicBezTo>
                  <a:pt x="1728497" y="675314"/>
                  <a:pt x="864249" y="675314"/>
                  <a:pt x="23" y="675314"/>
                </a:cubicBezTo>
                <a:cubicBezTo>
                  <a:pt x="0" y="450209"/>
                  <a:pt x="0" y="225105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7" name="Google Shape;397;p18"/>
          <p:cNvGrpSpPr/>
          <p:nvPr/>
        </p:nvGrpSpPr>
        <p:grpSpPr>
          <a:xfrm rot="-2013427" flipH="1">
            <a:off x="11126815" y="5015573"/>
            <a:ext cx="1154092" cy="2412308"/>
            <a:chOff x="3738387" y="3620790"/>
            <a:chExt cx="274291" cy="573370"/>
          </a:xfrm>
        </p:grpSpPr>
        <p:sp>
          <p:nvSpPr>
            <p:cNvPr id="398" name="Google Shape;398;p18"/>
            <p:cNvSpPr/>
            <p:nvPr/>
          </p:nvSpPr>
          <p:spPr>
            <a:xfrm>
              <a:off x="3738387" y="3620790"/>
              <a:ext cx="183105" cy="573370"/>
            </a:xfrm>
            <a:custGeom>
              <a:avLst/>
              <a:gdLst/>
              <a:ahLst/>
              <a:cxnLst/>
              <a:rect l="l" t="t" r="r" b="b"/>
              <a:pathLst>
                <a:path w="183105" h="573370" extrusionOk="0">
                  <a:moveTo>
                    <a:pt x="167673" y="373564"/>
                  </a:moveTo>
                  <a:cubicBezTo>
                    <a:pt x="161829" y="377595"/>
                    <a:pt x="159882" y="387470"/>
                    <a:pt x="158545" y="393834"/>
                  </a:cubicBezTo>
                  <a:cubicBezTo>
                    <a:pt x="156303" y="404411"/>
                    <a:pt x="156054" y="415260"/>
                    <a:pt x="155624" y="426018"/>
                  </a:cubicBezTo>
                  <a:cubicBezTo>
                    <a:pt x="154763" y="447625"/>
                    <a:pt x="149576" y="467850"/>
                    <a:pt x="143756" y="488324"/>
                  </a:cubicBezTo>
                  <a:cubicBezTo>
                    <a:pt x="144163" y="434058"/>
                    <a:pt x="155850" y="378773"/>
                    <a:pt x="146609" y="324915"/>
                  </a:cubicBezTo>
                  <a:cubicBezTo>
                    <a:pt x="145522" y="318573"/>
                    <a:pt x="143982" y="312231"/>
                    <a:pt x="142080" y="305935"/>
                  </a:cubicBezTo>
                  <a:cubicBezTo>
                    <a:pt x="146315" y="298166"/>
                    <a:pt x="149644" y="290036"/>
                    <a:pt x="151388" y="281316"/>
                  </a:cubicBezTo>
                  <a:cubicBezTo>
                    <a:pt x="151909" y="278734"/>
                    <a:pt x="152272" y="276107"/>
                    <a:pt x="152543" y="273480"/>
                  </a:cubicBezTo>
                  <a:cubicBezTo>
                    <a:pt x="152566" y="273434"/>
                    <a:pt x="152589" y="273412"/>
                    <a:pt x="152611" y="273366"/>
                  </a:cubicBezTo>
                  <a:cubicBezTo>
                    <a:pt x="158455" y="260207"/>
                    <a:pt x="172519" y="255361"/>
                    <a:pt x="174739" y="239665"/>
                  </a:cubicBezTo>
                  <a:cubicBezTo>
                    <a:pt x="175713" y="232757"/>
                    <a:pt x="174988" y="221795"/>
                    <a:pt x="165159" y="223653"/>
                  </a:cubicBezTo>
                  <a:cubicBezTo>
                    <a:pt x="154650" y="225623"/>
                    <a:pt x="149916" y="240820"/>
                    <a:pt x="148285" y="249563"/>
                  </a:cubicBezTo>
                  <a:cubicBezTo>
                    <a:pt x="145205" y="266096"/>
                    <a:pt x="145409" y="281384"/>
                    <a:pt x="138999" y="296627"/>
                  </a:cubicBezTo>
                  <a:cubicBezTo>
                    <a:pt x="133383" y="280750"/>
                    <a:pt x="125841" y="264964"/>
                    <a:pt x="117868" y="249178"/>
                  </a:cubicBezTo>
                  <a:cubicBezTo>
                    <a:pt x="118072" y="245010"/>
                    <a:pt x="118344" y="240843"/>
                    <a:pt x="118661" y="236676"/>
                  </a:cubicBezTo>
                  <a:cubicBezTo>
                    <a:pt x="124119" y="221682"/>
                    <a:pt x="134085" y="208886"/>
                    <a:pt x="142216" y="195002"/>
                  </a:cubicBezTo>
                  <a:cubicBezTo>
                    <a:pt x="146926" y="186962"/>
                    <a:pt x="159134" y="167167"/>
                    <a:pt x="145069" y="161165"/>
                  </a:cubicBezTo>
                  <a:cubicBezTo>
                    <a:pt x="120382" y="150611"/>
                    <a:pt x="113724" y="206870"/>
                    <a:pt x="111753" y="235815"/>
                  </a:cubicBezTo>
                  <a:cubicBezTo>
                    <a:pt x="111663" y="236087"/>
                    <a:pt x="111549" y="236359"/>
                    <a:pt x="111459" y="236630"/>
                  </a:cubicBezTo>
                  <a:cubicBezTo>
                    <a:pt x="110847" y="235430"/>
                    <a:pt x="110236" y="234230"/>
                    <a:pt x="109624" y="233029"/>
                  </a:cubicBezTo>
                  <a:cubicBezTo>
                    <a:pt x="109647" y="232961"/>
                    <a:pt x="109692" y="232893"/>
                    <a:pt x="109715" y="232825"/>
                  </a:cubicBezTo>
                  <a:cubicBezTo>
                    <a:pt x="109760" y="232712"/>
                    <a:pt x="109783" y="232576"/>
                    <a:pt x="109828" y="232463"/>
                  </a:cubicBezTo>
                  <a:cubicBezTo>
                    <a:pt x="110372" y="230787"/>
                    <a:pt x="109194" y="228658"/>
                    <a:pt x="107450" y="228273"/>
                  </a:cubicBezTo>
                  <a:cubicBezTo>
                    <a:pt x="107359" y="228250"/>
                    <a:pt x="107246" y="228205"/>
                    <a:pt x="107155" y="228160"/>
                  </a:cubicBezTo>
                  <a:cubicBezTo>
                    <a:pt x="98526" y="211128"/>
                    <a:pt x="90237" y="194051"/>
                    <a:pt x="84212" y="176770"/>
                  </a:cubicBezTo>
                  <a:cubicBezTo>
                    <a:pt x="84733" y="176521"/>
                    <a:pt x="85232" y="176158"/>
                    <a:pt x="85617" y="175592"/>
                  </a:cubicBezTo>
                  <a:cubicBezTo>
                    <a:pt x="97032" y="159308"/>
                    <a:pt x="105955" y="141461"/>
                    <a:pt x="115218" y="123908"/>
                  </a:cubicBezTo>
                  <a:cubicBezTo>
                    <a:pt x="119046" y="116660"/>
                    <a:pt x="131707" y="94737"/>
                    <a:pt x="119476" y="88667"/>
                  </a:cubicBezTo>
                  <a:cubicBezTo>
                    <a:pt x="109579" y="83752"/>
                    <a:pt x="100882" y="98655"/>
                    <a:pt x="98073" y="105518"/>
                  </a:cubicBezTo>
                  <a:cubicBezTo>
                    <a:pt x="90396" y="124361"/>
                    <a:pt x="85934" y="145085"/>
                    <a:pt x="81381" y="164857"/>
                  </a:cubicBezTo>
                  <a:cubicBezTo>
                    <a:pt x="81064" y="166261"/>
                    <a:pt x="81563" y="167416"/>
                    <a:pt x="82423" y="168141"/>
                  </a:cubicBezTo>
                  <a:cubicBezTo>
                    <a:pt x="82197" y="168503"/>
                    <a:pt x="81948" y="168843"/>
                    <a:pt x="81721" y="169205"/>
                  </a:cubicBezTo>
                  <a:cubicBezTo>
                    <a:pt x="73318" y="141801"/>
                    <a:pt x="71303" y="113852"/>
                    <a:pt x="83352" y="84885"/>
                  </a:cubicBezTo>
                  <a:cubicBezTo>
                    <a:pt x="83352" y="84885"/>
                    <a:pt x="83352" y="84885"/>
                    <a:pt x="83352" y="84862"/>
                  </a:cubicBezTo>
                  <a:cubicBezTo>
                    <a:pt x="83963" y="84318"/>
                    <a:pt x="84371" y="83526"/>
                    <a:pt x="84394" y="82461"/>
                  </a:cubicBezTo>
                  <a:cubicBezTo>
                    <a:pt x="84394" y="82121"/>
                    <a:pt x="84371" y="81782"/>
                    <a:pt x="84371" y="81442"/>
                  </a:cubicBezTo>
                  <a:cubicBezTo>
                    <a:pt x="84756" y="81193"/>
                    <a:pt x="85096" y="80853"/>
                    <a:pt x="85390" y="80400"/>
                  </a:cubicBezTo>
                  <a:cubicBezTo>
                    <a:pt x="94540" y="66494"/>
                    <a:pt x="100293" y="50617"/>
                    <a:pt x="100542" y="33857"/>
                  </a:cubicBezTo>
                  <a:cubicBezTo>
                    <a:pt x="100678" y="24956"/>
                    <a:pt x="99840" y="2693"/>
                    <a:pt x="88176" y="201"/>
                  </a:cubicBezTo>
                  <a:cubicBezTo>
                    <a:pt x="77486" y="-2086"/>
                    <a:pt x="74134" y="15716"/>
                    <a:pt x="73183" y="22691"/>
                  </a:cubicBezTo>
                  <a:cubicBezTo>
                    <a:pt x="70510" y="42577"/>
                    <a:pt x="77554" y="62077"/>
                    <a:pt x="77554" y="81895"/>
                  </a:cubicBezTo>
                  <a:cubicBezTo>
                    <a:pt x="77237" y="82212"/>
                    <a:pt x="76965" y="82597"/>
                    <a:pt x="76761" y="83073"/>
                  </a:cubicBezTo>
                  <a:cubicBezTo>
                    <a:pt x="70759" y="97523"/>
                    <a:pt x="68313" y="111927"/>
                    <a:pt x="68381" y="126196"/>
                  </a:cubicBezTo>
                  <a:cubicBezTo>
                    <a:pt x="68019" y="125584"/>
                    <a:pt x="67656" y="124973"/>
                    <a:pt x="67271" y="124361"/>
                  </a:cubicBezTo>
                  <a:cubicBezTo>
                    <a:pt x="59752" y="102913"/>
                    <a:pt x="52708" y="79562"/>
                    <a:pt x="38870" y="61828"/>
                  </a:cubicBezTo>
                  <a:cubicBezTo>
                    <a:pt x="32778" y="54037"/>
                    <a:pt x="8589" y="32091"/>
                    <a:pt x="1115" y="49915"/>
                  </a:cubicBezTo>
                  <a:cubicBezTo>
                    <a:pt x="-4638" y="63618"/>
                    <a:pt x="13322" y="81012"/>
                    <a:pt x="21974" y="89075"/>
                  </a:cubicBezTo>
                  <a:cubicBezTo>
                    <a:pt x="34816" y="101056"/>
                    <a:pt x="51168" y="111655"/>
                    <a:pt x="60884" y="126671"/>
                  </a:cubicBezTo>
                  <a:cubicBezTo>
                    <a:pt x="61949" y="129638"/>
                    <a:pt x="63013" y="132583"/>
                    <a:pt x="64123" y="135504"/>
                  </a:cubicBezTo>
                  <a:cubicBezTo>
                    <a:pt x="64599" y="136772"/>
                    <a:pt x="65595" y="137475"/>
                    <a:pt x="66660" y="137701"/>
                  </a:cubicBezTo>
                  <a:cubicBezTo>
                    <a:pt x="67317" y="138449"/>
                    <a:pt x="68200" y="138834"/>
                    <a:pt x="69106" y="138902"/>
                  </a:cubicBezTo>
                  <a:cubicBezTo>
                    <a:pt x="72073" y="166805"/>
                    <a:pt x="83737" y="194119"/>
                    <a:pt x="96647" y="220301"/>
                  </a:cubicBezTo>
                  <a:cubicBezTo>
                    <a:pt x="93657" y="218126"/>
                    <a:pt x="90622" y="216043"/>
                    <a:pt x="87497" y="214050"/>
                  </a:cubicBezTo>
                  <a:cubicBezTo>
                    <a:pt x="79660" y="209067"/>
                    <a:pt x="71348" y="204696"/>
                    <a:pt x="62764" y="201163"/>
                  </a:cubicBezTo>
                  <a:cubicBezTo>
                    <a:pt x="54316" y="197675"/>
                    <a:pt x="40727" y="195274"/>
                    <a:pt x="37081" y="206802"/>
                  </a:cubicBezTo>
                  <a:cubicBezTo>
                    <a:pt x="33480" y="218172"/>
                    <a:pt x="49628" y="223743"/>
                    <a:pt x="57464" y="226733"/>
                  </a:cubicBezTo>
                  <a:cubicBezTo>
                    <a:pt x="70963" y="231897"/>
                    <a:pt x="85050" y="233324"/>
                    <a:pt x="99251" y="231897"/>
                  </a:cubicBezTo>
                  <a:cubicBezTo>
                    <a:pt x="100701" y="232848"/>
                    <a:pt x="102150" y="233618"/>
                    <a:pt x="103622" y="234184"/>
                  </a:cubicBezTo>
                  <a:cubicBezTo>
                    <a:pt x="105480" y="237808"/>
                    <a:pt x="107314" y="241432"/>
                    <a:pt x="109149" y="245010"/>
                  </a:cubicBezTo>
                  <a:cubicBezTo>
                    <a:pt x="109058" y="245441"/>
                    <a:pt x="108967" y="245848"/>
                    <a:pt x="108877" y="246256"/>
                  </a:cubicBezTo>
                  <a:cubicBezTo>
                    <a:pt x="108560" y="248090"/>
                    <a:pt x="109579" y="249472"/>
                    <a:pt x="110893" y="250106"/>
                  </a:cubicBezTo>
                  <a:cubicBezTo>
                    <a:pt x="110893" y="250129"/>
                    <a:pt x="110893" y="250174"/>
                    <a:pt x="110893" y="250220"/>
                  </a:cubicBezTo>
                  <a:cubicBezTo>
                    <a:pt x="110802" y="252077"/>
                    <a:pt x="112002" y="253141"/>
                    <a:pt x="113407" y="253413"/>
                  </a:cubicBezTo>
                  <a:cubicBezTo>
                    <a:pt x="114901" y="256403"/>
                    <a:pt x="116396" y="259369"/>
                    <a:pt x="117823" y="262314"/>
                  </a:cubicBezTo>
                  <a:cubicBezTo>
                    <a:pt x="130914" y="289243"/>
                    <a:pt x="139203" y="316467"/>
                    <a:pt x="142102" y="345593"/>
                  </a:cubicBezTo>
                  <a:cubicBezTo>
                    <a:pt x="139226" y="342377"/>
                    <a:pt x="136372" y="339138"/>
                    <a:pt x="133519" y="335922"/>
                  </a:cubicBezTo>
                  <a:cubicBezTo>
                    <a:pt x="133519" y="335627"/>
                    <a:pt x="133473" y="335333"/>
                    <a:pt x="133383" y="335016"/>
                  </a:cubicBezTo>
                  <a:cubicBezTo>
                    <a:pt x="130416" y="324280"/>
                    <a:pt x="126384" y="307928"/>
                    <a:pt x="118072" y="299888"/>
                  </a:cubicBezTo>
                  <a:cubicBezTo>
                    <a:pt x="113452" y="295426"/>
                    <a:pt x="106363" y="294905"/>
                    <a:pt x="103554" y="301632"/>
                  </a:cubicBezTo>
                  <a:cubicBezTo>
                    <a:pt x="100701" y="308494"/>
                    <a:pt x="106023" y="314949"/>
                    <a:pt x="110168" y="319819"/>
                  </a:cubicBezTo>
                  <a:cubicBezTo>
                    <a:pt x="120835" y="332343"/>
                    <a:pt x="132024" y="344438"/>
                    <a:pt x="142940" y="356758"/>
                  </a:cubicBezTo>
                  <a:cubicBezTo>
                    <a:pt x="142940" y="356758"/>
                    <a:pt x="142940" y="356758"/>
                    <a:pt x="142940" y="356758"/>
                  </a:cubicBezTo>
                  <a:cubicBezTo>
                    <a:pt x="143076" y="359205"/>
                    <a:pt x="143167" y="361673"/>
                    <a:pt x="143212" y="364142"/>
                  </a:cubicBezTo>
                  <a:cubicBezTo>
                    <a:pt x="143869" y="397503"/>
                    <a:pt x="139656" y="430706"/>
                    <a:pt x="137754" y="463955"/>
                  </a:cubicBezTo>
                  <a:cubicBezTo>
                    <a:pt x="137278" y="472131"/>
                    <a:pt x="136984" y="480329"/>
                    <a:pt x="136916" y="488506"/>
                  </a:cubicBezTo>
                  <a:cubicBezTo>
                    <a:pt x="136576" y="488120"/>
                    <a:pt x="136214" y="487713"/>
                    <a:pt x="135874" y="487328"/>
                  </a:cubicBezTo>
                  <a:cubicBezTo>
                    <a:pt x="133224" y="479809"/>
                    <a:pt x="133043" y="470998"/>
                    <a:pt x="132318" y="463320"/>
                  </a:cubicBezTo>
                  <a:cubicBezTo>
                    <a:pt x="131231" y="451566"/>
                    <a:pt x="130167" y="439811"/>
                    <a:pt x="129034" y="428057"/>
                  </a:cubicBezTo>
                  <a:cubicBezTo>
                    <a:pt x="128015" y="417638"/>
                    <a:pt x="122534" y="397368"/>
                    <a:pt x="107631" y="405340"/>
                  </a:cubicBezTo>
                  <a:cubicBezTo>
                    <a:pt x="93385" y="412950"/>
                    <a:pt x="98232" y="436029"/>
                    <a:pt x="102966" y="447670"/>
                  </a:cubicBezTo>
                  <a:cubicBezTo>
                    <a:pt x="109398" y="463479"/>
                    <a:pt x="118955" y="477997"/>
                    <a:pt x="130076" y="491019"/>
                  </a:cubicBezTo>
                  <a:cubicBezTo>
                    <a:pt x="131661" y="495096"/>
                    <a:pt x="133881" y="498765"/>
                    <a:pt x="137052" y="501914"/>
                  </a:cubicBezTo>
                  <a:cubicBezTo>
                    <a:pt x="137776" y="525400"/>
                    <a:pt x="141015" y="548683"/>
                    <a:pt x="149191" y="571060"/>
                  </a:cubicBezTo>
                  <a:cubicBezTo>
                    <a:pt x="150686" y="575136"/>
                    <a:pt x="157254" y="573370"/>
                    <a:pt x="155737" y="569248"/>
                  </a:cubicBezTo>
                  <a:cubicBezTo>
                    <a:pt x="148195" y="548592"/>
                    <a:pt x="144933" y="527574"/>
                    <a:pt x="143937" y="506375"/>
                  </a:cubicBezTo>
                  <a:cubicBezTo>
                    <a:pt x="146066" y="506239"/>
                    <a:pt x="147606" y="503680"/>
                    <a:pt x="146836" y="501619"/>
                  </a:cubicBezTo>
                  <a:cubicBezTo>
                    <a:pt x="150799" y="487917"/>
                    <a:pt x="155171" y="474214"/>
                    <a:pt x="158228" y="460263"/>
                  </a:cubicBezTo>
                  <a:cubicBezTo>
                    <a:pt x="158273" y="460127"/>
                    <a:pt x="158341" y="459991"/>
                    <a:pt x="158364" y="459855"/>
                  </a:cubicBezTo>
                  <a:cubicBezTo>
                    <a:pt x="161376" y="446991"/>
                    <a:pt x="165340" y="434398"/>
                    <a:pt x="170662" y="422304"/>
                  </a:cubicBezTo>
                  <a:cubicBezTo>
                    <a:pt x="175033" y="412384"/>
                    <a:pt x="180786" y="402735"/>
                    <a:pt x="182779" y="391932"/>
                  </a:cubicBezTo>
                  <a:cubicBezTo>
                    <a:pt x="184455" y="383620"/>
                    <a:pt x="179722" y="365229"/>
                    <a:pt x="167673" y="37356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18"/>
            <p:cNvSpPr/>
            <p:nvPr/>
          </p:nvSpPr>
          <p:spPr>
            <a:xfrm>
              <a:off x="3915840" y="3695254"/>
              <a:ext cx="96838" cy="472007"/>
            </a:xfrm>
            <a:custGeom>
              <a:avLst/>
              <a:gdLst/>
              <a:ahLst/>
              <a:cxnLst/>
              <a:rect l="l" t="t" r="r" b="b"/>
              <a:pathLst>
                <a:path w="96838" h="472007" extrusionOk="0">
                  <a:moveTo>
                    <a:pt x="48879" y="348655"/>
                  </a:moveTo>
                  <a:cubicBezTo>
                    <a:pt x="47181" y="350897"/>
                    <a:pt x="45618" y="353230"/>
                    <a:pt x="44123" y="355608"/>
                  </a:cubicBezTo>
                  <a:cubicBezTo>
                    <a:pt x="41994" y="308182"/>
                    <a:pt x="42855" y="260642"/>
                    <a:pt x="46660" y="213307"/>
                  </a:cubicBezTo>
                  <a:cubicBezTo>
                    <a:pt x="46728" y="213058"/>
                    <a:pt x="46796" y="212809"/>
                    <a:pt x="46886" y="212582"/>
                  </a:cubicBezTo>
                  <a:cubicBezTo>
                    <a:pt x="54677" y="197996"/>
                    <a:pt x="67881" y="186989"/>
                    <a:pt x="78730" y="174510"/>
                  </a:cubicBezTo>
                  <a:cubicBezTo>
                    <a:pt x="86385" y="165699"/>
                    <a:pt x="102262" y="146584"/>
                    <a:pt x="94969" y="133856"/>
                  </a:cubicBezTo>
                  <a:cubicBezTo>
                    <a:pt x="86182" y="118522"/>
                    <a:pt x="66930" y="142167"/>
                    <a:pt x="62446" y="149642"/>
                  </a:cubicBezTo>
                  <a:cubicBezTo>
                    <a:pt x="57305" y="158203"/>
                    <a:pt x="53432" y="167624"/>
                    <a:pt x="50148" y="177318"/>
                  </a:cubicBezTo>
                  <a:cubicBezTo>
                    <a:pt x="53953" y="143504"/>
                    <a:pt x="59252" y="109825"/>
                    <a:pt x="66070" y="76419"/>
                  </a:cubicBezTo>
                  <a:cubicBezTo>
                    <a:pt x="72366" y="64030"/>
                    <a:pt x="110574" y="4305"/>
                    <a:pt x="87540" y="138"/>
                  </a:cubicBezTo>
                  <a:cubicBezTo>
                    <a:pt x="76692" y="-1832"/>
                    <a:pt x="67474" y="17827"/>
                    <a:pt x="64371" y="24961"/>
                  </a:cubicBezTo>
                  <a:cubicBezTo>
                    <a:pt x="57622" y="40588"/>
                    <a:pt x="56127" y="57280"/>
                    <a:pt x="59003" y="73972"/>
                  </a:cubicBezTo>
                  <a:cubicBezTo>
                    <a:pt x="59071" y="74335"/>
                    <a:pt x="59184" y="74629"/>
                    <a:pt x="59320" y="74924"/>
                  </a:cubicBezTo>
                  <a:cubicBezTo>
                    <a:pt x="59162" y="75286"/>
                    <a:pt x="59003" y="75648"/>
                    <a:pt x="58845" y="76011"/>
                  </a:cubicBezTo>
                  <a:cubicBezTo>
                    <a:pt x="58505" y="76849"/>
                    <a:pt x="58528" y="77596"/>
                    <a:pt x="58777" y="78208"/>
                  </a:cubicBezTo>
                  <a:cubicBezTo>
                    <a:pt x="54474" y="99656"/>
                    <a:pt x="50782" y="121195"/>
                    <a:pt x="47702" y="142802"/>
                  </a:cubicBezTo>
                  <a:cubicBezTo>
                    <a:pt x="42719" y="122033"/>
                    <a:pt x="44259" y="100290"/>
                    <a:pt x="39299" y="79431"/>
                  </a:cubicBezTo>
                  <a:cubicBezTo>
                    <a:pt x="36468" y="67495"/>
                    <a:pt x="27069" y="46341"/>
                    <a:pt x="11486" y="57824"/>
                  </a:cubicBezTo>
                  <a:cubicBezTo>
                    <a:pt x="-1672" y="67540"/>
                    <a:pt x="3537" y="91480"/>
                    <a:pt x="7840" y="104480"/>
                  </a:cubicBezTo>
                  <a:cubicBezTo>
                    <a:pt x="10694" y="113109"/>
                    <a:pt x="14952" y="121263"/>
                    <a:pt x="20772" y="128261"/>
                  </a:cubicBezTo>
                  <a:cubicBezTo>
                    <a:pt x="26684" y="135396"/>
                    <a:pt x="35381" y="139948"/>
                    <a:pt x="41632" y="146607"/>
                  </a:cubicBezTo>
                  <a:cubicBezTo>
                    <a:pt x="42221" y="148804"/>
                    <a:pt x="42855" y="150978"/>
                    <a:pt x="43602" y="153152"/>
                  </a:cubicBezTo>
                  <a:cubicBezTo>
                    <a:pt x="44033" y="154420"/>
                    <a:pt x="44961" y="155123"/>
                    <a:pt x="45980" y="155372"/>
                  </a:cubicBezTo>
                  <a:cubicBezTo>
                    <a:pt x="43557" y="173875"/>
                    <a:pt x="41609" y="192447"/>
                    <a:pt x="40092" y="211042"/>
                  </a:cubicBezTo>
                  <a:cubicBezTo>
                    <a:pt x="38574" y="214032"/>
                    <a:pt x="37238" y="217157"/>
                    <a:pt x="36196" y="220509"/>
                  </a:cubicBezTo>
                  <a:cubicBezTo>
                    <a:pt x="35471" y="222842"/>
                    <a:pt x="37170" y="224427"/>
                    <a:pt x="39073" y="224654"/>
                  </a:cubicBezTo>
                  <a:cubicBezTo>
                    <a:pt x="37804" y="242931"/>
                    <a:pt x="36966" y="261231"/>
                    <a:pt x="36558" y="279531"/>
                  </a:cubicBezTo>
                  <a:cubicBezTo>
                    <a:pt x="29628" y="254618"/>
                    <a:pt x="17873" y="220147"/>
                    <a:pt x="4329" y="230701"/>
                  </a:cubicBezTo>
                  <a:cubicBezTo>
                    <a:pt x="-4889" y="237880"/>
                    <a:pt x="2993" y="259102"/>
                    <a:pt x="6187" y="266939"/>
                  </a:cubicBezTo>
                  <a:cubicBezTo>
                    <a:pt x="12256" y="281796"/>
                    <a:pt x="22358" y="293981"/>
                    <a:pt x="35200" y="303471"/>
                  </a:cubicBezTo>
                  <a:cubicBezTo>
                    <a:pt x="35471" y="303675"/>
                    <a:pt x="35766" y="303811"/>
                    <a:pt x="36038" y="303924"/>
                  </a:cubicBezTo>
                  <a:cubicBezTo>
                    <a:pt x="36083" y="304060"/>
                    <a:pt x="36128" y="304196"/>
                    <a:pt x="36173" y="304332"/>
                  </a:cubicBezTo>
                  <a:cubicBezTo>
                    <a:pt x="36196" y="304399"/>
                    <a:pt x="36241" y="304467"/>
                    <a:pt x="36287" y="304535"/>
                  </a:cubicBezTo>
                  <a:cubicBezTo>
                    <a:pt x="36287" y="325191"/>
                    <a:pt x="36853" y="345869"/>
                    <a:pt x="37963" y="366525"/>
                  </a:cubicBezTo>
                  <a:cubicBezTo>
                    <a:pt x="37804" y="366842"/>
                    <a:pt x="37623" y="367136"/>
                    <a:pt x="37464" y="367453"/>
                  </a:cubicBezTo>
                  <a:cubicBezTo>
                    <a:pt x="36581" y="369084"/>
                    <a:pt x="37147" y="370647"/>
                    <a:pt x="38235" y="371621"/>
                  </a:cubicBezTo>
                  <a:cubicBezTo>
                    <a:pt x="39186" y="387996"/>
                    <a:pt x="40499" y="404325"/>
                    <a:pt x="42153" y="420655"/>
                  </a:cubicBezTo>
                  <a:cubicBezTo>
                    <a:pt x="40839" y="417847"/>
                    <a:pt x="39322" y="415151"/>
                    <a:pt x="37532" y="412660"/>
                  </a:cubicBezTo>
                  <a:cubicBezTo>
                    <a:pt x="34180" y="407949"/>
                    <a:pt x="24441" y="393544"/>
                    <a:pt x="17081" y="397553"/>
                  </a:cubicBezTo>
                  <a:cubicBezTo>
                    <a:pt x="8972" y="401970"/>
                    <a:pt x="14838" y="418458"/>
                    <a:pt x="17420" y="424301"/>
                  </a:cubicBezTo>
                  <a:cubicBezTo>
                    <a:pt x="23309" y="437709"/>
                    <a:pt x="34384" y="447629"/>
                    <a:pt x="45210" y="457074"/>
                  </a:cubicBezTo>
                  <a:cubicBezTo>
                    <a:pt x="45595" y="458637"/>
                    <a:pt x="45958" y="460199"/>
                    <a:pt x="46365" y="461762"/>
                  </a:cubicBezTo>
                  <a:cubicBezTo>
                    <a:pt x="46547" y="462464"/>
                    <a:pt x="46886" y="463008"/>
                    <a:pt x="47316" y="463393"/>
                  </a:cubicBezTo>
                  <a:cubicBezTo>
                    <a:pt x="47611" y="465454"/>
                    <a:pt x="47883" y="467492"/>
                    <a:pt x="48177" y="469553"/>
                  </a:cubicBezTo>
                  <a:cubicBezTo>
                    <a:pt x="48811" y="473857"/>
                    <a:pt x="55357" y="472022"/>
                    <a:pt x="54723" y="467741"/>
                  </a:cubicBezTo>
                  <a:cubicBezTo>
                    <a:pt x="50125" y="436033"/>
                    <a:pt x="46909" y="404144"/>
                    <a:pt x="45006" y="372210"/>
                  </a:cubicBezTo>
                  <a:cubicBezTo>
                    <a:pt x="46705" y="372844"/>
                    <a:pt x="48811" y="372323"/>
                    <a:pt x="49355" y="370035"/>
                  </a:cubicBezTo>
                  <a:cubicBezTo>
                    <a:pt x="50691" y="364305"/>
                    <a:pt x="52231" y="358643"/>
                    <a:pt x="54021" y="353071"/>
                  </a:cubicBezTo>
                  <a:cubicBezTo>
                    <a:pt x="56014" y="350422"/>
                    <a:pt x="58188" y="347885"/>
                    <a:pt x="60679" y="345643"/>
                  </a:cubicBezTo>
                  <a:cubicBezTo>
                    <a:pt x="68108" y="338939"/>
                    <a:pt x="77598" y="334975"/>
                    <a:pt x="84913" y="328113"/>
                  </a:cubicBezTo>
                  <a:cubicBezTo>
                    <a:pt x="92229" y="321273"/>
                    <a:pt x="101288" y="304558"/>
                    <a:pt x="91798" y="295612"/>
                  </a:cubicBezTo>
                  <a:cubicBezTo>
                    <a:pt x="76329" y="281049"/>
                    <a:pt x="58233" y="322043"/>
                    <a:pt x="48879" y="34865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8 Custom Layout 1">
  <p:cSld name="CUSTOM_17"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21"/>
          <p:cNvSpPr/>
          <p:nvPr/>
        </p:nvSpPr>
        <p:spPr>
          <a:xfrm>
            <a:off x="-113869" y="4015167"/>
            <a:ext cx="11090467" cy="2888651"/>
          </a:xfrm>
          <a:custGeom>
            <a:avLst/>
            <a:gdLst/>
            <a:ahLst/>
            <a:cxnLst/>
            <a:rect l="l" t="t" r="r" b="b"/>
            <a:pathLst>
              <a:path w="2592745" h="675313" extrusionOk="0">
                <a:moveTo>
                  <a:pt x="0" y="0"/>
                </a:moveTo>
                <a:cubicBezTo>
                  <a:pt x="100515" y="96959"/>
                  <a:pt x="189388" y="176002"/>
                  <a:pt x="259689" y="236225"/>
                </a:cubicBezTo>
                <a:cubicBezTo>
                  <a:pt x="363216" y="324940"/>
                  <a:pt x="447220" y="449688"/>
                  <a:pt x="653005" y="439157"/>
                </a:cubicBezTo>
                <a:cubicBezTo>
                  <a:pt x="1012869" y="420743"/>
                  <a:pt x="1098797" y="172039"/>
                  <a:pt x="1437689" y="192785"/>
                </a:cubicBezTo>
                <a:cubicBezTo>
                  <a:pt x="1909188" y="221662"/>
                  <a:pt x="2325175" y="509934"/>
                  <a:pt x="2592745" y="675314"/>
                </a:cubicBezTo>
                <a:cubicBezTo>
                  <a:pt x="1728497" y="675314"/>
                  <a:pt x="864249" y="675314"/>
                  <a:pt x="23" y="675314"/>
                </a:cubicBezTo>
                <a:cubicBezTo>
                  <a:pt x="0" y="450209"/>
                  <a:pt x="0" y="225105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21"/>
          <p:cNvSpPr/>
          <p:nvPr/>
        </p:nvSpPr>
        <p:spPr>
          <a:xfrm rot="10207706">
            <a:off x="10274930" y="4903525"/>
            <a:ext cx="2285943" cy="2113254"/>
          </a:xfrm>
          <a:custGeom>
            <a:avLst/>
            <a:gdLst/>
            <a:ahLst/>
            <a:cxnLst/>
            <a:rect l="l" t="t" r="r" b="b"/>
            <a:pathLst>
              <a:path w="1073706" h="992594" extrusionOk="0">
                <a:moveTo>
                  <a:pt x="271955" y="152976"/>
                </a:moveTo>
                <a:cubicBezTo>
                  <a:pt x="262216" y="162556"/>
                  <a:pt x="255082" y="184390"/>
                  <a:pt x="247155" y="196280"/>
                </a:cubicBezTo>
                <a:cubicBezTo>
                  <a:pt x="224982" y="229551"/>
                  <a:pt x="219478" y="266966"/>
                  <a:pt x="222490" y="302434"/>
                </a:cubicBezTo>
                <a:cubicBezTo>
                  <a:pt x="224415" y="325309"/>
                  <a:pt x="255580" y="347074"/>
                  <a:pt x="242398" y="367232"/>
                </a:cubicBezTo>
                <a:cubicBezTo>
                  <a:pt x="220542" y="400638"/>
                  <a:pt x="199615" y="364446"/>
                  <a:pt x="161973" y="375657"/>
                </a:cubicBezTo>
                <a:cubicBezTo>
                  <a:pt x="149018" y="379507"/>
                  <a:pt x="105171" y="385419"/>
                  <a:pt x="94050" y="393526"/>
                </a:cubicBezTo>
                <a:cubicBezTo>
                  <a:pt x="74051" y="408112"/>
                  <a:pt x="48843" y="424804"/>
                  <a:pt x="33035" y="443897"/>
                </a:cubicBezTo>
                <a:cubicBezTo>
                  <a:pt x="20464" y="459094"/>
                  <a:pt x="6196" y="485503"/>
                  <a:pt x="4339" y="504459"/>
                </a:cubicBezTo>
                <a:cubicBezTo>
                  <a:pt x="2957" y="518615"/>
                  <a:pt x="-6419" y="534197"/>
                  <a:pt x="7691" y="531774"/>
                </a:cubicBezTo>
                <a:cubicBezTo>
                  <a:pt x="31245" y="527742"/>
                  <a:pt x="75637" y="455765"/>
                  <a:pt x="75161" y="473544"/>
                </a:cubicBezTo>
                <a:cubicBezTo>
                  <a:pt x="74346" y="503848"/>
                  <a:pt x="8166" y="528558"/>
                  <a:pt x="4633" y="565452"/>
                </a:cubicBezTo>
                <a:cubicBezTo>
                  <a:pt x="-236" y="616253"/>
                  <a:pt x="31495" y="732939"/>
                  <a:pt x="66668" y="693417"/>
                </a:cubicBezTo>
                <a:cubicBezTo>
                  <a:pt x="93710" y="663045"/>
                  <a:pt x="67030" y="593967"/>
                  <a:pt x="106008" y="549349"/>
                </a:cubicBezTo>
                <a:cubicBezTo>
                  <a:pt x="109858" y="544933"/>
                  <a:pt x="123561" y="537232"/>
                  <a:pt x="121591" y="542645"/>
                </a:cubicBezTo>
                <a:cubicBezTo>
                  <a:pt x="103789" y="591589"/>
                  <a:pt x="88614" y="630273"/>
                  <a:pt x="84311" y="674437"/>
                </a:cubicBezTo>
                <a:cubicBezTo>
                  <a:pt x="81684" y="701548"/>
                  <a:pt x="80076" y="731829"/>
                  <a:pt x="93620" y="754115"/>
                </a:cubicBezTo>
                <a:cubicBezTo>
                  <a:pt x="117785" y="793909"/>
                  <a:pt x="230485" y="869623"/>
                  <a:pt x="207633" y="829014"/>
                </a:cubicBezTo>
                <a:cubicBezTo>
                  <a:pt x="200612" y="816512"/>
                  <a:pt x="179209" y="782245"/>
                  <a:pt x="173728" y="753323"/>
                </a:cubicBezTo>
                <a:cubicBezTo>
                  <a:pt x="166775" y="716632"/>
                  <a:pt x="180205" y="676974"/>
                  <a:pt x="187385" y="637701"/>
                </a:cubicBezTo>
                <a:cubicBezTo>
                  <a:pt x="189129" y="628144"/>
                  <a:pt x="208879" y="636025"/>
                  <a:pt x="211144" y="652038"/>
                </a:cubicBezTo>
                <a:cubicBezTo>
                  <a:pt x="215492" y="682863"/>
                  <a:pt x="194134" y="709135"/>
                  <a:pt x="197192" y="740232"/>
                </a:cubicBezTo>
                <a:cubicBezTo>
                  <a:pt x="200385" y="772529"/>
                  <a:pt x="209014" y="813251"/>
                  <a:pt x="228628" y="840520"/>
                </a:cubicBezTo>
                <a:cubicBezTo>
                  <a:pt x="239953" y="856260"/>
                  <a:pt x="252160" y="862942"/>
                  <a:pt x="261922" y="875738"/>
                </a:cubicBezTo>
                <a:cubicBezTo>
                  <a:pt x="281807" y="901784"/>
                  <a:pt x="313923" y="930276"/>
                  <a:pt x="336617" y="902917"/>
                </a:cubicBezTo>
                <a:cubicBezTo>
                  <a:pt x="372968" y="859114"/>
                  <a:pt x="291093" y="827067"/>
                  <a:pt x="283279" y="773752"/>
                </a:cubicBezTo>
                <a:cubicBezTo>
                  <a:pt x="279656" y="749019"/>
                  <a:pt x="286495" y="676884"/>
                  <a:pt x="291501" y="701253"/>
                </a:cubicBezTo>
                <a:cubicBezTo>
                  <a:pt x="297978" y="732780"/>
                  <a:pt x="300379" y="730833"/>
                  <a:pt x="305928" y="747502"/>
                </a:cubicBezTo>
                <a:cubicBezTo>
                  <a:pt x="319155" y="787386"/>
                  <a:pt x="338882" y="827338"/>
                  <a:pt x="350070" y="849489"/>
                </a:cubicBezTo>
                <a:cubicBezTo>
                  <a:pt x="367895" y="884775"/>
                  <a:pt x="370408" y="920401"/>
                  <a:pt x="405038" y="932111"/>
                </a:cubicBezTo>
                <a:cubicBezTo>
                  <a:pt x="417381" y="936278"/>
                  <a:pt x="431469" y="944001"/>
                  <a:pt x="437788" y="931680"/>
                </a:cubicBezTo>
                <a:cubicBezTo>
                  <a:pt x="450494" y="906948"/>
                  <a:pt x="441887" y="883597"/>
                  <a:pt x="427619" y="860247"/>
                </a:cubicBezTo>
                <a:cubicBezTo>
                  <a:pt x="428660" y="861424"/>
                  <a:pt x="429725" y="862557"/>
                  <a:pt x="430835" y="863712"/>
                </a:cubicBezTo>
                <a:cubicBezTo>
                  <a:pt x="444741" y="878161"/>
                  <a:pt x="445217" y="925293"/>
                  <a:pt x="467843" y="942529"/>
                </a:cubicBezTo>
                <a:cubicBezTo>
                  <a:pt x="488204" y="958043"/>
                  <a:pt x="492303" y="970432"/>
                  <a:pt x="517556" y="977000"/>
                </a:cubicBezTo>
                <a:cubicBezTo>
                  <a:pt x="541971" y="983342"/>
                  <a:pt x="557848" y="987328"/>
                  <a:pt x="566161" y="962301"/>
                </a:cubicBezTo>
                <a:cubicBezTo>
                  <a:pt x="577326" y="928668"/>
                  <a:pt x="553002" y="937025"/>
                  <a:pt x="533569" y="910051"/>
                </a:cubicBezTo>
                <a:cubicBezTo>
                  <a:pt x="504307" y="869419"/>
                  <a:pt x="480277" y="825662"/>
                  <a:pt x="475453" y="774273"/>
                </a:cubicBezTo>
                <a:cubicBezTo>
                  <a:pt x="474546" y="764624"/>
                  <a:pt x="464649" y="748227"/>
                  <a:pt x="473845" y="744104"/>
                </a:cubicBezTo>
                <a:cubicBezTo>
                  <a:pt x="477966" y="742247"/>
                  <a:pt x="488611" y="759098"/>
                  <a:pt x="494047" y="783672"/>
                </a:cubicBezTo>
                <a:cubicBezTo>
                  <a:pt x="504307" y="830124"/>
                  <a:pt x="504511" y="833884"/>
                  <a:pt x="529289" y="873451"/>
                </a:cubicBezTo>
                <a:cubicBezTo>
                  <a:pt x="545482" y="899293"/>
                  <a:pt x="574857" y="930819"/>
                  <a:pt x="598684" y="949731"/>
                </a:cubicBezTo>
                <a:cubicBezTo>
                  <a:pt x="621650" y="967964"/>
                  <a:pt x="645657" y="991427"/>
                  <a:pt x="676028" y="992492"/>
                </a:cubicBezTo>
                <a:cubicBezTo>
                  <a:pt x="704883" y="993489"/>
                  <a:pt x="751290" y="985969"/>
                  <a:pt x="758470" y="957319"/>
                </a:cubicBezTo>
                <a:cubicBezTo>
                  <a:pt x="766487" y="925339"/>
                  <a:pt x="711429" y="916143"/>
                  <a:pt x="692857" y="891230"/>
                </a:cubicBezTo>
                <a:cubicBezTo>
                  <a:pt x="665497" y="854562"/>
                  <a:pt x="646925" y="824054"/>
                  <a:pt x="626700" y="770286"/>
                </a:cubicBezTo>
                <a:cubicBezTo>
                  <a:pt x="622510" y="759143"/>
                  <a:pt x="649892" y="734275"/>
                  <a:pt x="655305" y="744784"/>
                </a:cubicBezTo>
                <a:cubicBezTo>
                  <a:pt x="686923" y="806207"/>
                  <a:pt x="708371" y="847971"/>
                  <a:pt x="746262" y="890709"/>
                </a:cubicBezTo>
                <a:cubicBezTo>
                  <a:pt x="772965" y="920809"/>
                  <a:pt x="799396" y="960671"/>
                  <a:pt x="840412" y="966356"/>
                </a:cubicBezTo>
                <a:cubicBezTo>
                  <a:pt x="866209" y="969934"/>
                  <a:pt x="894112" y="953468"/>
                  <a:pt x="916467" y="937523"/>
                </a:cubicBezTo>
                <a:cubicBezTo>
                  <a:pt x="922582" y="933152"/>
                  <a:pt x="932253" y="927196"/>
                  <a:pt x="930984" y="920197"/>
                </a:cubicBezTo>
                <a:cubicBezTo>
                  <a:pt x="927609" y="901694"/>
                  <a:pt x="887454" y="905091"/>
                  <a:pt x="880161" y="897730"/>
                </a:cubicBezTo>
                <a:cubicBezTo>
                  <a:pt x="872868" y="890392"/>
                  <a:pt x="818557" y="829671"/>
                  <a:pt x="799758" y="788020"/>
                </a:cubicBezTo>
                <a:cubicBezTo>
                  <a:pt x="793462" y="774091"/>
                  <a:pt x="783021" y="757535"/>
                  <a:pt x="789612" y="742655"/>
                </a:cubicBezTo>
                <a:cubicBezTo>
                  <a:pt x="792103" y="737061"/>
                  <a:pt x="806236" y="756539"/>
                  <a:pt x="809678" y="761068"/>
                </a:cubicBezTo>
                <a:cubicBezTo>
                  <a:pt x="831557" y="789832"/>
                  <a:pt x="826868" y="787862"/>
                  <a:pt x="846052" y="809106"/>
                </a:cubicBezTo>
                <a:cubicBezTo>
                  <a:pt x="914315" y="884639"/>
                  <a:pt x="896151" y="863825"/>
                  <a:pt x="925911" y="881151"/>
                </a:cubicBezTo>
                <a:cubicBezTo>
                  <a:pt x="937280" y="887764"/>
                  <a:pt x="952478" y="887719"/>
                  <a:pt x="966089" y="885319"/>
                </a:cubicBezTo>
                <a:cubicBezTo>
                  <a:pt x="996982" y="879883"/>
                  <a:pt x="1017253" y="845004"/>
                  <a:pt x="1037705" y="820045"/>
                </a:cubicBezTo>
                <a:cubicBezTo>
                  <a:pt x="1051996" y="802606"/>
                  <a:pt x="1074282" y="783649"/>
                  <a:pt x="1072379" y="762314"/>
                </a:cubicBezTo>
                <a:cubicBezTo>
                  <a:pt x="1069888" y="734637"/>
                  <a:pt x="1037546" y="720573"/>
                  <a:pt x="1015509" y="705036"/>
                </a:cubicBezTo>
                <a:cubicBezTo>
                  <a:pt x="988715" y="686124"/>
                  <a:pt x="956645" y="675140"/>
                  <a:pt x="925933" y="662751"/>
                </a:cubicBezTo>
                <a:cubicBezTo>
                  <a:pt x="908834" y="655843"/>
                  <a:pt x="871237" y="663951"/>
                  <a:pt x="873343" y="644949"/>
                </a:cubicBezTo>
                <a:cubicBezTo>
                  <a:pt x="875902" y="621961"/>
                  <a:pt x="918347" y="626966"/>
                  <a:pt x="941267" y="627079"/>
                </a:cubicBezTo>
                <a:cubicBezTo>
                  <a:pt x="969532" y="627215"/>
                  <a:pt x="986111" y="660577"/>
                  <a:pt x="1021058" y="649931"/>
                </a:cubicBezTo>
                <a:cubicBezTo>
                  <a:pt x="1028668" y="647621"/>
                  <a:pt x="1037953" y="629729"/>
                  <a:pt x="1030525" y="625449"/>
                </a:cubicBezTo>
                <a:cubicBezTo>
                  <a:pt x="1023096" y="621168"/>
                  <a:pt x="969079" y="595575"/>
                  <a:pt x="936533" y="596775"/>
                </a:cubicBezTo>
                <a:cubicBezTo>
                  <a:pt x="912684" y="597659"/>
                  <a:pt x="893637" y="612674"/>
                  <a:pt x="869810" y="616185"/>
                </a:cubicBezTo>
                <a:cubicBezTo>
                  <a:pt x="834411" y="621417"/>
                  <a:pt x="804016" y="613988"/>
                  <a:pt x="763407" y="614102"/>
                </a:cubicBezTo>
                <a:cubicBezTo>
                  <a:pt x="755480" y="614124"/>
                  <a:pt x="772240" y="599063"/>
                  <a:pt x="779510" y="595190"/>
                </a:cubicBezTo>
                <a:cubicBezTo>
                  <a:pt x="819123" y="574172"/>
                  <a:pt x="866685" y="580672"/>
                  <a:pt x="909740" y="582574"/>
                </a:cubicBezTo>
                <a:cubicBezTo>
                  <a:pt x="955377" y="584590"/>
                  <a:pt x="998885" y="625313"/>
                  <a:pt x="1042778" y="607964"/>
                </a:cubicBezTo>
                <a:cubicBezTo>
                  <a:pt x="1058066" y="601916"/>
                  <a:pt x="1071858" y="584658"/>
                  <a:pt x="1073534" y="568668"/>
                </a:cubicBezTo>
                <a:cubicBezTo>
                  <a:pt x="1075346" y="551546"/>
                  <a:pt x="1063230" y="534537"/>
                  <a:pt x="1049595" y="525364"/>
                </a:cubicBezTo>
                <a:cubicBezTo>
                  <a:pt x="1001014" y="492682"/>
                  <a:pt x="922174" y="511662"/>
                  <a:pt x="870716" y="501742"/>
                </a:cubicBezTo>
                <a:cubicBezTo>
                  <a:pt x="859505" y="499590"/>
                  <a:pt x="833392" y="486590"/>
                  <a:pt x="844194" y="481403"/>
                </a:cubicBezTo>
                <a:cubicBezTo>
                  <a:pt x="871894" y="468154"/>
                  <a:pt x="910306" y="474677"/>
                  <a:pt x="943848" y="475990"/>
                </a:cubicBezTo>
                <a:cubicBezTo>
                  <a:pt x="973065" y="477123"/>
                  <a:pt x="1008284" y="508061"/>
                  <a:pt x="1030026" y="486476"/>
                </a:cubicBezTo>
                <a:cubicBezTo>
                  <a:pt x="1048666" y="467973"/>
                  <a:pt x="1031318" y="431690"/>
                  <a:pt x="1015033" y="413865"/>
                </a:cubicBezTo>
                <a:cubicBezTo>
                  <a:pt x="989033" y="385373"/>
                  <a:pt x="940451" y="389540"/>
                  <a:pt x="902198" y="380073"/>
                </a:cubicBezTo>
                <a:cubicBezTo>
                  <a:pt x="872392" y="372690"/>
                  <a:pt x="842881" y="360731"/>
                  <a:pt x="811490" y="362226"/>
                </a:cubicBezTo>
                <a:cubicBezTo>
                  <a:pt x="759466" y="364695"/>
                  <a:pt x="673107" y="422630"/>
                  <a:pt x="629962" y="397241"/>
                </a:cubicBezTo>
                <a:cubicBezTo>
                  <a:pt x="624322" y="393935"/>
                  <a:pt x="658023" y="389019"/>
                  <a:pt x="661918" y="383108"/>
                </a:cubicBezTo>
                <a:cubicBezTo>
                  <a:pt x="689618" y="341027"/>
                  <a:pt x="740442" y="363246"/>
                  <a:pt x="798376" y="349000"/>
                </a:cubicBezTo>
                <a:cubicBezTo>
                  <a:pt x="806666" y="346961"/>
                  <a:pt x="814344" y="353008"/>
                  <a:pt x="822565" y="354163"/>
                </a:cubicBezTo>
                <a:cubicBezTo>
                  <a:pt x="869584" y="360754"/>
                  <a:pt x="918754" y="356066"/>
                  <a:pt x="965478" y="363925"/>
                </a:cubicBezTo>
                <a:cubicBezTo>
                  <a:pt x="978932" y="366190"/>
                  <a:pt x="995125" y="385441"/>
                  <a:pt x="1004660" y="374615"/>
                </a:cubicBezTo>
                <a:cubicBezTo>
                  <a:pt x="1029891" y="345942"/>
                  <a:pt x="990754" y="297247"/>
                  <a:pt x="961832" y="277158"/>
                </a:cubicBezTo>
                <a:cubicBezTo>
                  <a:pt x="945819" y="266015"/>
                  <a:pt x="925413" y="264747"/>
                  <a:pt x="904168" y="265834"/>
                </a:cubicBezTo>
                <a:cubicBezTo>
                  <a:pt x="922559" y="263569"/>
                  <a:pt x="937553" y="255845"/>
                  <a:pt x="946589" y="238044"/>
                </a:cubicBezTo>
                <a:cubicBezTo>
                  <a:pt x="958366" y="214829"/>
                  <a:pt x="917010" y="216822"/>
                  <a:pt x="894905" y="206539"/>
                </a:cubicBezTo>
                <a:cubicBezTo>
                  <a:pt x="855859" y="188353"/>
                  <a:pt x="807074" y="197865"/>
                  <a:pt x="762637" y="197911"/>
                </a:cubicBezTo>
                <a:cubicBezTo>
                  <a:pt x="726037" y="197933"/>
                  <a:pt x="670774" y="235349"/>
                  <a:pt x="652474" y="205181"/>
                </a:cubicBezTo>
                <a:cubicBezTo>
                  <a:pt x="647922" y="197684"/>
                  <a:pt x="657932" y="185499"/>
                  <a:pt x="665814" y="180267"/>
                </a:cubicBezTo>
                <a:cubicBezTo>
                  <a:pt x="723568" y="141946"/>
                  <a:pt x="840503" y="228509"/>
                  <a:pt x="866300" y="164957"/>
                </a:cubicBezTo>
                <a:cubicBezTo>
                  <a:pt x="878553" y="134766"/>
                  <a:pt x="828114" y="113567"/>
                  <a:pt x="798943" y="103511"/>
                </a:cubicBezTo>
                <a:cubicBezTo>
                  <a:pt x="747417" y="85755"/>
                  <a:pt x="685247" y="95222"/>
                  <a:pt x="630754" y="113024"/>
                </a:cubicBezTo>
                <a:cubicBezTo>
                  <a:pt x="570282" y="132796"/>
                  <a:pt x="506119" y="269571"/>
                  <a:pt x="465736" y="225769"/>
                </a:cubicBezTo>
                <a:cubicBezTo>
                  <a:pt x="457198" y="216505"/>
                  <a:pt x="480775" y="192044"/>
                  <a:pt x="491782" y="183936"/>
                </a:cubicBezTo>
                <a:cubicBezTo>
                  <a:pt x="570803" y="125707"/>
                  <a:pt x="681555" y="105391"/>
                  <a:pt x="745243" y="34342"/>
                </a:cubicBezTo>
                <a:cubicBezTo>
                  <a:pt x="763883" y="13551"/>
                  <a:pt x="728777" y="10788"/>
                  <a:pt x="702913" y="5782"/>
                </a:cubicBezTo>
                <a:cubicBezTo>
                  <a:pt x="641445" y="-6108"/>
                  <a:pt x="573431" y="56470"/>
                  <a:pt x="517330" y="91462"/>
                </a:cubicBezTo>
                <a:cubicBezTo>
                  <a:pt x="500162" y="102175"/>
                  <a:pt x="496584" y="134155"/>
                  <a:pt x="477106" y="137235"/>
                </a:cubicBezTo>
                <a:cubicBezTo>
                  <a:pt x="468363" y="138616"/>
                  <a:pt x="464513" y="143803"/>
                  <a:pt x="464672" y="135061"/>
                </a:cubicBezTo>
                <a:cubicBezTo>
                  <a:pt x="465148" y="109015"/>
                  <a:pt x="496221" y="84803"/>
                  <a:pt x="519753" y="71577"/>
                </a:cubicBezTo>
                <a:cubicBezTo>
                  <a:pt x="549695" y="54749"/>
                  <a:pt x="610257" y="47297"/>
                  <a:pt x="608740" y="14366"/>
                </a:cubicBezTo>
                <a:cubicBezTo>
                  <a:pt x="607132" y="-20784"/>
                  <a:pt x="545980" y="18375"/>
                  <a:pt x="511079" y="27683"/>
                </a:cubicBezTo>
                <a:cubicBezTo>
                  <a:pt x="472010" y="38102"/>
                  <a:pt x="441185" y="71577"/>
                  <a:pt x="408775" y="97170"/>
                </a:cubicBezTo>
                <a:cubicBezTo>
                  <a:pt x="395820" y="107407"/>
                  <a:pt x="387463" y="133543"/>
                  <a:pt x="372175" y="130599"/>
                </a:cubicBezTo>
                <a:cubicBezTo>
                  <a:pt x="366875" y="129579"/>
                  <a:pt x="376093" y="121200"/>
                  <a:pt x="377452" y="115787"/>
                </a:cubicBezTo>
                <a:cubicBezTo>
                  <a:pt x="385062" y="85211"/>
                  <a:pt x="450064" y="73389"/>
                  <a:pt x="435455" y="47365"/>
                </a:cubicBezTo>
                <a:cubicBezTo>
                  <a:pt x="426939" y="32213"/>
                  <a:pt x="399104" y="55496"/>
                  <a:pt x="382820" y="64623"/>
                </a:cubicBezTo>
                <a:cubicBezTo>
                  <a:pt x="352788" y="81474"/>
                  <a:pt x="322507" y="102900"/>
                  <a:pt x="303504" y="131709"/>
                </a:cubicBezTo>
                <a:cubicBezTo>
                  <a:pt x="284864" y="159952"/>
                  <a:pt x="306585" y="231770"/>
                  <a:pt x="274740" y="227331"/>
                </a:cubicBezTo>
                <a:cubicBezTo>
                  <a:pt x="249261" y="223775"/>
                  <a:pt x="309642" y="158049"/>
                  <a:pt x="285929" y="149171"/>
                </a:cubicBezTo>
                <a:cubicBezTo>
                  <a:pt x="280629" y="147087"/>
                  <a:pt x="276077" y="148944"/>
                  <a:pt x="271955" y="152976"/>
                </a:cubicBezTo>
                <a:lnTo>
                  <a:pt x="271955" y="152976"/>
                </a:lnTo>
                <a:close/>
                <a:moveTo>
                  <a:pt x="316437" y="282367"/>
                </a:moveTo>
                <a:cubicBezTo>
                  <a:pt x="320264" y="278539"/>
                  <a:pt x="324613" y="276071"/>
                  <a:pt x="329663" y="276184"/>
                </a:cubicBezTo>
                <a:cubicBezTo>
                  <a:pt x="333310" y="276275"/>
                  <a:pt x="335371" y="281461"/>
                  <a:pt x="335371" y="285131"/>
                </a:cubicBezTo>
                <a:cubicBezTo>
                  <a:pt x="335394" y="303861"/>
                  <a:pt x="317750" y="319918"/>
                  <a:pt x="306358" y="335795"/>
                </a:cubicBezTo>
                <a:cubicBezTo>
                  <a:pt x="303301" y="340076"/>
                  <a:pt x="300673" y="348886"/>
                  <a:pt x="295917" y="347618"/>
                </a:cubicBezTo>
                <a:cubicBezTo>
                  <a:pt x="290346" y="346123"/>
                  <a:pt x="293969" y="336067"/>
                  <a:pt x="294422" y="330156"/>
                </a:cubicBezTo>
                <a:cubicBezTo>
                  <a:pt x="294943" y="323656"/>
                  <a:pt x="295985" y="316839"/>
                  <a:pt x="299110" y="310904"/>
                </a:cubicBezTo>
                <a:cubicBezTo>
                  <a:pt x="303799" y="302026"/>
                  <a:pt x="309144" y="289706"/>
                  <a:pt x="316437" y="282367"/>
                </a:cubicBezTo>
                <a:lnTo>
                  <a:pt x="316437" y="282367"/>
                </a:lnTo>
                <a:close/>
                <a:moveTo>
                  <a:pt x="198098" y="408293"/>
                </a:moveTo>
                <a:cubicBezTo>
                  <a:pt x="198256" y="408112"/>
                  <a:pt x="198437" y="407931"/>
                  <a:pt x="198619" y="407773"/>
                </a:cubicBezTo>
                <a:cubicBezTo>
                  <a:pt x="211845" y="396041"/>
                  <a:pt x="226748" y="393142"/>
                  <a:pt x="241447" y="388612"/>
                </a:cubicBezTo>
                <a:cubicBezTo>
                  <a:pt x="249193" y="386234"/>
                  <a:pt x="242942" y="405689"/>
                  <a:pt x="238072" y="412370"/>
                </a:cubicBezTo>
                <a:cubicBezTo>
                  <a:pt x="231527" y="421362"/>
                  <a:pt x="218436" y="430194"/>
                  <a:pt x="208425" y="427228"/>
                </a:cubicBezTo>
                <a:cubicBezTo>
                  <a:pt x="201608" y="425212"/>
                  <a:pt x="193296" y="413729"/>
                  <a:pt x="198098" y="408293"/>
                </a:cubicBezTo>
                <a:lnTo>
                  <a:pt x="198098" y="408293"/>
                </a:lnTo>
                <a:close/>
                <a:moveTo>
                  <a:pt x="163694" y="451937"/>
                </a:moveTo>
                <a:cubicBezTo>
                  <a:pt x="169040" y="446389"/>
                  <a:pt x="174860" y="443308"/>
                  <a:pt x="180885" y="445800"/>
                </a:cubicBezTo>
                <a:cubicBezTo>
                  <a:pt x="190488" y="449763"/>
                  <a:pt x="182855" y="468063"/>
                  <a:pt x="177872" y="477938"/>
                </a:cubicBezTo>
                <a:cubicBezTo>
                  <a:pt x="169515" y="494562"/>
                  <a:pt x="151872" y="524186"/>
                  <a:pt x="136493" y="516124"/>
                </a:cubicBezTo>
                <a:cubicBezTo>
                  <a:pt x="126755" y="511028"/>
                  <a:pt x="138396" y="492591"/>
                  <a:pt x="144126" y="482309"/>
                </a:cubicBezTo>
                <a:cubicBezTo>
                  <a:pt x="149086" y="473408"/>
                  <a:pt x="155881" y="460046"/>
                  <a:pt x="163694" y="451937"/>
                </a:cubicBezTo>
                <a:lnTo>
                  <a:pt x="163694" y="451937"/>
                </a:lnTo>
                <a:close/>
                <a:moveTo>
                  <a:pt x="388935" y="263342"/>
                </a:moveTo>
                <a:cubicBezTo>
                  <a:pt x="395911" y="256254"/>
                  <a:pt x="405695" y="249278"/>
                  <a:pt x="411969" y="244068"/>
                </a:cubicBezTo>
                <a:cubicBezTo>
                  <a:pt x="420280" y="237183"/>
                  <a:pt x="435047" y="221918"/>
                  <a:pt x="440846" y="230004"/>
                </a:cubicBezTo>
                <a:cubicBezTo>
                  <a:pt x="450743" y="243797"/>
                  <a:pt x="418174" y="259469"/>
                  <a:pt x="403883" y="271066"/>
                </a:cubicBezTo>
                <a:cubicBezTo>
                  <a:pt x="397519" y="276229"/>
                  <a:pt x="387712" y="288981"/>
                  <a:pt x="382752" y="283296"/>
                </a:cubicBezTo>
                <a:cubicBezTo>
                  <a:pt x="377792" y="277656"/>
                  <a:pt x="381959" y="270454"/>
                  <a:pt x="388935" y="263342"/>
                </a:cubicBezTo>
                <a:lnTo>
                  <a:pt x="388935" y="263342"/>
                </a:lnTo>
                <a:close/>
                <a:moveTo>
                  <a:pt x="368075" y="287712"/>
                </a:moveTo>
                <a:cubicBezTo>
                  <a:pt x="371450" y="284406"/>
                  <a:pt x="374870" y="282707"/>
                  <a:pt x="378086" y="284995"/>
                </a:cubicBezTo>
                <a:cubicBezTo>
                  <a:pt x="386308" y="290838"/>
                  <a:pt x="371722" y="306239"/>
                  <a:pt x="364543" y="314506"/>
                </a:cubicBezTo>
                <a:cubicBezTo>
                  <a:pt x="357974" y="322047"/>
                  <a:pt x="346038" y="337086"/>
                  <a:pt x="339402" y="330722"/>
                </a:cubicBezTo>
                <a:cubicBezTo>
                  <a:pt x="332925" y="324516"/>
                  <a:pt x="348009" y="313215"/>
                  <a:pt x="354260" y="305740"/>
                </a:cubicBezTo>
                <a:cubicBezTo>
                  <a:pt x="358269" y="300939"/>
                  <a:pt x="363115" y="292559"/>
                  <a:pt x="368075" y="287712"/>
                </a:cubicBezTo>
                <a:lnTo>
                  <a:pt x="368075" y="287712"/>
                </a:lnTo>
                <a:close/>
                <a:moveTo>
                  <a:pt x="312405" y="349905"/>
                </a:moveTo>
                <a:cubicBezTo>
                  <a:pt x="317071" y="345172"/>
                  <a:pt x="323458" y="341639"/>
                  <a:pt x="329006" y="341027"/>
                </a:cubicBezTo>
                <a:cubicBezTo>
                  <a:pt x="331543" y="340755"/>
                  <a:pt x="334329" y="342953"/>
                  <a:pt x="334895" y="345376"/>
                </a:cubicBezTo>
                <a:cubicBezTo>
                  <a:pt x="337160" y="355069"/>
                  <a:pt x="331974" y="370606"/>
                  <a:pt x="322144" y="374072"/>
                </a:cubicBezTo>
                <a:cubicBezTo>
                  <a:pt x="315735" y="376337"/>
                  <a:pt x="306268" y="370606"/>
                  <a:pt x="305837" y="364038"/>
                </a:cubicBezTo>
                <a:cubicBezTo>
                  <a:pt x="305543" y="359169"/>
                  <a:pt x="308306" y="354073"/>
                  <a:pt x="312405" y="349905"/>
                </a:cubicBezTo>
                <a:lnTo>
                  <a:pt x="312405" y="349905"/>
                </a:lnTo>
                <a:close/>
                <a:moveTo>
                  <a:pt x="243327" y="437352"/>
                </a:moveTo>
                <a:cubicBezTo>
                  <a:pt x="249419" y="431146"/>
                  <a:pt x="256712" y="426933"/>
                  <a:pt x="264073" y="427363"/>
                </a:cubicBezTo>
                <a:cubicBezTo>
                  <a:pt x="271343" y="427817"/>
                  <a:pt x="276371" y="437895"/>
                  <a:pt x="275465" y="445233"/>
                </a:cubicBezTo>
                <a:cubicBezTo>
                  <a:pt x="273223" y="463239"/>
                  <a:pt x="243372" y="480021"/>
                  <a:pt x="236985" y="486363"/>
                </a:cubicBezTo>
                <a:cubicBezTo>
                  <a:pt x="230598" y="492705"/>
                  <a:pt x="226703" y="470849"/>
                  <a:pt x="228922" y="462288"/>
                </a:cubicBezTo>
                <a:cubicBezTo>
                  <a:pt x="231074" y="453975"/>
                  <a:pt x="236442" y="444395"/>
                  <a:pt x="243327" y="437352"/>
                </a:cubicBezTo>
                <a:lnTo>
                  <a:pt x="243327" y="437352"/>
                </a:lnTo>
                <a:close/>
                <a:moveTo>
                  <a:pt x="384133" y="324834"/>
                </a:moveTo>
                <a:cubicBezTo>
                  <a:pt x="385855" y="323067"/>
                  <a:pt x="387689" y="321549"/>
                  <a:pt x="389411" y="320394"/>
                </a:cubicBezTo>
                <a:cubicBezTo>
                  <a:pt x="393578" y="317586"/>
                  <a:pt x="401618" y="315072"/>
                  <a:pt x="403974" y="319081"/>
                </a:cubicBezTo>
                <a:cubicBezTo>
                  <a:pt x="407960" y="325898"/>
                  <a:pt x="397949" y="336316"/>
                  <a:pt x="390792" y="340914"/>
                </a:cubicBezTo>
                <a:cubicBezTo>
                  <a:pt x="387010" y="343337"/>
                  <a:pt x="380011" y="345693"/>
                  <a:pt x="377769" y="342182"/>
                </a:cubicBezTo>
                <a:cubicBezTo>
                  <a:pt x="374712" y="337335"/>
                  <a:pt x="378924" y="330110"/>
                  <a:pt x="384133" y="324834"/>
                </a:cubicBezTo>
                <a:lnTo>
                  <a:pt x="384133" y="324834"/>
                </a:lnTo>
                <a:close/>
                <a:moveTo>
                  <a:pt x="435998" y="292695"/>
                </a:moveTo>
                <a:cubicBezTo>
                  <a:pt x="443224" y="285561"/>
                  <a:pt x="451037" y="279672"/>
                  <a:pt x="459055" y="281914"/>
                </a:cubicBezTo>
                <a:cubicBezTo>
                  <a:pt x="463449" y="283137"/>
                  <a:pt x="465170" y="290113"/>
                  <a:pt x="463811" y="294688"/>
                </a:cubicBezTo>
                <a:cubicBezTo>
                  <a:pt x="457628" y="315593"/>
                  <a:pt x="433077" y="340438"/>
                  <a:pt x="412308" y="337064"/>
                </a:cubicBezTo>
                <a:cubicBezTo>
                  <a:pt x="408662" y="336475"/>
                  <a:pt x="407009" y="331107"/>
                  <a:pt x="407416" y="327347"/>
                </a:cubicBezTo>
                <a:cubicBezTo>
                  <a:pt x="408367" y="318583"/>
                  <a:pt x="417065" y="311652"/>
                  <a:pt x="423678" y="305378"/>
                </a:cubicBezTo>
                <a:cubicBezTo>
                  <a:pt x="427528" y="301709"/>
                  <a:pt x="431673" y="296976"/>
                  <a:pt x="435998" y="292695"/>
                </a:cubicBezTo>
                <a:lnTo>
                  <a:pt x="435998" y="292695"/>
                </a:lnTo>
                <a:close/>
                <a:moveTo>
                  <a:pt x="499483" y="239584"/>
                </a:moveTo>
                <a:cubicBezTo>
                  <a:pt x="509720" y="229166"/>
                  <a:pt x="532754" y="222779"/>
                  <a:pt x="546683" y="216799"/>
                </a:cubicBezTo>
                <a:cubicBezTo>
                  <a:pt x="566161" y="208442"/>
                  <a:pt x="602081" y="186178"/>
                  <a:pt x="608219" y="205271"/>
                </a:cubicBezTo>
                <a:cubicBezTo>
                  <a:pt x="617255" y="233446"/>
                  <a:pt x="558052" y="247624"/>
                  <a:pt x="528133" y="255619"/>
                </a:cubicBezTo>
                <a:cubicBezTo>
                  <a:pt x="517058" y="258586"/>
                  <a:pt x="497037" y="264611"/>
                  <a:pt x="494659" y="253853"/>
                </a:cubicBezTo>
                <a:cubicBezTo>
                  <a:pt x="493413" y="248349"/>
                  <a:pt x="495474" y="243661"/>
                  <a:pt x="499483" y="239584"/>
                </a:cubicBezTo>
                <a:lnTo>
                  <a:pt x="499483" y="239584"/>
                </a:lnTo>
                <a:close/>
                <a:moveTo>
                  <a:pt x="379762" y="364990"/>
                </a:moveTo>
                <a:cubicBezTo>
                  <a:pt x="383114" y="361456"/>
                  <a:pt x="389546" y="356270"/>
                  <a:pt x="392989" y="359123"/>
                </a:cubicBezTo>
                <a:cubicBezTo>
                  <a:pt x="399897" y="364899"/>
                  <a:pt x="392627" y="380028"/>
                  <a:pt x="385628" y="386868"/>
                </a:cubicBezTo>
                <a:cubicBezTo>
                  <a:pt x="381755" y="390650"/>
                  <a:pt x="373466" y="394274"/>
                  <a:pt x="370205" y="390515"/>
                </a:cubicBezTo>
                <a:cubicBezTo>
                  <a:pt x="364655" y="384128"/>
                  <a:pt x="373421" y="371693"/>
                  <a:pt x="379762" y="364990"/>
                </a:cubicBezTo>
                <a:lnTo>
                  <a:pt x="379762" y="364990"/>
                </a:lnTo>
                <a:close/>
                <a:moveTo>
                  <a:pt x="317093" y="437420"/>
                </a:moveTo>
                <a:cubicBezTo>
                  <a:pt x="317320" y="437193"/>
                  <a:pt x="317547" y="436967"/>
                  <a:pt x="317796" y="436740"/>
                </a:cubicBezTo>
                <a:cubicBezTo>
                  <a:pt x="324794" y="429946"/>
                  <a:pt x="336435" y="420591"/>
                  <a:pt x="344249" y="425076"/>
                </a:cubicBezTo>
                <a:cubicBezTo>
                  <a:pt x="352380" y="429742"/>
                  <a:pt x="347737" y="444282"/>
                  <a:pt x="345970" y="453953"/>
                </a:cubicBezTo>
                <a:cubicBezTo>
                  <a:pt x="342845" y="471143"/>
                  <a:pt x="333695" y="487382"/>
                  <a:pt x="324681" y="502806"/>
                </a:cubicBezTo>
                <a:cubicBezTo>
                  <a:pt x="321057" y="508989"/>
                  <a:pt x="318634" y="519679"/>
                  <a:pt x="311703" y="520065"/>
                </a:cubicBezTo>
                <a:cubicBezTo>
                  <a:pt x="305882" y="520381"/>
                  <a:pt x="303233" y="512183"/>
                  <a:pt x="301647" y="506747"/>
                </a:cubicBezTo>
                <a:cubicBezTo>
                  <a:pt x="297819" y="493633"/>
                  <a:pt x="300673" y="478504"/>
                  <a:pt x="304320" y="464711"/>
                </a:cubicBezTo>
                <a:cubicBezTo>
                  <a:pt x="306834" y="455153"/>
                  <a:pt x="310050" y="444690"/>
                  <a:pt x="317093" y="437420"/>
                </a:cubicBezTo>
                <a:close/>
                <a:moveTo>
                  <a:pt x="419624" y="377695"/>
                </a:moveTo>
                <a:cubicBezTo>
                  <a:pt x="425128" y="372056"/>
                  <a:pt x="431446" y="366914"/>
                  <a:pt x="437086" y="362045"/>
                </a:cubicBezTo>
                <a:cubicBezTo>
                  <a:pt x="444175" y="355930"/>
                  <a:pt x="455454" y="341888"/>
                  <a:pt x="461365" y="348161"/>
                </a:cubicBezTo>
                <a:cubicBezTo>
                  <a:pt x="472350" y="359758"/>
                  <a:pt x="445035" y="378964"/>
                  <a:pt x="433439" y="391919"/>
                </a:cubicBezTo>
                <a:cubicBezTo>
                  <a:pt x="426645" y="399506"/>
                  <a:pt x="419148" y="412868"/>
                  <a:pt x="409681" y="411124"/>
                </a:cubicBezTo>
                <a:cubicBezTo>
                  <a:pt x="406374" y="410513"/>
                  <a:pt x="405038" y="405530"/>
                  <a:pt x="405514" y="402133"/>
                </a:cubicBezTo>
                <a:cubicBezTo>
                  <a:pt x="406805" y="392938"/>
                  <a:pt x="412558" y="384920"/>
                  <a:pt x="419624" y="377695"/>
                </a:cubicBezTo>
                <a:lnTo>
                  <a:pt x="419624" y="377695"/>
                </a:lnTo>
                <a:close/>
                <a:moveTo>
                  <a:pt x="380419" y="451666"/>
                </a:moveTo>
                <a:cubicBezTo>
                  <a:pt x="380895" y="451167"/>
                  <a:pt x="381416" y="450692"/>
                  <a:pt x="381982" y="450284"/>
                </a:cubicBezTo>
                <a:cubicBezTo>
                  <a:pt x="386444" y="446955"/>
                  <a:pt x="393963" y="447249"/>
                  <a:pt x="397972" y="450443"/>
                </a:cubicBezTo>
                <a:cubicBezTo>
                  <a:pt x="402343" y="453908"/>
                  <a:pt x="404200" y="461608"/>
                  <a:pt x="401799" y="467066"/>
                </a:cubicBezTo>
                <a:cubicBezTo>
                  <a:pt x="398719" y="474065"/>
                  <a:pt x="389433" y="480248"/>
                  <a:pt x="382185" y="479274"/>
                </a:cubicBezTo>
                <a:cubicBezTo>
                  <a:pt x="378653" y="478799"/>
                  <a:pt x="376297" y="474631"/>
                  <a:pt x="375685" y="471121"/>
                </a:cubicBezTo>
                <a:cubicBezTo>
                  <a:pt x="374598" y="464870"/>
                  <a:pt x="375799" y="456490"/>
                  <a:pt x="380419" y="451666"/>
                </a:cubicBezTo>
                <a:lnTo>
                  <a:pt x="380419" y="451666"/>
                </a:lnTo>
                <a:close/>
                <a:moveTo>
                  <a:pt x="447233" y="386256"/>
                </a:moveTo>
                <a:cubicBezTo>
                  <a:pt x="453959" y="379507"/>
                  <a:pt x="461614" y="373075"/>
                  <a:pt x="467367" y="366960"/>
                </a:cubicBezTo>
                <a:cubicBezTo>
                  <a:pt x="473346" y="360641"/>
                  <a:pt x="480163" y="354730"/>
                  <a:pt x="487909" y="350924"/>
                </a:cubicBezTo>
                <a:cubicBezTo>
                  <a:pt x="495882" y="347029"/>
                  <a:pt x="504919" y="343722"/>
                  <a:pt x="513367" y="344606"/>
                </a:cubicBezTo>
                <a:cubicBezTo>
                  <a:pt x="517058" y="344991"/>
                  <a:pt x="522177" y="345987"/>
                  <a:pt x="523038" y="349566"/>
                </a:cubicBezTo>
                <a:cubicBezTo>
                  <a:pt x="526208" y="362679"/>
                  <a:pt x="510037" y="375272"/>
                  <a:pt x="500774" y="386234"/>
                </a:cubicBezTo>
                <a:cubicBezTo>
                  <a:pt x="487434" y="402042"/>
                  <a:pt x="473709" y="423287"/>
                  <a:pt x="453914" y="426911"/>
                </a:cubicBezTo>
                <a:cubicBezTo>
                  <a:pt x="445851" y="428383"/>
                  <a:pt x="434119" y="425507"/>
                  <a:pt x="432216" y="417828"/>
                </a:cubicBezTo>
                <a:cubicBezTo>
                  <a:pt x="429476" y="406685"/>
                  <a:pt x="437380" y="396131"/>
                  <a:pt x="447233" y="386256"/>
                </a:cubicBezTo>
                <a:lnTo>
                  <a:pt x="447233" y="386256"/>
                </a:lnTo>
                <a:close/>
                <a:moveTo>
                  <a:pt x="283460" y="555170"/>
                </a:moveTo>
                <a:cubicBezTo>
                  <a:pt x="288307" y="550255"/>
                  <a:pt x="294309" y="547062"/>
                  <a:pt x="301262" y="547922"/>
                </a:cubicBezTo>
                <a:cubicBezTo>
                  <a:pt x="336549" y="552180"/>
                  <a:pt x="285951" y="581080"/>
                  <a:pt x="299178" y="660825"/>
                </a:cubicBezTo>
                <a:cubicBezTo>
                  <a:pt x="300673" y="669908"/>
                  <a:pt x="277640" y="659263"/>
                  <a:pt x="273699" y="651132"/>
                </a:cubicBezTo>
                <a:cubicBezTo>
                  <a:pt x="261944" y="626921"/>
                  <a:pt x="264435" y="574467"/>
                  <a:pt x="283460" y="555170"/>
                </a:cubicBezTo>
                <a:lnTo>
                  <a:pt x="283460" y="555170"/>
                </a:lnTo>
                <a:close/>
                <a:moveTo>
                  <a:pt x="551303" y="313939"/>
                </a:moveTo>
                <a:cubicBezTo>
                  <a:pt x="561495" y="303566"/>
                  <a:pt x="583849" y="297383"/>
                  <a:pt x="598027" y="294099"/>
                </a:cubicBezTo>
                <a:cubicBezTo>
                  <a:pt x="623144" y="288278"/>
                  <a:pt x="671929" y="279717"/>
                  <a:pt x="672269" y="304971"/>
                </a:cubicBezTo>
                <a:cubicBezTo>
                  <a:pt x="672631" y="332557"/>
                  <a:pt x="619430" y="329091"/>
                  <a:pt x="591708" y="332466"/>
                </a:cubicBezTo>
                <a:cubicBezTo>
                  <a:pt x="576284" y="334323"/>
                  <a:pt x="548789" y="343043"/>
                  <a:pt x="546162" y="328118"/>
                </a:cubicBezTo>
                <a:cubicBezTo>
                  <a:pt x="545211" y="322704"/>
                  <a:pt x="547317" y="317994"/>
                  <a:pt x="551303" y="313939"/>
                </a:cubicBezTo>
                <a:lnTo>
                  <a:pt x="551303" y="313939"/>
                </a:lnTo>
                <a:close/>
                <a:moveTo>
                  <a:pt x="389365" y="497121"/>
                </a:moveTo>
                <a:cubicBezTo>
                  <a:pt x="390883" y="495604"/>
                  <a:pt x="392581" y="494290"/>
                  <a:pt x="394484" y="493271"/>
                </a:cubicBezTo>
                <a:cubicBezTo>
                  <a:pt x="399149" y="490757"/>
                  <a:pt x="406782" y="490259"/>
                  <a:pt x="409681" y="494222"/>
                </a:cubicBezTo>
                <a:cubicBezTo>
                  <a:pt x="418945" y="506815"/>
                  <a:pt x="405695" y="527267"/>
                  <a:pt x="399082" y="542668"/>
                </a:cubicBezTo>
                <a:cubicBezTo>
                  <a:pt x="395639" y="550686"/>
                  <a:pt x="392763" y="562802"/>
                  <a:pt x="384360" y="564592"/>
                </a:cubicBezTo>
                <a:cubicBezTo>
                  <a:pt x="378947" y="565747"/>
                  <a:pt x="373783" y="560084"/>
                  <a:pt x="371835" y="555170"/>
                </a:cubicBezTo>
                <a:cubicBezTo>
                  <a:pt x="367985" y="545499"/>
                  <a:pt x="372605" y="533314"/>
                  <a:pt x="376342" y="522964"/>
                </a:cubicBezTo>
                <a:cubicBezTo>
                  <a:pt x="379536" y="514176"/>
                  <a:pt x="382797" y="503690"/>
                  <a:pt x="389365" y="497121"/>
                </a:cubicBezTo>
                <a:lnTo>
                  <a:pt x="389365" y="497121"/>
                </a:lnTo>
                <a:close/>
                <a:moveTo>
                  <a:pt x="487819" y="445482"/>
                </a:moveTo>
                <a:cubicBezTo>
                  <a:pt x="487978" y="445324"/>
                  <a:pt x="488136" y="445165"/>
                  <a:pt x="488294" y="445007"/>
                </a:cubicBezTo>
                <a:cubicBezTo>
                  <a:pt x="491125" y="442312"/>
                  <a:pt x="495655" y="440545"/>
                  <a:pt x="499166" y="438914"/>
                </a:cubicBezTo>
                <a:cubicBezTo>
                  <a:pt x="504964" y="436242"/>
                  <a:pt x="513367" y="431033"/>
                  <a:pt x="517624" y="435155"/>
                </a:cubicBezTo>
                <a:cubicBezTo>
                  <a:pt x="521678" y="439096"/>
                  <a:pt x="518689" y="448269"/>
                  <a:pt x="514544" y="452821"/>
                </a:cubicBezTo>
                <a:cubicBezTo>
                  <a:pt x="509222" y="458664"/>
                  <a:pt x="499120" y="461427"/>
                  <a:pt x="492144" y="459004"/>
                </a:cubicBezTo>
                <a:cubicBezTo>
                  <a:pt x="488453" y="457713"/>
                  <a:pt x="484920" y="453342"/>
                  <a:pt x="485735" y="449356"/>
                </a:cubicBezTo>
                <a:cubicBezTo>
                  <a:pt x="486029" y="447883"/>
                  <a:pt x="486777" y="446615"/>
                  <a:pt x="487819" y="445482"/>
                </a:cubicBezTo>
                <a:lnTo>
                  <a:pt x="487819" y="445482"/>
                </a:lnTo>
                <a:close/>
                <a:moveTo>
                  <a:pt x="453959" y="500587"/>
                </a:moveTo>
                <a:cubicBezTo>
                  <a:pt x="454820" y="499771"/>
                  <a:pt x="455771" y="499069"/>
                  <a:pt x="456813" y="498526"/>
                </a:cubicBezTo>
                <a:cubicBezTo>
                  <a:pt x="461297" y="496147"/>
                  <a:pt x="467888" y="496963"/>
                  <a:pt x="471217" y="500247"/>
                </a:cubicBezTo>
                <a:cubicBezTo>
                  <a:pt x="476313" y="505298"/>
                  <a:pt x="476177" y="514901"/>
                  <a:pt x="474026" y="522239"/>
                </a:cubicBezTo>
                <a:cubicBezTo>
                  <a:pt x="471535" y="530777"/>
                  <a:pt x="465578" y="544480"/>
                  <a:pt x="457039" y="543483"/>
                </a:cubicBezTo>
                <a:cubicBezTo>
                  <a:pt x="446915" y="542283"/>
                  <a:pt x="446553" y="525183"/>
                  <a:pt x="447686" y="514878"/>
                </a:cubicBezTo>
                <a:cubicBezTo>
                  <a:pt x="448206" y="509941"/>
                  <a:pt x="450245" y="504143"/>
                  <a:pt x="453959" y="500587"/>
                </a:cubicBezTo>
                <a:lnTo>
                  <a:pt x="453959" y="500587"/>
                </a:lnTo>
                <a:close/>
                <a:moveTo>
                  <a:pt x="708325" y="264361"/>
                </a:moveTo>
                <a:cubicBezTo>
                  <a:pt x="714464" y="258337"/>
                  <a:pt x="729729" y="255845"/>
                  <a:pt x="738675" y="253649"/>
                </a:cubicBezTo>
                <a:cubicBezTo>
                  <a:pt x="784040" y="242438"/>
                  <a:pt x="846958" y="267396"/>
                  <a:pt x="893433" y="266513"/>
                </a:cubicBezTo>
                <a:cubicBezTo>
                  <a:pt x="879526" y="267601"/>
                  <a:pt x="865507" y="269140"/>
                  <a:pt x="852371" y="269118"/>
                </a:cubicBezTo>
                <a:cubicBezTo>
                  <a:pt x="772195" y="268982"/>
                  <a:pt x="714849" y="318854"/>
                  <a:pt x="705834" y="271700"/>
                </a:cubicBezTo>
                <a:cubicBezTo>
                  <a:pt x="705268" y="268756"/>
                  <a:pt x="706287" y="266355"/>
                  <a:pt x="708325" y="264361"/>
                </a:cubicBezTo>
                <a:lnTo>
                  <a:pt x="708325" y="264361"/>
                </a:lnTo>
                <a:close/>
                <a:moveTo>
                  <a:pt x="548743" y="428134"/>
                </a:moveTo>
                <a:cubicBezTo>
                  <a:pt x="552798" y="424125"/>
                  <a:pt x="557463" y="420569"/>
                  <a:pt x="561925" y="417444"/>
                </a:cubicBezTo>
                <a:cubicBezTo>
                  <a:pt x="574268" y="408814"/>
                  <a:pt x="589307" y="402858"/>
                  <a:pt x="603802" y="402110"/>
                </a:cubicBezTo>
                <a:cubicBezTo>
                  <a:pt x="609917" y="401794"/>
                  <a:pt x="619838" y="400910"/>
                  <a:pt x="621128" y="406776"/>
                </a:cubicBezTo>
                <a:cubicBezTo>
                  <a:pt x="624231" y="420909"/>
                  <a:pt x="601424" y="430829"/>
                  <a:pt x="589103" y="440024"/>
                </a:cubicBezTo>
                <a:cubicBezTo>
                  <a:pt x="575152" y="450443"/>
                  <a:pt x="558166" y="469785"/>
                  <a:pt x="543013" y="463919"/>
                </a:cubicBezTo>
                <a:cubicBezTo>
                  <a:pt x="537193" y="461654"/>
                  <a:pt x="536264" y="452187"/>
                  <a:pt x="537736" y="445800"/>
                </a:cubicBezTo>
                <a:cubicBezTo>
                  <a:pt x="539276" y="439186"/>
                  <a:pt x="543512" y="433298"/>
                  <a:pt x="548743" y="428134"/>
                </a:cubicBezTo>
                <a:lnTo>
                  <a:pt x="548743" y="428134"/>
                </a:lnTo>
                <a:close/>
                <a:moveTo>
                  <a:pt x="372515" y="604295"/>
                </a:moveTo>
                <a:cubicBezTo>
                  <a:pt x="372764" y="604023"/>
                  <a:pt x="373058" y="604113"/>
                  <a:pt x="373398" y="604589"/>
                </a:cubicBezTo>
                <a:cubicBezTo>
                  <a:pt x="398221" y="640442"/>
                  <a:pt x="379105" y="678899"/>
                  <a:pt x="387146" y="717674"/>
                </a:cubicBezTo>
                <a:cubicBezTo>
                  <a:pt x="396296" y="761861"/>
                  <a:pt x="394144" y="800794"/>
                  <a:pt x="410632" y="834835"/>
                </a:cubicBezTo>
                <a:cubicBezTo>
                  <a:pt x="398538" y="817418"/>
                  <a:pt x="386421" y="799707"/>
                  <a:pt x="380600" y="781181"/>
                </a:cubicBezTo>
                <a:cubicBezTo>
                  <a:pt x="366037" y="734728"/>
                  <a:pt x="369684" y="752122"/>
                  <a:pt x="374553" y="702114"/>
                </a:cubicBezTo>
                <a:cubicBezTo>
                  <a:pt x="375459" y="692760"/>
                  <a:pt x="368846" y="608303"/>
                  <a:pt x="372515" y="604295"/>
                </a:cubicBezTo>
                <a:lnTo>
                  <a:pt x="372515" y="604295"/>
                </a:lnTo>
                <a:close/>
                <a:moveTo>
                  <a:pt x="481953" y="503848"/>
                </a:moveTo>
                <a:cubicBezTo>
                  <a:pt x="482338" y="503463"/>
                  <a:pt x="482791" y="503123"/>
                  <a:pt x="483289" y="502829"/>
                </a:cubicBezTo>
                <a:cubicBezTo>
                  <a:pt x="487819" y="499998"/>
                  <a:pt x="493911" y="506158"/>
                  <a:pt x="495905" y="510733"/>
                </a:cubicBezTo>
                <a:cubicBezTo>
                  <a:pt x="499256" y="518479"/>
                  <a:pt x="500026" y="533631"/>
                  <a:pt x="491646" y="536824"/>
                </a:cubicBezTo>
                <a:cubicBezTo>
                  <a:pt x="488181" y="538138"/>
                  <a:pt x="485735" y="532702"/>
                  <a:pt x="484354" y="529486"/>
                </a:cubicBezTo>
                <a:cubicBezTo>
                  <a:pt x="481160" y="522012"/>
                  <a:pt x="476087" y="509420"/>
                  <a:pt x="481953" y="503848"/>
                </a:cubicBezTo>
                <a:lnTo>
                  <a:pt x="481953" y="503848"/>
                </a:lnTo>
                <a:close/>
                <a:moveTo>
                  <a:pt x="461275" y="573538"/>
                </a:moveTo>
                <a:cubicBezTo>
                  <a:pt x="462928" y="571794"/>
                  <a:pt x="464898" y="570458"/>
                  <a:pt x="467254" y="569755"/>
                </a:cubicBezTo>
                <a:cubicBezTo>
                  <a:pt x="471195" y="568578"/>
                  <a:pt x="474728" y="573039"/>
                  <a:pt x="476879" y="576256"/>
                </a:cubicBezTo>
                <a:cubicBezTo>
                  <a:pt x="485146" y="588645"/>
                  <a:pt x="485463" y="605518"/>
                  <a:pt x="486279" y="620874"/>
                </a:cubicBezTo>
                <a:cubicBezTo>
                  <a:pt x="487253" y="639581"/>
                  <a:pt x="497920" y="668458"/>
                  <a:pt x="480639" y="677495"/>
                </a:cubicBezTo>
                <a:cubicBezTo>
                  <a:pt x="470221" y="682953"/>
                  <a:pt x="458512" y="669093"/>
                  <a:pt x="453257" y="659490"/>
                </a:cubicBezTo>
                <a:cubicBezTo>
                  <a:pt x="444039" y="642661"/>
                  <a:pt x="446779" y="619809"/>
                  <a:pt x="451400" y="600104"/>
                </a:cubicBezTo>
                <a:cubicBezTo>
                  <a:pt x="453393" y="591566"/>
                  <a:pt x="455363" y="579811"/>
                  <a:pt x="461275" y="573538"/>
                </a:cubicBezTo>
                <a:lnTo>
                  <a:pt x="461275" y="573538"/>
                </a:lnTo>
                <a:close/>
                <a:moveTo>
                  <a:pt x="559479" y="495015"/>
                </a:moveTo>
                <a:cubicBezTo>
                  <a:pt x="562673" y="491935"/>
                  <a:pt x="567791" y="489738"/>
                  <a:pt x="571596" y="489534"/>
                </a:cubicBezTo>
                <a:cubicBezTo>
                  <a:pt x="576330" y="489262"/>
                  <a:pt x="583079" y="492728"/>
                  <a:pt x="582671" y="497484"/>
                </a:cubicBezTo>
                <a:cubicBezTo>
                  <a:pt x="582263" y="502285"/>
                  <a:pt x="574880" y="504845"/>
                  <a:pt x="570101" y="505592"/>
                </a:cubicBezTo>
                <a:cubicBezTo>
                  <a:pt x="565277" y="506339"/>
                  <a:pt x="557191" y="506271"/>
                  <a:pt x="556557" y="501538"/>
                </a:cubicBezTo>
                <a:cubicBezTo>
                  <a:pt x="556286" y="499454"/>
                  <a:pt x="557237" y="497439"/>
                  <a:pt x="558867" y="495649"/>
                </a:cubicBezTo>
                <a:cubicBezTo>
                  <a:pt x="559049" y="495445"/>
                  <a:pt x="559253" y="495219"/>
                  <a:pt x="559479" y="495015"/>
                </a:cubicBezTo>
                <a:lnTo>
                  <a:pt x="559479" y="495015"/>
                </a:lnTo>
                <a:close/>
                <a:moveTo>
                  <a:pt x="617187" y="483645"/>
                </a:moveTo>
                <a:cubicBezTo>
                  <a:pt x="617346" y="483487"/>
                  <a:pt x="617482" y="483351"/>
                  <a:pt x="617641" y="483193"/>
                </a:cubicBezTo>
                <a:cubicBezTo>
                  <a:pt x="628218" y="473114"/>
                  <a:pt x="644660" y="472638"/>
                  <a:pt x="658634" y="470170"/>
                </a:cubicBezTo>
                <a:cubicBezTo>
                  <a:pt x="666766" y="468742"/>
                  <a:pt x="680649" y="461699"/>
                  <a:pt x="683095" y="469241"/>
                </a:cubicBezTo>
                <a:cubicBezTo>
                  <a:pt x="685699" y="477258"/>
                  <a:pt x="670366" y="482581"/>
                  <a:pt x="662462" y="486816"/>
                </a:cubicBezTo>
                <a:cubicBezTo>
                  <a:pt x="651704" y="492569"/>
                  <a:pt x="639451" y="496555"/>
                  <a:pt x="627697" y="496532"/>
                </a:cubicBezTo>
                <a:cubicBezTo>
                  <a:pt x="622872" y="496510"/>
                  <a:pt x="616123" y="496714"/>
                  <a:pt x="614153" y="492478"/>
                </a:cubicBezTo>
                <a:cubicBezTo>
                  <a:pt x="612930" y="489828"/>
                  <a:pt x="614923" y="486001"/>
                  <a:pt x="617187" y="483645"/>
                </a:cubicBezTo>
                <a:lnTo>
                  <a:pt x="617187" y="483645"/>
                </a:lnTo>
                <a:close/>
                <a:moveTo>
                  <a:pt x="671861" y="499024"/>
                </a:moveTo>
                <a:cubicBezTo>
                  <a:pt x="682823" y="488016"/>
                  <a:pt x="697885" y="480724"/>
                  <a:pt x="712470" y="476489"/>
                </a:cubicBezTo>
                <a:cubicBezTo>
                  <a:pt x="726195" y="472502"/>
                  <a:pt x="744563" y="466568"/>
                  <a:pt x="754461" y="475628"/>
                </a:cubicBezTo>
                <a:cubicBezTo>
                  <a:pt x="761324" y="481924"/>
                  <a:pt x="760871" y="495627"/>
                  <a:pt x="756205" y="504527"/>
                </a:cubicBezTo>
                <a:cubicBezTo>
                  <a:pt x="749297" y="517732"/>
                  <a:pt x="732515" y="524368"/>
                  <a:pt x="718495" y="528852"/>
                </a:cubicBezTo>
                <a:cubicBezTo>
                  <a:pt x="698655" y="535216"/>
                  <a:pt x="668396" y="547356"/>
                  <a:pt x="657366" y="531185"/>
                </a:cubicBezTo>
                <a:cubicBezTo>
                  <a:pt x="651953" y="523258"/>
                  <a:pt x="661851" y="510462"/>
                  <a:pt x="668600" y="502557"/>
                </a:cubicBezTo>
                <a:cubicBezTo>
                  <a:pt x="669642" y="501357"/>
                  <a:pt x="670729" y="500179"/>
                  <a:pt x="671861" y="499024"/>
                </a:cubicBezTo>
                <a:lnTo>
                  <a:pt x="671861" y="499024"/>
                </a:lnTo>
                <a:close/>
                <a:moveTo>
                  <a:pt x="573317" y="605948"/>
                </a:moveTo>
                <a:cubicBezTo>
                  <a:pt x="574631" y="604702"/>
                  <a:pt x="576103" y="603683"/>
                  <a:pt x="577847" y="602890"/>
                </a:cubicBezTo>
                <a:cubicBezTo>
                  <a:pt x="589171" y="597704"/>
                  <a:pt x="601990" y="609368"/>
                  <a:pt x="609170" y="618450"/>
                </a:cubicBezTo>
                <a:cubicBezTo>
                  <a:pt x="633721" y="649501"/>
                  <a:pt x="654309" y="697358"/>
                  <a:pt x="637345" y="736291"/>
                </a:cubicBezTo>
                <a:cubicBezTo>
                  <a:pt x="632453" y="747502"/>
                  <a:pt x="617641" y="757059"/>
                  <a:pt x="605954" y="755791"/>
                </a:cubicBezTo>
                <a:cubicBezTo>
                  <a:pt x="589647" y="754048"/>
                  <a:pt x="580723" y="734977"/>
                  <a:pt x="574020" y="720437"/>
                </a:cubicBezTo>
                <a:cubicBezTo>
                  <a:pt x="563760" y="698173"/>
                  <a:pt x="561291" y="671516"/>
                  <a:pt x="563669" y="646127"/>
                </a:cubicBezTo>
                <a:cubicBezTo>
                  <a:pt x="564892" y="633126"/>
                  <a:pt x="564190" y="614623"/>
                  <a:pt x="573317" y="605948"/>
                </a:cubicBezTo>
                <a:lnTo>
                  <a:pt x="573317" y="605948"/>
                </a:lnTo>
                <a:close/>
                <a:moveTo>
                  <a:pt x="653584" y="550550"/>
                </a:moveTo>
                <a:cubicBezTo>
                  <a:pt x="663594" y="540086"/>
                  <a:pt x="690728" y="538659"/>
                  <a:pt x="694578" y="551116"/>
                </a:cubicBezTo>
                <a:cubicBezTo>
                  <a:pt x="698338" y="563255"/>
                  <a:pt x="675530" y="579042"/>
                  <a:pt x="662915" y="576731"/>
                </a:cubicBezTo>
                <a:cubicBezTo>
                  <a:pt x="654105" y="575123"/>
                  <a:pt x="646676" y="560719"/>
                  <a:pt x="651817" y="552769"/>
                </a:cubicBezTo>
                <a:cubicBezTo>
                  <a:pt x="652315" y="551999"/>
                  <a:pt x="652927" y="551252"/>
                  <a:pt x="653584" y="550550"/>
                </a:cubicBezTo>
                <a:lnTo>
                  <a:pt x="653584" y="550550"/>
                </a:lnTo>
                <a:close/>
                <a:moveTo>
                  <a:pt x="639338" y="616819"/>
                </a:moveTo>
                <a:cubicBezTo>
                  <a:pt x="640357" y="615778"/>
                  <a:pt x="641535" y="614871"/>
                  <a:pt x="642916" y="614102"/>
                </a:cubicBezTo>
                <a:cubicBezTo>
                  <a:pt x="653539" y="608235"/>
                  <a:pt x="666992" y="622209"/>
                  <a:pt x="671046" y="632832"/>
                </a:cubicBezTo>
                <a:cubicBezTo>
                  <a:pt x="677116" y="648776"/>
                  <a:pt x="665882" y="678786"/>
                  <a:pt x="659495" y="685127"/>
                </a:cubicBezTo>
                <a:cubicBezTo>
                  <a:pt x="653108" y="691469"/>
                  <a:pt x="643777" y="672308"/>
                  <a:pt x="640674" y="662977"/>
                </a:cubicBezTo>
                <a:cubicBezTo>
                  <a:pt x="636145" y="649342"/>
                  <a:pt x="629554" y="626966"/>
                  <a:pt x="639338" y="616819"/>
                </a:cubicBezTo>
                <a:lnTo>
                  <a:pt x="639338" y="61681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21"/>
          <p:cNvSpPr txBox="1">
            <a:spLocks noGrp="1"/>
          </p:cNvSpPr>
          <p:nvPr>
            <p:ph type="subTitle" idx="1"/>
          </p:nvPr>
        </p:nvSpPr>
        <p:spPr>
          <a:xfrm>
            <a:off x="2175700" y="2516825"/>
            <a:ext cx="68280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1pPr>
            <a:lvl2pPr lvl="1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2pPr>
            <a:lvl3pPr lvl="2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3pPr>
            <a:lvl4pPr lvl="3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4pPr>
            <a:lvl5pPr lvl="4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5pPr>
            <a:lvl6pPr lvl="5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6pPr>
            <a:lvl7pPr lvl="6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7pPr>
            <a:lvl8pPr lvl="7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8pPr>
            <a:lvl9pPr lvl="8" rtl="0">
              <a:spcBef>
                <a:spcPts val="2100"/>
              </a:spcBef>
              <a:spcAft>
                <a:spcPts val="2100"/>
              </a:spcAft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503" name="Google Shape;503;p21"/>
          <p:cNvSpPr txBox="1">
            <a:spLocks noGrp="1"/>
          </p:cNvSpPr>
          <p:nvPr>
            <p:ph type="title"/>
          </p:nvPr>
        </p:nvSpPr>
        <p:spPr>
          <a:xfrm>
            <a:off x="2175700" y="1583975"/>
            <a:ext cx="6828000" cy="7635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Font typeface="Aldrich"/>
              <a:buNone/>
              <a:defRPr sz="70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bril Fatface"/>
              <a:buNone/>
              <a:defRPr sz="8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04" name="Google Shape;504;p21"/>
          <p:cNvSpPr txBox="1">
            <a:spLocks noGrp="1"/>
          </p:cNvSpPr>
          <p:nvPr>
            <p:ph type="body" idx="2"/>
          </p:nvPr>
        </p:nvSpPr>
        <p:spPr>
          <a:xfrm>
            <a:off x="2175761" y="3381625"/>
            <a:ext cx="6828000" cy="1341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505" name="Google Shape;505;p21"/>
          <p:cNvSpPr/>
          <p:nvPr/>
        </p:nvSpPr>
        <p:spPr>
          <a:xfrm>
            <a:off x="-218082" y="-126009"/>
            <a:ext cx="3770950" cy="2448713"/>
          </a:xfrm>
          <a:custGeom>
            <a:avLst/>
            <a:gdLst/>
            <a:ahLst/>
            <a:cxnLst/>
            <a:rect l="l" t="t" r="r" b="b"/>
            <a:pathLst>
              <a:path w="530000" h="344162" extrusionOk="0">
                <a:moveTo>
                  <a:pt x="0" y="285644"/>
                </a:moveTo>
                <a:cubicBezTo>
                  <a:pt x="30485" y="336966"/>
                  <a:pt x="53066" y="344984"/>
                  <a:pt x="67289" y="344101"/>
                </a:cubicBezTo>
                <a:cubicBezTo>
                  <a:pt x="137658" y="339729"/>
                  <a:pt x="178698" y="240438"/>
                  <a:pt x="242023" y="99201"/>
                </a:cubicBezTo>
                <a:cubicBezTo>
                  <a:pt x="275769" y="23939"/>
                  <a:pt x="393633" y="27518"/>
                  <a:pt x="393633" y="27518"/>
                </a:cubicBezTo>
                <a:cubicBezTo>
                  <a:pt x="413473" y="29353"/>
                  <a:pt x="441172" y="34879"/>
                  <a:pt x="478860" y="27518"/>
                </a:cubicBezTo>
                <a:cubicBezTo>
                  <a:pt x="500874" y="23215"/>
                  <a:pt x="518336" y="16080"/>
                  <a:pt x="530000" y="10464"/>
                </a:cubicBezTo>
                <a:cubicBezTo>
                  <a:pt x="353341" y="6976"/>
                  <a:pt x="176659" y="3488"/>
                  <a:pt x="0" y="0"/>
                </a:cubicBezTo>
                <a:cubicBezTo>
                  <a:pt x="0" y="95192"/>
                  <a:pt x="0" y="190429"/>
                  <a:pt x="0" y="28564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21"/>
          <p:cNvSpPr/>
          <p:nvPr/>
        </p:nvSpPr>
        <p:spPr>
          <a:xfrm>
            <a:off x="9766028" y="-3"/>
            <a:ext cx="2526201" cy="1584163"/>
          </a:xfrm>
          <a:custGeom>
            <a:avLst/>
            <a:gdLst/>
            <a:ahLst/>
            <a:cxnLst/>
            <a:rect l="l" t="t" r="r" b="b"/>
            <a:pathLst>
              <a:path w="524380" h="328835" extrusionOk="0">
                <a:moveTo>
                  <a:pt x="767" y="0"/>
                </a:moveTo>
                <a:cubicBezTo>
                  <a:pt x="-750" y="12049"/>
                  <a:pt x="-795" y="28786"/>
                  <a:pt x="8083" y="43916"/>
                </a:cubicBezTo>
                <a:cubicBezTo>
                  <a:pt x="22374" y="68331"/>
                  <a:pt x="47967" y="68376"/>
                  <a:pt x="71408" y="82871"/>
                </a:cubicBezTo>
                <a:cubicBezTo>
                  <a:pt x="116162" y="110593"/>
                  <a:pt x="99470" y="157951"/>
                  <a:pt x="132288" y="199761"/>
                </a:cubicBezTo>
                <a:cubicBezTo>
                  <a:pt x="170541" y="248478"/>
                  <a:pt x="230062" y="231129"/>
                  <a:pt x="344166" y="258217"/>
                </a:cubicBezTo>
                <a:cubicBezTo>
                  <a:pt x="389350" y="268930"/>
                  <a:pt x="452109" y="288770"/>
                  <a:pt x="524381" y="328835"/>
                </a:cubicBezTo>
                <a:cubicBezTo>
                  <a:pt x="522750" y="219216"/>
                  <a:pt x="521142" y="109597"/>
                  <a:pt x="519511" y="0"/>
                </a:cubicBezTo>
                <a:cubicBezTo>
                  <a:pt x="346566" y="0"/>
                  <a:pt x="173667" y="0"/>
                  <a:pt x="76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07" name="Google Shape;507;p21"/>
          <p:cNvGrpSpPr/>
          <p:nvPr/>
        </p:nvGrpSpPr>
        <p:grpSpPr>
          <a:xfrm rot="1183279" flipH="1">
            <a:off x="-163579" y="5531576"/>
            <a:ext cx="692381" cy="1447335"/>
            <a:chOff x="3738387" y="3620790"/>
            <a:chExt cx="274291" cy="573370"/>
          </a:xfrm>
        </p:grpSpPr>
        <p:sp>
          <p:nvSpPr>
            <p:cNvPr id="508" name="Google Shape;508;p21"/>
            <p:cNvSpPr/>
            <p:nvPr/>
          </p:nvSpPr>
          <p:spPr>
            <a:xfrm>
              <a:off x="3738387" y="3620790"/>
              <a:ext cx="183105" cy="573370"/>
            </a:xfrm>
            <a:custGeom>
              <a:avLst/>
              <a:gdLst/>
              <a:ahLst/>
              <a:cxnLst/>
              <a:rect l="l" t="t" r="r" b="b"/>
              <a:pathLst>
                <a:path w="183105" h="573370" extrusionOk="0">
                  <a:moveTo>
                    <a:pt x="167673" y="373564"/>
                  </a:moveTo>
                  <a:cubicBezTo>
                    <a:pt x="161829" y="377595"/>
                    <a:pt x="159882" y="387470"/>
                    <a:pt x="158545" y="393834"/>
                  </a:cubicBezTo>
                  <a:cubicBezTo>
                    <a:pt x="156303" y="404411"/>
                    <a:pt x="156054" y="415260"/>
                    <a:pt x="155624" y="426018"/>
                  </a:cubicBezTo>
                  <a:cubicBezTo>
                    <a:pt x="154763" y="447625"/>
                    <a:pt x="149576" y="467850"/>
                    <a:pt x="143756" y="488324"/>
                  </a:cubicBezTo>
                  <a:cubicBezTo>
                    <a:pt x="144163" y="434058"/>
                    <a:pt x="155850" y="378773"/>
                    <a:pt x="146609" y="324915"/>
                  </a:cubicBezTo>
                  <a:cubicBezTo>
                    <a:pt x="145522" y="318573"/>
                    <a:pt x="143982" y="312231"/>
                    <a:pt x="142080" y="305935"/>
                  </a:cubicBezTo>
                  <a:cubicBezTo>
                    <a:pt x="146315" y="298166"/>
                    <a:pt x="149644" y="290036"/>
                    <a:pt x="151388" y="281316"/>
                  </a:cubicBezTo>
                  <a:cubicBezTo>
                    <a:pt x="151909" y="278734"/>
                    <a:pt x="152272" y="276107"/>
                    <a:pt x="152543" y="273480"/>
                  </a:cubicBezTo>
                  <a:cubicBezTo>
                    <a:pt x="152566" y="273434"/>
                    <a:pt x="152589" y="273412"/>
                    <a:pt x="152611" y="273366"/>
                  </a:cubicBezTo>
                  <a:cubicBezTo>
                    <a:pt x="158455" y="260207"/>
                    <a:pt x="172519" y="255361"/>
                    <a:pt x="174739" y="239665"/>
                  </a:cubicBezTo>
                  <a:cubicBezTo>
                    <a:pt x="175713" y="232757"/>
                    <a:pt x="174988" y="221795"/>
                    <a:pt x="165159" y="223653"/>
                  </a:cubicBezTo>
                  <a:cubicBezTo>
                    <a:pt x="154650" y="225623"/>
                    <a:pt x="149916" y="240820"/>
                    <a:pt x="148285" y="249563"/>
                  </a:cubicBezTo>
                  <a:cubicBezTo>
                    <a:pt x="145205" y="266096"/>
                    <a:pt x="145409" y="281384"/>
                    <a:pt x="138999" y="296627"/>
                  </a:cubicBezTo>
                  <a:cubicBezTo>
                    <a:pt x="133383" y="280750"/>
                    <a:pt x="125841" y="264964"/>
                    <a:pt x="117868" y="249178"/>
                  </a:cubicBezTo>
                  <a:cubicBezTo>
                    <a:pt x="118072" y="245010"/>
                    <a:pt x="118344" y="240843"/>
                    <a:pt x="118661" y="236676"/>
                  </a:cubicBezTo>
                  <a:cubicBezTo>
                    <a:pt x="124119" y="221682"/>
                    <a:pt x="134085" y="208886"/>
                    <a:pt x="142216" y="195002"/>
                  </a:cubicBezTo>
                  <a:cubicBezTo>
                    <a:pt x="146926" y="186962"/>
                    <a:pt x="159134" y="167167"/>
                    <a:pt x="145069" y="161165"/>
                  </a:cubicBezTo>
                  <a:cubicBezTo>
                    <a:pt x="120382" y="150611"/>
                    <a:pt x="113724" y="206870"/>
                    <a:pt x="111753" y="235815"/>
                  </a:cubicBezTo>
                  <a:cubicBezTo>
                    <a:pt x="111663" y="236087"/>
                    <a:pt x="111549" y="236359"/>
                    <a:pt x="111459" y="236630"/>
                  </a:cubicBezTo>
                  <a:cubicBezTo>
                    <a:pt x="110847" y="235430"/>
                    <a:pt x="110236" y="234230"/>
                    <a:pt x="109624" y="233029"/>
                  </a:cubicBezTo>
                  <a:cubicBezTo>
                    <a:pt x="109647" y="232961"/>
                    <a:pt x="109692" y="232893"/>
                    <a:pt x="109715" y="232825"/>
                  </a:cubicBezTo>
                  <a:cubicBezTo>
                    <a:pt x="109760" y="232712"/>
                    <a:pt x="109783" y="232576"/>
                    <a:pt x="109828" y="232463"/>
                  </a:cubicBezTo>
                  <a:cubicBezTo>
                    <a:pt x="110372" y="230787"/>
                    <a:pt x="109194" y="228658"/>
                    <a:pt x="107450" y="228273"/>
                  </a:cubicBezTo>
                  <a:cubicBezTo>
                    <a:pt x="107359" y="228250"/>
                    <a:pt x="107246" y="228205"/>
                    <a:pt x="107155" y="228160"/>
                  </a:cubicBezTo>
                  <a:cubicBezTo>
                    <a:pt x="98526" y="211128"/>
                    <a:pt x="90237" y="194051"/>
                    <a:pt x="84212" y="176770"/>
                  </a:cubicBezTo>
                  <a:cubicBezTo>
                    <a:pt x="84733" y="176521"/>
                    <a:pt x="85232" y="176158"/>
                    <a:pt x="85617" y="175592"/>
                  </a:cubicBezTo>
                  <a:cubicBezTo>
                    <a:pt x="97032" y="159308"/>
                    <a:pt x="105955" y="141461"/>
                    <a:pt x="115218" y="123908"/>
                  </a:cubicBezTo>
                  <a:cubicBezTo>
                    <a:pt x="119046" y="116660"/>
                    <a:pt x="131707" y="94737"/>
                    <a:pt x="119476" y="88667"/>
                  </a:cubicBezTo>
                  <a:cubicBezTo>
                    <a:pt x="109579" y="83752"/>
                    <a:pt x="100882" y="98655"/>
                    <a:pt x="98073" y="105518"/>
                  </a:cubicBezTo>
                  <a:cubicBezTo>
                    <a:pt x="90396" y="124361"/>
                    <a:pt x="85934" y="145085"/>
                    <a:pt x="81381" y="164857"/>
                  </a:cubicBezTo>
                  <a:cubicBezTo>
                    <a:pt x="81064" y="166261"/>
                    <a:pt x="81563" y="167416"/>
                    <a:pt x="82423" y="168141"/>
                  </a:cubicBezTo>
                  <a:cubicBezTo>
                    <a:pt x="82197" y="168503"/>
                    <a:pt x="81948" y="168843"/>
                    <a:pt x="81721" y="169205"/>
                  </a:cubicBezTo>
                  <a:cubicBezTo>
                    <a:pt x="73318" y="141801"/>
                    <a:pt x="71303" y="113852"/>
                    <a:pt x="83352" y="84885"/>
                  </a:cubicBezTo>
                  <a:cubicBezTo>
                    <a:pt x="83352" y="84885"/>
                    <a:pt x="83352" y="84885"/>
                    <a:pt x="83352" y="84862"/>
                  </a:cubicBezTo>
                  <a:cubicBezTo>
                    <a:pt x="83963" y="84318"/>
                    <a:pt x="84371" y="83526"/>
                    <a:pt x="84394" y="82461"/>
                  </a:cubicBezTo>
                  <a:cubicBezTo>
                    <a:pt x="84394" y="82121"/>
                    <a:pt x="84371" y="81782"/>
                    <a:pt x="84371" y="81442"/>
                  </a:cubicBezTo>
                  <a:cubicBezTo>
                    <a:pt x="84756" y="81193"/>
                    <a:pt x="85096" y="80853"/>
                    <a:pt x="85390" y="80400"/>
                  </a:cubicBezTo>
                  <a:cubicBezTo>
                    <a:pt x="94540" y="66494"/>
                    <a:pt x="100293" y="50617"/>
                    <a:pt x="100542" y="33857"/>
                  </a:cubicBezTo>
                  <a:cubicBezTo>
                    <a:pt x="100678" y="24956"/>
                    <a:pt x="99840" y="2693"/>
                    <a:pt x="88176" y="201"/>
                  </a:cubicBezTo>
                  <a:cubicBezTo>
                    <a:pt x="77486" y="-2086"/>
                    <a:pt x="74134" y="15716"/>
                    <a:pt x="73183" y="22691"/>
                  </a:cubicBezTo>
                  <a:cubicBezTo>
                    <a:pt x="70510" y="42577"/>
                    <a:pt x="77554" y="62077"/>
                    <a:pt x="77554" y="81895"/>
                  </a:cubicBezTo>
                  <a:cubicBezTo>
                    <a:pt x="77237" y="82212"/>
                    <a:pt x="76965" y="82597"/>
                    <a:pt x="76761" y="83073"/>
                  </a:cubicBezTo>
                  <a:cubicBezTo>
                    <a:pt x="70759" y="97523"/>
                    <a:pt x="68313" y="111927"/>
                    <a:pt x="68381" y="126196"/>
                  </a:cubicBezTo>
                  <a:cubicBezTo>
                    <a:pt x="68019" y="125584"/>
                    <a:pt x="67656" y="124973"/>
                    <a:pt x="67271" y="124361"/>
                  </a:cubicBezTo>
                  <a:cubicBezTo>
                    <a:pt x="59752" y="102913"/>
                    <a:pt x="52708" y="79562"/>
                    <a:pt x="38870" y="61828"/>
                  </a:cubicBezTo>
                  <a:cubicBezTo>
                    <a:pt x="32778" y="54037"/>
                    <a:pt x="8589" y="32091"/>
                    <a:pt x="1115" y="49915"/>
                  </a:cubicBezTo>
                  <a:cubicBezTo>
                    <a:pt x="-4638" y="63618"/>
                    <a:pt x="13322" y="81012"/>
                    <a:pt x="21974" y="89075"/>
                  </a:cubicBezTo>
                  <a:cubicBezTo>
                    <a:pt x="34816" y="101056"/>
                    <a:pt x="51168" y="111655"/>
                    <a:pt x="60884" y="126671"/>
                  </a:cubicBezTo>
                  <a:cubicBezTo>
                    <a:pt x="61949" y="129638"/>
                    <a:pt x="63013" y="132583"/>
                    <a:pt x="64123" y="135504"/>
                  </a:cubicBezTo>
                  <a:cubicBezTo>
                    <a:pt x="64599" y="136772"/>
                    <a:pt x="65595" y="137475"/>
                    <a:pt x="66660" y="137701"/>
                  </a:cubicBezTo>
                  <a:cubicBezTo>
                    <a:pt x="67317" y="138449"/>
                    <a:pt x="68200" y="138834"/>
                    <a:pt x="69106" y="138902"/>
                  </a:cubicBezTo>
                  <a:cubicBezTo>
                    <a:pt x="72073" y="166805"/>
                    <a:pt x="83737" y="194119"/>
                    <a:pt x="96647" y="220301"/>
                  </a:cubicBezTo>
                  <a:cubicBezTo>
                    <a:pt x="93657" y="218126"/>
                    <a:pt x="90622" y="216043"/>
                    <a:pt x="87497" y="214050"/>
                  </a:cubicBezTo>
                  <a:cubicBezTo>
                    <a:pt x="79660" y="209067"/>
                    <a:pt x="71348" y="204696"/>
                    <a:pt x="62764" y="201163"/>
                  </a:cubicBezTo>
                  <a:cubicBezTo>
                    <a:pt x="54316" y="197675"/>
                    <a:pt x="40727" y="195274"/>
                    <a:pt x="37081" y="206802"/>
                  </a:cubicBezTo>
                  <a:cubicBezTo>
                    <a:pt x="33480" y="218172"/>
                    <a:pt x="49628" y="223743"/>
                    <a:pt x="57464" y="226733"/>
                  </a:cubicBezTo>
                  <a:cubicBezTo>
                    <a:pt x="70963" y="231897"/>
                    <a:pt x="85050" y="233324"/>
                    <a:pt x="99251" y="231897"/>
                  </a:cubicBezTo>
                  <a:cubicBezTo>
                    <a:pt x="100701" y="232848"/>
                    <a:pt x="102150" y="233618"/>
                    <a:pt x="103622" y="234184"/>
                  </a:cubicBezTo>
                  <a:cubicBezTo>
                    <a:pt x="105480" y="237808"/>
                    <a:pt x="107314" y="241432"/>
                    <a:pt x="109149" y="245010"/>
                  </a:cubicBezTo>
                  <a:cubicBezTo>
                    <a:pt x="109058" y="245441"/>
                    <a:pt x="108967" y="245848"/>
                    <a:pt x="108877" y="246256"/>
                  </a:cubicBezTo>
                  <a:cubicBezTo>
                    <a:pt x="108560" y="248090"/>
                    <a:pt x="109579" y="249472"/>
                    <a:pt x="110893" y="250106"/>
                  </a:cubicBezTo>
                  <a:cubicBezTo>
                    <a:pt x="110893" y="250129"/>
                    <a:pt x="110893" y="250174"/>
                    <a:pt x="110893" y="250220"/>
                  </a:cubicBezTo>
                  <a:cubicBezTo>
                    <a:pt x="110802" y="252077"/>
                    <a:pt x="112002" y="253141"/>
                    <a:pt x="113407" y="253413"/>
                  </a:cubicBezTo>
                  <a:cubicBezTo>
                    <a:pt x="114901" y="256403"/>
                    <a:pt x="116396" y="259369"/>
                    <a:pt x="117823" y="262314"/>
                  </a:cubicBezTo>
                  <a:cubicBezTo>
                    <a:pt x="130914" y="289243"/>
                    <a:pt x="139203" y="316467"/>
                    <a:pt x="142102" y="345593"/>
                  </a:cubicBezTo>
                  <a:cubicBezTo>
                    <a:pt x="139226" y="342377"/>
                    <a:pt x="136372" y="339138"/>
                    <a:pt x="133519" y="335922"/>
                  </a:cubicBezTo>
                  <a:cubicBezTo>
                    <a:pt x="133519" y="335627"/>
                    <a:pt x="133473" y="335333"/>
                    <a:pt x="133383" y="335016"/>
                  </a:cubicBezTo>
                  <a:cubicBezTo>
                    <a:pt x="130416" y="324280"/>
                    <a:pt x="126384" y="307928"/>
                    <a:pt x="118072" y="299888"/>
                  </a:cubicBezTo>
                  <a:cubicBezTo>
                    <a:pt x="113452" y="295426"/>
                    <a:pt x="106363" y="294905"/>
                    <a:pt x="103554" y="301632"/>
                  </a:cubicBezTo>
                  <a:cubicBezTo>
                    <a:pt x="100701" y="308494"/>
                    <a:pt x="106023" y="314949"/>
                    <a:pt x="110168" y="319819"/>
                  </a:cubicBezTo>
                  <a:cubicBezTo>
                    <a:pt x="120835" y="332343"/>
                    <a:pt x="132024" y="344438"/>
                    <a:pt x="142940" y="356758"/>
                  </a:cubicBezTo>
                  <a:cubicBezTo>
                    <a:pt x="142940" y="356758"/>
                    <a:pt x="142940" y="356758"/>
                    <a:pt x="142940" y="356758"/>
                  </a:cubicBezTo>
                  <a:cubicBezTo>
                    <a:pt x="143076" y="359205"/>
                    <a:pt x="143167" y="361673"/>
                    <a:pt x="143212" y="364142"/>
                  </a:cubicBezTo>
                  <a:cubicBezTo>
                    <a:pt x="143869" y="397503"/>
                    <a:pt x="139656" y="430706"/>
                    <a:pt x="137754" y="463955"/>
                  </a:cubicBezTo>
                  <a:cubicBezTo>
                    <a:pt x="137278" y="472131"/>
                    <a:pt x="136984" y="480329"/>
                    <a:pt x="136916" y="488506"/>
                  </a:cubicBezTo>
                  <a:cubicBezTo>
                    <a:pt x="136576" y="488120"/>
                    <a:pt x="136214" y="487713"/>
                    <a:pt x="135874" y="487328"/>
                  </a:cubicBezTo>
                  <a:cubicBezTo>
                    <a:pt x="133224" y="479809"/>
                    <a:pt x="133043" y="470998"/>
                    <a:pt x="132318" y="463320"/>
                  </a:cubicBezTo>
                  <a:cubicBezTo>
                    <a:pt x="131231" y="451566"/>
                    <a:pt x="130167" y="439811"/>
                    <a:pt x="129034" y="428057"/>
                  </a:cubicBezTo>
                  <a:cubicBezTo>
                    <a:pt x="128015" y="417638"/>
                    <a:pt x="122534" y="397368"/>
                    <a:pt x="107631" y="405340"/>
                  </a:cubicBezTo>
                  <a:cubicBezTo>
                    <a:pt x="93385" y="412950"/>
                    <a:pt x="98232" y="436029"/>
                    <a:pt x="102966" y="447670"/>
                  </a:cubicBezTo>
                  <a:cubicBezTo>
                    <a:pt x="109398" y="463479"/>
                    <a:pt x="118955" y="477997"/>
                    <a:pt x="130076" y="491019"/>
                  </a:cubicBezTo>
                  <a:cubicBezTo>
                    <a:pt x="131661" y="495096"/>
                    <a:pt x="133881" y="498765"/>
                    <a:pt x="137052" y="501914"/>
                  </a:cubicBezTo>
                  <a:cubicBezTo>
                    <a:pt x="137776" y="525400"/>
                    <a:pt x="141015" y="548683"/>
                    <a:pt x="149191" y="571060"/>
                  </a:cubicBezTo>
                  <a:cubicBezTo>
                    <a:pt x="150686" y="575136"/>
                    <a:pt x="157254" y="573370"/>
                    <a:pt x="155737" y="569248"/>
                  </a:cubicBezTo>
                  <a:cubicBezTo>
                    <a:pt x="148195" y="548592"/>
                    <a:pt x="144933" y="527574"/>
                    <a:pt x="143937" y="506375"/>
                  </a:cubicBezTo>
                  <a:cubicBezTo>
                    <a:pt x="146066" y="506239"/>
                    <a:pt x="147606" y="503680"/>
                    <a:pt x="146836" y="501619"/>
                  </a:cubicBezTo>
                  <a:cubicBezTo>
                    <a:pt x="150799" y="487917"/>
                    <a:pt x="155171" y="474214"/>
                    <a:pt x="158228" y="460263"/>
                  </a:cubicBezTo>
                  <a:cubicBezTo>
                    <a:pt x="158273" y="460127"/>
                    <a:pt x="158341" y="459991"/>
                    <a:pt x="158364" y="459855"/>
                  </a:cubicBezTo>
                  <a:cubicBezTo>
                    <a:pt x="161376" y="446991"/>
                    <a:pt x="165340" y="434398"/>
                    <a:pt x="170662" y="422304"/>
                  </a:cubicBezTo>
                  <a:cubicBezTo>
                    <a:pt x="175033" y="412384"/>
                    <a:pt x="180786" y="402735"/>
                    <a:pt x="182779" y="391932"/>
                  </a:cubicBezTo>
                  <a:cubicBezTo>
                    <a:pt x="184455" y="383620"/>
                    <a:pt x="179722" y="365229"/>
                    <a:pt x="167673" y="37356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9" name="Google Shape;509;p21"/>
            <p:cNvSpPr/>
            <p:nvPr/>
          </p:nvSpPr>
          <p:spPr>
            <a:xfrm>
              <a:off x="3915840" y="3695254"/>
              <a:ext cx="96838" cy="472007"/>
            </a:xfrm>
            <a:custGeom>
              <a:avLst/>
              <a:gdLst/>
              <a:ahLst/>
              <a:cxnLst/>
              <a:rect l="l" t="t" r="r" b="b"/>
              <a:pathLst>
                <a:path w="96838" h="472007" extrusionOk="0">
                  <a:moveTo>
                    <a:pt x="48879" y="348655"/>
                  </a:moveTo>
                  <a:cubicBezTo>
                    <a:pt x="47181" y="350897"/>
                    <a:pt x="45618" y="353230"/>
                    <a:pt x="44123" y="355608"/>
                  </a:cubicBezTo>
                  <a:cubicBezTo>
                    <a:pt x="41994" y="308182"/>
                    <a:pt x="42855" y="260642"/>
                    <a:pt x="46660" y="213307"/>
                  </a:cubicBezTo>
                  <a:cubicBezTo>
                    <a:pt x="46728" y="213058"/>
                    <a:pt x="46796" y="212809"/>
                    <a:pt x="46886" y="212582"/>
                  </a:cubicBezTo>
                  <a:cubicBezTo>
                    <a:pt x="54677" y="197996"/>
                    <a:pt x="67881" y="186989"/>
                    <a:pt x="78730" y="174510"/>
                  </a:cubicBezTo>
                  <a:cubicBezTo>
                    <a:pt x="86385" y="165699"/>
                    <a:pt x="102262" y="146584"/>
                    <a:pt x="94969" y="133856"/>
                  </a:cubicBezTo>
                  <a:cubicBezTo>
                    <a:pt x="86182" y="118522"/>
                    <a:pt x="66930" y="142167"/>
                    <a:pt x="62446" y="149642"/>
                  </a:cubicBezTo>
                  <a:cubicBezTo>
                    <a:pt x="57305" y="158203"/>
                    <a:pt x="53432" y="167624"/>
                    <a:pt x="50148" y="177318"/>
                  </a:cubicBezTo>
                  <a:cubicBezTo>
                    <a:pt x="53953" y="143504"/>
                    <a:pt x="59252" y="109825"/>
                    <a:pt x="66070" y="76419"/>
                  </a:cubicBezTo>
                  <a:cubicBezTo>
                    <a:pt x="72366" y="64030"/>
                    <a:pt x="110574" y="4305"/>
                    <a:pt x="87540" y="138"/>
                  </a:cubicBezTo>
                  <a:cubicBezTo>
                    <a:pt x="76692" y="-1832"/>
                    <a:pt x="67474" y="17827"/>
                    <a:pt x="64371" y="24961"/>
                  </a:cubicBezTo>
                  <a:cubicBezTo>
                    <a:pt x="57622" y="40588"/>
                    <a:pt x="56127" y="57280"/>
                    <a:pt x="59003" y="73972"/>
                  </a:cubicBezTo>
                  <a:cubicBezTo>
                    <a:pt x="59071" y="74335"/>
                    <a:pt x="59184" y="74629"/>
                    <a:pt x="59320" y="74924"/>
                  </a:cubicBezTo>
                  <a:cubicBezTo>
                    <a:pt x="59162" y="75286"/>
                    <a:pt x="59003" y="75648"/>
                    <a:pt x="58845" y="76011"/>
                  </a:cubicBezTo>
                  <a:cubicBezTo>
                    <a:pt x="58505" y="76849"/>
                    <a:pt x="58528" y="77596"/>
                    <a:pt x="58777" y="78208"/>
                  </a:cubicBezTo>
                  <a:cubicBezTo>
                    <a:pt x="54474" y="99656"/>
                    <a:pt x="50782" y="121195"/>
                    <a:pt x="47702" y="142802"/>
                  </a:cubicBezTo>
                  <a:cubicBezTo>
                    <a:pt x="42719" y="122033"/>
                    <a:pt x="44259" y="100290"/>
                    <a:pt x="39299" y="79431"/>
                  </a:cubicBezTo>
                  <a:cubicBezTo>
                    <a:pt x="36468" y="67495"/>
                    <a:pt x="27069" y="46341"/>
                    <a:pt x="11486" y="57824"/>
                  </a:cubicBezTo>
                  <a:cubicBezTo>
                    <a:pt x="-1672" y="67540"/>
                    <a:pt x="3537" y="91480"/>
                    <a:pt x="7840" y="104480"/>
                  </a:cubicBezTo>
                  <a:cubicBezTo>
                    <a:pt x="10694" y="113109"/>
                    <a:pt x="14952" y="121263"/>
                    <a:pt x="20772" y="128261"/>
                  </a:cubicBezTo>
                  <a:cubicBezTo>
                    <a:pt x="26684" y="135396"/>
                    <a:pt x="35381" y="139948"/>
                    <a:pt x="41632" y="146607"/>
                  </a:cubicBezTo>
                  <a:cubicBezTo>
                    <a:pt x="42221" y="148804"/>
                    <a:pt x="42855" y="150978"/>
                    <a:pt x="43602" y="153152"/>
                  </a:cubicBezTo>
                  <a:cubicBezTo>
                    <a:pt x="44033" y="154420"/>
                    <a:pt x="44961" y="155123"/>
                    <a:pt x="45980" y="155372"/>
                  </a:cubicBezTo>
                  <a:cubicBezTo>
                    <a:pt x="43557" y="173875"/>
                    <a:pt x="41609" y="192447"/>
                    <a:pt x="40092" y="211042"/>
                  </a:cubicBezTo>
                  <a:cubicBezTo>
                    <a:pt x="38574" y="214032"/>
                    <a:pt x="37238" y="217157"/>
                    <a:pt x="36196" y="220509"/>
                  </a:cubicBezTo>
                  <a:cubicBezTo>
                    <a:pt x="35471" y="222842"/>
                    <a:pt x="37170" y="224427"/>
                    <a:pt x="39073" y="224654"/>
                  </a:cubicBezTo>
                  <a:cubicBezTo>
                    <a:pt x="37804" y="242931"/>
                    <a:pt x="36966" y="261231"/>
                    <a:pt x="36558" y="279531"/>
                  </a:cubicBezTo>
                  <a:cubicBezTo>
                    <a:pt x="29628" y="254618"/>
                    <a:pt x="17873" y="220147"/>
                    <a:pt x="4329" y="230701"/>
                  </a:cubicBezTo>
                  <a:cubicBezTo>
                    <a:pt x="-4889" y="237880"/>
                    <a:pt x="2993" y="259102"/>
                    <a:pt x="6187" y="266939"/>
                  </a:cubicBezTo>
                  <a:cubicBezTo>
                    <a:pt x="12256" y="281796"/>
                    <a:pt x="22358" y="293981"/>
                    <a:pt x="35200" y="303471"/>
                  </a:cubicBezTo>
                  <a:cubicBezTo>
                    <a:pt x="35471" y="303675"/>
                    <a:pt x="35766" y="303811"/>
                    <a:pt x="36038" y="303924"/>
                  </a:cubicBezTo>
                  <a:cubicBezTo>
                    <a:pt x="36083" y="304060"/>
                    <a:pt x="36128" y="304196"/>
                    <a:pt x="36173" y="304332"/>
                  </a:cubicBezTo>
                  <a:cubicBezTo>
                    <a:pt x="36196" y="304399"/>
                    <a:pt x="36241" y="304467"/>
                    <a:pt x="36287" y="304535"/>
                  </a:cubicBezTo>
                  <a:cubicBezTo>
                    <a:pt x="36287" y="325191"/>
                    <a:pt x="36853" y="345869"/>
                    <a:pt x="37963" y="366525"/>
                  </a:cubicBezTo>
                  <a:cubicBezTo>
                    <a:pt x="37804" y="366842"/>
                    <a:pt x="37623" y="367136"/>
                    <a:pt x="37464" y="367453"/>
                  </a:cubicBezTo>
                  <a:cubicBezTo>
                    <a:pt x="36581" y="369084"/>
                    <a:pt x="37147" y="370647"/>
                    <a:pt x="38235" y="371621"/>
                  </a:cubicBezTo>
                  <a:cubicBezTo>
                    <a:pt x="39186" y="387996"/>
                    <a:pt x="40499" y="404325"/>
                    <a:pt x="42153" y="420655"/>
                  </a:cubicBezTo>
                  <a:cubicBezTo>
                    <a:pt x="40839" y="417847"/>
                    <a:pt x="39322" y="415151"/>
                    <a:pt x="37532" y="412660"/>
                  </a:cubicBezTo>
                  <a:cubicBezTo>
                    <a:pt x="34180" y="407949"/>
                    <a:pt x="24441" y="393544"/>
                    <a:pt x="17081" y="397553"/>
                  </a:cubicBezTo>
                  <a:cubicBezTo>
                    <a:pt x="8972" y="401970"/>
                    <a:pt x="14838" y="418458"/>
                    <a:pt x="17420" y="424301"/>
                  </a:cubicBezTo>
                  <a:cubicBezTo>
                    <a:pt x="23309" y="437709"/>
                    <a:pt x="34384" y="447629"/>
                    <a:pt x="45210" y="457074"/>
                  </a:cubicBezTo>
                  <a:cubicBezTo>
                    <a:pt x="45595" y="458637"/>
                    <a:pt x="45958" y="460199"/>
                    <a:pt x="46365" y="461762"/>
                  </a:cubicBezTo>
                  <a:cubicBezTo>
                    <a:pt x="46547" y="462464"/>
                    <a:pt x="46886" y="463008"/>
                    <a:pt x="47316" y="463393"/>
                  </a:cubicBezTo>
                  <a:cubicBezTo>
                    <a:pt x="47611" y="465454"/>
                    <a:pt x="47883" y="467492"/>
                    <a:pt x="48177" y="469553"/>
                  </a:cubicBezTo>
                  <a:cubicBezTo>
                    <a:pt x="48811" y="473857"/>
                    <a:pt x="55357" y="472022"/>
                    <a:pt x="54723" y="467741"/>
                  </a:cubicBezTo>
                  <a:cubicBezTo>
                    <a:pt x="50125" y="436033"/>
                    <a:pt x="46909" y="404144"/>
                    <a:pt x="45006" y="372210"/>
                  </a:cubicBezTo>
                  <a:cubicBezTo>
                    <a:pt x="46705" y="372844"/>
                    <a:pt x="48811" y="372323"/>
                    <a:pt x="49355" y="370035"/>
                  </a:cubicBezTo>
                  <a:cubicBezTo>
                    <a:pt x="50691" y="364305"/>
                    <a:pt x="52231" y="358643"/>
                    <a:pt x="54021" y="353071"/>
                  </a:cubicBezTo>
                  <a:cubicBezTo>
                    <a:pt x="56014" y="350422"/>
                    <a:pt x="58188" y="347885"/>
                    <a:pt x="60679" y="345643"/>
                  </a:cubicBezTo>
                  <a:cubicBezTo>
                    <a:pt x="68108" y="338939"/>
                    <a:pt x="77598" y="334975"/>
                    <a:pt x="84913" y="328113"/>
                  </a:cubicBezTo>
                  <a:cubicBezTo>
                    <a:pt x="92229" y="321273"/>
                    <a:pt x="101288" y="304558"/>
                    <a:pt x="91798" y="295612"/>
                  </a:cubicBezTo>
                  <a:cubicBezTo>
                    <a:pt x="76329" y="281049"/>
                    <a:pt x="58233" y="322043"/>
                    <a:pt x="48879" y="34865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10" name="Google Shape;510;p21"/>
          <p:cNvGrpSpPr/>
          <p:nvPr/>
        </p:nvGrpSpPr>
        <p:grpSpPr>
          <a:xfrm rot="1183279" flipH="1">
            <a:off x="500368" y="5731226"/>
            <a:ext cx="692381" cy="1447335"/>
            <a:chOff x="3738387" y="3620790"/>
            <a:chExt cx="274291" cy="573370"/>
          </a:xfrm>
        </p:grpSpPr>
        <p:sp>
          <p:nvSpPr>
            <p:cNvPr id="511" name="Google Shape;511;p21"/>
            <p:cNvSpPr/>
            <p:nvPr/>
          </p:nvSpPr>
          <p:spPr>
            <a:xfrm>
              <a:off x="3738387" y="3620790"/>
              <a:ext cx="183105" cy="573370"/>
            </a:xfrm>
            <a:custGeom>
              <a:avLst/>
              <a:gdLst/>
              <a:ahLst/>
              <a:cxnLst/>
              <a:rect l="l" t="t" r="r" b="b"/>
              <a:pathLst>
                <a:path w="183105" h="573370" extrusionOk="0">
                  <a:moveTo>
                    <a:pt x="167673" y="373564"/>
                  </a:moveTo>
                  <a:cubicBezTo>
                    <a:pt x="161829" y="377595"/>
                    <a:pt x="159882" y="387470"/>
                    <a:pt x="158545" y="393834"/>
                  </a:cubicBezTo>
                  <a:cubicBezTo>
                    <a:pt x="156303" y="404411"/>
                    <a:pt x="156054" y="415260"/>
                    <a:pt x="155624" y="426018"/>
                  </a:cubicBezTo>
                  <a:cubicBezTo>
                    <a:pt x="154763" y="447625"/>
                    <a:pt x="149576" y="467850"/>
                    <a:pt x="143756" y="488324"/>
                  </a:cubicBezTo>
                  <a:cubicBezTo>
                    <a:pt x="144163" y="434058"/>
                    <a:pt x="155850" y="378773"/>
                    <a:pt x="146609" y="324915"/>
                  </a:cubicBezTo>
                  <a:cubicBezTo>
                    <a:pt x="145522" y="318573"/>
                    <a:pt x="143982" y="312231"/>
                    <a:pt x="142080" y="305935"/>
                  </a:cubicBezTo>
                  <a:cubicBezTo>
                    <a:pt x="146315" y="298166"/>
                    <a:pt x="149644" y="290036"/>
                    <a:pt x="151388" y="281316"/>
                  </a:cubicBezTo>
                  <a:cubicBezTo>
                    <a:pt x="151909" y="278734"/>
                    <a:pt x="152272" y="276107"/>
                    <a:pt x="152543" y="273480"/>
                  </a:cubicBezTo>
                  <a:cubicBezTo>
                    <a:pt x="152566" y="273434"/>
                    <a:pt x="152589" y="273412"/>
                    <a:pt x="152611" y="273366"/>
                  </a:cubicBezTo>
                  <a:cubicBezTo>
                    <a:pt x="158455" y="260207"/>
                    <a:pt x="172519" y="255361"/>
                    <a:pt x="174739" y="239665"/>
                  </a:cubicBezTo>
                  <a:cubicBezTo>
                    <a:pt x="175713" y="232757"/>
                    <a:pt x="174988" y="221795"/>
                    <a:pt x="165159" y="223653"/>
                  </a:cubicBezTo>
                  <a:cubicBezTo>
                    <a:pt x="154650" y="225623"/>
                    <a:pt x="149916" y="240820"/>
                    <a:pt x="148285" y="249563"/>
                  </a:cubicBezTo>
                  <a:cubicBezTo>
                    <a:pt x="145205" y="266096"/>
                    <a:pt x="145409" y="281384"/>
                    <a:pt x="138999" y="296627"/>
                  </a:cubicBezTo>
                  <a:cubicBezTo>
                    <a:pt x="133383" y="280750"/>
                    <a:pt x="125841" y="264964"/>
                    <a:pt x="117868" y="249178"/>
                  </a:cubicBezTo>
                  <a:cubicBezTo>
                    <a:pt x="118072" y="245010"/>
                    <a:pt x="118344" y="240843"/>
                    <a:pt x="118661" y="236676"/>
                  </a:cubicBezTo>
                  <a:cubicBezTo>
                    <a:pt x="124119" y="221682"/>
                    <a:pt x="134085" y="208886"/>
                    <a:pt x="142216" y="195002"/>
                  </a:cubicBezTo>
                  <a:cubicBezTo>
                    <a:pt x="146926" y="186962"/>
                    <a:pt x="159134" y="167167"/>
                    <a:pt x="145069" y="161165"/>
                  </a:cubicBezTo>
                  <a:cubicBezTo>
                    <a:pt x="120382" y="150611"/>
                    <a:pt x="113724" y="206870"/>
                    <a:pt x="111753" y="235815"/>
                  </a:cubicBezTo>
                  <a:cubicBezTo>
                    <a:pt x="111663" y="236087"/>
                    <a:pt x="111549" y="236359"/>
                    <a:pt x="111459" y="236630"/>
                  </a:cubicBezTo>
                  <a:cubicBezTo>
                    <a:pt x="110847" y="235430"/>
                    <a:pt x="110236" y="234230"/>
                    <a:pt x="109624" y="233029"/>
                  </a:cubicBezTo>
                  <a:cubicBezTo>
                    <a:pt x="109647" y="232961"/>
                    <a:pt x="109692" y="232893"/>
                    <a:pt x="109715" y="232825"/>
                  </a:cubicBezTo>
                  <a:cubicBezTo>
                    <a:pt x="109760" y="232712"/>
                    <a:pt x="109783" y="232576"/>
                    <a:pt x="109828" y="232463"/>
                  </a:cubicBezTo>
                  <a:cubicBezTo>
                    <a:pt x="110372" y="230787"/>
                    <a:pt x="109194" y="228658"/>
                    <a:pt x="107450" y="228273"/>
                  </a:cubicBezTo>
                  <a:cubicBezTo>
                    <a:pt x="107359" y="228250"/>
                    <a:pt x="107246" y="228205"/>
                    <a:pt x="107155" y="228160"/>
                  </a:cubicBezTo>
                  <a:cubicBezTo>
                    <a:pt x="98526" y="211128"/>
                    <a:pt x="90237" y="194051"/>
                    <a:pt x="84212" y="176770"/>
                  </a:cubicBezTo>
                  <a:cubicBezTo>
                    <a:pt x="84733" y="176521"/>
                    <a:pt x="85232" y="176158"/>
                    <a:pt x="85617" y="175592"/>
                  </a:cubicBezTo>
                  <a:cubicBezTo>
                    <a:pt x="97032" y="159308"/>
                    <a:pt x="105955" y="141461"/>
                    <a:pt x="115218" y="123908"/>
                  </a:cubicBezTo>
                  <a:cubicBezTo>
                    <a:pt x="119046" y="116660"/>
                    <a:pt x="131707" y="94737"/>
                    <a:pt x="119476" y="88667"/>
                  </a:cubicBezTo>
                  <a:cubicBezTo>
                    <a:pt x="109579" y="83752"/>
                    <a:pt x="100882" y="98655"/>
                    <a:pt x="98073" y="105518"/>
                  </a:cubicBezTo>
                  <a:cubicBezTo>
                    <a:pt x="90396" y="124361"/>
                    <a:pt x="85934" y="145085"/>
                    <a:pt x="81381" y="164857"/>
                  </a:cubicBezTo>
                  <a:cubicBezTo>
                    <a:pt x="81064" y="166261"/>
                    <a:pt x="81563" y="167416"/>
                    <a:pt x="82423" y="168141"/>
                  </a:cubicBezTo>
                  <a:cubicBezTo>
                    <a:pt x="82197" y="168503"/>
                    <a:pt x="81948" y="168843"/>
                    <a:pt x="81721" y="169205"/>
                  </a:cubicBezTo>
                  <a:cubicBezTo>
                    <a:pt x="73318" y="141801"/>
                    <a:pt x="71303" y="113852"/>
                    <a:pt x="83352" y="84885"/>
                  </a:cubicBezTo>
                  <a:cubicBezTo>
                    <a:pt x="83352" y="84885"/>
                    <a:pt x="83352" y="84885"/>
                    <a:pt x="83352" y="84862"/>
                  </a:cubicBezTo>
                  <a:cubicBezTo>
                    <a:pt x="83963" y="84318"/>
                    <a:pt x="84371" y="83526"/>
                    <a:pt x="84394" y="82461"/>
                  </a:cubicBezTo>
                  <a:cubicBezTo>
                    <a:pt x="84394" y="82121"/>
                    <a:pt x="84371" y="81782"/>
                    <a:pt x="84371" y="81442"/>
                  </a:cubicBezTo>
                  <a:cubicBezTo>
                    <a:pt x="84756" y="81193"/>
                    <a:pt x="85096" y="80853"/>
                    <a:pt x="85390" y="80400"/>
                  </a:cubicBezTo>
                  <a:cubicBezTo>
                    <a:pt x="94540" y="66494"/>
                    <a:pt x="100293" y="50617"/>
                    <a:pt x="100542" y="33857"/>
                  </a:cubicBezTo>
                  <a:cubicBezTo>
                    <a:pt x="100678" y="24956"/>
                    <a:pt x="99840" y="2693"/>
                    <a:pt x="88176" y="201"/>
                  </a:cubicBezTo>
                  <a:cubicBezTo>
                    <a:pt x="77486" y="-2086"/>
                    <a:pt x="74134" y="15716"/>
                    <a:pt x="73183" y="22691"/>
                  </a:cubicBezTo>
                  <a:cubicBezTo>
                    <a:pt x="70510" y="42577"/>
                    <a:pt x="77554" y="62077"/>
                    <a:pt x="77554" y="81895"/>
                  </a:cubicBezTo>
                  <a:cubicBezTo>
                    <a:pt x="77237" y="82212"/>
                    <a:pt x="76965" y="82597"/>
                    <a:pt x="76761" y="83073"/>
                  </a:cubicBezTo>
                  <a:cubicBezTo>
                    <a:pt x="70759" y="97523"/>
                    <a:pt x="68313" y="111927"/>
                    <a:pt x="68381" y="126196"/>
                  </a:cubicBezTo>
                  <a:cubicBezTo>
                    <a:pt x="68019" y="125584"/>
                    <a:pt x="67656" y="124973"/>
                    <a:pt x="67271" y="124361"/>
                  </a:cubicBezTo>
                  <a:cubicBezTo>
                    <a:pt x="59752" y="102913"/>
                    <a:pt x="52708" y="79562"/>
                    <a:pt x="38870" y="61828"/>
                  </a:cubicBezTo>
                  <a:cubicBezTo>
                    <a:pt x="32778" y="54037"/>
                    <a:pt x="8589" y="32091"/>
                    <a:pt x="1115" y="49915"/>
                  </a:cubicBezTo>
                  <a:cubicBezTo>
                    <a:pt x="-4638" y="63618"/>
                    <a:pt x="13322" y="81012"/>
                    <a:pt x="21974" y="89075"/>
                  </a:cubicBezTo>
                  <a:cubicBezTo>
                    <a:pt x="34816" y="101056"/>
                    <a:pt x="51168" y="111655"/>
                    <a:pt x="60884" y="126671"/>
                  </a:cubicBezTo>
                  <a:cubicBezTo>
                    <a:pt x="61949" y="129638"/>
                    <a:pt x="63013" y="132583"/>
                    <a:pt x="64123" y="135504"/>
                  </a:cubicBezTo>
                  <a:cubicBezTo>
                    <a:pt x="64599" y="136772"/>
                    <a:pt x="65595" y="137475"/>
                    <a:pt x="66660" y="137701"/>
                  </a:cubicBezTo>
                  <a:cubicBezTo>
                    <a:pt x="67317" y="138449"/>
                    <a:pt x="68200" y="138834"/>
                    <a:pt x="69106" y="138902"/>
                  </a:cubicBezTo>
                  <a:cubicBezTo>
                    <a:pt x="72073" y="166805"/>
                    <a:pt x="83737" y="194119"/>
                    <a:pt x="96647" y="220301"/>
                  </a:cubicBezTo>
                  <a:cubicBezTo>
                    <a:pt x="93657" y="218126"/>
                    <a:pt x="90622" y="216043"/>
                    <a:pt x="87497" y="214050"/>
                  </a:cubicBezTo>
                  <a:cubicBezTo>
                    <a:pt x="79660" y="209067"/>
                    <a:pt x="71348" y="204696"/>
                    <a:pt x="62764" y="201163"/>
                  </a:cubicBezTo>
                  <a:cubicBezTo>
                    <a:pt x="54316" y="197675"/>
                    <a:pt x="40727" y="195274"/>
                    <a:pt x="37081" y="206802"/>
                  </a:cubicBezTo>
                  <a:cubicBezTo>
                    <a:pt x="33480" y="218172"/>
                    <a:pt x="49628" y="223743"/>
                    <a:pt x="57464" y="226733"/>
                  </a:cubicBezTo>
                  <a:cubicBezTo>
                    <a:pt x="70963" y="231897"/>
                    <a:pt x="85050" y="233324"/>
                    <a:pt x="99251" y="231897"/>
                  </a:cubicBezTo>
                  <a:cubicBezTo>
                    <a:pt x="100701" y="232848"/>
                    <a:pt x="102150" y="233618"/>
                    <a:pt x="103622" y="234184"/>
                  </a:cubicBezTo>
                  <a:cubicBezTo>
                    <a:pt x="105480" y="237808"/>
                    <a:pt x="107314" y="241432"/>
                    <a:pt x="109149" y="245010"/>
                  </a:cubicBezTo>
                  <a:cubicBezTo>
                    <a:pt x="109058" y="245441"/>
                    <a:pt x="108967" y="245848"/>
                    <a:pt x="108877" y="246256"/>
                  </a:cubicBezTo>
                  <a:cubicBezTo>
                    <a:pt x="108560" y="248090"/>
                    <a:pt x="109579" y="249472"/>
                    <a:pt x="110893" y="250106"/>
                  </a:cubicBezTo>
                  <a:cubicBezTo>
                    <a:pt x="110893" y="250129"/>
                    <a:pt x="110893" y="250174"/>
                    <a:pt x="110893" y="250220"/>
                  </a:cubicBezTo>
                  <a:cubicBezTo>
                    <a:pt x="110802" y="252077"/>
                    <a:pt x="112002" y="253141"/>
                    <a:pt x="113407" y="253413"/>
                  </a:cubicBezTo>
                  <a:cubicBezTo>
                    <a:pt x="114901" y="256403"/>
                    <a:pt x="116396" y="259369"/>
                    <a:pt x="117823" y="262314"/>
                  </a:cubicBezTo>
                  <a:cubicBezTo>
                    <a:pt x="130914" y="289243"/>
                    <a:pt x="139203" y="316467"/>
                    <a:pt x="142102" y="345593"/>
                  </a:cubicBezTo>
                  <a:cubicBezTo>
                    <a:pt x="139226" y="342377"/>
                    <a:pt x="136372" y="339138"/>
                    <a:pt x="133519" y="335922"/>
                  </a:cubicBezTo>
                  <a:cubicBezTo>
                    <a:pt x="133519" y="335627"/>
                    <a:pt x="133473" y="335333"/>
                    <a:pt x="133383" y="335016"/>
                  </a:cubicBezTo>
                  <a:cubicBezTo>
                    <a:pt x="130416" y="324280"/>
                    <a:pt x="126384" y="307928"/>
                    <a:pt x="118072" y="299888"/>
                  </a:cubicBezTo>
                  <a:cubicBezTo>
                    <a:pt x="113452" y="295426"/>
                    <a:pt x="106363" y="294905"/>
                    <a:pt x="103554" y="301632"/>
                  </a:cubicBezTo>
                  <a:cubicBezTo>
                    <a:pt x="100701" y="308494"/>
                    <a:pt x="106023" y="314949"/>
                    <a:pt x="110168" y="319819"/>
                  </a:cubicBezTo>
                  <a:cubicBezTo>
                    <a:pt x="120835" y="332343"/>
                    <a:pt x="132024" y="344438"/>
                    <a:pt x="142940" y="356758"/>
                  </a:cubicBezTo>
                  <a:cubicBezTo>
                    <a:pt x="142940" y="356758"/>
                    <a:pt x="142940" y="356758"/>
                    <a:pt x="142940" y="356758"/>
                  </a:cubicBezTo>
                  <a:cubicBezTo>
                    <a:pt x="143076" y="359205"/>
                    <a:pt x="143167" y="361673"/>
                    <a:pt x="143212" y="364142"/>
                  </a:cubicBezTo>
                  <a:cubicBezTo>
                    <a:pt x="143869" y="397503"/>
                    <a:pt x="139656" y="430706"/>
                    <a:pt x="137754" y="463955"/>
                  </a:cubicBezTo>
                  <a:cubicBezTo>
                    <a:pt x="137278" y="472131"/>
                    <a:pt x="136984" y="480329"/>
                    <a:pt x="136916" y="488506"/>
                  </a:cubicBezTo>
                  <a:cubicBezTo>
                    <a:pt x="136576" y="488120"/>
                    <a:pt x="136214" y="487713"/>
                    <a:pt x="135874" y="487328"/>
                  </a:cubicBezTo>
                  <a:cubicBezTo>
                    <a:pt x="133224" y="479809"/>
                    <a:pt x="133043" y="470998"/>
                    <a:pt x="132318" y="463320"/>
                  </a:cubicBezTo>
                  <a:cubicBezTo>
                    <a:pt x="131231" y="451566"/>
                    <a:pt x="130167" y="439811"/>
                    <a:pt x="129034" y="428057"/>
                  </a:cubicBezTo>
                  <a:cubicBezTo>
                    <a:pt x="128015" y="417638"/>
                    <a:pt x="122534" y="397368"/>
                    <a:pt x="107631" y="405340"/>
                  </a:cubicBezTo>
                  <a:cubicBezTo>
                    <a:pt x="93385" y="412950"/>
                    <a:pt x="98232" y="436029"/>
                    <a:pt x="102966" y="447670"/>
                  </a:cubicBezTo>
                  <a:cubicBezTo>
                    <a:pt x="109398" y="463479"/>
                    <a:pt x="118955" y="477997"/>
                    <a:pt x="130076" y="491019"/>
                  </a:cubicBezTo>
                  <a:cubicBezTo>
                    <a:pt x="131661" y="495096"/>
                    <a:pt x="133881" y="498765"/>
                    <a:pt x="137052" y="501914"/>
                  </a:cubicBezTo>
                  <a:cubicBezTo>
                    <a:pt x="137776" y="525400"/>
                    <a:pt x="141015" y="548683"/>
                    <a:pt x="149191" y="571060"/>
                  </a:cubicBezTo>
                  <a:cubicBezTo>
                    <a:pt x="150686" y="575136"/>
                    <a:pt x="157254" y="573370"/>
                    <a:pt x="155737" y="569248"/>
                  </a:cubicBezTo>
                  <a:cubicBezTo>
                    <a:pt x="148195" y="548592"/>
                    <a:pt x="144933" y="527574"/>
                    <a:pt x="143937" y="506375"/>
                  </a:cubicBezTo>
                  <a:cubicBezTo>
                    <a:pt x="146066" y="506239"/>
                    <a:pt x="147606" y="503680"/>
                    <a:pt x="146836" y="501619"/>
                  </a:cubicBezTo>
                  <a:cubicBezTo>
                    <a:pt x="150799" y="487917"/>
                    <a:pt x="155171" y="474214"/>
                    <a:pt x="158228" y="460263"/>
                  </a:cubicBezTo>
                  <a:cubicBezTo>
                    <a:pt x="158273" y="460127"/>
                    <a:pt x="158341" y="459991"/>
                    <a:pt x="158364" y="459855"/>
                  </a:cubicBezTo>
                  <a:cubicBezTo>
                    <a:pt x="161376" y="446991"/>
                    <a:pt x="165340" y="434398"/>
                    <a:pt x="170662" y="422304"/>
                  </a:cubicBezTo>
                  <a:cubicBezTo>
                    <a:pt x="175033" y="412384"/>
                    <a:pt x="180786" y="402735"/>
                    <a:pt x="182779" y="391932"/>
                  </a:cubicBezTo>
                  <a:cubicBezTo>
                    <a:pt x="184455" y="383620"/>
                    <a:pt x="179722" y="365229"/>
                    <a:pt x="167673" y="37356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21"/>
            <p:cNvSpPr/>
            <p:nvPr/>
          </p:nvSpPr>
          <p:spPr>
            <a:xfrm>
              <a:off x="3915840" y="3695254"/>
              <a:ext cx="96838" cy="472007"/>
            </a:xfrm>
            <a:custGeom>
              <a:avLst/>
              <a:gdLst/>
              <a:ahLst/>
              <a:cxnLst/>
              <a:rect l="l" t="t" r="r" b="b"/>
              <a:pathLst>
                <a:path w="96838" h="472007" extrusionOk="0">
                  <a:moveTo>
                    <a:pt x="48879" y="348655"/>
                  </a:moveTo>
                  <a:cubicBezTo>
                    <a:pt x="47181" y="350897"/>
                    <a:pt x="45618" y="353230"/>
                    <a:pt x="44123" y="355608"/>
                  </a:cubicBezTo>
                  <a:cubicBezTo>
                    <a:pt x="41994" y="308182"/>
                    <a:pt x="42855" y="260642"/>
                    <a:pt x="46660" y="213307"/>
                  </a:cubicBezTo>
                  <a:cubicBezTo>
                    <a:pt x="46728" y="213058"/>
                    <a:pt x="46796" y="212809"/>
                    <a:pt x="46886" y="212582"/>
                  </a:cubicBezTo>
                  <a:cubicBezTo>
                    <a:pt x="54677" y="197996"/>
                    <a:pt x="67881" y="186989"/>
                    <a:pt x="78730" y="174510"/>
                  </a:cubicBezTo>
                  <a:cubicBezTo>
                    <a:pt x="86385" y="165699"/>
                    <a:pt x="102262" y="146584"/>
                    <a:pt x="94969" y="133856"/>
                  </a:cubicBezTo>
                  <a:cubicBezTo>
                    <a:pt x="86182" y="118522"/>
                    <a:pt x="66930" y="142167"/>
                    <a:pt x="62446" y="149642"/>
                  </a:cubicBezTo>
                  <a:cubicBezTo>
                    <a:pt x="57305" y="158203"/>
                    <a:pt x="53432" y="167624"/>
                    <a:pt x="50148" y="177318"/>
                  </a:cubicBezTo>
                  <a:cubicBezTo>
                    <a:pt x="53953" y="143504"/>
                    <a:pt x="59252" y="109825"/>
                    <a:pt x="66070" y="76419"/>
                  </a:cubicBezTo>
                  <a:cubicBezTo>
                    <a:pt x="72366" y="64030"/>
                    <a:pt x="110574" y="4305"/>
                    <a:pt x="87540" y="138"/>
                  </a:cubicBezTo>
                  <a:cubicBezTo>
                    <a:pt x="76692" y="-1832"/>
                    <a:pt x="67474" y="17827"/>
                    <a:pt x="64371" y="24961"/>
                  </a:cubicBezTo>
                  <a:cubicBezTo>
                    <a:pt x="57622" y="40588"/>
                    <a:pt x="56127" y="57280"/>
                    <a:pt x="59003" y="73972"/>
                  </a:cubicBezTo>
                  <a:cubicBezTo>
                    <a:pt x="59071" y="74335"/>
                    <a:pt x="59184" y="74629"/>
                    <a:pt x="59320" y="74924"/>
                  </a:cubicBezTo>
                  <a:cubicBezTo>
                    <a:pt x="59162" y="75286"/>
                    <a:pt x="59003" y="75648"/>
                    <a:pt x="58845" y="76011"/>
                  </a:cubicBezTo>
                  <a:cubicBezTo>
                    <a:pt x="58505" y="76849"/>
                    <a:pt x="58528" y="77596"/>
                    <a:pt x="58777" y="78208"/>
                  </a:cubicBezTo>
                  <a:cubicBezTo>
                    <a:pt x="54474" y="99656"/>
                    <a:pt x="50782" y="121195"/>
                    <a:pt x="47702" y="142802"/>
                  </a:cubicBezTo>
                  <a:cubicBezTo>
                    <a:pt x="42719" y="122033"/>
                    <a:pt x="44259" y="100290"/>
                    <a:pt x="39299" y="79431"/>
                  </a:cubicBezTo>
                  <a:cubicBezTo>
                    <a:pt x="36468" y="67495"/>
                    <a:pt x="27069" y="46341"/>
                    <a:pt x="11486" y="57824"/>
                  </a:cubicBezTo>
                  <a:cubicBezTo>
                    <a:pt x="-1672" y="67540"/>
                    <a:pt x="3537" y="91480"/>
                    <a:pt x="7840" y="104480"/>
                  </a:cubicBezTo>
                  <a:cubicBezTo>
                    <a:pt x="10694" y="113109"/>
                    <a:pt x="14952" y="121263"/>
                    <a:pt x="20772" y="128261"/>
                  </a:cubicBezTo>
                  <a:cubicBezTo>
                    <a:pt x="26684" y="135396"/>
                    <a:pt x="35381" y="139948"/>
                    <a:pt x="41632" y="146607"/>
                  </a:cubicBezTo>
                  <a:cubicBezTo>
                    <a:pt x="42221" y="148804"/>
                    <a:pt x="42855" y="150978"/>
                    <a:pt x="43602" y="153152"/>
                  </a:cubicBezTo>
                  <a:cubicBezTo>
                    <a:pt x="44033" y="154420"/>
                    <a:pt x="44961" y="155123"/>
                    <a:pt x="45980" y="155372"/>
                  </a:cubicBezTo>
                  <a:cubicBezTo>
                    <a:pt x="43557" y="173875"/>
                    <a:pt x="41609" y="192447"/>
                    <a:pt x="40092" y="211042"/>
                  </a:cubicBezTo>
                  <a:cubicBezTo>
                    <a:pt x="38574" y="214032"/>
                    <a:pt x="37238" y="217157"/>
                    <a:pt x="36196" y="220509"/>
                  </a:cubicBezTo>
                  <a:cubicBezTo>
                    <a:pt x="35471" y="222842"/>
                    <a:pt x="37170" y="224427"/>
                    <a:pt x="39073" y="224654"/>
                  </a:cubicBezTo>
                  <a:cubicBezTo>
                    <a:pt x="37804" y="242931"/>
                    <a:pt x="36966" y="261231"/>
                    <a:pt x="36558" y="279531"/>
                  </a:cubicBezTo>
                  <a:cubicBezTo>
                    <a:pt x="29628" y="254618"/>
                    <a:pt x="17873" y="220147"/>
                    <a:pt x="4329" y="230701"/>
                  </a:cubicBezTo>
                  <a:cubicBezTo>
                    <a:pt x="-4889" y="237880"/>
                    <a:pt x="2993" y="259102"/>
                    <a:pt x="6187" y="266939"/>
                  </a:cubicBezTo>
                  <a:cubicBezTo>
                    <a:pt x="12256" y="281796"/>
                    <a:pt x="22358" y="293981"/>
                    <a:pt x="35200" y="303471"/>
                  </a:cubicBezTo>
                  <a:cubicBezTo>
                    <a:pt x="35471" y="303675"/>
                    <a:pt x="35766" y="303811"/>
                    <a:pt x="36038" y="303924"/>
                  </a:cubicBezTo>
                  <a:cubicBezTo>
                    <a:pt x="36083" y="304060"/>
                    <a:pt x="36128" y="304196"/>
                    <a:pt x="36173" y="304332"/>
                  </a:cubicBezTo>
                  <a:cubicBezTo>
                    <a:pt x="36196" y="304399"/>
                    <a:pt x="36241" y="304467"/>
                    <a:pt x="36287" y="304535"/>
                  </a:cubicBezTo>
                  <a:cubicBezTo>
                    <a:pt x="36287" y="325191"/>
                    <a:pt x="36853" y="345869"/>
                    <a:pt x="37963" y="366525"/>
                  </a:cubicBezTo>
                  <a:cubicBezTo>
                    <a:pt x="37804" y="366842"/>
                    <a:pt x="37623" y="367136"/>
                    <a:pt x="37464" y="367453"/>
                  </a:cubicBezTo>
                  <a:cubicBezTo>
                    <a:pt x="36581" y="369084"/>
                    <a:pt x="37147" y="370647"/>
                    <a:pt x="38235" y="371621"/>
                  </a:cubicBezTo>
                  <a:cubicBezTo>
                    <a:pt x="39186" y="387996"/>
                    <a:pt x="40499" y="404325"/>
                    <a:pt x="42153" y="420655"/>
                  </a:cubicBezTo>
                  <a:cubicBezTo>
                    <a:pt x="40839" y="417847"/>
                    <a:pt x="39322" y="415151"/>
                    <a:pt x="37532" y="412660"/>
                  </a:cubicBezTo>
                  <a:cubicBezTo>
                    <a:pt x="34180" y="407949"/>
                    <a:pt x="24441" y="393544"/>
                    <a:pt x="17081" y="397553"/>
                  </a:cubicBezTo>
                  <a:cubicBezTo>
                    <a:pt x="8972" y="401970"/>
                    <a:pt x="14838" y="418458"/>
                    <a:pt x="17420" y="424301"/>
                  </a:cubicBezTo>
                  <a:cubicBezTo>
                    <a:pt x="23309" y="437709"/>
                    <a:pt x="34384" y="447629"/>
                    <a:pt x="45210" y="457074"/>
                  </a:cubicBezTo>
                  <a:cubicBezTo>
                    <a:pt x="45595" y="458637"/>
                    <a:pt x="45958" y="460199"/>
                    <a:pt x="46365" y="461762"/>
                  </a:cubicBezTo>
                  <a:cubicBezTo>
                    <a:pt x="46547" y="462464"/>
                    <a:pt x="46886" y="463008"/>
                    <a:pt x="47316" y="463393"/>
                  </a:cubicBezTo>
                  <a:cubicBezTo>
                    <a:pt x="47611" y="465454"/>
                    <a:pt x="47883" y="467492"/>
                    <a:pt x="48177" y="469553"/>
                  </a:cubicBezTo>
                  <a:cubicBezTo>
                    <a:pt x="48811" y="473857"/>
                    <a:pt x="55357" y="472022"/>
                    <a:pt x="54723" y="467741"/>
                  </a:cubicBezTo>
                  <a:cubicBezTo>
                    <a:pt x="50125" y="436033"/>
                    <a:pt x="46909" y="404144"/>
                    <a:pt x="45006" y="372210"/>
                  </a:cubicBezTo>
                  <a:cubicBezTo>
                    <a:pt x="46705" y="372844"/>
                    <a:pt x="48811" y="372323"/>
                    <a:pt x="49355" y="370035"/>
                  </a:cubicBezTo>
                  <a:cubicBezTo>
                    <a:pt x="50691" y="364305"/>
                    <a:pt x="52231" y="358643"/>
                    <a:pt x="54021" y="353071"/>
                  </a:cubicBezTo>
                  <a:cubicBezTo>
                    <a:pt x="56014" y="350422"/>
                    <a:pt x="58188" y="347885"/>
                    <a:pt x="60679" y="345643"/>
                  </a:cubicBezTo>
                  <a:cubicBezTo>
                    <a:pt x="68108" y="338939"/>
                    <a:pt x="77598" y="334975"/>
                    <a:pt x="84913" y="328113"/>
                  </a:cubicBezTo>
                  <a:cubicBezTo>
                    <a:pt x="92229" y="321273"/>
                    <a:pt x="101288" y="304558"/>
                    <a:pt x="91798" y="295612"/>
                  </a:cubicBezTo>
                  <a:cubicBezTo>
                    <a:pt x="76329" y="281049"/>
                    <a:pt x="58233" y="322043"/>
                    <a:pt x="48879" y="34865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13" name="Google Shape;513;p21"/>
          <p:cNvGrpSpPr/>
          <p:nvPr/>
        </p:nvGrpSpPr>
        <p:grpSpPr>
          <a:xfrm flipH="1">
            <a:off x="1688166" y="265571"/>
            <a:ext cx="1888669" cy="811681"/>
            <a:chOff x="2828471" y="3147219"/>
            <a:chExt cx="725797" cy="311921"/>
          </a:xfrm>
        </p:grpSpPr>
        <p:sp>
          <p:nvSpPr>
            <p:cNvPr id="514" name="Google Shape;514;p21"/>
            <p:cNvSpPr/>
            <p:nvPr/>
          </p:nvSpPr>
          <p:spPr>
            <a:xfrm>
              <a:off x="2917965" y="3183367"/>
              <a:ext cx="413147" cy="59662"/>
            </a:xfrm>
            <a:custGeom>
              <a:avLst/>
              <a:gdLst/>
              <a:ahLst/>
              <a:cxnLst/>
              <a:rect l="l" t="t" r="r" b="b"/>
              <a:pathLst>
                <a:path w="413147" h="59662" extrusionOk="0">
                  <a:moveTo>
                    <a:pt x="61767" y="30380"/>
                  </a:moveTo>
                  <a:cubicBezTo>
                    <a:pt x="46162" y="31762"/>
                    <a:pt x="30489" y="32826"/>
                    <a:pt x="14907" y="34570"/>
                  </a:cubicBezTo>
                  <a:cubicBezTo>
                    <a:pt x="9766" y="35137"/>
                    <a:pt x="4738" y="36812"/>
                    <a:pt x="1861" y="41455"/>
                  </a:cubicBezTo>
                  <a:cubicBezTo>
                    <a:pt x="-1060" y="46166"/>
                    <a:pt x="-494" y="51964"/>
                    <a:pt x="3220" y="56018"/>
                  </a:cubicBezTo>
                  <a:cubicBezTo>
                    <a:pt x="6278" y="59370"/>
                    <a:pt x="11419" y="60322"/>
                    <a:pt x="15654" y="59234"/>
                  </a:cubicBezTo>
                  <a:cubicBezTo>
                    <a:pt x="18282" y="58555"/>
                    <a:pt x="20637" y="56675"/>
                    <a:pt x="22132" y="54274"/>
                  </a:cubicBezTo>
                  <a:cubicBezTo>
                    <a:pt x="23695" y="54138"/>
                    <a:pt x="25280" y="54003"/>
                    <a:pt x="26843" y="53844"/>
                  </a:cubicBezTo>
                  <a:cubicBezTo>
                    <a:pt x="33411" y="53255"/>
                    <a:pt x="39979" y="52667"/>
                    <a:pt x="46547" y="52100"/>
                  </a:cubicBezTo>
                  <a:cubicBezTo>
                    <a:pt x="59298" y="50968"/>
                    <a:pt x="72072" y="49835"/>
                    <a:pt x="84823" y="48703"/>
                  </a:cubicBezTo>
                  <a:cubicBezTo>
                    <a:pt x="110529" y="46415"/>
                    <a:pt x="136258" y="44128"/>
                    <a:pt x="161964" y="41840"/>
                  </a:cubicBezTo>
                  <a:cubicBezTo>
                    <a:pt x="213399" y="37265"/>
                    <a:pt x="264812" y="32690"/>
                    <a:pt x="316247" y="28115"/>
                  </a:cubicBezTo>
                  <a:cubicBezTo>
                    <a:pt x="345146" y="25556"/>
                    <a:pt x="374046" y="22974"/>
                    <a:pt x="402946" y="20415"/>
                  </a:cubicBezTo>
                  <a:cubicBezTo>
                    <a:pt x="408245" y="19939"/>
                    <a:pt x="413409" y="16066"/>
                    <a:pt x="413137" y="10223"/>
                  </a:cubicBezTo>
                  <a:cubicBezTo>
                    <a:pt x="412911" y="5104"/>
                    <a:pt x="408630" y="-467"/>
                    <a:pt x="402946" y="31"/>
                  </a:cubicBezTo>
                  <a:cubicBezTo>
                    <a:pt x="346075" y="5082"/>
                    <a:pt x="289204" y="10155"/>
                    <a:pt x="232334" y="15206"/>
                  </a:cubicBezTo>
                  <a:cubicBezTo>
                    <a:pt x="175463" y="20256"/>
                    <a:pt x="118638" y="25307"/>
                    <a:pt x="61767" y="3038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21"/>
            <p:cNvSpPr/>
            <p:nvPr/>
          </p:nvSpPr>
          <p:spPr>
            <a:xfrm>
              <a:off x="2839418" y="3256506"/>
              <a:ext cx="340807" cy="49392"/>
            </a:xfrm>
            <a:custGeom>
              <a:avLst/>
              <a:gdLst/>
              <a:ahLst/>
              <a:cxnLst/>
              <a:rect l="l" t="t" r="r" b="b"/>
              <a:pathLst>
                <a:path w="340807" h="49392" extrusionOk="0">
                  <a:moveTo>
                    <a:pt x="74904" y="39931"/>
                  </a:moveTo>
                  <a:cubicBezTo>
                    <a:pt x="75652" y="39841"/>
                    <a:pt x="76376" y="39728"/>
                    <a:pt x="77124" y="39637"/>
                  </a:cubicBezTo>
                  <a:cubicBezTo>
                    <a:pt x="78234" y="39501"/>
                    <a:pt x="79343" y="39343"/>
                    <a:pt x="80453" y="39207"/>
                  </a:cubicBezTo>
                  <a:cubicBezTo>
                    <a:pt x="83216" y="38844"/>
                    <a:pt x="86002" y="38482"/>
                    <a:pt x="88765" y="38142"/>
                  </a:cubicBezTo>
                  <a:cubicBezTo>
                    <a:pt x="93952" y="37485"/>
                    <a:pt x="99116" y="36851"/>
                    <a:pt x="104302" y="36217"/>
                  </a:cubicBezTo>
                  <a:cubicBezTo>
                    <a:pt x="114652" y="34972"/>
                    <a:pt x="125025" y="33794"/>
                    <a:pt x="135399" y="32684"/>
                  </a:cubicBezTo>
                  <a:cubicBezTo>
                    <a:pt x="176913" y="28267"/>
                    <a:pt x="218542" y="24983"/>
                    <a:pt x="260215" y="22877"/>
                  </a:cubicBezTo>
                  <a:cubicBezTo>
                    <a:pt x="283656" y="21677"/>
                    <a:pt x="307120" y="20861"/>
                    <a:pt x="330607" y="20386"/>
                  </a:cubicBezTo>
                  <a:cubicBezTo>
                    <a:pt x="335929" y="20273"/>
                    <a:pt x="341048" y="15766"/>
                    <a:pt x="340799" y="10194"/>
                  </a:cubicBezTo>
                  <a:cubicBezTo>
                    <a:pt x="340550" y="4758"/>
                    <a:pt x="336314" y="-111"/>
                    <a:pt x="330607" y="2"/>
                  </a:cubicBezTo>
                  <a:cubicBezTo>
                    <a:pt x="288503" y="840"/>
                    <a:pt x="246422" y="2856"/>
                    <a:pt x="204432" y="6027"/>
                  </a:cubicBezTo>
                  <a:cubicBezTo>
                    <a:pt x="162622" y="9197"/>
                    <a:pt x="120903" y="13501"/>
                    <a:pt x="79343" y="18981"/>
                  </a:cubicBezTo>
                  <a:cubicBezTo>
                    <a:pt x="55336" y="22130"/>
                    <a:pt x="31396" y="25640"/>
                    <a:pt x="7502" y="29536"/>
                  </a:cubicBezTo>
                  <a:cubicBezTo>
                    <a:pt x="2225" y="30396"/>
                    <a:pt x="-1195" y="37236"/>
                    <a:pt x="390" y="42083"/>
                  </a:cubicBezTo>
                  <a:cubicBezTo>
                    <a:pt x="2247" y="47790"/>
                    <a:pt x="7275" y="50123"/>
                    <a:pt x="12938" y="49195"/>
                  </a:cubicBezTo>
                  <a:cubicBezTo>
                    <a:pt x="33525" y="45843"/>
                    <a:pt x="54135" y="42763"/>
                    <a:pt x="74791" y="39977"/>
                  </a:cubicBezTo>
                  <a:cubicBezTo>
                    <a:pt x="74814" y="39931"/>
                    <a:pt x="74859" y="39931"/>
                    <a:pt x="74904" y="39931"/>
                  </a:cubicBezTo>
                  <a:close/>
                  <a:moveTo>
                    <a:pt x="74338" y="39999"/>
                  </a:moveTo>
                  <a:cubicBezTo>
                    <a:pt x="74293" y="40022"/>
                    <a:pt x="74270" y="40022"/>
                    <a:pt x="74338" y="39999"/>
                  </a:cubicBezTo>
                  <a:lnTo>
                    <a:pt x="74338" y="3999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6" name="Google Shape;516;p21"/>
            <p:cNvSpPr/>
            <p:nvPr/>
          </p:nvSpPr>
          <p:spPr>
            <a:xfrm>
              <a:off x="3002692" y="3286199"/>
              <a:ext cx="370816" cy="51090"/>
            </a:xfrm>
            <a:custGeom>
              <a:avLst/>
              <a:gdLst/>
              <a:ahLst/>
              <a:cxnLst/>
              <a:rect l="l" t="t" r="r" b="b"/>
              <a:pathLst>
                <a:path w="370816" h="51090" extrusionOk="0">
                  <a:moveTo>
                    <a:pt x="222709" y="5958"/>
                  </a:moveTo>
                  <a:cubicBezTo>
                    <a:pt x="177004" y="9265"/>
                    <a:pt x="131390" y="13862"/>
                    <a:pt x="85957" y="19774"/>
                  </a:cubicBezTo>
                  <a:cubicBezTo>
                    <a:pt x="59752" y="23193"/>
                    <a:pt x="33593" y="26998"/>
                    <a:pt x="7502" y="31234"/>
                  </a:cubicBezTo>
                  <a:cubicBezTo>
                    <a:pt x="2225" y="32094"/>
                    <a:pt x="-1195" y="38934"/>
                    <a:pt x="390" y="43781"/>
                  </a:cubicBezTo>
                  <a:cubicBezTo>
                    <a:pt x="2247" y="49489"/>
                    <a:pt x="7275" y="51821"/>
                    <a:pt x="12937" y="50893"/>
                  </a:cubicBezTo>
                  <a:cubicBezTo>
                    <a:pt x="24330" y="49036"/>
                    <a:pt x="35745" y="47269"/>
                    <a:pt x="47182" y="45570"/>
                  </a:cubicBezTo>
                  <a:cubicBezTo>
                    <a:pt x="52708" y="44755"/>
                    <a:pt x="58235" y="43962"/>
                    <a:pt x="63784" y="43170"/>
                  </a:cubicBezTo>
                  <a:cubicBezTo>
                    <a:pt x="66547" y="42785"/>
                    <a:pt x="69310" y="42400"/>
                    <a:pt x="72096" y="42015"/>
                  </a:cubicBezTo>
                  <a:cubicBezTo>
                    <a:pt x="73387" y="41833"/>
                    <a:pt x="74678" y="41652"/>
                    <a:pt x="75969" y="41494"/>
                  </a:cubicBezTo>
                  <a:cubicBezTo>
                    <a:pt x="76580" y="41403"/>
                    <a:pt x="77192" y="41335"/>
                    <a:pt x="77803" y="41245"/>
                  </a:cubicBezTo>
                  <a:cubicBezTo>
                    <a:pt x="78007" y="41222"/>
                    <a:pt x="79071" y="41086"/>
                    <a:pt x="79343" y="41041"/>
                  </a:cubicBezTo>
                  <a:cubicBezTo>
                    <a:pt x="101879" y="38051"/>
                    <a:pt x="124437" y="35378"/>
                    <a:pt x="147040" y="33023"/>
                  </a:cubicBezTo>
                  <a:cubicBezTo>
                    <a:pt x="192428" y="28289"/>
                    <a:pt x="237952" y="24870"/>
                    <a:pt x="283543" y="22741"/>
                  </a:cubicBezTo>
                  <a:cubicBezTo>
                    <a:pt x="309227" y="21540"/>
                    <a:pt x="334910" y="20770"/>
                    <a:pt x="360616" y="20385"/>
                  </a:cubicBezTo>
                  <a:cubicBezTo>
                    <a:pt x="365939" y="20317"/>
                    <a:pt x="371057" y="15742"/>
                    <a:pt x="370808" y="10193"/>
                  </a:cubicBezTo>
                  <a:cubicBezTo>
                    <a:pt x="370559" y="4735"/>
                    <a:pt x="366324" y="-89"/>
                    <a:pt x="360616" y="1"/>
                  </a:cubicBezTo>
                  <a:cubicBezTo>
                    <a:pt x="314572" y="658"/>
                    <a:pt x="268595" y="2651"/>
                    <a:pt x="222709" y="595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7" name="Google Shape;517;p21"/>
            <p:cNvSpPr/>
            <p:nvPr/>
          </p:nvSpPr>
          <p:spPr>
            <a:xfrm>
              <a:off x="2874045" y="3364012"/>
              <a:ext cx="326760" cy="46340"/>
            </a:xfrm>
            <a:custGeom>
              <a:avLst/>
              <a:gdLst/>
              <a:ahLst/>
              <a:cxnLst/>
              <a:rect l="l" t="t" r="r" b="b"/>
              <a:pathLst>
                <a:path w="326760" h="46340" extrusionOk="0">
                  <a:moveTo>
                    <a:pt x="319217" y="20098"/>
                  </a:moveTo>
                  <a:cubicBezTo>
                    <a:pt x="324291" y="18467"/>
                    <a:pt x="328073" y="12964"/>
                    <a:pt x="326329" y="7551"/>
                  </a:cubicBezTo>
                  <a:cubicBezTo>
                    <a:pt x="324698" y="2478"/>
                    <a:pt x="319217" y="-1328"/>
                    <a:pt x="313782" y="439"/>
                  </a:cubicBezTo>
                  <a:cubicBezTo>
                    <a:pt x="304111" y="3565"/>
                    <a:pt x="294259" y="6056"/>
                    <a:pt x="284293" y="7981"/>
                  </a:cubicBezTo>
                  <a:cubicBezTo>
                    <a:pt x="279265" y="8955"/>
                    <a:pt x="274215" y="9748"/>
                    <a:pt x="269164" y="10473"/>
                  </a:cubicBezTo>
                  <a:cubicBezTo>
                    <a:pt x="268552" y="10540"/>
                    <a:pt x="267941" y="10631"/>
                    <a:pt x="267352" y="10699"/>
                  </a:cubicBezTo>
                  <a:cubicBezTo>
                    <a:pt x="266197" y="10835"/>
                    <a:pt x="265042" y="10971"/>
                    <a:pt x="263887" y="11106"/>
                  </a:cubicBezTo>
                  <a:cubicBezTo>
                    <a:pt x="261237" y="11401"/>
                    <a:pt x="258587" y="11673"/>
                    <a:pt x="255937" y="11922"/>
                  </a:cubicBezTo>
                  <a:cubicBezTo>
                    <a:pt x="235553" y="13779"/>
                    <a:pt x="215034" y="13983"/>
                    <a:pt x="194582" y="13688"/>
                  </a:cubicBezTo>
                  <a:cubicBezTo>
                    <a:pt x="153701" y="13100"/>
                    <a:pt x="112662" y="10427"/>
                    <a:pt x="71872" y="14730"/>
                  </a:cubicBezTo>
                  <a:cubicBezTo>
                    <a:pt x="60072" y="15976"/>
                    <a:pt x="48295" y="17697"/>
                    <a:pt x="36676" y="20234"/>
                  </a:cubicBezTo>
                  <a:cubicBezTo>
                    <a:pt x="31172" y="21434"/>
                    <a:pt x="25714" y="22816"/>
                    <a:pt x="20301" y="24401"/>
                  </a:cubicBezTo>
                  <a:cubicBezTo>
                    <a:pt x="17968" y="22431"/>
                    <a:pt x="14775" y="21366"/>
                    <a:pt x="11264" y="21819"/>
                  </a:cubicBezTo>
                  <a:cubicBezTo>
                    <a:pt x="3994" y="22793"/>
                    <a:pt x="-1691" y="29316"/>
                    <a:pt x="461" y="36881"/>
                  </a:cubicBezTo>
                  <a:cubicBezTo>
                    <a:pt x="2907" y="45465"/>
                    <a:pt x="12261" y="47526"/>
                    <a:pt x="19916" y="45759"/>
                  </a:cubicBezTo>
                  <a:cubicBezTo>
                    <a:pt x="25238" y="44536"/>
                    <a:pt x="30447" y="42656"/>
                    <a:pt x="35770" y="41343"/>
                  </a:cubicBezTo>
                  <a:cubicBezTo>
                    <a:pt x="41251" y="40006"/>
                    <a:pt x="46800" y="38828"/>
                    <a:pt x="52349" y="37855"/>
                  </a:cubicBezTo>
                  <a:cubicBezTo>
                    <a:pt x="55135" y="37356"/>
                    <a:pt x="57920" y="36903"/>
                    <a:pt x="60706" y="36496"/>
                  </a:cubicBezTo>
                  <a:cubicBezTo>
                    <a:pt x="61363" y="36405"/>
                    <a:pt x="62020" y="36292"/>
                    <a:pt x="62676" y="36201"/>
                  </a:cubicBezTo>
                  <a:cubicBezTo>
                    <a:pt x="62812" y="36179"/>
                    <a:pt x="63424" y="36088"/>
                    <a:pt x="63832" y="36043"/>
                  </a:cubicBezTo>
                  <a:cubicBezTo>
                    <a:pt x="64217" y="35997"/>
                    <a:pt x="64783" y="35930"/>
                    <a:pt x="64919" y="35907"/>
                  </a:cubicBezTo>
                  <a:cubicBezTo>
                    <a:pt x="65915" y="35771"/>
                    <a:pt x="66889" y="35658"/>
                    <a:pt x="67886" y="35544"/>
                  </a:cubicBezTo>
                  <a:cubicBezTo>
                    <a:pt x="79323" y="34208"/>
                    <a:pt x="90829" y="33461"/>
                    <a:pt x="102357" y="33076"/>
                  </a:cubicBezTo>
                  <a:cubicBezTo>
                    <a:pt x="148719" y="31536"/>
                    <a:pt x="195103" y="35952"/>
                    <a:pt x="241442" y="33370"/>
                  </a:cubicBezTo>
                  <a:cubicBezTo>
                    <a:pt x="267737" y="31898"/>
                    <a:pt x="294100" y="28206"/>
                    <a:pt x="319217" y="20098"/>
                  </a:cubicBezTo>
                  <a:close/>
                  <a:moveTo>
                    <a:pt x="14458" y="26032"/>
                  </a:moveTo>
                  <a:cubicBezTo>
                    <a:pt x="14412" y="26032"/>
                    <a:pt x="14390" y="26055"/>
                    <a:pt x="14367" y="26055"/>
                  </a:cubicBezTo>
                  <a:cubicBezTo>
                    <a:pt x="14254" y="26009"/>
                    <a:pt x="14254" y="25987"/>
                    <a:pt x="14458" y="2603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8" name="Google Shape;518;p21"/>
            <p:cNvSpPr/>
            <p:nvPr/>
          </p:nvSpPr>
          <p:spPr>
            <a:xfrm>
              <a:off x="3109035" y="3412482"/>
              <a:ext cx="294617" cy="46658"/>
            </a:xfrm>
            <a:custGeom>
              <a:avLst/>
              <a:gdLst/>
              <a:ahLst/>
              <a:cxnLst/>
              <a:rect l="l" t="t" r="r" b="b"/>
              <a:pathLst>
                <a:path w="294617" h="46658" extrusionOk="0">
                  <a:moveTo>
                    <a:pt x="284396" y="2136"/>
                  </a:moveTo>
                  <a:cubicBezTo>
                    <a:pt x="211943" y="-4568"/>
                    <a:pt x="139399" y="5646"/>
                    <a:pt x="67943" y="17038"/>
                  </a:cubicBezTo>
                  <a:cubicBezTo>
                    <a:pt x="47786" y="20255"/>
                    <a:pt x="27629" y="23539"/>
                    <a:pt x="7494" y="26800"/>
                  </a:cubicBezTo>
                  <a:cubicBezTo>
                    <a:pt x="2217" y="27661"/>
                    <a:pt x="-1180" y="34500"/>
                    <a:pt x="382" y="39347"/>
                  </a:cubicBezTo>
                  <a:cubicBezTo>
                    <a:pt x="2239" y="45077"/>
                    <a:pt x="7267" y="47388"/>
                    <a:pt x="12930" y="46459"/>
                  </a:cubicBezTo>
                  <a:cubicBezTo>
                    <a:pt x="48511" y="40706"/>
                    <a:pt x="84046" y="34682"/>
                    <a:pt x="119740" y="29699"/>
                  </a:cubicBezTo>
                  <a:cubicBezTo>
                    <a:pt x="128030" y="28544"/>
                    <a:pt x="135481" y="27547"/>
                    <a:pt x="144699" y="26460"/>
                  </a:cubicBezTo>
                  <a:cubicBezTo>
                    <a:pt x="153555" y="25396"/>
                    <a:pt x="162410" y="24445"/>
                    <a:pt x="171289" y="23629"/>
                  </a:cubicBezTo>
                  <a:cubicBezTo>
                    <a:pt x="189000" y="21999"/>
                    <a:pt x="206756" y="20866"/>
                    <a:pt x="224536" y="20526"/>
                  </a:cubicBezTo>
                  <a:cubicBezTo>
                    <a:pt x="244512" y="20119"/>
                    <a:pt x="264533" y="20730"/>
                    <a:pt x="284419" y="22565"/>
                  </a:cubicBezTo>
                  <a:cubicBezTo>
                    <a:pt x="289741" y="23063"/>
                    <a:pt x="294837" y="17537"/>
                    <a:pt x="294610" y="12373"/>
                  </a:cubicBezTo>
                  <a:cubicBezTo>
                    <a:pt x="294316" y="6394"/>
                    <a:pt x="290081" y="2657"/>
                    <a:pt x="284396" y="213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519;p21"/>
            <p:cNvSpPr/>
            <p:nvPr/>
          </p:nvSpPr>
          <p:spPr>
            <a:xfrm>
              <a:off x="3277507" y="3243855"/>
              <a:ext cx="228813" cy="23599"/>
            </a:xfrm>
            <a:custGeom>
              <a:avLst/>
              <a:gdLst/>
              <a:ahLst/>
              <a:cxnLst/>
              <a:rect l="l" t="t" r="r" b="b"/>
              <a:pathLst>
                <a:path w="228813" h="23599" extrusionOk="0">
                  <a:moveTo>
                    <a:pt x="9" y="13401"/>
                  </a:moveTo>
                  <a:cubicBezTo>
                    <a:pt x="258" y="18723"/>
                    <a:pt x="4493" y="23819"/>
                    <a:pt x="10201" y="23592"/>
                  </a:cubicBezTo>
                  <a:cubicBezTo>
                    <a:pt x="64240" y="21350"/>
                    <a:pt x="118325" y="20263"/>
                    <a:pt x="172410" y="20399"/>
                  </a:cubicBezTo>
                  <a:cubicBezTo>
                    <a:pt x="187811" y="20444"/>
                    <a:pt x="203212" y="20557"/>
                    <a:pt x="218613" y="20784"/>
                  </a:cubicBezTo>
                  <a:cubicBezTo>
                    <a:pt x="223936" y="20852"/>
                    <a:pt x="229054" y="16050"/>
                    <a:pt x="228805" y="10592"/>
                  </a:cubicBezTo>
                  <a:cubicBezTo>
                    <a:pt x="228556" y="4998"/>
                    <a:pt x="224321" y="491"/>
                    <a:pt x="218613" y="400"/>
                  </a:cubicBezTo>
                  <a:cubicBezTo>
                    <a:pt x="164528" y="-393"/>
                    <a:pt x="110443" y="-7"/>
                    <a:pt x="56359" y="1555"/>
                  </a:cubicBezTo>
                  <a:cubicBezTo>
                    <a:pt x="40957" y="2008"/>
                    <a:pt x="25579" y="2552"/>
                    <a:pt x="10178" y="3186"/>
                  </a:cubicBezTo>
                  <a:cubicBezTo>
                    <a:pt x="4878" y="3412"/>
                    <a:pt x="-240" y="7738"/>
                    <a:pt x="9" y="134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0" name="Google Shape;520;p21"/>
            <p:cNvSpPr/>
            <p:nvPr/>
          </p:nvSpPr>
          <p:spPr>
            <a:xfrm>
              <a:off x="2828471" y="3147219"/>
              <a:ext cx="339546" cy="51699"/>
            </a:xfrm>
            <a:custGeom>
              <a:avLst/>
              <a:gdLst/>
              <a:ahLst/>
              <a:cxnLst/>
              <a:rect l="l" t="t" r="r" b="b"/>
              <a:pathLst>
                <a:path w="339546" h="51699" extrusionOk="0">
                  <a:moveTo>
                    <a:pt x="28957" y="48250"/>
                  </a:moveTo>
                  <a:cubicBezTo>
                    <a:pt x="33917" y="47525"/>
                    <a:pt x="38855" y="46778"/>
                    <a:pt x="43815" y="46099"/>
                  </a:cubicBezTo>
                  <a:cubicBezTo>
                    <a:pt x="46216" y="45759"/>
                    <a:pt x="48616" y="45419"/>
                    <a:pt x="51017" y="45102"/>
                  </a:cubicBezTo>
                  <a:cubicBezTo>
                    <a:pt x="52308" y="44921"/>
                    <a:pt x="53599" y="44740"/>
                    <a:pt x="54890" y="44581"/>
                  </a:cubicBezTo>
                  <a:cubicBezTo>
                    <a:pt x="55434" y="44513"/>
                    <a:pt x="56000" y="44423"/>
                    <a:pt x="56543" y="44355"/>
                  </a:cubicBezTo>
                  <a:cubicBezTo>
                    <a:pt x="56770" y="44332"/>
                    <a:pt x="57472" y="44219"/>
                    <a:pt x="57857" y="44174"/>
                  </a:cubicBezTo>
                  <a:cubicBezTo>
                    <a:pt x="62976" y="43494"/>
                    <a:pt x="68094" y="42815"/>
                    <a:pt x="73213" y="42158"/>
                  </a:cubicBezTo>
                  <a:cubicBezTo>
                    <a:pt x="93732" y="39508"/>
                    <a:pt x="114275" y="37085"/>
                    <a:pt x="134840" y="34888"/>
                  </a:cubicBezTo>
                  <a:cubicBezTo>
                    <a:pt x="176151" y="30449"/>
                    <a:pt x="217575" y="26870"/>
                    <a:pt x="259022" y="24152"/>
                  </a:cubicBezTo>
                  <a:cubicBezTo>
                    <a:pt x="282441" y="22612"/>
                    <a:pt x="305905" y="21367"/>
                    <a:pt x="329346" y="20392"/>
                  </a:cubicBezTo>
                  <a:cubicBezTo>
                    <a:pt x="334668" y="20166"/>
                    <a:pt x="339787" y="15863"/>
                    <a:pt x="339538" y="10201"/>
                  </a:cubicBezTo>
                  <a:cubicBezTo>
                    <a:pt x="339289" y="4878"/>
                    <a:pt x="335053" y="-240"/>
                    <a:pt x="329346" y="9"/>
                  </a:cubicBezTo>
                  <a:cubicBezTo>
                    <a:pt x="287446" y="1753"/>
                    <a:pt x="245591" y="4380"/>
                    <a:pt x="203827" y="7890"/>
                  </a:cubicBezTo>
                  <a:cubicBezTo>
                    <a:pt x="162222" y="11378"/>
                    <a:pt x="120707" y="15750"/>
                    <a:pt x="79305" y="21004"/>
                  </a:cubicBezTo>
                  <a:cubicBezTo>
                    <a:pt x="55298" y="24039"/>
                    <a:pt x="31313" y="27368"/>
                    <a:pt x="7373" y="30969"/>
                  </a:cubicBezTo>
                  <a:cubicBezTo>
                    <a:pt x="2391" y="31717"/>
                    <a:pt x="-531" y="37673"/>
                    <a:pt x="80" y="42158"/>
                  </a:cubicBezTo>
                  <a:cubicBezTo>
                    <a:pt x="783" y="47344"/>
                    <a:pt x="4972" y="50674"/>
                    <a:pt x="10091" y="50991"/>
                  </a:cubicBezTo>
                  <a:cubicBezTo>
                    <a:pt x="13851" y="51217"/>
                    <a:pt x="17610" y="51444"/>
                    <a:pt x="21370" y="51693"/>
                  </a:cubicBezTo>
                  <a:cubicBezTo>
                    <a:pt x="24246" y="51806"/>
                    <a:pt x="27010" y="50402"/>
                    <a:pt x="28957" y="4825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21"/>
            <p:cNvSpPr/>
            <p:nvPr/>
          </p:nvSpPr>
          <p:spPr>
            <a:xfrm>
              <a:off x="3300710" y="3356826"/>
              <a:ext cx="253558" cy="32661"/>
            </a:xfrm>
            <a:custGeom>
              <a:avLst/>
              <a:gdLst/>
              <a:ahLst/>
              <a:cxnLst/>
              <a:rect l="l" t="t" r="r" b="b"/>
              <a:pathLst>
                <a:path w="253558" h="32661" extrusionOk="0">
                  <a:moveTo>
                    <a:pt x="243379" y="60"/>
                  </a:moveTo>
                  <a:cubicBezTo>
                    <a:pt x="183338" y="7557"/>
                    <a:pt x="122866" y="11611"/>
                    <a:pt x="62349" y="12177"/>
                  </a:cubicBezTo>
                  <a:cubicBezTo>
                    <a:pt x="49258" y="12291"/>
                    <a:pt x="36167" y="12200"/>
                    <a:pt x="23076" y="11996"/>
                  </a:cubicBezTo>
                  <a:cubicBezTo>
                    <a:pt x="21423" y="8689"/>
                    <a:pt x="18116" y="6606"/>
                    <a:pt x="14039" y="6289"/>
                  </a:cubicBezTo>
                  <a:cubicBezTo>
                    <a:pt x="1537" y="5269"/>
                    <a:pt x="-5688" y="24181"/>
                    <a:pt x="5659" y="30817"/>
                  </a:cubicBezTo>
                  <a:cubicBezTo>
                    <a:pt x="9713" y="33195"/>
                    <a:pt x="16281" y="32335"/>
                    <a:pt x="20879" y="32425"/>
                  </a:cubicBezTo>
                  <a:cubicBezTo>
                    <a:pt x="25364" y="32493"/>
                    <a:pt x="29848" y="32561"/>
                    <a:pt x="34332" y="32606"/>
                  </a:cubicBezTo>
                  <a:cubicBezTo>
                    <a:pt x="51138" y="32742"/>
                    <a:pt x="67943" y="32629"/>
                    <a:pt x="84748" y="32244"/>
                  </a:cubicBezTo>
                  <a:cubicBezTo>
                    <a:pt x="118721" y="31451"/>
                    <a:pt x="152694" y="29549"/>
                    <a:pt x="186531" y="26559"/>
                  </a:cubicBezTo>
                  <a:cubicBezTo>
                    <a:pt x="205511" y="24883"/>
                    <a:pt x="224445" y="22845"/>
                    <a:pt x="243356" y="20489"/>
                  </a:cubicBezTo>
                  <a:cubicBezTo>
                    <a:pt x="248634" y="19832"/>
                    <a:pt x="253820" y="16276"/>
                    <a:pt x="253548" y="10297"/>
                  </a:cubicBezTo>
                  <a:cubicBezTo>
                    <a:pt x="253344" y="5292"/>
                    <a:pt x="249041" y="-665"/>
                    <a:pt x="243379" y="6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22" name="Google Shape;522;p21"/>
          <p:cNvSpPr/>
          <p:nvPr/>
        </p:nvSpPr>
        <p:spPr>
          <a:xfrm>
            <a:off x="10590457" y="3770451"/>
            <a:ext cx="2407018" cy="2236267"/>
          </a:xfrm>
          <a:custGeom>
            <a:avLst/>
            <a:gdLst/>
            <a:ahLst/>
            <a:cxnLst/>
            <a:rect l="l" t="t" r="r" b="b"/>
            <a:pathLst>
              <a:path w="1140767" h="1059842" extrusionOk="0">
                <a:moveTo>
                  <a:pt x="724597" y="952880"/>
                </a:moveTo>
                <a:cubicBezTo>
                  <a:pt x="725639" y="914808"/>
                  <a:pt x="730191" y="876758"/>
                  <a:pt x="734744" y="838890"/>
                </a:cubicBezTo>
                <a:cubicBezTo>
                  <a:pt x="736805" y="821654"/>
                  <a:pt x="738322" y="799481"/>
                  <a:pt x="761899" y="799028"/>
                </a:cubicBezTo>
                <a:cubicBezTo>
                  <a:pt x="774062" y="798802"/>
                  <a:pt x="790641" y="822379"/>
                  <a:pt x="784820" y="786458"/>
                </a:cubicBezTo>
                <a:cubicBezTo>
                  <a:pt x="777210" y="739349"/>
                  <a:pt x="805113" y="722997"/>
                  <a:pt x="847851" y="720166"/>
                </a:cubicBezTo>
                <a:cubicBezTo>
                  <a:pt x="910610" y="716021"/>
                  <a:pt x="972237" y="708819"/>
                  <a:pt x="1031395" y="682252"/>
                </a:cubicBezTo>
                <a:cubicBezTo>
                  <a:pt x="1131185" y="637475"/>
                  <a:pt x="1155125" y="587626"/>
                  <a:pt x="1133359" y="479909"/>
                </a:cubicBezTo>
                <a:cubicBezTo>
                  <a:pt x="1111277" y="370539"/>
                  <a:pt x="1040749" y="292514"/>
                  <a:pt x="973709" y="211523"/>
                </a:cubicBezTo>
                <a:cubicBezTo>
                  <a:pt x="959894" y="194831"/>
                  <a:pt x="941209" y="175285"/>
                  <a:pt x="916227" y="187583"/>
                </a:cubicBezTo>
                <a:cubicBezTo>
                  <a:pt x="892808" y="199111"/>
                  <a:pt x="903974" y="222915"/>
                  <a:pt x="905129" y="242280"/>
                </a:cubicBezTo>
                <a:cubicBezTo>
                  <a:pt x="909727" y="318855"/>
                  <a:pt x="910452" y="395249"/>
                  <a:pt x="884587" y="468857"/>
                </a:cubicBezTo>
                <a:cubicBezTo>
                  <a:pt x="875640" y="494359"/>
                  <a:pt x="861372" y="527652"/>
                  <a:pt x="830479" y="517302"/>
                </a:cubicBezTo>
                <a:cubicBezTo>
                  <a:pt x="792113" y="504460"/>
                  <a:pt x="815803" y="469921"/>
                  <a:pt x="825882" y="449311"/>
                </a:cubicBezTo>
                <a:cubicBezTo>
                  <a:pt x="879106" y="340529"/>
                  <a:pt x="864135" y="238452"/>
                  <a:pt x="811908" y="133046"/>
                </a:cubicBezTo>
                <a:cubicBezTo>
                  <a:pt x="784502" y="77760"/>
                  <a:pt x="746725" y="51873"/>
                  <a:pt x="689696" y="41749"/>
                </a:cubicBezTo>
                <a:cubicBezTo>
                  <a:pt x="635815" y="32191"/>
                  <a:pt x="614751" y="47456"/>
                  <a:pt x="624309" y="105188"/>
                </a:cubicBezTo>
                <a:cubicBezTo>
                  <a:pt x="636766" y="180359"/>
                  <a:pt x="644014" y="256435"/>
                  <a:pt x="651963" y="332263"/>
                </a:cubicBezTo>
                <a:cubicBezTo>
                  <a:pt x="653729" y="349091"/>
                  <a:pt x="656742" y="373234"/>
                  <a:pt x="641318" y="381388"/>
                </a:cubicBezTo>
                <a:cubicBezTo>
                  <a:pt x="639076" y="382565"/>
                  <a:pt x="636471" y="383403"/>
                  <a:pt x="633414" y="383856"/>
                </a:cubicBezTo>
                <a:cubicBezTo>
                  <a:pt x="610856" y="387095"/>
                  <a:pt x="603812" y="369406"/>
                  <a:pt x="600823" y="352126"/>
                </a:cubicBezTo>
                <a:cubicBezTo>
                  <a:pt x="599826" y="346305"/>
                  <a:pt x="599260" y="340529"/>
                  <a:pt x="598739" y="335592"/>
                </a:cubicBezTo>
                <a:cubicBezTo>
                  <a:pt x="592737" y="279899"/>
                  <a:pt x="593144" y="223549"/>
                  <a:pt x="588841" y="167607"/>
                </a:cubicBezTo>
                <a:cubicBezTo>
                  <a:pt x="576430" y="6666"/>
                  <a:pt x="557881" y="-8757"/>
                  <a:pt x="399431" y="5737"/>
                </a:cubicBezTo>
                <a:cubicBezTo>
                  <a:pt x="337487" y="11400"/>
                  <a:pt x="327816" y="26416"/>
                  <a:pt x="357305" y="82743"/>
                </a:cubicBezTo>
                <a:cubicBezTo>
                  <a:pt x="389556" y="144302"/>
                  <a:pt x="413632" y="207876"/>
                  <a:pt x="419498" y="278019"/>
                </a:cubicBezTo>
                <a:cubicBezTo>
                  <a:pt x="391662" y="257613"/>
                  <a:pt x="377077" y="231023"/>
                  <a:pt x="365684" y="201920"/>
                </a:cubicBezTo>
                <a:cubicBezTo>
                  <a:pt x="346909" y="153882"/>
                  <a:pt x="330421" y="104531"/>
                  <a:pt x="307002" y="58781"/>
                </a:cubicBezTo>
                <a:cubicBezTo>
                  <a:pt x="275407" y="-3005"/>
                  <a:pt x="79361" y="-21803"/>
                  <a:pt x="35241" y="30198"/>
                </a:cubicBezTo>
                <a:cubicBezTo>
                  <a:pt x="33814" y="31874"/>
                  <a:pt x="32750" y="33890"/>
                  <a:pt x="31549" y="35747"/>
                </a:cubicBezTo>
                <a:cubicBezTo>
                  <a:pt x="-13068" y="104961"/>
                  <a:pt x="18776" y="210391"/>
                  <a:pt x="93267" y="246289"/>
                </a:cubicBezTo>
                <a:cubicBezTo>
                  <a:pt x="130615" y="264294"/>
                  <a:pt x="177022" y="269617"/>
                  <a:pt x="204517" y="315186"/>
                </a:cubicBezTo>
                <a:cubicBezTo>
                  <a:pt x="128735" y="324947"/>
                  <a:pt x="70211" y="278880"/>
                  <a:pt x="0" y="276230"/>
                </a:cubicBezTo>
                <a:cubicBezTo>
                  <a:pt x="2650" y="317405"/>
                  <a:pt x="1970" y="355863"/>
                  <a:pt x="8176" y="393187"/>
                </a:cubicBezTo>
                <a:cubicBezTo>
                  <a:pt x="21562" y="473748"/>
                  <a:pt x="55761" y="498798"/>
                  <a:pt x="137704" y="493679"/>
                </a:cubicBezTo>
                <a:cubicBezTo>
                  <a:pt x="193759" y="490169"/>
                  <a:pt x="249746" y="485526"/>
                  <a:pt x="305847" y="483487"/>
                </a:cubicBezTo>
                <a:cubicBezTo>
                  <a:pt x="333501" y="482491"/>
                  <a:pt x="367315" y="488108"/>
                  <a:pt x="369852" y="519476"/>
                </a:cubicBezTo>
                <a:cubicBezTo>
                  <a:pt x="372910" y="557164"/>
                  <a:pt x="334497" y="554672"/>
                  <a:pt x="310150" y="555238"/>
                </a:cubicBezTo>
                <a:cubicBezTo>
                  <a:pt x="242838" y="556801"/>
                  <a:pt x="174915" y="558953"/>
                  <a:pt x="108192" y="551773"/>
                </a:cubicBezTo>
                <a:cubicBezTo>
                  <a:pt x="44686" y="544933"/>
                  <a:pt x="38616" y="567718"/>
                  <a:pt x="60743" y="617341"/>
                </a:cubicBezTo>
                <a:cubicBezTo>
                  <a:pt x="84479" y="670542"/>
                  <a:pt x="106312" y="724650"/>
                  <a:pt x="131543" y="777149"/>
                </a:cubicBezTo>
                <a:cubicBezTo>
                  <a:pt x="167668" y="852320"/>
                  <a:pt x="211130" y="859998"/>
                  <a:pt x="272825" y="804056"/>
                </a:cubicBezTo>
                <a:cubicBezTo>
                  <a:pt x="299437" y="779935"/>
                  <a:pt x="324147" y="753572"/>
                  <a:pt x="352027" y="731105"/>
                </a:cubicBezTo>
                <a:cubicBezTo>
                  <a:pt x="362129" y="722951"/>
                  <a:pt x="372841" y="718331"/>
                  <a:pt x="383237" y="717153"/>
                </a:cubicBezTo>
                <a:cubicBezTo>
                  <a:pt x="400722" y="715205"/>
                  <a:pt x="417323" y="723065"/>
                  <a:pt x="428783" y="740617"/>
                </a:cubicBezTo>
                <a:cubicBezTo>
                  <a:pt x="441308" y="759756"/>
                  <a:pt x="434015" y="771306"/>
                  <a:pt x="421876" y="779935"/>
                </a:cubicBezTo>
                <a:cubicBezTo>
                  <a:pt x="414039" y="785507"/>
                  <a:pt x="404187" y="789855"/>
                  <a:pt x="396351" y="794249"/>
                </a:cubicBezTo>
                <a:cubicBezTo>
                  <a:pt x="361132" y="813953"/>
                  <a:pt x="323739" y="829808"/>
                  <a:pt x="288339" y="849218"/>
                </a:cubicBezTo>
                <a:cubicBezTo>
                  <a:pt x="267299" y="860768"/>
                  <a:pt x="239849" y="871956"/>
                  <a:pt x="245737" y="902759"/>
                </a:cubicBezTo>
                <a:cubicBezTo>
                  <a:pt x="251400" y="932383"/>
                  <a:pt x="268499" y="956526"/>
                  <a:pt x="300389" y="964906"/>
                </a:cubicBezTo>
                <a:cubicBezTo>
                  <a:pt x="335086" y="974034"/>
                  <a:pt x="370373" y="981168"/>
                  <a:pt x="404708" y="991473"/>
                </a:cubicBezTo>
                <a:cubicBezTo>
                  <a:pt x="436099" y="1000873"/>
                  <a:pt x="456687" y="991836"/>
                  <a:pt x="470208" y="962415"/>
                </a:cubicBezTo>
                <a:cubicBezTo>
                  <a:pt x="487398" y="924977"/>
                  <a:pt x="512357" y="893404"/>
                  <a:pt x="546307" y="869782"/>
                </a:cubicBezTo>
                <a:cubicBezTo>
                  <a:pt x="563678" y="857688"/>
                  <a:pt x="584448" y="848651"/>
                  <a:pt x="600438" y="868944"/>
                </a:cubicBezTo>
                <a:cubicBezTo>
                  <a:pt x="616677" y="889554"/>
                  <a:pt x="602635" y="908851"/>
                  <a:pt x="586282" y="921082"/>
                </a:cubicBezTo>
                <a:cubicBezTo>
                  <a:pt x="557201" y="942824"/>
                  <a:pt x="530182" y="966039"/>
                  <a:pt x="510205" y="996478"/>
                </a:cubicBezTo>
                <a:cubicBezTo>
                  <a:pt x="497613" y="1015639"/>
                  <a:pt x="494080" y="1035412"/>
                  <a:pt x="519559" y="1046827"/>
                </a:cubicBezTo>
                <a:cubicBezTo>
                  <a:pt x="591491" y="1078965"/>
                  <a:pt x="721857" y="1053032"/>
                  <a:pt x="724597" y="952880"/>
                </a:cubicBezTo>
                <a:close/>
                <a:moveTo>
                  <a:pt x="528709" y="385011"/>
                </a:moveTo>
                <a:cubicBezTo>
                  <a:pt x="488938" y="381614"/>
                  <a:pt x="483752" y="342205"/>
                  <a:pt x="473854" y="314506"/>
                </a:cubicBezTo>
                <a:cubicBezTo>
                  <a:pt x="470978" y="292809"/>
                  <a:pt x="469959" y="268756"/>
                  <a:pt x="492245" y="268960"/>
                </a:cubicBezTo>
                <a:cubicBezTo>
                  <a:pt x="538946" y="269367"/>
                  <a:pt x="531767" y="314778"/>
                  <a:pt x="542978" y="343043"/>
                </a:cubicBezTo>
                <a:cubicBezTo>
                  <a:pt x="548867" y="357878"/>
                  <a:pt x="552400" y="387050"/>
                  <a:pt x="528709" y="385011"/>
                </a:cubicBezTo>
                <a:close/>
                <a:moveTo>
                  <a:pt x="715085" y="459729"/>
                </a:moveTo>
                <a:cubicBezTo>
                  <a:pt x="693093" y="421589"/>
                  <a:pt x="699253" y="382905"/>
                  <a:pt x="720974" y="346192"/>
                </a:cubicBezTo>
                <a:cubicBezTo>
                  <a:pt x="734676" y="332036"/>
                  <a:pt x="753904" y="305809"/>
                  <a:pt x="768105" y="329681"/>
                </a:cubicBezTo>
                <a:cubicBezTo>
                  <a:pt x="793698" y="372736"/>
                  <a:pt x="757846" y="413798"/>
                  <a:pt x="746453" y="455154"/>
                </a:cubicBezTo>
                <a:cubicBezTo>
                  <a:pt x="742671" y="468902"/>
                  <a:pt x="723646" y="474586"/>
                  <a:pt x="715085" y="459729"/>
                </a:cubicBezTo>
                <a:close/>
                <a:moveTo>
                  <a:pt x="417595" y="537323"/>
                </a:moveTo>
                <a:cubicBezTo>
                  <a:pt x="418954" y="490645"/>
                  <a:pt x="464229" y="498753"/>
                  <a:pt x="492721" y="488153"/>
                </a:cubicBezTo>
                <a:cubicBezTo>
                  <a:pt x="507669" y="482581"/>
                  <a:pt x="536908" y="479660"/>
                  <a:pt x="534394" y="503282"/>
                </a:cubicBezTo>
                <a:cubicBezTo>
                  <a:pt x="530159" y="542985"/>
                  <a:pt x="490660" y="547356"/>
                  <a:pt x="462779" y="556665"/>
                </a:cubicBezTo>
                <a:cubicBezTo>
                  <a:pt x="441014" y="559089"/>
                  <a:pt x="416938" y="559609"/>
                  <a:pt x="417595" y="537323"/>
                </a:cubicBezTo>
                <a:close/>
                <a:moveTo>
                  <a:pt x="477999" y="694572"/>
                </a:moveTo>
                <a:cubicBezTo>
                  <a:pt x="494940" y="647441"/>
                  <a:pt x="549433" y="649003"/>
                  <a:pt x="588592" y="631473"/>
                </a:cubicBezTo>
                <a:cubicBezTo>
                  <a:pt x="601592" y="625653"/>
                  <a:pt x="618080" y="636705"/>
                  <a:pt x="612079" y="652763"/>
                </a:cubicBezTo>
                <a:cubicBezTo>
                  <a:pt x="596632" y="693984"/>
                  <a:pt x="562863" y="713846"/>
                  <a:pt x="520737" y="720415"/>
                </a:cubicBezTo>
                <a:cubicBezTo>
                  <a:pt x="501078" y="718874"/>
                  <a:pt x="468600" y="720709"/>
                  <a:pt x="477999" y="694572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21"/>
          <p:cNvSpPr txBox="1"/>
          <p:nvPr/>
        </p:nvSpPr>
        <p:spPr>
          <a:xfrm rot="5400000">
            <a:off x="-679350" y="5597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DM Sans"/>
              <a:buNone/>
              <a:defRPr sz="4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DM Sans"/>
              <a:buNone/>
              <a:defRPr sz="4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DM Sans"/>
              <a:buNone/>
              <a:defRPr sz="4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DM Sans"/>
              <a:buNone/>
              <a:defRPr sz="4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DM Sans"/>
              <a:buNone/>
              <a:defRPr sz="4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DM Sans"/>
              <a:buNone/>
              <a:defRPr sz="4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DM Sans"/>
              <a:buNone/>
              <a:defRPr sz="4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DM Sans"/>
              <a:buNone/>
              <a:defRPr sz="4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DM Sans"/>
              <a:buNone/>
              <a:defRPr sz="40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DM Sans"/>
              <a:buChar char="●"/>
              <a:defRPr sz="19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marL="914400" lvl="1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DM Sans"/>
              <a:buChar char="○"/>
              <a:defRPr sz="19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marL="1371600" lvl="2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DM Sans"/>
              <a:buChar char="■"/>
              <a:defRPr sz="19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marL="1828800" lvl="3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DM Sans"/>
              <a:buChar char="●"/>
              <a:defRPr sz="19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marL="2286000" lvl="4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DM Sans"/>
              <a:buChar char="○"/>
              <a:defRPr sz="19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marL="2743200" lvl="5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DM Sans"/>
              <a:buChar char="■"/>
              <a:defRPr sz="19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marL="3200400" lvl="6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DM Sans"/>
              <a:buChar char="●"/>
              <a:defRPr sz="19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marL="3657600" lvl="7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DM Sans"/>
              <a:buChar char="○"/>
              <a:defRPr sz="19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marL="4114800" lvl="8" indent="-34925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DM Sans"/>
              <a:buChar char="■"/>
              <a:defRPr sz="1900">
                <a:solidFill>
                  <a:schemeClr val="dk2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1"/>
          <p:cNvSpPr txBox="1"/>
          <p:nvPr/>
        </p:nvSpPr>
        <p:spPr>
          <a:xfrm rot="5400000">
            <a:off x="-679350" y="61985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4" r:id="rId4"/>
    <p:sldLayoutId id="2147483664" r:id="rId5"/>
    <p:sldLayoutId id="2147483667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23"/>
          <p:cNvSpPr txBox="1">
            <a:spLocks noGrp="1"/>
          </p:cNvSpPr>
          <p:nvPr>
            <p:ph type="title"/>
          </p:nvPr>
        </p:nvSpPr>
        <p:spPr>
          <a:xfrm>
            <a:off x="415600" y="1964971"/>
            <a:ext cx="11360700" cy="2291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BAB 2 ERROR PERHITUNGAN NUMERIK</a:t>
            </a:r>
            <a:endParaRPr dirty="0"/>
          </a:p>
        </p:txBody>
      </p:sp>
      <p:sp>
        <p:nvSpPr>
          <p:cNvPr id="540" name="Google Shape;540;p23"/>
          <p:cNvSpPr txBox="1">
            <a:spLocks noGrp="1"/>
          </p:cNvSpPr>
          <p:nvPr>
            <p:ph type="subTitle" idx="1"/>
          </p:nvPr>
        </p:nvSpPr>
        <p:spPr>
          <a:xfrm>
            <a:off x="432800" y="5715300"/>
            <a:ext cx="113799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 dirty="0"/>
              <a:t>Oleh: Ilham Saifudin, S.Pd., M.Si.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43"/>
          <p:cNvSpPr txBox="1">
            <a:spLocks noGrp="1"/>
          </p:cNvSpPr>
          <p:nvPr>
            <p:ph type="title"/>
          </p:nvPr>
        </p:nvSpPr>
        <p:spPr>
          <a:xfrm>
            <a:off x="2175700" y="1812575"/>
            <a:ext cx="6828000" cy="7635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Contoh</a:t>
            </a:r>
            <a:endParaRPr dirty="0"/>
          </a:p>
        </p:txBody>
      </p:sp>
      <p:sp>
        <p:nvSpPr>
          <p:cNvPr id="1015" name="Google Shape;1015;p43"/>
          <p:cNvSpPr txBox="1">
            <a:spLocks noGrp="1"/>
          </p:cNvSpPr>
          <p:nvPr>
            <p:ph type="subTitle" idx="1"/>
          </p:nvPr>
        </p:nvSpPr>
        <p:spPr>
          <a:xfrm>
            <a:off x="2175699" y="2516825"/>
            <a:ext cx="8094971" cy="3214504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 dirty="0"/>
              <a:t>Pengukuran panjang jembatan dan pensil menunjukkan hasil 14.999 cm dan 9 cm. Apabila panjang yang sebenarnya (eksak) berturut-turut adalah 15.000 cm dan 10 cm, hitunglah kesalahan absolut dan relatifnya!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33787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43"/>
          <p:cNvSpPr txBox="1">
            <a:spLocks noGrp="1"/>
          </p:cNvSpPr>
          <p:nvPr>
            <p:ph type="title"/>
          </p:nvPr>
        </p:nvSpPr>
        <p:spPr>
          <a:xfrm>
            <a:off x="2175700" y="1812575"/>
            <a:ext cx="6828000" cy="7635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Contoh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15" name="Google Shape;1015;p43"/>
              <p:cNvSpPr txBox="1">
                <a:spLocks noGrp="1"/>
              </p:cNvSpPr>
              <p:nvPr>
                <p:ph type="subTitle" idx="1"/>
              </p:nvPr>
            </p:nvSpPr>
            <p:spPr>
              <a:xfrm>
                <a:off x="2175699" y="2516825"/>
                <a:ext cx="8094971" cy="3214504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lvl="0" indent="0" algn="just" rtl="0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" dirty="0"/>
                  <a:t>Kesalahan absolut:</a:t>
                </a:r>
              </a:p>
              <a:p>
                <a:pPr marL="0" lvl="0" indent="0" algn="just" rtl="0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" dirty="0"/>
                  <a:t>Jembatan</a:t>
                </a:r>
              </a:p>
              <a:p>
                <a:pPr marL="0" lvl="0" indent="0" algn="just" rtl="0">
                  <a:spcBef>
                    <a:spcPts val="0"/>
                  </a:spcBef>
                  <a:spcAft>
                    <a:spcPts val="21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b="1" i="1" smtClean="0"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ID" b="1" i="1" smtClean="0">
                              <a:latin typeface="Cambria Math" panose="02040503050406030204" pitchFamily="18" charset="0"/>
                            </a:rPr>
                            <m:t>𝒆</m:t>
                          </m:r>
                        </m:sub>
                      </m:sSub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𝟏𝟓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𝟎𝟎𝟎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𝟗𝟗𝟗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en" dirty="0"/>
              </a:p>
              <a:p>
                <a:pPr marL="0" lvl="0" indent="0" algn="just" rtl="0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-ID" dirty="0"/>
                  <a:t>P</a:t>
                </a:r>
                <a:r>
                  <a:rPr lang="en" dirty="0"/>
                  <a:t>ensil</a:t>
                </a:r>
              </a:p>
              <a:p>
                <a:pPr marL="0" lvl="0" indent="0" algn="just" rtl="0">
                  <a:spcBef>
                    <a:spcPts val="0"/>
                  </a:spcBef>
                  <a:spcAft>
                    <a:spcPts val="21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b="1" i="1" smtClean="0"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ID" b="1" i="1" smtClean="0">
                              <a:latin typeface="Cambria Math" panose="02040503050406030204" pitchFamily="18" charset="0"/>
                            </a:rPr>
                            <m:t>𝒆</m:t>
                          </m:r>
                        </m:sub>
                      </m:sSub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ID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1015" name="Google Shape;1015;p43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175699" y="2516825"/>
                <a:ext cx="8094971" cy="3214504"/>
              </a:xfrm>
              <a:prstGeom prst="rect">
                <a:avLst/>
              </a:prstGeom>
              <a:blipFill>
                <a:blip r:embed="rId3"/>
                <a:stretch>
                  <a:fillRect l="-52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7587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43"/>
          <p:cNvSpPr txBox="1">
            <a:spLocks noGrp="1"/>
          </p:cNvSpPr>
          <p:nvPr>
            <p:ph type="title"/>
          </p:nvPr>
        </p:nvSpPr>
        <p:spPr>
          <a:xfrm>
            <a:off x="1865458" y="587932"/>
            <a:ext cx="6828000" cy="7635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Contoh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15" name="Google Shape;1015;p43"/>
              <p:cNvSpPr txBox="1">
                <a:spLocks noGrp="1"/>
              </p:cNvSpPr>
              <p:nvPr>
                <p:ph type="subTitle" idx="1"/>
              </p:nvPr>
            </p:nvSpPr>
            <p:spPr>
              <a:xfrm>
                <a:off x="2048514" y="1351432"/>
                <a:ext cx="8094971" cy="3214504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lvl="0" indent="0" algn="just" rtl="0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" dirty="0"/>
                  <a:t>Kesalahan relatif:</a:t>
                </a:r>
              </a:p>
              <a:p>
                <a:pPr marL="0" lvl="0" indent="0" algn="just" rtl="0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" dirty="0"/>
                  <a:t>Jembatan</a:t>
                </a:r>
              </a:p>
              <a:p>
                <a:pPr marL="0" inden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n-ID" sz="2000" b="0" i="1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ID" sz="2000" b="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sz="2000" b="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ID" sz="2000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2000" b="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ID" sz="2000" b="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</m:num>
                        <m:den>
                          <m:r>
                            <a:rPr lang="en-ID" sz="2000" b="0" i="1"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ID" sz="2000" b="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</m:t>
                      </m:r>
                      <m:r>
                        <a:rPr lang="en-ID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ID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15.000</m:t>
                          </m:r>
                        </m:den>
                      </m:f>
                      <m:r>
                        <a:rPr lang="en-ID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×100%=0,0067%</m:t>
                      </m:r>
                    </m:oMath>
                  </m:oMathPara>
                </a14:m>
                <a:endParaRPr lang="en-ID" sz="2000" b="0" dirty="0">
                  <a:ea typeface="Cambria Math" panose="02040503050406030204" pitchFamily="18" charset="0"/>
                </a:endParaRPr>
              </a:p>
              <a:p>
                <a:pPr marL="0" lvl="0" indent="0" algn="just" rtl="0">
                  <a:spcBef>
                    <a:spcPts val="0"/>
                  </a:spcBef>
                  <a:spcAft>
                    <a:spcPts val="2100"/>
                  </a:spcAft>
                  <a:buNone/>
                </a:pPr>
                <a:r>
                  <a:rPr lang="en-ID" dirty="0"/>
                  <a:t>P</a:t>
                </a:r>
                <a:r>
                  <a:rPr lang="en" dirty="0"/>
                  <a:t>ensil</a:t>
                </a:r>
              </a:p>
              <a:p>
                <a:pPr marL="0" lvl="0" indent="0" algn="just">
                  <a:spcAft>
                    <a:spcPts val="21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n-ID" sz="2400" b="0" i="1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ID" sz="2400" b="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sz="2400" b="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ID" sz="2400" b="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2400" b="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ID" sz="2400" b="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</m:num>
                        <m:den>
                          <m:r>
                            <a:rPr lang="en-ID" sz="2400" b="0" i="1"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ID" sz="2400" b="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</m:t>
                      </m:r>
                      <m:r>
                        <a:rPr lang="en-ID" sz="2400" b="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ID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ID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×100%=10%</m:t>
                      </m:r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1015" name="Google Shape;1015;p43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048514" y="1351432"/>
                <a:ext cx="8094971" cy="3214504"/>
              </a:xfrm>
              <a:prstGeom prst="rect">
                <a:avLst/>
              </a:prstGeom>
              <a:blipFill>
                <a:blip r:embed="rId3"/>
                <a:stretch>
                  <a:fillRect l="-527" b="-12144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3950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Google Shape;942;p38"/>
          <p:cNvSpPr txBox="1">
            <a:spLocks noGrp="1"/>
          </p:cNvSpPr>
          <p:nvPr>
            <p:ph type="title"/>
          </p:nvPr>
        </p:nvSpPr>
        <p:spPr>
          <a:xfrm>
            <a:off x="-1707114" y="1584388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2.4 Macam-macam Galat</a:t>
            </a:r>
            <a:endParaRPr dirty="0"/>
          </a:p>
        </p:txBody>
      </p:sp>
      <p:sp>
        <p:nvSpPr>
          <p:cNvPr id="943" name="Google Shape;943;p38"/>
          <p:cNvSpPr txBox="1">
            <a:spLocks noGrp="1"/>
          </p:cNvSpPr>
          <p:nvPr>
            <p:ph type="subTitle" idx="1"/>
          </p:nvPr>
        </p:nvSpPr>
        <p:spPr>
          <a:xfrm>
            <a:off x="1320657" y="2552695"/>
            <a:ext cx="1997700" cy="60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 dirty="0">
                <a:solidFill>
                  <a:schemeClr val="accent2"/>
                </a:solidFill>
              </a:rPr>
              <a:t>Inherent Error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944" name="Google Shape;944;p38"/>
          <p:cNvSpPr txBox="1">
            <a:spLocks noGrp="1"/>
          </p:cNvSpPr>
          <p:nvPr>
            <p:ph type="body" idx="7"/>
          </p:nvPr>
        </p:nvSpPr>
        <p:spPr>
          <a:xfrm>
            <a:off x="4131129" y="3698405"/>
            <a:ext cx="3722914" cy="2330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 algn="just">
              <a:spcAft>
                <a:spcPts val="2100"/>
              </a:spcAft>
            </a:pPr>
            <a:r>
              <a:rPr lang="en-ID" sz="2000" dirty="0"/>
              <a:t>T</a:t>
            </a:r>
            <a:r>
              <a:rPr lang="en" sz="2000" dirty="0"/>
              <a:t>erjadi karena tidak dilakukan sesuai dengan prosedur matematik yang benar</a:t>
            </a:r>
          </a:p>
          <a:p>
            <a:pPr marL="342900" indent="-342900" algn="just">
              <a:spcAft>
                <a:spcPts val="2100"/>
              </a:spcAft>
            </a:pPr>
            <a:r>
              <a:rPr lang="en-ID" sz="2000" dirty="0"/>
              <a:t>C</a:t>
            </a:r>
            <a:r>
              <a:rPr lang="en" sz="2000" dirty="0"/>
              <a:t>ontoh: proses tak berhingga diganti dengan proses berhingga</a:t>
            </a:r>
            <a:endParaRPr sz="2000" dirty="0"/>
          </a:p>
        </p:txBody>
      </p:sp>
      <p:sp>
        <p:nvSpPr>
          <p:cNvPr id="945" name="Google Shape;945;p38"/>
          <p:cNvSpPr txBox="1">
            <a:spLocks noGrp="1"/>
          </p:cNvSpPr>
          <p:nvPr>
            <p:ph type="subTitle" idx="2"/>
          </p:nvPr>
        </p:nvSpPr>
        <p:spPr>
          <a:xfrm>
            <a:off x="5097150" y="2552695"/>
            <a:ext cx="1997700" cy="60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 dirty="0">
                <a:solidFill>
                  <a:schemeClr val="accent2"/>
                </a:solidFill>
              </a:rPr>
              <a:t>Truncation Error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946" name="Google Shape;946;p38"/>
          <p:cNvSpPr txBox="1">
            <a:spLocks noGrp="1"/>
          </p:cNvSpPr>
          <p:nvPr>
            <p:ph type="body" idx="8"/>
          </p:nvPr>
        </p:nvSpPr>
        <p:spPr>
          <a:xfrm>
            <a:off x="8333260" y="3665981"/>
            <a:ext cx="2640651" cy="2330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 algn="just">
              <a:spcAft>
                <a:spcPts val="2100"/>
              </a:spcAft>
            </a:pPr>
            <a:r>
              <a:rPr lang="en-ID" sz="2000" dirty="0"/>
              <a:t>T</a:t>
            </a:r>
            <a:r>
              <a:rPr lang="en" sz="2000" dirty="0"/>
              <a:t>erjadi akibat pembulatan angka</a:t>
            </a:r>
          </a:p>
          <a:p>
            <a:pPr marL="342900" indent="-342900" algn="just">
              <a:spcAft>
                <a:spcPts val="2100"/>
              </a:spcAft>
            </a:pPr>
            <a:r>
              <a:rPr lang="en" sz="2000" dirty="0"/>
              <a:t>Contoh: 3,1415926 … dibulatkan menjadi 3,14</a:t>
            </a:r>
            <a:endParaRPr sz="2000" dirty="0"/>
          </a:p>
        </p:txBody>
      </p:sp>
      <p:sp>
        <p:nvSpPr>
          <p:cNvPr id="947" name="Google Shape;947;p38"/>
          <p:cNvSpPr txBox="1">
            <a:spLocks noGrp="1"/>
          </p:cNvSpPr>
          <p:nvPr>
            <p:ph type="subTitle" idx="3"/>
          </p:nvPr>
        </p:nvSpPr>
        <p:spPr>
          <a:xfrm>
            <a:off x="8654736" y="2585120"/>
            <a:ext cx="1997700" cy="60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 dirty="0">
                <a:solidFill>
                  <a:schemeClr val="accent2"/>
                </a:solidFill>
              </a:rPr>
              <a:t>Round-off Error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951" name="Google Shape;951;p38"/>
          <p:cNvSpPr txBox="1">
            <a:spLocks noGrp="1"/>
          </p:cNvSpPr>
          <p:nvPr>
            <p:ph type="body" idx="6"/>
          </p:nvPr>
        </p:nvSpPr>
        <p:spPr>
          <a:xfrm>
            <a:off x="896613" y="3641239"/>
            <a:ext cx="2833786" cy="2330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85750" indent="-285750" algn="just">
              <a:spcAft>
                <a:spcPts val="2100"/>
              </a:spcAft>
            </a:pPr>
            <a:r>
              <a:rPr lang="en-ID" sz="2000" dirty="0"/>
              <a:t>T</a:t>
            </a:r>
            <a:r>
              <a:rPr lang="en" sz="2000" dirty="0"/>
              <a:t>erjadi karena kesalahan dalam membaca skala</a:t>
            </a:r>
          </a:p>
          <a:p>
            <a:pPr marL="285750" indent="-285750" algn="just">
              <a:spcAft>
                <a:spcPts val="2100"/>
              </a:spcAft>
            </a:pPr>
            <a:r>
              <a:rPr lang="en-ID" sz="2000" dirty="0"/>
              <a:t>S</a:t>
            </a:r>
            <a:r>
              <a:rPr lang="en" sz="2000" dirty="0"/>
              <a:t>alah menyalin data</a:t>
            </a:r>
          </a:p>
          <a:p>
            <a:pPr marL="285750" indent="-285750" algn="just">
              <a:spcAft>
                <a:spcPts val="2100"/>
              </a:spcAft>
            </a:pPr>
            <a:r>
              <a:rPr lang="en-ID" sz="2000" dirty="0"/>
              <a:t>F</a:t>
            </a:r>
            <a:r>
              <a:rPr lang="en" sz="2000" dirty="0"/>
              <a:t>aktor human error</a:t>
            </a:r>
          </a:p>
          <a:p>
            <a:pPr marL="0" lvl="0" indent="0" algn="ctr" rtl="0">
              <a:spcBef>
                <a:spcPts val="0"/>
              </a:spcBef>
              <a:spcAft>
                <a:spcPts val="21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Google Shape;1014;p43"/>
          <p:cNvSpPr txBox="1">
            <a:spLocks noGrp="1"/>
          </p:cNvSpPr>
          <p:nvPr>
            <p:ph type="title"/>
          </p:nvPr>
        </p:nvSpPr>
        <p:spPr>
          <a:xfrm>
            <a:off x="2175700" y="1812575"/>
            <a:ext cx="6828000" cy="7635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/>
          </a:p>
        </p:txBody>
      </p:sp>
      <p:sp>
        <p:nvSpPr>
          <p:cNvPr id="1015" name="Google Shape;1015;p43"/>
          <p:cNvSpPr txBox="1">
            <a:spLocks noGrp="1"/>
          </p:cNvSpPr>
          <p:nvPr>
            <p:ph type="subTitle" idx="1"/>
          </p:nvPr>
        </p:nvSpPr>
        <p:spPr>
          <a:xfrm>
            <a:off x="2175700" y="2516825"/>
            <a:ext cx="68280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Do you have any questions?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25"/>
          <p:cNvSpPr txBox="1">
            <a:spLocks noGrp="1"/>
          </p:cNvSpPr>
          <p:nvPr>
            <p:ph type="title"/>
          </p:nvPr>
        </p:nvSpPr>
        <p:spPr>
          <a:xfrm>
            <a:off x="1828800" y="484518"/>
            <a:ext cx="110559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BAB 2 ERROR PERHITUNGAN</a:t>
            </a:r>
            <a:br>
              <a:rPr lang="en-ID" dirty="0"/>
            </a:br>
            <a:r>
              <a:rPr lang="en-ID" dirty="0"/>
              <a:t>NUMERIK</a:t>
            </a:r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2945AF-D697-A073-4F40-3CC8D6BF45BA}"/>
              </a:ext>
            </a:extLst>
          </p:cNvPr>
          <p:cNvSpPr txBox="1"/>
          <p:nvPr/>
        </p:nvSpPr>
        <p:spPr>
          <a:xfrm>
            <a:off x="1828800" y="2122715"/>
            <a:ext cx="782138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2800" dirty="0">
                <a:latin typeface="DM Sans" pitchFamily="2" charset="0"/>
              </a:rPr>
              <a:t>2.1  </a:t>
            </a:r>
            <a:r>
              <a:rPr lang="en-ID" sz="2800" dirty="0" err="1">
                <a:latin typeface="DM Sans" pitchFamily="2" charset="0"/>
              </a:rPr>
              <a:t>Definisi</a:t>
            </a:r>
            <a:r>
              <a:rPr lang="en-ID" sz="2800" dirty="0">
                <a:latin typeface="DM Sans" pitchFamily="2" charset="0"/>
              </a:rPr>
              <a:t> </a:t>
            </a:r>
            <a:r>
              <a:rPr lang="en-ID" sz="2800" dirty="0" err="1">
                <a:latin typeface="DM Sans" pitchFamily="2" charset="0"/>
              </a:rPr>
              <a:t>Galat</a:t>
            </a:r>
            <a:endParaRPr lang="en-ID" sz="2800" dirty="0">
              <a:latin typeface="DM Sans" pitchFamily="2" charset="0"/>
            </a:endParaRPr>
          </a:p>
          <a:p>
            <a:r>
              <a:rPr lang="en-ID" sz="2800" dirty="0">
                <a:latin typeface="DM Sans" pitchFamily="2" charset="0"/>
              </a:rPr>
              <a:t>2.2 </a:t>
            </a:r>
            <a:r>
              <a:rPr lang="en-ID" sz="2800" dirty="0" err="1">
                <a:latin typeface="DM Sans" pitchFamily="2" charset="0"/>
              </a:rPr>
              <a:t>Analisis</a:t>
            </a:r>
            <a:r>
              <a:rPr lang="en-ID" sz="2800" dirty="0">
                <a:latin typeface="DM Sans" pitchFamily="2" charset="0"/>
              </a:rPr>
              <a:t> </a:t>
            </a:r>
            <a:r>
              <a:rPr lang="en-ID" sz="2800" dirty="0" err="1">
                <a:latin typeface="DM Sans" pitchFamily="2" charset="0"/>
              </a:rPr>
              <a:t>Galat</a:t>
            </a:r>
            <a:endParaRPr lang="en-ID" sz="2800" dirty="0">
              <a:latin typeface="DM Sans" pitchFamily="2" charset="0"/>
            </a:endParaRPr>
          </a:p>
          <a:p>
            <a:r>
              <a:rPr lang="en-ID" sz="2800" dirty="0">
                <a:latin typeface="DM Sans" pitchFamily="2" charset="0"/>
              </a:rPr>
              <a:t>2.3 Nilai </a:t>
            </a:r>
            <a:r>
              <a:rPr lang="en-ID" sz="2800" dirty="0" err="1">
                <a:latin typeface="DM Sans" pitchFamily="2" charset="0"/>
              </a:rPr>
              <a:t>Galat</a:t>
            </a:r>
            <a:endParaRPr lang="en-ID" sz="2800" dirty="0">
              <a:latin typeface="DM Sans" pitchFamily="2" charset="0"/>
            </a:endParaRPr>
          </a:p>
          <a:p>
            <a:r>
              <a:rPr lang="en-ID" sz="2800" dirty="0">
                <a:latin typeface="DM Sans" pitchFamily="2" charset="0"/>
              </a:rPr>
              <a:t>2.4 </a:t>
            </a:r>
            <a:r>
              <a:rPr lang="en-ID" sz="2800" dirty="0" err="1">
                <a:latin typeface="DM Sans" pitchFamily="2" charset="0"/>
              </a:rPr>
              <a:t>Macam-macam</a:t>
            </a:r>
            <a:r>
              <a:rPr lang="en-ID" sz="2800" dirty="0">
                <a:latin typeface="DM Sans" pitchFamily="2" charset="0"/>
              </a:rPr>
              <a:t> </a:t>
            </a:r>
            <a:r>
              <a:rPr lang="en-ID" sz="2800" dirty="0" err="1">
                <a:latin typeface="DM Sans" pitchFamily="2" charset="0"/>
              </a:rPr>
              <a:t>Galat</a:t>
            </a:r>
            <a:endParaRPr lang="en-ID" sz="2800" dirty="0">
              <a:latin typeface="DM Sans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26"/>
          <p:cNvSpPr txBox="1">
            <a:spLocks noGrp="1"/>
          </p:cNvSpPr>
          <p:nvPr>
            <p:ph type="body" idx="1"/>
          </p:nvPr>
        </p:nvSpPr>
        <p:spPr>
          <a:xfrm>
            <a:off x="1588800" y="1575392"/>
            <a:ext cx="9111343" cy="20751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 algn="just"/>
            <a:r>
              <a:rPr lang="en-ID" sz="2800" dirty="0" err="1"/>
              <a:t>Kesalahan</a:t>
            </a:r>
            <a:r>
              <a:rPr lang="en-ID" sz="2800" dirty="0"/>
              <a:t> (error/</a:t>
            </a:r>
            <a:r>
              <a:rPr lang="en-ID" sz="2800" dirty="0" err="1"/>
              <a:t>galat</a:t>
            </a:r>
            <a:r>
              <a:rPr lang="en-ID" sz="2800" dirty="0"/>
              <a:t>) </a:t>
            </a:r>
            <a:r>
              <a:rPr lang="en-ID" sz="2800" dirty="0" err="1"/>
              <a:t>adalah</a:t>
            </a:r>
            <a:r>
              <a:rPr lang="en-ID" sz="2800" dirty="0"/>
              <a:t> </a:t>
            </a:r>
            <a:r>
              <a:rPr lang="en-ID" sz="2800" dirty="0" err="1"/>
              <a:t>besarnya</a:t>
            </a:r>
            <a:r>
              <a:rPr lang="en-ID" sz="2800" dirty="0"/>
              <a:t> </a:t>
            </a:r>
            <a:r>
              <a:rPr lang="en-ID" sz="2800" dirty="0" err="1"/>
              <a:t>perbedaan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selisih</a:t>
            </a:r>
            <a:r>
              <a:rPr lang="en-ID" sz="2800" dirty="0"/>
              <a:t> </a:t>
            </a:r>
            <a:r>
              <a:rPr lang="en-ID" sz="2800" dirty="0" err="1"/>
              <a:t>antara</a:t>
            </a:r>
            <a:r>
              <a:rPr lang="en-ID" sz="2800" dirty="0"/>
              <a:t> </a:t>
            </a:r>
            <a:r>
              <a:rPr lang="en-ID" sz="2800" dirty="0" err="1"/>
              <a:t>nilai</a:t>
            </a:r>
            <a:r>
              <a:rPr lang="en-ID" sz="2800" dirty="0"/>
              <a:t> </a:t>
            </a:r>
            <a:r>
              <a:rPr lang="en-ID" sz="2800" dirty="0" err="1"/>
              <a:t>taksiran</a:t>
            </a:r>
            <a:r>
              <a:rPr lang="en-ID" sz="2800" dirty="0"/>
              <a:t> (</a:t>
            </a:r>
            <a:r>
              <a:rPr lang="en-ID" sz="2800" dirty="0" err="1"/>
              <a:t>hampiran</a:t>
            </a:r>
            <a:r>
              <a:rPr lang="en-ID" sz="2800" dirty="0"/>
              <a:t>/</a:t>
            </a:r>
            <a:r>
              <a:rPr lang="en-ID" sz="2800" dirty="0" err="1"/>
              <a:t>aproksimasi</a:t>
            </a:r>
            <a:r>
              <a:rPr lang="en-ID" sz="2800" dirty="0"/>
              <a:t>)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nilai</a:t>
            </a:r>
            <a:r>
              <a:rPr lang="en-ID" sz="2800" dirty="0"/>
              <a:t> </a:t>
            </a:r>
            <a:r>
              <a:rPr lang="en-ID" sz="2800" dirty="0" err="1"/>
              <a:t>sesungguhnya</a:t>
            </a:r>
            <a:r>
              <a:rPr lang="en-ID" sz="2800" dirty="0"/>
              <a:t> (</a:t>
            </a:r>
            <a:r>
              <a:rPr lang="en-ID" sz="2800" dirty="0" err="1"/>
              <a:t>eksak</a:t>
            </a:r>
            <a:r>
              <a:rPr lang="en-ID" sz="2800" dirty="0"/>
              <a:t>).</a:t>
            </a:r>
          </a:p>
          <a:p>
            <a:pPr marL="342900" indent="-342900" algn="just"/>
            <a:r>
              <a:rPr lang="en-ID" sz="2800" dirty="0" err="1"/>
              <a:t>Kesalahan</a:t>
            </a:r>
            <a:r>
              <a:rPr lang="en-ID" sz="2800" dirty="0"/>
              <a:t> </a:t>
            </a:r>
            <a:r>
              <a:rPr lang="en-ID" sz="2800" dirty="0" err="1"/>
              <a:t>tersebut</a:t>
            </a:r>
            <a:r>
              <a:rPr lang="en-ID" sz="2800" dirty="0"/>
              <a:t> </a:t>
            </a:r>
            <a:r>
              <a:rPr lang="en-ID" sz="2800" dirty="0" err="1"/>
              <a:t>bisa</a:t>
            </a:r>
            <a:r>
              <a:rPr lang="en-ID" sz="2800" dirty="0"/>
              <a:t> </a:t>
            </a:r>
            <a:r>
              <a:rPr lang="en-ID" sz="2800" dirty="0" err="1"/>
              <a:t>timbul</a:t>
            </a:r>
            <a:r>
              <a:rPr lang="en-ID" sz="2800" dirty="0"/>
              <a:t> </a:t>
            </a:r>
            <a:r>
              <a:rPr lang="en-ID" sz="2800" dirty="0" err="1"/>
              <a:t>karena</a:t>
            </a:r>
            <a:r>
              <a:rPr lang="en-ID" sz="2800" dirty="0"/>
              <a:t> proses </a:t>
            </a:r>
            <a:r>
              <a:rPr lang="en-ID" sz="2800" dirty="0" err="1"/>
              <a:t>pengukuran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penggunaan</a:t>
            </a:r>
            <a:r>
              <a:rPr lang="en-ID" sz="2800" dirty="0"/>
              <a:t> </a:t>
            </a:r>
            <a:r>
              <a:rPr lang="en-ID" sz="2800" dirty="0" err="1"/>
              <a:t>aproksimasi</a:t>
            </a:r>
            <a:endParaRPr sz="2800" dirty="0"/>
          </a:p>
        </p:txBody>
      </p:sp>
      <p:sp>
        <p:nvSpPr>
          <p:cNvPr id="566" name="Google Shape;566;p26"/>
          <p:cNvSpPr txBox="1">
            <a:spLocks noGrp="1"/>
          </p:cNvSpPr>
          <p:nvPr>
            <p:ph type="title"/>
          </p:nvPr>
        </p:nvSpPr>
        <p:spPr>
          <a:xfrm>
            <a:off x="1588800" y="594936"/>
            <a:ext cx="106032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2.1 Definisi Galat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65" name="Google Shape;565;p26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730827" y="1493750"/>
                <a:ext cx="9111343" cy="20751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𝜺</m:t>
                      </m:r>
                      <m:r>
                        <a:rPr lang="en-ID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ID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en-ID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ID" sz="6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</m:oMath>
                  </m:oMathPara>
                </a14:m>
                <a:endParaRPr lang="en-ID" sz="6000" b="1" dirty="0"/>
              </a:p>
              <a:p>
                <a:pPr marL="0" indent="0" algn="just">
                  <a:buNone/>
                </a:pPr>
                <a:r>
                  <a:rPr lang="en-ID" sz="2800" dirty="0" err="1"/>
                  <a:t>Dengan</a:t>
                </a:r>
                <a:r>
                  <a:rPr lang="en-ID" sz="2800" dirty="0"/>
                  <a:t>: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n-ID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ID" sz="2800" dirty="0"/>
                  <a:t>= error/</a:t>
                </a:r>
                <a:r>
                  <a:rPr lang="en-ID" sz="2800" dirty="0" err="1"/>
                  <a:t>galat</a:t>
                </a:r>
                <a:endParaRPr lang="en-ID" sz="2800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n-ID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ID" sz="2800" dirty="0"/>
                  <a:t>= </a:t>
                </a:r>
                <a:r>
                  <a:rPr lang="en-ID" sz="2800" dirty="0" err="1"/>
                  <a:t>nilai</a:t>
                </a:r>
                <a:r>
                  <a:rPr lang="en-ID" sz="2800" dirty="0"/>
                  <a:t> </a:t>
                </a:r>
                <a:r>
                  <a:rPr lang="en-ID" sz="2800" dirty="0" err="1"/>
                  <a:t>sebenarnya</a:t>
                </a:r>
                <a:endParaRPr lang="en-ID" sz="2800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n-ID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ID" sz="2800" dirty="0"/>
                  <a:t>= </a:t>
                </a:r>
                <a:r>
                  <a:rPr lang="en-ID" sz="2800" dirty="0" err="1"/>
                  <a:t>nilai</a:t>
                </a:r>
                <a:r>
                  <a:rPr lang="en-ID" sz="2800" dirty="0"/>
                  <a:t> </a:t>
                </a:r>
                <a:r>
                  <a:rPr lang="en-ID" sz="2800" dirty="0" err="1"/>
                  <a:t>hampiran</a:t>
                </a:r>
                <a:endParaRPr sz="2800" dirty="0"/>
              </a:p>
            </p:txBody>
          </p:sp>
        </mc:Choice>
        <mc:Fallback xmlns="">
          <p:sp>
            <p:nvSpPr>
              <p:cNvPr id="565" name="Google Shape;565;p26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730827" y="1493750"/>
                <a:ext cx="9111343" cy="2075100"/>
              </a:xfrm>
              <a:prstGeom prst="rect">
                <a:avLst/>
              </a:prstGeom>
              <a:blipFill>
                <a:blip r:embed="rId3"/>
                <a:stretch>
                  <a:fillRect l="-1070" b="-60882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6" name="Google Shape;566;p26"/>
          <p:cNvSpPr txBox="1">
            <a:spLocks noGrp="1"/>
          </p:cNvSpPr>
          <p:nvPr>
            <p:ph type="title"/>
          </p:nvPr>
        </p:nvSpPr>
        <p:spPr>
          <a:xfrm>
            <a:off x="1588800" y="392800"/>
            <a:ext cx="106032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2.2 Analisis Galat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8087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27"/>
          <p:cNvSpPr txBox="1">
            <a:spLocks noGrp="1"/>
          </p:cNvSpPr>
          <p:nvPr>
            <p:ph type="title"/>
          </p:nvPr>
        </p:nvSpPr>
        <p:spPr>
          <a:xfrm>
            <a:off x="1025200" y="1355375"/>
            <a:ext cx="101490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2.3 Nilai Galat</a:t>
            </a:r>
            <a:endParaRPr dirty="0"/>
          </a:p>
        </p:txBody>
      </p:sp>
      <p:sp>
        <p:nvSpPr>
          <p:cNvPr id="574" name="Google Shape;574;p27"/>
          <p:cNvSpPr txBox="1">
            <a:spLocks noGrp="1"/>
          </p:cNvSpPr>
          <p:nvPr>
            <p:ph type="subTitle" idx="1"/>
          </p:nvPr>
        </p:nvSpPr>
        <p:spPr>
          <a:xfrm>
            <a:off x="1025200" y="2328975"/>
            <a:ext cx="101490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400" dirty="0">
                <a:solidFill>
                  <a:schemeClr val="accent2"/>
                </a:solidFill>
              </a:rPr>
              <a:t>1. Kesalahan Absolut</a:t>
            </a:r>
            <a:endParaRPr sz="2400" dirty="0">
              <a:solidFill>
                <a:schemeClr val="accent2"/>
              </a:solidFill>
            </a:endParaRPr>
          </a:p>
        </p:txBody>
      </p:sp>
      <p:sp>
        <p:nvSpPr>
          <p:cNvPr id="575" name="Google Shape;575;p27"/>
          <p:cNvSpPr txBox="1">
            <a:spLocks noGrp="1"/>
          </p:cNvSpPr>
          <p:nvPr>
            <p:ph type="body" idx="2"/>
          </p:nvPr>
        </p:nvSpPr>
        <p:spPr>
          <a:xfrm>
            <a:off x="1025200" y="2989150"/>
            <a:ext cx="10149000" cy="191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/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besarnya</a:t>
            </a:r>
            <a:r>
              <a:rPr lang="en-ID" sz="2400" dirty="0"/>
              <a:t> </a:t>
            </a:r>
            <a:r>
              <a:rPr lang="en-ID" sz="2400" dirty="0" err="1"/>
              <a:t>perbedaan</a:t>
            </a:r>
            <a:r>
              <a:rPr lang="en-ID" sz="2400" dirty="0"/>
              <a:t>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nilai</a:t>
            </a:r>
            <a:r>
              <a:rPr lang="en-ID" sz="2400" dirty="0"/>
              <a:t> </a:t>
            </a:r>
            <a:r>
              <a:rPr lang="en-ID" sz="2400" dirty="0" err="1"/>
              <a:t>eksak</a:t>
            </a:r>
            <a:r>
              <a:rPr lang="en-ID" sz="2400" dirty="0"/>
              <a:t> dan </a:t>
            </a:r>
            <a:r>
              <a:rPr lang="en-ID" sz="2400" dirty="0" err="1"/>
              <a:t>nilai</a:t>
            </a:r>
            <a:r>
              <a:rPr lang="en-ID" sz="2400" dirty="0"/>
              <a:t> </a:t>
            </a:r>
            <a:r>
              <a:rPr lang="en-ID" sz="2400" dirty="0" err="1"/>
              <a:t>perkiraan</a:t>
            </a:r>
            <a:endParaRPr lang="en-ID" sz="2400" dirty="0"/>
          </a:p>
          <a:p>
            <a:pPr marL="342900" indent="-342900"/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menunjukkan</a:t>
            </a:r>
            <a:r>
              <a:rPr lang="en-ID" sz="2400" dirty="0"/>
              <a:t> </a:t>
            </a:r>
            <a:r>
              <a:rPr lang="en-ID" sz="2400" dirty="0" err="1"/>
              <a:t>besarnya</a:t>
            </a:r>
            <a:r>
              <a:rPr lang="en-ID" sz="2400" dirty="0"/>
              <a:t> Tingkat </a:t>
            </a:r>
            <a:r>
              <a:rPr lang="en-ID" sz="2400" dirty="0" err="1"/>
              <a:t>kesalahan</a:t>
            </a:r>
            <a:endParaRPr lang="en-ID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27"/>
          <p:cNvSpPr txBox="1">
            <a:spLocks noGrp="1"/>
          </p:cNvSpPr>
          <p:nvPr>
            <p:ph type="title"/>
          </p:nvPr>
        </p:nvSpPr>
        <p:spPr>
          <a:xfrm>
            <a:off x="1025200" y="1355375"/>
            <a:ext cx="101490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2.3 Nilai Galat</a:t>
            </a:r>
            <a:endParaRPr dirty="0"/>
          </a:p>
        </p:txBody>
      </p:sp>
      <p:sp>
        <p:nvSpPr>
          <p:cNvPr id="574" name="Google Shape;574;p27"/>
          <p:cNvSpPr txBox="1">
            <a:spLocks noGrp="1"/>
          </p:cNvSpPr>
          <p:nvPr>
            <p:ph type="subTitle" idx="1"/>
          </p:nvPr>
        </p:nvSpPr>
        <p:spPr>
          <a:xfrm>
            <a:off x="1025200" y="2328975"/>
            <a:ext cx="101490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400" dirty="0">
                <a:solidFill>
                  <a:schemeClr val="accent2"/>
                </a:solidFill>
              </a:rPr>
              <a:t>1. Kesalahan Absolut</a:t>
            </a:r>
            <a:endParaRPr sz="2400" dirty="0">
              <a:solidFill>
                <a:schemeClr val="accent2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75" name="Google Shape;575;p27"/>
              <p:cNvSpPr txBox="1">
                <a:spLocks noGrp="1"/>
              </p:cNvSpPr>
              <p:nvPr>
                <p:ph type="body" idx="2"/>
              </p:nvPr>
            </p:nvSpPr>
            <p:spPr>
              <a:xfrm>
                <a:off x="1681842" y="2853526"/>
                <a:ext cx="6449787" cy="19152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ID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400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ID" sz="2400" i="1">
                              <a:latin typeface="Cambria Math" panose="02040503050406030204" pitchFamily="18" charset="0"/>
                            </a:rPr>
                            <m:t>∗</m:t>
                          </m:r>
                        </m:sub>
                      </m:sSub>
                    </m:oMath>
                  </m:oMathPara>
                </a14:m>
                <a:endParaRPr lang="en-ID" sz="2400" dirty="0"/>
              </a:p>
              <a:p>
                <a:pPr marL="0" indent="0">
                  <a:buNone/>
                </a:pPr>
                <a:r>
                  <a:rPr lang="en-ID" sz="2400" dirty="0" err="1"/>
                  <a:t>Dengan</a:t>
                </a:r>
                <a:r>
                  <a:rPr lang="en-ID" sz="2400" dirty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ID" sz="2400" dirty="0"/>
                  <a:t> = </a:t>
                </a:r>
                <a:r>
                  <a:rPr lang="en-ID" sz="2400" dirty="0" err="1"/>
                  <a:t>nilai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eksak</a:t>
                </a:r>
                <a:endParaRPr lang="en-ID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b>
                    </m:sSub>
                  </m:oMath>
                </a14:m>
                <a:r>
                  <a:rPr lang="en-ID" sz="2400" dirty="0"/>
                  <a:t>= </a:t>
                </a:r>
                <a:r>
                  <a:rPr lang="en-ID" sz="2400" dirty="0" err="1"/>
                  <a:t>nilai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perkiraan</a:t>
                </a:r>
                <a:endParaRPr lang="en-ID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ID" sz="2400" dirty="0"/>
                  <a:t>= </a:t>
                </a:r>
                <a:r>
                  <a:rPr lang="en-ID" sz="2400" dirty="0" err="1"/>
                  <a:t>kesalahan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terhadap</a:t>
                </a:r>
                <a:r>
                  <a:rPr lang="en-ID" sz="2400" dirty="0"/>
                  <a:t> </a:t>
                </a:r>
                <a:r>
                  <a:rPr lang="en-ID" sz="2400" dirty="0" err="1"/>
                  <a:t>nilai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eksak</a:t>
                </a:r>
                <a:endParaRPr lang="en-ID" sz="2400" dirty="0"/>
              </a:p>
            </p:txBody>
          </p:sp>
        </mc:Choice>
        <mc:Fallback>
          <p:sp>
            <p:nvSpPr>
              <p:cNvPr id="575" name="Google Shape;575;p27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2"/>
              </p:nvPr>
            </p:nvSpPr>
            <p:spPr>
              <a:xfrm>
                <a:off x="1681842" y="2853526"/>
                <a:ext cx="6449787" cy="1915200"/>
              </a:xfrm>
              <a:prstGeom prst="rect">
                <a:avLst/>
              </a:prstGeom>
              <a:blipFill>
                <a:blip r:embed="rId3"/>
                <a:stretch>
                  <a:fillRect l="-1040" b="-2547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8560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27"/>
          <p:cNvSpPr txBox="1">
            <a:spLocks noGrp="1"/>
          </p:cNvSpPr>
          <p:nvPr>
            <p:ph type="title"/>
          </p:nvPr>
        </p:nvSpPr>
        <p:spPr>
          <a:xfrm>
            <a:off x="1025200" y="1355375"/>
            <a:ext cx="101490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2.3 Nilai Galat</a:t>
            </a:r>
            <a:endParaRPr dirty="0"/>
          </a:p>
        </p:txBody>
      </p:sp>
      <p:sp>
        <p:nvSpPr>
          <p:cNvPr id="574" name="Google Shape;574;p27"/>
          <p:cNvSpPr txBox="1">
            <a:spLocks noGrp="1"/>
          </p:cNvSpPr>
          <p:nvPr>
            <p:ph type="subTitle" idx="1"/>
          </p:nvPr>
        </p:nvSpPr>
        <p:spPr>
          <a:xfrm>
            <a:off x="1025200" y="2328975"/>
            <a:ext cx="101490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400" dirty="0">
                <a:solidFill>
                  <a:schemeClr val="accent2"/>
                </a:solidFill>
              </a:rPr>
              <a:t>1. Kesalahan Absolut</a:t>
            </a:r>
            <a:endParaRPr sz="2400" dirty="0">
              <a:solidFill>
                <a:schemeClr val="accent2"/>
              </a:solidFill>
            </a:endParaRPr>
          </a:p>
        </p:txBody>
      </p:sp>
      <p:sp>
        <p:nvSpPr>
          <p:cNvPr id="575" name="Google Shape;575;p27"/>
          <p:cNvSpPr txBox="1">
            <a:spLocks noGrp="1"/>
          </p:cNvSpPr>
          <p:nvPr>
            <p:ph type="body" idx="2"/>
          </p:nvPr>
        </p:nvSpPr>
        <p:spPr>
          <a:xfrm>
            <a:off x="1025200" y="3046875"/>
            <a:ext cx="9865957" cy="191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 algn="just">
              <a:buNone/>
            </a:pPr>
            <a:r>
              <a:rPr lang="en-ID" sz="2400" dirty="0" err="1"/>
              <a:t>Contoh</a:t>
            </a:r>
            <a:r>
              <a:rPr lang="en-ID" sz="2400" dirty="0"/>
              <a:t>: </a:t>
            </a:r>
            <a:r>
              <a:rPr lang="en-ID" sz="2400" dirty="0" err="1"/>
              <a:t>kesalahan</a:t>
            </a:r>
            <a:r>
              <a:rPr lang="en-ID" sz="2400" dirty="0"/>
              <a:t> 1 cm pada </a:t>
            </a:r>
            <a:r>
              <a:rPr lang="en-ID" sz="2400" dirty="0" err="1"/>
              <a:t>pengukuran</a:t>
            </a:r>
            <a:r>
              <a:rPr lang="en-ID" sz="2400" dirty="0"/>
              <a:t> </a:t>
            </a:r>
            <a:r>
              <a:rPr lang="en-ID" sz="2400" dirty="0" err="1"/>
              <a:t>panjang</a:t>
            </a:r>
            <a:r>
              <a:rPr lang="en-ID" sz="2400" dirty="0"/>
              <a:t> </a:t>
            </a:r>
            <a:r>
              <a:rPr lang="en-ID" sz="2400" dirty="0" err="1"/>
              <a:t>pensil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sangat </a:t>
            </a:r>
            <a:r>
              <a:rPr lang="en-ID" sz="2400" dirty="0" err="1"/>
              <a:t>terasa</a:t>
            </a:r>
            <a:r>
              <a:rPr lang="en-ID" sz="2400" dirty="0"/>
              <a:t> </a:t>
            </a:r>
            <a:r>
              <a:rPr lang="en-ID" sz="2400" dirty="0" err="1"/>
              <a:t>jika</a:t>
            </a:r>
            <a:r>
              <a:rPr lang="en-ID" sz="2400" dirty="0"/>
              <a:t> </a:t>
            </a:r>
            <a:r>
              <a:rPr lang="en-ID" sz="2400" dirty="0" err="1"/>
              <a:t>dibandingkan</a:t>
            </a:r>
            <a:r>
              <a:rPr lang="en-ID" sz="2400" dirty="0"/>
              <a:t> pada </a:t>
            </a:r>
            <a:r>
              <a:rPr lang="en-ID" sz="2400" dirty="0" err="1"/>
              <a:t>kesalahan</a:t>
            </a:r>
            <a:r>
              <a:rPr lang="en-ID" sz="2400" dirty="0"/>
              <a:t> yang </a:t>
            </a:r>
            <a:r>
              <a:rPr lang="en-ID" sz="2400" dirty="0" err="1"/>
              <a:t>sama</a:t>
            </a:r>
            <a:r>
              <a:rPr lang="en-ID" sz="2400" dirty="0"/>
              <a:t> </a:t>
            </a:r>
            <a:r>
              <a:rPr lang="en-ID" sz="2400" dirty="0" err="1"/>
              <a:t>peda</a:t>
            </a:r>
            <a:r>
              <a:rPr lang="en-ID" sz="2400" dirty="0"/>
              <a:t> </a:t>
            </a:r>
            <a:r>
              <a:rPr lang="en-ID" sz="2400" dirty="0" err="1"/>
              <a:t>pengukuran</a:t>
            </a:r>
            <a:r>
              <a:rPr lang="en-ID" sz="2400" dirty="0"/>
              <a:t> </a:t>
            </a:r>
            <a:r>
              <a:rPr lang="en-ID" sz="2400" dirty="0" err="1"/>
              <a:t>panjang</a:t>
            </a:r>
            <a:r>
              <a:rPr lang="en-ID" sz="2400" dirty="0"/>
              <a:t> </a:t>
            </a:r>
            <a:r>
              <a:rPr lang="en-ID" sz="2400" dirty="0" err="1"/>
              <a:t>jembatan</a:t>
            </a:r>
            <a:r>
              <a:rPr lang="en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615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27"/>
          <p:cNvSpPr txBox="1">
            <a:spLocks noGrp="1"/>
          </p:cNvSpPr>
          <p:nvPr>
            <p:ph type="title"/>
          </p:nvPr>
        </p:nvSpPr>
        <p:spPr>
          <a:xfrm>
            <a:off x="1025200" y="1355375"/>
            <a:ext cx="101490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2.3 Nilai Galat</a:t>
            </a:r>
            <a:endParaRPr dirty="0"/>
          </a:p>
        </p:txBody>
      </p:sp>
      <p:sp>
        <p:nvSpPr>
          <p:cNvPr id="574" name="Google Shape;574;p27"/>
          <p:cNvSpPr txBox="1">
            <a:spLocks noGrp="1"/>
          </p:cNvSpPr>
          <p:nvPr>
            <p:ph type="subTitle" idx="1"/>
          </p:nvPr>
        </p:nvSpPr>
        <p:spPr>
          <a:xfrm>
            <a:off x="1025200" y="2328975"/>
            <a:ext cx="101490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400" dirty="0">
                <a:solidFill>
                  <a:schemeClr val="accent2"/>
                </a:solidFill>
              </a:rPr>
              <a:t>2. Kesalahan Relatif</a:t>
            </a:r>
            <a:endParaRPr sz="2400" dirty="0">
              <a:solidFill>
                <a:schemeClr val="accent2"/>
              </a:solidFill>
            </a:endParaRPr>
          </a:p>
        </p:txBody>
      </p:sp>
      <p:sp>
        <p:nvSpPr>
          <p:cNvPr id="575" name="Google Shape;575;p27"/>
          <p:cNvSpPr txBox="1">
            <a:spLocks noGrp="1"/>
          </p:cNvSpPr>
          <p:nvPr>
            <p:ph type="body" idx="2"/>
          </p:nvPr>
        </p:nvSpPr>
        <p:spPr>
          <a:xfrm>
            <a:off x="1025200" y="2989150"/>
            <a:ext cx="10149000" cy="191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/>
            <a:r>
              <a:rPr lang="en-ID" sz="2400" dirty="0" err="1"/>
              <a:t>Menunjukkan</a:t>
            </a:r>
            <a:r>
              <a:rPr lang="en-ID" sz="2400" dirty="0"/>
              <a:t> </a:t>
            </a:r>
            <a:r>
              <a:rPr lang="en-ID" sz="2400" dirty="0" err="1"/>
              <a:t>besarnya</a:t>
            </a:r>
            <a:r>
              <a:rPr lang="en-ID" sz="2400" dirty="0"/>
              <a:t> </a:t>
            </a:r>
            <a:r>
              <a:rPr lang="en-ID" sz="2400" dirty="0" err="1"/>
              <a:t>tingkat</a:t>
            </a:r>
            <a:r>
              <a:rPr lang="en-ID" sz="2400" dirty="0"/>
              <a:t> </a:t>
            </a:r>
            <a:r>
              <a:rPr lang="en-ID" sz="2400" dirty="0" err="1"/>
              <a:t>kesalahan</a:t>
            </a:r>
            <a:r>
              <a:rPr lang="en-ID" sz="2400" dirty="0"/>
              <a:t>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nilai</a:t>
            </a:r>
            <a:r>
              <a:rPr lang="en-ID" sz="2400" dirty="0"/>
              <a:t> </a:t>
            </a:r>
            <a:r>
              <a:rPr lang="en-ID" sz="2400" dirty="0" err="1"/>
              <a:t>perkiraan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nilai</a:t>
            </a:r>
            <a:r>
              <a:rPr lang="en-ID" sz="2400" dirty="0"/>
              <a:t> </a:t>
            </a:r>
            <a:r>
              <a:rPr lang="en-ID" sz="2400" dirty="0" err="1"/>
              <a:t>eksaknya</a:t>
            </a:r>
            <a:endParaRPr lang="en-ID" sz="2400" dirty="0"/>
          </a:p>
          <a:p>
            <a:pPr marL="342900" indent="-342900"/>
            <a:r>
              <a:rPr lang="en-ID" sz="2400" dirty="0" err="1"/>
              <a:t>Semakin</a:t>
            </a:r>
            <a:r>
              <a:rPr lang="en-ID" sz="2400" dirty="0"/>
              <a:t> </a:t>
            </a:r>
            <a:r>
              <a:rPr lang="en-ID" sz="2400" dirty="0" err="1"/>
              <a:t>kecil</a:t>
            </a:r>
            <a:r>
              <a:rPr lang="en-ID" sz="2400" dirty="0"/>
              <a:t> </a:t>
            </a:r>
            <a:r>
              <a:rPr lang="en-ID" sz="2400" dirty="0" err="1"/>
              <a:t>kesalahan</a:t>
            </a:r>
            <a:r>
              <a:rPr lang="en-ID" sz="2400" dirty="0"/>
              <a:t> </a:t>
            </a:r>
            <a:r>
              <a:rPr lang="en-ID" sz="2400" dirty="0" err="1"/>
              <a:t>relatifnya</a:t>
            </a:r>
            <a:r>
              <a:rPr lang="en-ID" sz="2400" dirty="0"/>
              <a:t>, </a:t>
            </a:r>
            <a:r>
              <a:rPr lang="en-ID" sz="2400" dirty="0" err="1"/>
              <a:t>maka</a:t>
            </a:r>
            <a:r>
              <a:rPr lang="en-ID" sz="2400" dirty="0"/>
              <a:t> </a:t>
            </a:r>
            <a:r>
              <a:rPr lang="en-ID" sz="2400" dirty="0" err="1"/>
              <a:t>nilai</a:t>
            </a:r>
            <a:r>
              <a:rPr lang="en-ID" sz="2400" dirty="0"/>
              <a:t> </a:t>
            </a:r>
            <a:r>
              <a:rPr lang="en-ID" sz="2400" dirty="0" err="1"/>
              <a:t>perkiraan</a:t>
            </a:r>
            <a:r>
              <a:rPr lang="en-ID" sz="2400" dirty="0"/>
              <a:t> yang </a:t>
            </a:r>
            <a:r>
              <a:rPr lang="en-ID" sz="2400" dirty="0" err="1"/>
              <a:t>diperoleh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semakin</a:t>
            </a:r>
            <a:r>
              <a:rPr lang="en-ID" sz="2400" dirty="0"/>
              <a:t> </a:t>
            </a:r>
            <a:r>
              <a:rPr lang="en-ID" sz="2400" dirty="0" err="1"/>
              <a:t>baik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2717483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27"/>
          <p:cNvSpPr txBox="1">
            <a:spLocks noGrp="1"/>
          </p:cNvSpPr>
          <p:nvPr>
            <p:ph type="title"/>
          </p:nvPr>
        </p:nvSpPr>
        <p:spPr>
          <a:xfrm>
            <a:off x="1025200" y="1355375"/>
            <a:ext cx="101490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2.3 Nilai Galat</a:t>
            </a:r>
            <a:endParaRPr dirty="0"/>
          </a:p>
        </p:txBody>
      </p:sp>
      <p:sp>
        <p:nvSpPr>
          <p:cNvPr id="574" name="Google Shape;574;p27"/>
          <p:cNvSpPr txBox="1">
            <a:spLocks noGrp="1"/>
          </p:cNvSpPr>
          <p:nvPr>
            <p:ph type="subTitle" idx="1"/>
          </p:nvPr>
        </p:nvSpPr>
        <p:spPr>
          <a:xfrm>
            <a:off x="1025200" y="2328975"/>
            <a:ext cx="101490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2400" dirty="0">
                <a:solidFill>
                  <a:schemeClr val="accent2"/>
                </a:solidFill>
              </a:rPr>
              <a:t>2. Kesalahan Relatif</a:t>
            </a:r>
            <a:endParaRPr sz="2400" dirty="0">
              <a:solidFill>
                <a:schemeClr val="accent2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75" name="Google Shape;575;p27"/>
              <p:cNvSpPr txBox="1">
                <a:spLocks noGrp="1"/>
              </p:cNvSpPr>
              <p:nvPr>
                <p:ph type="body" idx="2"/>
              </p:nvPr>
            </p:nvSpPr>
            <p:spPr>
              <a:xfrm>
                <a:off x="1025200" y="2687925"/>
                <a:ext cx="10149000" cy="19152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e>
                        <m:sub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ID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sz="2400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ID" sz="2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b>
                          </m:sSub>
                        </m:num>
                        <m:den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ID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×100%</m:t>
                      </m:r>
                    </m:oMath>
                  </m:oMathPara>
                </a14:m>
                <a:endParaRPr lang="en-ID" sz="2400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ID" sz="2400" dirty="0" err="1"/>
                  <a:t>Dengan</a:t>
                </a:r>
                <a:r>
                  <a:rPr lang="en-ID" sz="2400" dirty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ID" sz="2400" dirty="0"/>
                  <a:t> = </a:t>
                </a:r>
                <a:r>
                  <a:rPr lang="en-ID" sz="2400" dirty="0" err="1"/>
                  <a:t>kesalahan</a:t>
                </a:r>
                <a:r>
                  <a:rPr lang="en-ID" sz="2400" dirty="0"/>
                  <a:t> relative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ID" sz="2400" dirty="0"/>
                  <a:t>= kesalahan </a:t>
                </a:r>
                <a:r>
                  <a:rPr lang="en-ID" sz="2400" dirty="0" err="1"/>
                  <a:t>terhadap</a:t>
                </a:r>
                <a:r>
                  <a:rPr lang="en-ID" sz="2400" dirty="0"/>
                  <a:t> </a:t>
                </a:r>
                <a:r>
                  <a:rPr lang="en-ID" sz="2400" dirty="0" err="1"/>
                  <a:t>perkiraan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terbaik</a:t>
                </a:r>
                <a:endParaRPr lang="en-ID" sz="24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ID" sz="2400" dirty="0"/>
                  <a:t>  = </a:t>
                </a:r>
                <a:r>
                  <a:rPr lang="en-ID" sz="2400" dirty="0" err="1"/>
                  <a:t>nilai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perkiraan</a:t>
                </a:r>
                <a:endParaRPr lang="en-ID" sz="2400" dirty="0"/>
              </a:p>
              <a:p>
                <a:pPr marL="0" indent="0">
                  <a:buNone/>
                </a:pPr>
                <a:endParaRPr sz="2400" dirty="0"/>
              </a:p>
            </p:txBody>
          </p:sp>
        </mc:Choice>
        <mc:Fallback>
          <p:sp>
            <p:nvSpPr>
              <p:cNvPr id="575" name="Google Shape;575;p27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2"/>
              </p:nvPr>
            </p:nvSpPr>
            <p:spPr>
              <a:xfrm>
                <a:off x="1025200" y="2687925"/>
                <a:ext cx="10149000" cy="1915200"/>
              </a:xfrm>
              <a:prstGeom prst="rect">
                <a:avLst/>
              </a:prstGeom>
              <a:blipFill>
                <a:blip r:embed="rId3"/>
                <a:stretch>
                  <a:fillRect l="-601" b="-48089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8820520"/>
      </p:ext>
    </p:extLst>
  </p:cSld>
  <p:clrMapOvr>
    <a:masterClrMapping/>
  </p:clrMapOvr>
</p:sld>
</file>

<file path=ppt/theme/theme1.xml><?xml version="1.0" encoding="utf-8"?>
<a:theme xmlns:a="http://schemas.openxmlformats.org/drawingml/2006/main" name="SlidesMania">
  <a:themeElements>
    <a:clrScheme name="Simple Light">
      <a:dk1>
        <a:srgbClr val="A34F3D"/>
      </a:dk1>
      <a:lt1>
        <a:srgbClr val="EFEFEF"/>
      </a:lt1>
      <a:dk2>
        <a:srgbClr val="434343"/>
      </a:dk2>
      <a:lt2>
        <a:srgbClr val="B0ADAA"/>
      </a:lt2>
      <a:accent1>
        <a:srgbClr val="ECDDCF"/>
      </a:accent1>
      <a:accent2>
        <a:srgbClr val="E4A890"/>
      </a:accent2>
      <a:accent3>
        <a:srgbClr val="D9806B"/>
      </a:accent3>
      <a:accent4>
        <a:srgbClr val="D8BC9D"/>
      </a:accent4>
      <a:accent5>
        <a:srgbClr val="E3C8BD"/>
      </a:accent5>
      <a:accent6>
        <a:srgbClr val="CE8677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394</Words>
  <Application>Microsoft Office PowerPoint</Application>
  <PresentationFormat>Widescreen</PresentationFormat>
  <Paragraphs>68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DM Sans</vt:lpstr>
      <vt:lpstr>Abril Fatface</vt:lpstr>
      <vt:lpstr>Aldrich</vt:lpstr>
      <vt:lpstr>Cambria Math</vt:lpstr>
      <vt:lpstr>Barlow Condensed</vt:lpstr>
      <vt:lpstr>SlidesMania</vt:lpstr>
      <vt:lpstr>BAB 2 ERROR PERHITUNGAN NUMERIK</vt:lpstr>
      <vt:lpstr>BAB 2 ERROR PERHITUNGAN NUMERIK</vt:lpstr>
      <vt:lpstr>2.1 Definisi Galat</vt:lpstr>
      <vt:lpstr>2.2 Analisis Galat</vt:lpstr>
      <vt:lpstr>2.3 Nilai Galat</vt:lpstr>
      <vt:lpstr>2.3 Nilai Galat</vt:lpstr>
      <vt:lpstr>2.3 Nilai Galat</vt:lpstr>
      <vt:lpstr>2.3 Nilai Galat</vt:lpstr>
      <vt:lpstr>2.3 Nilai Galat</vt:lpstr>
      <vt:lpstr>Contoh</vt:lpstr>
      <vt:lpstr>Contoh</vt:lpstr>
      <vt:lpstr>Contoh</vt:lpstr>
      <vt:lpstr>2.4 Macam-macam Galat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ilham</dc:creator>
  <cp:lastModifiedBy>Ilham Saifudin</cp:lastModifiedBy>
  <cp:revision>12</cp:revision>
  <dcterms:modified xsi:type="dcterms:W3CDTF">2024-08-03T07:52:56Z</dcterms:modified>
</cp:coreProperties>
</file>