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4" r:id="rId1"/>
  </p:sldMasterIdLst>
  <p:notesMasterIdLst>
    <p:notesMasterId r:id="rId5"/>
  </p:notesMasterIdLst>
  <p:handoutMasterIdLst>
    <p:handoutMasterId r:id="rId6"/>
  </p:handoutMasterIdLst>
  <p:sldIdLst>
    <p:sldId id="271" r:id="rId2"/>
    <p:sldId id="257" r:id="rId3"/>
    <p:sldId id="268" r:id="rId4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119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id-ID" smtClean="0"/>
              <a:t>SIKLUS HIDROLOG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9C4DDC-E09D-4367-987D-19DB36932727}" type="datetimeFigureOut">
              <a:rPr lang="id-ID" smtClean="0"/>
              <a:pPr/>
              <a:t>14/02/2017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id-ID" smtClean="0"/>
              <a:t>Titiek Widyasari</a:t>
            </a:r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C1E35A-4578-4837-82A2-182A3D55C66D}" type="slidenum">
              <a:rPr lang="id-ID" smtClean="0"/>
              <a:pPr/>
              <a:t>‹#›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id-ID" smtClean="0"/>
              <a:t>SIKLUS HIDROLOG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9837CB-9757-450D-843E-6824518AFE8E}" type="datetimeFigureOut">
              <a:rPr lang="id-ID" smtClean="0"/>
              <a:pPr/>
              <a:t>14/02/2017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d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id-ID" smtClean="0"/>
              <a:t>Titiek Widyasari</a:t>
            </a:r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E34222-4330-4307-ABAD-1B1566B5E290}" type="slidenum">
              <a:rPr lang="id-ID" smtClean="0"/>
              <a:pPr/>
              <a:t>‹#›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3C929-F1DB-4A37-ABFA-6FCF49329578}" type="datetime1">
              <a:rPr lang="id-ID" smtClean="0"/>
              <a:pPr/>
              <a:t>14/02/2017</a:t>
            </a:fld>
            <a:endParaRPr lang="id-ID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 smtClean="0"/>
              <a:t>Siklus Hidrologi &amp; Hujan </a:t>
            </a:r>
            <a:endParaRPr lang="id-ID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BBD86918-DCC2-49E8-8F47-AC2E9B4BC678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CCF72-DD4F-4F27-B321-8F061A9B635B}" type="datetime1">
              <a:rPr lang="id-ID" smtClean="0"/>
              <a:pPr/>
              <a:t>14/02/2017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 smtClean="0"/>
              <a:t>Siklus Hidrologi &amp; Hujan </a:t>
            </a:r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86918-DCC2-49E8-8F47-AC2E9B4BC67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C742C-03D2-4E58-A76D-61CB21754CD4}" type="datetime1">
              <a:rPr lang="id-ID" smtClean="0"/>
              <a:pPr/>
              <a:t>14/02/2017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 smtClean="0"/>
              <a:t>Siklus Hidrologi &amp; Hujan </a:t>
            </a:r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86918-DCC2-49E8-8F47-AC2E9B4BC67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C7D26-A413-4A37-914A-3D05B20D18DF}" type="datetime1">
              <a:rPr lang="id-ID" smtClean="0"/>
              <a:pPr/>
              <a:t>14/02/2017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 smtClean="0"/>
              <a:t>Siklus Hidrologi &amp; Hujan </a:t>
            </a:r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86918-DCC2-49E8-8F47-AC2E9B4BC678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6DBA1-123B-48ED-9D7A-1880635628AD}" type="datetime1">
              <a:rPr lang="id-ID" smtClean="0"/>
              <a:pPr/>
              <a:t>14/02/2017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r>
              <a:rPr lang="id-ID" smtClean="0"/>
              <a:t>Siklus Hidrologi &amp; Hujan </a:t>
            </a:r>
            <a:endParaRPr lang="id-ID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BD86918-DCC2-49E8-8F47-AC2E9B4BC67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24BAD-F733-4DE1-84D0-C5692ED7BD92}" type="datetime1">
              <a:rPr lang="id-ID" smtClean="0"/>
              <a:pPr/>
              <a:t>14/02/2017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 smtClean="0"/>
              <a:t>Siklus Hidrologi &amp; Hujan </a:t>
            </a:r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86918-DCC2-49E8-8F47-AC2E9B4BC678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00E02-E274-4103-A0DD-6B3F3E377D2F}" type="datetime1">
              <a:rPr lang="id-ID" smtClean="0"/>
              <a:pPr/>
              <a:t>14/02/2017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 smtClean="0"/>
              <a:t>Siklus Hidrologi &amp; Hujan </a:t>
            </a:r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86918-DCC2-49E8-8F47-AC2E9B4BC678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BF457-270D-4A1A-9D56-E0ABAEA7BE45}" type="datetime1">
              <a:rPr lang="id-ID" smtClean="0"/>
              <a:pPr/>
              <a:t>14/02/2017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 smtClean="0"/>
              <a:t>Siklus Hidrologi &amp; Hujan </a:t>
            </a:r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86918-DCC2-49E8-8F47-AC2E9B4BC67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E103B-5FA1-4BF9-B732-B4873B77F892}" type="datetime1">
              <a:rPr lang="id-ID" smtClean="0"/>
              <a:pPr/>
              <a:t>14/02/2017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 smtClean="0"/>
              <a:t>Siklus Hidrologi &amp; Hujan </a:t>
            </a:r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86918-DCC2-49E8-8F47-AC2E9B4BC67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23D5FC-8AC2-4301-8C25-18307D579382}" type="datetime1">
              <a:rPr lang="id-ID" smtClean="0"/>
              <a:pPr/>
              <a:t>14/02/2017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 smtClean="0"/>
              <a:t>Siklus Hidrologi &amp; Hujan </a:t>
            </a:r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86918-DCC2-49E8-8F47-AC2E9B4BC678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8F36D-D252-4A31-8D1C-3FC7EB08A893}" type="datetime1">
              <a:rPr lang="id-ID" smtClean="0"/>
              <a:pPr/>
              <a:t>14/02/2017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r>
              <a:rPr lang="id-ID" smtClean="0"/>
              <a:t>Siklus Hidrologi &amp; Hujan </a:t>
            </a:r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BD86918-DCC2-49E8-8F47-AC2E9B4BC678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9C37F07-F33E-45CC-ACFB-D9349CFC2468}" type="datetime1">
              <a:rPr lang="id-ID" smtClean="0"/>
              <a:pPr/>
              <a:t>14/02/2017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id-ID" smtClean="0"/>
              <a:t>Siklus Hidrologi &amp; Hujan </a:t>
            </a:r>
            <a:endParaRPr lang="id-ID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BBD86918-DCC2-49E8-8F47-AC2E9B4BC678}" type="slidenum">
              <a:rPr lang="id-ID" smtClean="0"/>
              <a:pPr/>
              <a:t>‹#›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file:///F:\2.%20BAHAN%20KULIAH\HIDROLOGI\HANDOUT%20Hidrologi%201516\Pokok%20Bahasan%20Hidrologi\1.%20HUJAN\Siklus%20Hujan%202.flv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Siklus%20Hujan%202.flv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F:\2. BAHAN KULIAH\HIDROLOGI\HANDOUT Hidrologi 1516\Gambar Siklus 1.jpe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0" y="304801"/>
            <a:ext cx="9144000" cy="575691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d-ID" sz="3200" dirty="0" smtClean="0">
                <a:solidFill>
                  <a:srgbClr val="FFC000"/>
                </a:solidFill>
                <a:latin typeface="Bauhaus 93" pitchFamily="82" charset="0"/>
              </a:rPr>
              <a:t>MINGGU -  1</a:t>
            </a:r>
            <a:endParaRPr lang="id-ID" sz="3200" dirty="0">
              <a:solidFill>
                <a:srgbClr val="FFC000"/>
              </a:solidFill>
              <a:latin typeface="Bauhaus 93" pitchFamily="82" charset="0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d-ID" sz="4400" dirty="0" smtClean="0">
                <a:solidFill>
                  <a:schemeClr val="accent6">
                    <a:lumMod val="75000"/>
                  </a:schemeClr>
                </a:solidFill>
                <a:latin typeface="Snap ITC" pitchFamily="82" charset="0"/>
                <a:ea typeface="Verdana" pitchFamily="34" charset="0"/>
                <a:cs typeface="Verdana" pitchFamily="34" charset="0"/>
              </a:rPr>
              <a:t>SIKLUS HIDROLOGI</a:t>
            </a:r>
            <a:endParaRPr lang="id-ID" dirty="0">
              <a:solidFill>
                <a:schemeClr val="accent6">
                  <a:lumMod val="75000"/>
                </a:schemeClr>
              </a:solidFill>
              <a:latin typeface="Snap ITC" pitchFamily="82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563562"/>
          </a:xfrm>
        </p:spPr>
        <p:txBody>
          <a:bodyPr>
            <a:normAutofit fontScale="90000"/>
          </a:bodyPr>
          <a:lstStyle/>
          <a:p>
            <a:endParaRPr lang="id-ID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77A21-A958-43BE-8CB2-D01C7EE596B0}" type="datetime1">
              <a:rPr lang="id-ID" smtClean="0">
                <a:latin typeface="Calibri" pitchFamily="34" charset="0"/>
              </a:rPr>
              <a:pPr/>
              <a:t>14/02/2017</a:t>
            </a:fld>
            <a:endParaRPr lang="id-ID" dirty="0">
              <a:latin typeface="Calibri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 b="1" dirty="0" smtClean="0">
                <a:latin typeface="Calibri" pitchFamily="34" charset="0"/>
              </a:rPr>
              <a:t>SIKLUS HIDROLOGI</a:t>
            </a:r>
          </a:p>
          <a:p>
            <a:endParaRPr lang="id-ID" dirty="0">
              <a:latin typeface="Calibri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solidFill>
            <a:schemeClr val="accent6">
              <a:lumMod val="20000"/>
              <a:lumOff val="80000"/>
            </a:schemeClr>
          </a:solidFill>
          <a:ln>
            <a:solidFill>
              <a:schemeClr val="accent6"/>
            </a:solidFill>
          </a:ln>
        </p:spPr>
        <p:txBody>
          <a:bodyPr/>
          <a:lstStyle/>
          <a:p>
            <a:endParaRPr lang="id-ID" dirty="0">
              <a:solidFill>
                <a:schemeClr val="tx1"/>
              </a:solidFill>
            </a:endParaRPr>
          </a:p>
        </p:txBody>
      </p:sp>
      <p:pic>
        <p:nvPicPr>
          <p:cNvPr id="10" name="Picture 2" descr="F:\2. BAHAN KULIAH\HIDROLOGI\HANDOUT Hidrologi 1516\Gambar Siklus 1.jpe"/>
          <p:cNvPicPr>
            <a:picLocks noChangeAspect="1" noChangeArrowheads="1"/>
          </p:cNvPicPr>
          <p:nvPr/>
        </p:nvPicPr>
        <p:blipFill>
          <a:blip r:embed="rId2" cstate="print">
            <a:lum bright="70000" contrast="-70000"/>
          </a:blip>
          <a:srcRect/>
          <a:stretch>
            <a:fillRect/>
          </a:stretch>
        </p:blipFill>
        <p:spPr bwMode="auto">
          <a:xfrm>
            <a:off x="0" y="304801"/>
            <a:ext cx="9144000" cy="575691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1" name="Title 1">
            <a:hlinkClick r:id="rId3" action="ppaction://hlinkfile"/>
          </p:cNvPr>
          <p:cNvSpPr txBox="1">
            <a:spLocks/>
          </p:cNvSpPr>
          <p:nvPr/>
        </p:nvSpPr>
        <p:spPr>
          <a:xfrm>
            <a:off x="414996" y="228600"/>
            <a:ext cx="8229600" cy="78007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effectLst>
            <a:glow rad="228600">
              <a:schemeClr val="accent4">
                <a:satMod val="175000"/>
                <a:alpha val="40000"/>
              </a:schemeClr>
            </a:glow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txBody>
          <a:bodyPr bIns="91440" anchor="b" anchorCtr="0"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d-ID" sz="4000" i="0" u="none" strike="noStrike" kern="1200" cap="none" spc="0" normalizeH="0" baseline="0" noProof="0" dirty="0" smtClean="0">
                <a:ln w="11430"/>
                <a:solidFill>
                  <a:schemeClr val="accent1">
                    <a:lumMod val="9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Calibri" pitchFamily="34" charset="0"/>
                <a:ea typeface="+mj-ea"/>
                <a:cs typeface="+mj-cs"/>
              </a:rPr>
              <a:t>HIDROLOGI ?</a:t>
            </a:r>
            <a:endParaRPr kumimoji="0" lang="id-ID" sz="4000" i="0" u="none" strike="noStrike" kern="1200" cap="none" spc="0" normalizeH="0" baseline="0" noProof="0" dirty="0">
              <a:ln w="11430"/>
              <a:solidFill>
                <a:schemeClr val="accent1">
                  <a:lumMod val="95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124200" y="4038600"/>
            <a:ext cx="5410200" cy="838200"/>
          </a:xfrm>
          <a:prstGeom prst="rect">
            <a:avLst/>
          </a:prstGeom>
          <a:noFill/>
          <a:ln cap="sq"/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Mengapa TEKNIK SIPIL perlu MEMPELAJARI ?????</a:t>
            </a:r>
            <a:r>
              <a:rPr lang="id-ID" sz="2800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endParaRPr lang="id-ID" sz="2800" dirty="0">
              <a:solidFill>
                <a:srgbClr val="FF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762000" y="1447800"/>
            <a:ext cx="7162800" cy="17526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2 PRINSIP dasar HIDROLOGI terkait teknik sipil :</a:t>
            </a:r>
          </a:p>
          <a:p>
            <a:pPr marL="365760" indent="-640080" algn="ctr">
              <a:buFont typeface="Wingdings" pitchFamily="2" charset="2"/>
              <a:buChar char="q"/>
            </a:pPr>
            <a:endParaRPr lang="id-ID" dirty="0" smtClean="0">
              <a:solidFill>
                <a:schemeClr val="accent1">
                  <a:lumMod val="50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365760" indent="-640080">
              <a:lnSpc>
                <a:spcPct val="150000"/>
              </a:lnSpc>
              <a:buFont typeface="Wingdings" pitchFamily="2" charset="2"/>
              <a:buChar char="q"/>
            </a:pPr>
            <a:r>
              <a:rPr lang="id-ID" dirty="0" smtClean="0">
                <a:solidFill>
                  <a:schemeClr val="accent1">
                    <a:lumMod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id-ID" b="1" dirty="0" smtClean="0">
                <a:solidFill>
                  <a:schemeClr val="accent1">
                    <a:lumMod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SIKLUS HIDROLOGI</a:t>
            </a:r>
          </a:p>
          <a:p>
            <a:pPr marL="365760" indent="-640080">
              <a:lnSpc>
                <a:spcPct val="150000"/>
              </a:lnSpc>
              <a:buFont typeface="Wingdings" pitchFamily="2" charset="2"/>
              <a:buChar char="q"/>
            </a:pPr>
            <a:r>
              <a:rPr lang="id-ID" b="1" dirty="0" smtClean="0">
                <a:solidFill>
                  <a:schemeClr val="accent1">
                    <a:lumMod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IMBANGAN AIR (WATER BALANCE) </a:t>
            </a:r>
            <a:endParaRPr lang="id-ID" sz="2800" b="1" dirty="0">
              <a:solidFill>
                <a:schemeClr val="accent1">
                  <a:lumMod val="50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slide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299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3171" name="Freeform 3"/>
          <p:cNvSpPr>
            <a:spLocks/>
          </p:cNvSpPr>
          <p:nvPr/>
        </p:nvSpPr>
        <p:spPr bwMode="auto">
          <a:xfrm>
            <a:off x="3251200" y="3352800"/>
            <a:ext cx="4281488" cy="2568575"/>
          </a:xfrm>
          <a:custGeom>
            <a:avLst/>
            <a:gdLst>
              <a:gd name="T0" fmla="*/ 2147483647 w 3776"/>
              <a:gd name="T1" fmla="*/ 2147483647 h 2265"/>
              <a:gd name="T2" fmla="*/ 2147483647 w 3776"/>
              <a:gd name="T3" fmla="*/ 2147483647 h 2265"/>
              <a:gd name="T4" fmla="*/ 2147483647 w 3776"/>
              <a:gd name="T5" fmla="*/ 2147483647 h 2265"/>
              <a:gd name="T6" fmla="*/ 2147483647 w 3776"/>
              <a:gd name="T7" fmla="*/ 2147483647 h 2265"/>
              <a:gd name="T8" fmla="*/ 2147483647 w 3776"/>
              <a:gd name="T9" fmla="*/ 2147483647 h 2265"/>
              <a:gd name="T10" fmla="*/ 2147483647 w 3776"/>
              <a:gd name="T11" fmla="*/ 2147483647 h 2265"/>
              <a:gd name="T12" fmla="*/ 2147483647 w 3776"/>
              <a:gd name="T13" fmla="*/ 2147483647 h 2265"/>
              <a:gd name="T14" fmla="*/ 2147483647 w 3776"/>
              <a:gd name="T15" fmla="*/ 2147483647 h 2265"/>
              <a:gd name="T16" fmla="*/ 2147483647 w 3776"/>
              <a:gd name="T17" fmla="*/ 2147483647 h 2265"/>
              <a:gd name="T18" fmla="*/ 2147483647 w 3776"/>
              <a:gd name="T19" fmla="*/ 2147483647 h 2265"/>
              <a:gd name="T20" fmla="*/ 2147483647 w 3776"/>
              <a:gd name="T21" fmla="*/ 2147483647 h 2265"/>
              <a:gd name="T22" fmla="*/ 2147483647 w 3776"/>
              <a:gd name="T23" fmla="*/ 2147483647 h 2265"/>
              <a:gd name="T24" fmla="*/ 2147483647 w 3776"/>
              <a:gd name="T25" fmla="*/ 2147483647 h 2265"/>
              <a:gd name="T26" fmla="*/ 2147483647 w 3776"/>
              <a:gd name="T27" fmla="*/ 2147483647 h 2265"/>
              <a:gd name="T28" fmla="*/ 2147483647 w 3776"/>
              <a:gd name="T29" fmla="*/ 2147483647 h 2265"/>
              <a:gd name="T30" fmla="*/ 2147483647 w 3776"/>
              <a:gd name="T31" fmla="*/ 2147483647 h 2265"/>
              <a:gd name="T32" fmla="*/ 2147483647 w 3776"/>
              <a:gd name="T33" fmla="*/ 2147483647 h 2265"/>
              <a:gd name="T34" fmla="*/ 2147483647 w 3776"/>
              <a:gd name="T35" fmla="*/ 2147483647 h 2265"/>
              <a:gd name="T36" fmla="*/ 2147483647 w 3776"/>
              <a:gd name="T37" fmla="*/ 2147483647 h 2265"/>
              <a:gd name="T38" fmla="*/ 2147483647 w 3776"/>
              <a:gd name="T39" fmla="*/ 2147483647 h 2265"/>
              <a:gd name="T40" fmla="*/ 2147483647 w 3776"/>
              <a:gd name="T41" fmla="*/ 2147483647 h 2265"/>
              <a:gd name="T42" fmla="*/ 2147483647 w 3776"/>
              <a:gd name="T43" fmla="*/ 2147483647 h 2265"/>
              <a:gd name="T44" fmla="*/ 2147483647 w 3776"/>
              <a:gd name="T45" fmla="*/ 2147483647 h 2265"/>
              <a:gd name="T46" fmla="*/ 2147483647 w 3776"/>
              <a:gd name="T47" fmla="*/ 2147483647 h 2265"/>
              <a:gd name="T48" fmla="*/ 2147483647 w 3776"/>
              <a:gd name="T49" fmla="*/ 2147483647 h 2265"/>
              <a:gd name="T50" fmla="*/ 2147483647 w 3776"/>
              <a:gd name="T51" fmla="*/ 2147483647 h 2265"/>
              <a:gd name="T52" fmla="*/ 2147483647 w 3776"/>
              <a:gd name="T53" fmla="*/ 2147483647 h 2265"/>
              <a:gd name="T54" fmla="*/ 0 w 3776"/>
              <a:gd name="T55" fmla="*/ 0 h 2265"/>
              <a:gd name="T56" fmla="*/ 0 w 3776"/>
              <a:gd name="T57" fmla="*/ 2147483647 h 2265"/>
              <a:gd name="T58" fmla="*/ 2147483647 w 3776"/>
              <a:gd name="T59" fmla="*/ 2147483647 h 2265"/>
              <a:gd name="T60" fmla="*/ 2147483647 w 3776"/>
              <a:gd name="T61" fmla="*/ 2147483647 h 2265"/>
              <a:gd name="T62" fmla="*/ 2147483647 w 3776"/>
              <a:gd name="T63" fmla="*/ 2147483647 h 2265"/>
              <a:gd name="T64" fmla="*/ 2147483647 w 3776"/>
              <a:gd name="T65" fmla="*/ 2147483647 h 2265"/>
              <a:gd name="T66" fmla="*/ 2147483647 w 3776"/>
              <a:gd name="T67" fmla="*/ 2147483647 h 2265"/>
              <a:gd name="T68" fmla="*/ 2147483647 w 3776"/>
              <a:gd name="T69" fmla="*/ 2147483647 h 2265"/>
              <a:gd name="T70" fmla="*/ 2147483647 w 3776"/>
              <a:gd name="T71" fmla="*/ 2147483647 h 2265"/>
              <a:gd name="T72" fmla="*/ 2147483647 w 3776"/>
              <a:gd name="T73" fmla="*/ 2147483647 h 2265"/>
              <a:gd name="T74" fmla="*/ 2147483647 w 3776"/>
              <a:gd name="T75" fmla="*/ 2147483647 h 2265"/>
              <a:gd name="T76" fmla="*/ 2147483647 w 3776"/>
              <a:gd name="T77" fmla="*/ 2147483647 h 2265"/>
              <a:gd name="T78" fmla="*/ 2147483647 w 3776"/>
              <a:gd name="T79" fmla="*/ 2147483647 h 2265"/>
              <a:gd name="T80" fmla="*/ 2147483647 w 3776"/>
              <a:gd name="T81" fmla="*/ 2147483647 h 2265"/>
              <a:gd name="T82" fmla="*/ 2147483647 w 3776"/>
              <a:gd name="T83" fmla="*/ 2147483647 h 2265"/>
              <a:gd name="T84" fmla="*/ 2147483647 w 3776"/>
              <a:gd name="T85" fmla="*/ 2147483647 h 2265"/>
              <a:gd name="T86" fmla="*/ 2147483647 w 3776"/>
              <a:gd name="T87" fmla="*/ 2147483647 h 2265"/>
              <a:gd name="T88" fmla="*/ 2147483647 w 3776"/>
              <a:gd name="T89" fmla="*/ 2147483647 h 2265"/>
              <a:gd name="T90" fmla="*/ 2147483647 w 3776"/>
              <a:gd name="T91" fmla="*/ 2147483647 h 2265"/>
              <a:gd name="T92" fmla="*/ 2147483647 w 3776"/>
              <a:gd name="T93" fmla="*/ 2147483647 h 2265"/>
              <a:gd name="T94" fmla="*/ 2147483647 w 3776"/>
              <a:gd name="T95" fmla="*/ 2147483647 h 2265"/>
              <a:gd name="T96" fmla="*/ 2147483647 w 3776"/>
              <a:gd name="T97" fmla="*/ 2147483647 h 2265"/>
              <a:gd name="T98" fmla="*/ 2147483647 w 3776"/>
              <a:gd name="T99" fmla="*/ 2147483647 h 2265"/>
              <a:gd name="T100" fmla="*/ 2147483647 w 3776"/>
              <a:gd name="T101" fmla="*/ 2147483647 h 2265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w 3776"/>
              <a:gd name="T154" fmla="*/ 0 h 2265"/>
              <a:gd name="T155" fmla="*/ 3776 w 3776"/>
              <a:gd name="T156" fmla="*/ 2265 h 2265"/>
            </a:gdLst>
            <a:ahLst/>
            <a:cxnLst>
              <a:cxn ang="T102">
                <a:pos x="T0" y="T1"/>
              </a:cxn>
              <a:cxn ang="T103">
                <a:pos x="T2" y="T3"/>
              </a:cxn>
              <a:cxn ang="T104">
                <a:pos x="T4" y="T5"/>
              </a:cxn>
              <a:cxn ang="T105">
                <a:pos x="T6" y="T7"/>
              </a:cxn>
              <a:cxn ang="T106">
                <a:pos x="T8" y="T9"/>
              </a:cxn>
              <a:cxn ang="T107">
                <a:pos x="T10" y="T11"/>
              </a:cxn>
              <a:cxn ang="T108">
                <a:pos x="T12" y="T13"/>
              </a:cxn>
              <a:cxn ang="T109">
                <a:pos x="T14" y="T15"/>
              </a:cxn>
              <a:cxn ang="T110">
                <a:pos x="T16" y="T17"/>
              </a:cxn>
              <a:cxn ang="T111">
                <a:pos x="T18" y="T19"/>
              </a:cxn>
              <a:cxn ang="T112">
                <a:pos x="T20" y="T21"/>
              </a:cxn>
              <a:cxn ang="T113">
                <a:pos x="T22" y="T23"/>
              </a:cxn>
              <a:cxn ang="T114">
                <a:pos x="T24" y="T25"/>
              </a:cxn>
              <a:cxn ang="T115">
                <a:pos x="T26" y="T27"/>
              </a:cxn>
              <a:cxn ang="T116">
                <a:pos x="T28" y="T29"/>
              </a:cxn>
              <a:cxn ang="T117">
                <a:pos x="T30" y="T31"/>
              </a:cxn>
              <a:cxn ang="T118">
                <a:pos x="T32" y="T33"/>
              </a:cxn>
              <a:cxn ang="T119">
                <a:pos x="T34" y="T35"/>
              </a:cxn>
              <a:cxn ang="T120">
                <a:pos x="T36" y="T37"/>
              </a:cxn>
              <a:cxn ang="T121">
                <a:pos x="T38" y="T39"/>
              </a:cxn>
              <a:cxn ang="T122">
                <a:pos x="T40" y="T41"/>
              </a:cxn>
              <a:cxn ang="T123">
                <a:pos x="T42" y="T43"/>
              </a:cxn>
              <a:cxn ang="T124">
                <a:pos x="T44" y="T45"/>
              </a:cxn>
              <a:cxn ang="T125">
                <a:pos x="T46" y="T47"/>
              </a:cxn>
              <a:cxn ang="T126">
                <a:pos x="T48" y="T49"/>
              </a:cxn>
              <a:cxn ang="T127">
                <a:pos x="T50" y="T51"/>
              </a:cxn>
              <a:cxn ang="T128">
                <a:pos x="T52" y="T53"/>
              </a:cxn>
              <a:cxn ang="T129">
                <a:pos x="T54" y="T55"/>
              </a:cxn>
              <a:cxn ang="T130">
                <a:pos x="T56" y="T57"/>
              </a:cxn>
              <a:cxn ang="T131">
                <a:pos x="T58" y="T59"/>
              </a:cxn>
              <a:cxn ang="T132">
                <a:pos x="T60" y="T61"/>
              </a:cxn>
              <a:cxn ang="T133">
                <a:pos x="T62" y="T63"/>
              </a:cxn>
              <a:cxn ang="T134">
                <a:pos x="T64" y="T65"/>
              </a:cxn>
              <a:cxn ang="T135">
                <a:pos x="T66" y="T67"/>
              </a:cxn>
              <a:cxn ang="T136">
                <a:pos x="T68" y="T69"/>
              </a:cxn>
              <a:cxn ang="T137">
                <a:pos x="T70" y="T71"/>
              </a:cxn>
              <a:cxn ang="T138">
                <a:pos x="T72" y="T73"/>
              </a:cxn>
              <a:cxn ang="T139">
                <a:pos x="T74" y="T75"/>
              </a:cxn>
              <a:cxn ang="T140">
                <a:pos x="T76" y="T77"/>
              </a:cxn>
              <a:cxn ang="T141">
                <a:pos x="T78" y="T79"/>
              </a:cxn>
              <a:cxn ang="T142">
                <a:pos x="T80" y="T81"/>
              </a:cxn>
              <a:cxn ang="T143">
                <a:pos x="T82" y="T83"/>
              </a:cxn>
              <a:cxn ang="T144">
                <a:pos x="T84" y="T85"/>
              </a:cxn>
              <a:cxn ang="T145">
                <a:pos x="T86" y="T87"/>
              </a:cxn>
              <a:cxn ang="T146">
                <a:pos x="T88" y="T89"/>
              </a:cxn>
              <a:cxn ang="T147">
                <a:pos x="T90" y="T91"/>
              </a:cxn>
              <a:cxn ang="T148">
                <a:pos x="T92" y="T93"/>
              </a:cxn>
              <a:cxn ang="T149">
                <a:pos x="T94" y="T95"/>
              </a:cxn>
              <a:cxn ang="T150">
                <a:pos x="T96" y="T97"/>
              </a:cxn>
              <a:cxn ang="T151">
                <a:pos x="T98" y="T99"/>
              </a:cxn>
              <a:cxn ang="T152">
                <a:pos x="T100" y="T101"/>
              </a:cxn>
            </a:cxnLst>
            <a:rect l="T153" t="T154" r="T155" b="T156"/>
            <a:pathLst>
              <a:path w="3776" h="2265">
                <a:moveTo>
                  <a:pt x="3456" y="1305"/>
                </a:moveTo>
                <a:cubicBezTo>
                  <a:pt x="3776" y="1136"/>
                  <a:pt x="3245" y="1284"/>
                  <a:pt x="3200" y="1254"/>
                </a:cubicBezTo>
                <a:cubicBezTo>
                  <a:pt x="3155" y="1224"/>
                  <a:pt x="3172" y="1177"/>
                  <a:pt x="3187" y="1126"/>
                </a:cubicBezTo>
                <a:cubicBezTo>
                  <a:pt x="3202" y="1075"/>
                  <a:pt x="3263" y="998"/>
                  <a:pt x="3289" y="947"/>
                </a:cubicBezTo>
                <a:cubicBezTo>
                  <a:pt x="3315" y="896"/>
                  <a:pt x="3362" y="859"/>
                  <a:pt x="3341" y="819"/>
                </a:cubicBezTo>
                <a:cubicBezTo>
                  <a:pt x="3320" y="779"/>
                  <a:pt x="3240" y="723"/>
                  <a:pt x="3161" y="704"/>
                </a:cubicBezTo>
                <a:cubicBezTo>
                  <a:pt x="3082" y="685"/>
                  <a:pt x="2980" y="691"/>
                  <a:pt x="2867" y="704"/>
                </a:cubicBezTo>
                <a:cubicBezTo>
                  <a:pt x="2754" y="717"/>
                  <a:pt x="2594" y="751"/>
                  <a:pt x="2483" y="781"/>
                </a:cubicBezTo>
                <a:lnTo>
                  <a:pt x="2201" y="883"/>
                </a:lnTo>
                <a:lnTo>
                  <a:pt x="1958" y="845"/>
                </a:lnTo>
                <a:lnTo>
                  <a:pt x="1843" y="717"/>
                </a:lnTo>
                <a:lnTo>
                  <a:pt x="1856" y="589"/>
                </a:lnTo>
                <a:lnTo>
                  <a:pt x="1869" y="448"/>
                </a:lnTo>
                <a:lnTo>
                  <a:pt x="1805" y="345"/>
                </a:lnTo>
                <a:lnTo>
                  <a:pt x="1702" y="294"/>
                </a:lnTo>
                <a:lnTo>
                  <a:pt x="1613" y="256"/>
                </a:lnTo>
                <a:lnTo>
                  <a:pt x="1536" y="230"/>
                </a:lnTo>
                <a:lnTo>
                  <a:pt x="1395" y="217"/>
                </a:lnTo>
                <a:lnTo>
                  <a:pt x="1216" y="217"/>
                </a:lnTo>
                <a:lnTo>
                  <a:pt x="1037" y="205"/>
                </a:lnTo>
                <a:lnTo>
                  <a:pt x="896" y="256"/>
                </a:lnTo>
                <a:lnTo>
                  <a:pt x="832" y="384"/>
                </a:lnTo>
                <a:lnTo>
                  <a:pt x="729" y="409"/>
                </a:lnTo>
                <a:lnTo>
                  <a:pt x="627" y="333"/>
                </a:lnTo>
                <a:lnTo>
                  <a:pt x="358" y="205"/>
                </a:lnTo>
                <a:lnTo>
                  <a:pt x="243" y="77"/>
                </a:lnTo>
                <a:lnTo>
                  <a:pt x="141" y="13"/>
                </a:lnTo>
                <a:lnTo>
                  <a:pt x="0" y="0"/>
                </a:lnTo>
                <a:lnTo>
                  <a:pt x="0" y="128"/>
                </a:lnTo>
                <a:lnTo>
                  <a:pt x="128" y="320"/>
                </a:lnTo>
                <a:lnTo>
                  <a:pt x="205" y="409"/>
                </a:lnTo>
                <a:lnTo>
                  <a:pt x="435" y="512"/>
                </a:lnTo>
                <a:lnTo>
                  <a:pt x="589" y="717"/>
                </a:lnTo>
                <a:lnTo>
                  <a:pt x="755" y="921"/>
                </a:lnTo>
                <a:lnTo>
                  <a:pt x="909" y="1088"/>
                </a:lnTo>
                <a:cubicBezTo>
                  <a:pt x="926" y="1148"/>
                  <a:pt x="870" y="1208"/>
                  <a:pt x="857" y="1280"/>
                </a:cubicBezTo>
                <a:cubicBezTo>
                  <a:pt x="844" y="1352"/>
                  <a:pt x="853" y="1472"/>
                  <a:pt x="832" y="1523"/>
                </a:cubicBezTo>
                <a:lnTo>
                  <a:pt x="729" y="1587"/>
                </a:lnTo>
                <a:lnTo>
                  <a:pt x="653" y="1753"/>
                </a:lnTo>
                <a:cubicBezTo>
                  <a:pt x="647" y="1796"/>
                  <a:pt x="668" y="1817"/>
                  <a:pt x="691" y="1843"/>
                </a:cubicBezTo>
                <a:cubicBezTo>
                  <a:pt x="714" y="1869"/>
                  <a:pt x="740" y="1901"/>
                  <a:pt x="793" y="1907"/>
                </a:cubicBezTo>
                <a:cubicBezTo>
                  <a:pt x="846" y="1913"/>
                  <a:pt x="934" y="1896"/>
                  <a:pt x="1011" y="1881"/>
                </a:cubicBezTo>
                <a:cubicBezTo>
                  <a:pt x="1088" y="1866"/>
                  <a:pt x="1190" y="1830"/>
                  <a:pt x="1254" y="1817"/>
                </a:cubicBezTo>
                <a:cubicBezTo>
                  <a:pt x="1318" y="1804"/>
                  <a:pt x="1361" y="1799"/>
                  <a:pt x="1395" y="1805"/>
                </a:cubicBezTo>
                <a:cubicBezTo>
                  <a:pt x="1429" y="1811"/>
                  <a:pt x="1451" y="1828"/>
                  <a:pt x="1459" y="1856"/>
                </a:cubicBezTo>
                <a:cubicBezTo>
                  <a:pt x="1467" y="1884"/>
                  <a:pt x="1482" y="1941"/>
                  <a:pt x="1446" y="1971"/>
                </a:cubicBezTo>
                <a:cubicBezTo>
                  <a:pt x="1410" y="2001"/>
                  <a:pt x="1286" y="2009"/>
                  <a:pt x="1241" y="2035"/>
                </a:cubicBezTo>
                <a:lnTo>
                  <a:pt x="1178" y="2125"/>
                </a:lnTo>
                <a:lnTo>
                  <a:pt x="1203" y="2201"/>
                </a:lnTo>
                <a:lnTo>
                  <a:pt x="1280" y="2265"/>
                </a:lnTo>
                <a:lnTo>
                  <a:pt x="3456" y="1305"/>
                </a:lnTo>
                <a:close/>
              </a:path>
            </a:pathLst>
          </a:custGeom>
          <a:solidFill>
            <a:srgbClr val="3366CC">
              <a:alpha val="50195"/>
            </a:srgbClr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12292" name="Freeform 4"/>
          <p:cNvSpPr>
            <a:spLocks/>
          </p:cNvSpPr>
          <p:nvPr/>
        </p:nvSpPr>
        <p:spPr bwMode="auto">
          <a:xfrm>
            <a:off x="46038" y="3068638"/>
            <a:ext cx="5180012" cy="3721100"/>
          </a:xfrm>
          <a:custGeom>
            <a:avLst/>
            <a:gdLst>
              <a:gd name="T0" fmla="*/ 2147483647 w 4568"/>
              <a:gd name="T1" fmla="*/ 0 h 3282"/>
              <a:gd name="T2" fmla="*/ 0 w 4568"/>
              <a:gd name="T3" fmla="*/ 2147483647 h 3282"/>
              <a:gd name="T4" fmla="*/ 2147483647 w 4568"/>
              <a:gd name="T5" fmla="*/ 2147483647 h 3282"/>
              <a:gd name="T6" fmla="*/ 2147483647 w 4568"/>
              <a:gd name="T7" fmla="*/ 2147483647 h 3282"/>
              <a:gd name="T8" fmla="*/ 2147483647 w 4568"/>
              <a:gd name="T9" fmla="*/ 2147483647 h 3282"/>
              <a:gd name="T10" fmla="*/ 2147483647 w 4568"/>
              <a:gd name="T11" fmla="*/ 2147483647 h 3282"/>
              <a:gd name="T12" fmla="*/ 2147483647 w 4568"/>
              <a:gd name="T13" fmla="*/ 2147483647 h 3282"/>
              <a:gd name="T14" fmla="*/ 2147483647 w 4568"/>
              <a:gd name="T15" fmla="*/ 2147483647 h 3282"/>
              <a:gd name="T16" fmla="*/ 2147483647 w 4568"/>
              <a:gd name="T17" fmla="*/ 2147483647 h 3282"/>
              <a:gd name="T18" fmla="*/ 2147483647 w 4568"/>
              <a:gd name="T19" fmla="*/ 2147483647 h 3282"/>
              <a:gd name="T20" fmla="*/ 2147483647 w 4568"/>
              <a:gd name="T21" fmla="*/ 2147483647 h 3282"/>
              <a:gd name="T22" fmla="*/ 2147483647 w 4568"/>
              <a:gd name="T23" fmla="*/ 2147483647 h 3282"/>
              <a:gd name="T24" fmla="*/ 2147483647 w 4568"/>
              <a:gd name="T25" fmla="*/ 2147483647 h 3282"/>
              <a:gd name="T26" fmla="*/ 2147483647 w 4568"/>
              <a:gd name="T27" fmla="*/ 2147483647 h 3282"/>
              <a:gd name="T28" fmla="*/ 2147483647 w 4568"/>
              <a:gd name="T29" fmla="*/ 2147483647 h 3282"/>
              <a:gd name="T30" fmla="*/ 2147483647 w 4568"/>
              <a:gd name="T31" fmla="*/ 2147483647 h 3282"/>
              <a:gd name="T32" fmla="*/ 2147483647 w 4568"/>
              <a:gd name="T33" fmla="*/ 2147483647 h 3282"/>
              <a:gd name="T34" fmla="*/ 2147483647 w 4568"/>
              <a:gd name="T35" fmla="*/ 2147483647 h 3282"/>
              <a:gd name="T36" fmla="*/ 2147483647 w 4568"/>
              <a:gd name="T37" fmla="*/ 2147483647 h 3282"/>
              <a:gd name="T38" fmla="*/ 2147483647 w 4568"/>
              <a:gd name="T39" fmla="*/ 2147483647 h 3282"/>
              <a:gd name="T40" fmla="*/ 2147483647 w 4568"/>
              <a:gd name="T41" fmla="*/ 2147483647 h 3282"/>
              <a:gd name="T42" fmla="*/ 2147483647 w 4568"/>
              <a:gd name="T43" fmla="*/ 2147483647 h 3282"/>
              <a:gd name="T44" fmla="*/ 2147483647 w 4568"/>
              <a:gd name="T45" fmla="*/ 2147483647 h 3282"/>
              <a:gd name="T46" fmla="*/ 2147483647 w 4568"/>
              <a:gd name="T47" fmla="*/ 2147483647 h 3282"/>
              <a:gd name="T48" fmla="*/ 2147483647 w 4568"/>
              <a:gd name="T49" fmla="*/ 2147483647 h 3282"/>
              <a:gd name="T50" fmla="*/ 2147483647 w 4568"/>
              <a:gd name="T51" fmla="*/ 2147483647 h 3282"/>
              <a:gd name="T52" fmla="*/ 2147483647 w 4568"/>
              <a:gd name="T53" fmla="*/ 2147483647 h 3282"/>
              <a:gd name="T54" fmla="*/ 2147483647 w 4568"/>
              <a:gd name="T55" fmla="*/ 2147483647 h 3282"/>
              <a:gd name="T56" fmla="*/ 2147483647 w 4568"/>
              <a:gd name="T57" fmla="*/ 2147483647 h 3282"/>
              <a:gd name="T58" fmla="*/ 2147483647 w 4568"/>
              <a:gd name="T59" fmla="*/ 2147483647 h 3282"/>
              <a:gd name="T60" fmla="*/ 2147483647 w 4568"/>
              <a:gd name="T61" fmla="*/ 2147483647 h 3282"/>
              <a:gd name="T62" fmla="*/ 2147483647 w 4568"/>
              <a:gd name="T63" fmla="*/ 2147483647 h 3282"/>
              <a:gd name="T64" fmla="*/ 2147483647 w 4568"/>
              <a:gd name="T65" fmla="*/ 2147483647 h 3282"/>
              <a:gd name="T66" fmla="*/ 2147483647 w 4568"/>
              <a:gd name="T67" fmla="*/ 2147483647 h 3282"/>
              <a:gd name="T68" fmla="*/ 2147483647 w 4568"/>
              <a:gd name="T69" fmla="*/ 2147483647 h 3282"/>
              <a:gd name="T70" fmla="*/ 2147483647 w 4568"/>
              <a:gd name="T71" fmla="*/ 2147483647 h 3282"/>
              <a:gd name="T72" fmla="*/ 2147483647 w 4568"/>
              <a:gd name="T73" fmla="*/ 2147483647 h 3282"/>
              <a:gd name="T74" fmla="*/ 2147483647 w 4568"/>
              <a:gd name="T75" fmla="*/ 2147483647 h 3282"/>
              <a:gd name="T76" fmla="*/ 2147483647 w 4568"/>
              <a:gd name="T77" fmla="*/ 2147483647 h 3282"/>
              <a:gd name="T78" fmla="*/ 2147483647 w 4568"/>
              <a:gd name="T79" fmla="*/ 2147483647 h 3282"/>
              <a:gd name="T80" fmla="*/ 2147483647 w 4568"/>
              <a:gd name="T81" fmla="*/ 2147483647 h 3282"/>
              <a:gd name="T82" fmla="*/ 2147483647 w 4568"/>
              <a:gd name="T83" fmla="*/ 2147483647 h 3282"/>
              <a:gd name="T84" fmla="*/ 2147483647 w 4568"/>
              <a:gd name="T85" fmla="*/ 2147483647 h 3282"/>
              <a:gd name="T86" fmla="*/ 2147483647 w 4568"/>
              <a:gd name="T87" fmla="*/ 2147483647 h 3282"/>
              <a:gd name="T88" fmla="*/ 2147483647 w 4568"/>
              <a:gd name="T89" fmla="*/ 2147483647 h 3282"/>
              <a:gd name="T90" fmla="*/ 2147483647 w 4568"/>
              <a:gd name="T91" fmla="*/ 2147483647 h 3282"/>
              <a:gd name="T92" fmla="*/ 2147483647 w 4568"/>
              <a:gd name="T93" fmla="*/ 2147483647 h 3282"/>
              <a:gd name="T94" fmla="*/ 2147483647 w 4568"/>
              <a:gd name="T95" fmla="*/ 2147483647 h 3282"/>
              <a:gd name="T96" fmla="*/ 2147483647 w 4568"/>
              <a:gd name="T97" fmla="*/ 2147483647 h 3282"/>
              <a:gd name="T98" fmla="*/ 2147483647 w 4568"/>
              <a:gd name="T99" fmla="*/ 0 h 3282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w 4568"/>
              <a:gd name="T151" fmla="*/ 0 h 3282"/>
              <a:gd name="T152" fmla="*/ 4568 w 4568"/>
              <a:gd name="T153" fmla="*/ 3282 h 3282"/>
            </a:gdLst>
            <a:ahLst/>
            <a:cxnLst>
              <a:cxn ang="T100">
                <a:pos x="T0" y="T1"/>
              </a:cxn>
              <a:cxn ang="T101">
                <a:pos x="T2" y="T3"/>
              </a:cxn>
              <a:cxn ang="T102">
                <a:pos x="T4" y="T5"/>
              </a:cxn>
              <a:cxn ang="T103">
                <a:pos x="T6" y="T7"/>
              </a:cxn>
              <a:cxn ang="T104">
                <a:pos x="T8" y="T9"/>
              </a:cxn>
              <a:cxn ang="T105">
                <a:pos x="T10" y="T11"/>
              </a:cxn>
              <a:cxn ang="T106">
                <a:pos x="T12" y="T13"/>
              </a:cxn>
              <a:cxn ang="T107">
                <a:pos x="T14" y="T15"/>
              </a:cxn>
              <a:cxn ang="T108">
                <a:pos x="T16" y="T17"/>
              </a:cxn>
              <a:cxn ang="T109">
                <a:pos x="T18" y="T19"/>
              </a:cxn>
              <a:cxn ang="T110">
                <a:pos x="T20" y="T21"/>
              </a:cxn>
              <a:cxn ang="T111">
                <a:pos x="T22" y="T23"/>
              </a:cxn>
              <a:cxn ang="T112">
                <a:pos x="T24" y="T25"/>
              </a:cxn>
              <a:cxn ang="T113">
                <a:pos x="T26" y="T27"/>
              </a:cxn>
              <a:cxn ang="T114">
                <a:pos x="T28" y="T29"/>
              </a:cxn>
              <a:cxn ang="T115">
                <a:pos x="T30" y="T31"/>
              </a:cxn>
              <a:cxn ang="T116">
                <a:pos x="T32" y="T33"/>
              </a:cxn>
              <a:cxn ang="T117">
                <a:pos x="T34" y="T35"/>
              </a:cxn>
              <a:cxn ang="T118">
                <a:pos x="T36" y="T37"/>
              </a:cxn>
              <a:cxn ang="T119">
                <a:pos x="T38" y="T39"/>
              </a:cxn>
              <a:cxn ang="T120">
                <a:pos x="T40" y="T41"/>
              </a:cxn>
              <a:cxn ang="T121">
                <a:pos x="T42" y="T43"/>
              </a:cxn>
              <a:cxn ang="T122">
                <a:pos x="T44" y="T45"/>
              </a:cxn>
              <a:cxn ang="T123">
                <a:pos x="T46" y="T47"/>
              </a:cxn>
              <a:cxn ang="T124">
                <a:pos x="T48" y="T49"/>
              </a:cxn>
              <a:cxn ang="T125">
                <a:pos x="T50" y="T51"/>
              </a:cxn>
              <a:cxn ang="T126">
                <a:pos x="T52" y="T53"/>
              </a:cxn>
              <a:cxn ang="T127">
                <a:pos x="T54" y="T55"/>
              </a:cxn>
              <a:cxn ang="T128">
                <a:pos x="T56" y="T57"/>
              </a:cxn>
              <a:cxn ang="T129">
                <a:pos x="T58" y="T59"/>
              </a:cxn>
              <a:cxn ang="T130">
                <a:pos x="T60" y="T61"/>
              </a:cxn>
              <a:cxn ang="T131">
                <a:pos x="T62" y="T63"/>
              </a:cxn>
              <a:cxn ang="T132">
                <a:pos x="T64" y="T65"/>
              </a:cxn>
              <a:cxn ang="T133">
                <a:pos x="T66" y="T67"/>
              </a:cxn>
              <a:cxn ang="T134">
                <a:pos x="T68" y="T69"/>
              </a:cxn>
              <a:cxn ang="T135">
                <a:pos x="T70" y="T71"/>
              </a:cxn>
              <a:cxn ang="T136">
                <a:pos x="T72" y="T73"/>
              </a:cxn>
              <a:cxn ang="T137">
                <a:pos x="T74" y="T75"/>
              </a:cxn>
              <a:cxn ang="T138">
                <a:pos x="T76" y="T77"/>
              </a:cxn>
              <a:cxn ang="T139">
                <a:pos x="T78" y="T79"/>
              </a:cxn>
              <a:cxn ang="T140">
                <a:pos x="T80" y="T81"/>
              </a:cxn>
              <a:cxn ang="T141">
                <a:pos x="T82" y="T83"/>
              </a:cxn>
              <a:cxn ang="T142">
                <a:pos x="T84" y="T85"/>
              </a:cxn>
              <a:cxn ang="T143">
                <a:pos x="T86" y="T87"/>
              </a:cxn>
              <a:cxn ang="T144">
                <a:pos x="T88" y="T89"/>
              </a:cxn>
              <a:cxn ang="T145">
                <a:pos x="T90" y="T91"/>
              </a:cxn>
              <a:cxn ang="T146">
                <a:pos x="T92" y="T93"/>
              </a:cxn>
              <a:cxn ang="T147">
                <a:pos x="T94" y="T95"/>
              </a:cxn>
              <a:cxn ang="T148">
                <a:pos x="T96" y="T97"/>
              </a:cxn>
              <a:cxn ang="T149">
                <a:pos x="T98" y="T99"/>
              </a:cxn>
            </a:cxnLst>
            <a:rect l="T150" t="T151" r="T152" b="T153"/>
            <a:pathLst>
              <a:path w="4568" h="3282">
                <a:moveTo>
                  <a:pt x="2" y="0"/>
                </a:moveTo>
                <a:lnTo>
                  <a:pt x="0" y="998"/>
                </a:lnTo>
                <a:lnTo>
                  <a:pt x="4568" y="3282"/>
                </a:lnTo>
                <a:lnTo>
                  <a:pt x="4556" y="2922"/>
                </a:lnTo>
                <a:lnTo>
                  <a:pt x="4504" y="2890"/>
                </a:lnTo>
                <a:cubicBezTo>
                  <a:pt x="4479" y="2880"/>
                  <a:pt x="4434" y="2874"/>
                  <a:pt x="4406" y="2862"/>
                </a:cubicBezTo>
                <a:cubicBezTo>
                  <a:pt x="4378" y="2850"/>
                  <a:pt x="4355" y="2832"/>
                  <a:pt x="4334" y="2820"/>
                </a:cubicBezTo>
                <a:cubicBezTo>
                  <a:pt x="4313" y="2808"/>
                  <a:pt x="4304" y="2807"/>
                  <a:pt x="4280" y="2790"/>
                </a:cubicBezTo>
                <a:cubicBezTo>
                  <a:pt x="4256" y="2773"/>
                  <a:pt x="4211" y="2738"/>
                  <a:pt x="4190" y="2718"/>
                </a:cubicBezTo>
                <a:lnTo>
                  <a:pt x="4152" y="2670"/>
                </a:lnTo>
                <a:lnTo>
                  <a:pt x="4144" y="2610"/>
                </a:lnTo>
                <a:lnTo>
                  <a:pt x="4104" y="2562"/>
                </a:lnTo>
                <a:lnTo>
                  <a:pt x="4064" y="2518"/>
                </a:lnTo>
                <a:lnTo>
                  <a:pt x="3848" y="2414"/>
                </a:lnTo>
                <a:lnTo>
                  <a:pt x="3608" y="2298"/>
                </a:lnTo>
                <a:lnTo>
                  <a:pt x="3352" y="2178"/>
                </a:lnTo>
                <a:lnTo>
                  <a:pt x="3088" y="2050"/>
                </a:lnTo>
                <a:lnTo>
                  <a:pt x="2816" y="1918"/>
                </a:lnTo>
                <a:lnTo>
                  <a:pt x="2560" y="1774"/>
                </a:lnTo>
                <a:lnTo>
                  <a:pt x="2356" y="1666"/>
                </a:lnTo>
                <a:lnTo>
                  <a:pt x="2264" y="1594"/>
                </a:lnTo>
                <a:lnTo>
                  <a:pt x="2184" y="1530"/>
                </a:lnTo>
                <a:lnTo>
                  <a:pt x="2076" y="1382"/>
                </a:lnTo>
                <a:lnTo>
                  <a:pt x="2028" y="1314"/>
                </a:lnTo>
                <a:lnTo>
                  <a:pt x="1996" y="1266"/>
                </a:lnTo>
                <a:lnTo>
                  <a:pt x="1952" y="1210"/>
                </a:lnTo>
                <a:lnTo>
                  <a:pt x="1892" y="1162"/>
                </a:lnTo>
                <a:lnTo>
                  <a:pt x="1812" y="1106"/>
                </a:lnTo>
                <a:lnTo>
                  <a:pt x="1748" y="1074"/>
                </a:lnTo>
                <a:lnTo>
                  <a:pt x="1680" y="1046"/>
                </a:lnTo>
                <a:lnTo>
                  <a:pt x="1624" y="1026"/>
                </a:lnTo>
                <a:lnTo>
                  <a:pt x="1544" y="1022"/>
                </a:lnTo>
                <a:lnTo>
                  <a:pt x="1488" y="1042"/>
                </a:lnTo>
                <a:lnTo>
                  <a:pt x="1428" y="1066"/>
                </a:lnTo>
                <a:lnTo>
                  <a:pt x="1372" y="1086"/>
                </a:lnTo>
                <a:lnTo>
                  <a:pt x="1292" y="1090"/>
                </a:lnTo>
                <a:lnTo>
                  <a:pt x="1236" y="1074"/>
                </a:lnTo>
                <a:lnTo>
                  <a:pt x="1152" y="1034"/>
                </a:lnTo>
                <a:lnTo>
                  <a:pt x="1048" y="946"/>
                </a:lnTo>
                <a:lnTo>
                  <a:pt x="988" y="858"/>
                </a:lnTo>
                <a:lnTo>
                  <a:pt x="948" y="810"/>
                </a:lnTo>
                <a:lnTo>
                  <a:pt x="896" y="774"/>
                </a:lnTo>
                <a:lnTo>
                  <a:pt x="768" y="718"/>
                </a:lnTo>
                <a:lnTo>
                  <a:pt x="696" y="678"/>
                </a:lnTo>
                <a:lnTo>
                  <a:pt x="614" y="624"/>
                </a:lnTo>
                <a:lnTo>
                  <a:pt x="524" y="538"/>
                </a:lnTo>
                <a:lnTo>
                  <a:pt x="434" y="456"/>
                </a:lnTo>
                <a:lnTo>
                  <a:pt x="302" y="318"/>
                </a:lnTo>
                <a:lnTo>
                  <a:pt x="146" y="132"/>
                </a:lnTo>
                <a:lnTo>
                  <a:pt x="2" y="0"/>
                </a:lnTo>
                <a:close/>
              </a:path>
            </a:pathLst>
          </a:custGeom>
          <a:solidFill>
            <a:srgbClr val="D68F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12293" name="Freeform 5" descr="Weave"/>
          <p:cNvSpPr>
            <a:spLocks/>
          </p:cNvSpPr>
          <p:nvPr/>
        </p:nvSpPr>
        <p:spPr bwMode="auto">
          <a:xfrm>
            <a:off x="41275" y="3529013"/>
            <a:ext cx="5184775" cy="3254375"/>
          </a:xfrm>
          <a:custGeom>
            <a:avLst/>
            <a:gdLst>
              <a:gd name="T0" fmla="*/ 2147483647 w 4572"/>
              <a:gd name="T1" fmla="*/ 2147483647 h 2870"/>
              <a:gd name="T2" fmla="*/ 2147483647 w 4572"/>
              <a:gd name="T3" fmla="*/ 2147483647 h 2870"/>
              <a:gd name="T4" fmla="*/ 2147483647 w 4572"/>
              <a:gd name="T5" fmla="*/ 2147483647 h 2870"/>
              <a:gd name="T6" fmla="*/ 2147483647 w 4572"/>
              <a:gd name="T7" fmla="*/ 2147483647 h 2870"/>
              <a:gd name="T8" fmla="*/ 2147483647 w 4572"/>
              <a:gd name="T9" fmla="*/ 2147483647 h 2870"/>
              <a:gd name="T10" fmla="*/ 2147483647 w 4572"/>
              <a:gd name="T11" fmla="*/ 2147483647 h 2870"/>
              <a:gd name="T12" fmla="*/ 2147483647 w 4572"/>
              <a:gd name="T13" fmla="*/ 2147483647 h 2870"/>
              <a:gd name="T14" fmla="*/ 2147483647 w 4572"/>
              <a:gd name="T15" fmla="*/ 2147483647 h 2870"/>
              <a:gd name="T16" fmla="*/ 2147483647 w 4572"/>
              <a:gd name="T17" fmla="*/ 2147483647 h 2870"/>
              <a:gd name="T18" fmla="*/ 2147483647 w 4572"/>
              <a:gd name="T19" fmla="*/ 2147483647 h 2870"/>
              <a:gd name="T20" fmla="*/ 2147483647 w 4572"/>
              <a:gd name="T21" fmla="*/ 2147483647 h 2870"/>
              <a:gd name="T22" fmla="*/ 2147483647 w 4572"/>
              <a:gd name="T23" fmla="*/ 2147483647 h 2870"/>
              <a:gd name="T24" fmla="*/ 2147483647 w 4572"/>
              <a:gd name="T25" fmla="*/ 2147483647 h 2870"/>
              <a:gd name="T26" fmla="*/ 2147483647 w 4572"/>
              <a:gd name="T27" fmla="*/ 2147483647 h 2870"/>
              <a:gd name="T28" fmla="*/ 2147483647 w 4572"/>
              <a:gd name="T29" fmla="*/ 2147483647 h 2870"/>
              <a:gd name="T30" fmla="*/ 2147483647 w 4572"/>
              <a:gd name="T31" fmla="*/ 2147483647 h 2870"/>
              <a:gd name="T32" fmla="*/ 2147483647 w 4572"/>
              <a:gd name="T33" fmla="*/ 2147483647 h 2870"/>
              <a:gd name="T34" fmla="*/ 2147483647 w 4572"/>
              <a:gd name="T35" fmla="*/ 2147483647 h 2870"/>
              <a:gd name="T36" fmla="*/ 2147483647 w 4572"/>
              <a:gd name="T37" fmla="*/ 2147483647 h 2870"/>
              <a:gd name="T38" fmla="*/ 2147483647 w 4572"/>
              <a:gd name="T39" fmla="*/ 2147483647 h 2870"/>
              <a:gd name="T40" fmla="*/ 2147483647 w 4572"/>
              <a:gd name="T41" fmla="*/ 2147483647 h 2870"/>
              <a:gd name="T42" fmla="*/ 2147483647 w 4572"/>
              <a:gd name="T43" fmla="*/ 2147483647 h 2870"/>
              <a:gd name="T44" fmla="*/ 2147483647 w 4572"/>
              <a:gd name="T45" fmla="*/ 2147483647 h 2870"/>
              <a:gd name="T46" fmla="*/ 2147483647 w 4572"/>
              <a:gd name="T47" fmla="*/ 2147483647 h 2870"/>
              <a:gd name="T48" fmla="*/ 2147483647 w 4572"/>
              <a:gd name="T49" fmla="*/ 2147483647 h 2870"/>
              <a:gd name="T50" fmla="*/ 2147483647 w 4572"/>
              <a:gd name="T51" fmla="*/ 2147483647 h 2870"/>
              <a:gd name="T52" fmla="*/ 2147483647 w 4572"/>
              <a:gd name="T53" fmla="*/ 2147483647 h 2870"/>
              <a:gd name="T54" fmla="*/ 2147483647 w 4572"/>
              <a:gd name="T55" fmla="*/ 2147483647 h 2870"/>
              <a:gd name="T56" fmla="*/ 2147483647 w 4572"/>
              <a:gd name="T57" fmla="*/ 2147483647 h 2870"/>
              <a:gd name="T58" fmla="*/ 2147483647 w 4572"/>
              <a:gd name="T59" fmla="*/ 2147483647 h 2870"/>
              <a:gd name="T60" fmla="*/ 2147483647 w 4572"/>
              <a:gd name="T61" fmla="*/ 2147483647 h 2870"/>
              <a:gd name="T62" fmla="*/ 2147483647 w 4572"/>
              <a:gd name="T63" fmla="*/ 2147483647 h 2870"/>
              <a:gd name="T64" fmla="*/ 2147483647 w 4572"/>
              <a:gd name="T65" fmla="*/ 2147483647 h 2870"/>
              <a:gd name="T66" fmla="*/ 2147483647 w 4572"/>
              <a:gd name="T67" fmla="*/ 2147483647 h 2870"/>
              <a:gd name="T68" fmla="*/ 2147483647 w 4572"/>
              <a:gd name="T69" fmla="*/ 2147483647 h 2870"/>
              <a:gd name="T70" fmla="*/ 2147483647 w 4572"/>
              <a:gd name="T71" fmla="*/ 2147483647 h 2870"/>
              <a:gd name="T72" fmla="*/ 2147483647 w 4572"/>
              <a:gd name="T73" fmla="*/ 2147483647 h 2870"/>
              <a:gd name="T74" fmla="*/ 2147483647 w 4572"/>
              <a:gd name="T75" fmla="*/ 2147483647 h 2870"/>
              <a:gd name="T76" fmla="*/ 2147483647 w 4572"/>
              <a:gd name="T77" fmla="*/ 2147483647 h 2870"/>
              <a:gd name="T78" fmla="*/ 2147483647 w 4572"/>
              <a:gd name="T79" fmla="*/ 2147483647 h 2870"/>
              <a:gd name="T80" fmla="*/ 2147483647 w 4572"/>
              <a:gd name="T81" fmla="*/ 2147483647 h 2870"/>
              <a:gd name="T82" fmla="*/ 2147483647 w 4572"/>
              <a:gd name="T83" fmla="*/ 2147483647 h 2870"/>
              <a:gd name="T84" fmla="*/ 2147483647 w 4572"/>
              <a:gd name="T85" fmla="*/ 2147483647 h 2870"/>
              <a:gd name="T86" fmla="*/ 2147483647 w 4572"/>
              <a:gd name="T87" fmla="*/ 2147483647 h 2870"/>
              <a:gd name="T88" fmla="*/ 2147483647 w 4572"/>
              <a:gd name="T89" fmla="*/ 2147483647 h 2870"/>
              <a:gd name="T90" fmla="*/ 2147483647 w 4572"/>
              <a:gd name="T91" fmla="*/ 2147483647 h 2870"/>
              <a:gd name="T92" fmla="*/ 2147483647 w 4572"/>
              <a:gd name="T93" fmla="*/ 2147483647 h 2870"/>
              <a:gd name="T94" fmla="*/ 2147483647 w 4572"/>
              <a:gd name="T95" fmla="*/ 0 h 2870"/>
              <a:gd name="T96" fmla="*/ 0 w 4572"/>
              <a:gd name="T97" fmla="*/ 2147483647 h 2870"/>
              <a:gd name="T98" fmla="*/ 2147483647 w 4572"/>
              <a:gd name="T99" fmla="*/ 2147483647 h 2870"/>
              <a:gd name="T100" fmla="*/ 2147483647 w 4572"/>
              <a:gd name="T101" fmla="*/ 2147483647 h 2870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w 4572"/>
              <a:gd name="T154" fmla="*/ 0 h 2870"/>
              <a:gd name="T155" fmla="*/ 4572 w 4572"/>
              <a:gd name="T156" fmla="*/ 2870 h 2870"/>
            </a:gdLst>
            <a:ahLst/>
            <a:cxnLst>
              <a:cxn ang="T102">
                <a:pos x="T0" y="T1"/>
              </a:cxn>
              <a:cxn ang="T103">
                <a:pos x="T2" y="T3"/>
              </a:cxn>
              <a:cxn ang="T104">
                <a:pos x="T4" y="T5"/>
              </a:cxn>
              <a:cxn ang="T105">
                <a:pos x="T6" y="T7"/>
              </a:cxn>
              <a:cxn ang="T106">
                <a:pos x="T8" y="T9"/>
              </a:cxn>
              <a:cxn ang="T107">
                <a:pos x="T10" y="T11"/>
              </a:cxn>
              <a:cxn ang="T108">
                <a:pos x="T12" y="T13"/>
              </a:cxn>
              <a:cxn ang="T109">
                <a:pos x="T14" y="T15"/>
              </a:cxn>
              <a:cxn ang="T110">
                <a:pos x="T16" y="T17"/>
              </a:cxn>
              <a:cxn ang="T111">
                <a:pos x="T18" y="T19"/>
              </a:cxn>
              <a:cxn ang="T112">
                <a:pos x="T20" y="T21"/>
              </a:cxn>
              <a:cxn ang="T113">
                <a:pos x="T22" y="T23"/>
              </a:cxn>
              <a:cxn ang="T114">
                <a:pos x="T24" y="T25"/>
              </a:cxn>
              <a:cxn ang="T115">
                <a:pos x="T26" y="T27"/>
              </a:cxn>
              <a:cxn ang="T116">
                <a:pos x="T28" y="T29"/>
              </a:cxn>
              <a:cxn ang="T117">
                <a:pos x="T30" y="T31"/>
              </a:cxn>
              <a:cxn ang="T118">
                <a:pos x="T32" y="T33"/>
              </a:cxn>
              <a:cxn ang="T119">
                <a:pos x="T34" y="T35"/>
              </a:cxn>
              <a:cxn ang="T120">
                <a:pos x="T36" y="T37"/>
              </a:cxn>
              <a:cxn ang="T121">
                <a:pos x="T38" y="T39"/>
              </a:cxn>
              <a:cxn ang="T122">
                <a:pos x="T40" y="T41"/>
              </a:cxn>
              <a:cxn ang="T123">
                <a:pos x="T42" y="T43"/>
              </a:cxn>
              <a:cxn ang="T124">
                <a:pos x="T44" y="T45"/>
              </a:cxn>
              <a:cxn ang="T125">
                <a:pos x="T46" y="T47"/>
              </a:cxn>
              <a:cxn ang="T126">
                <a:pos x="T48" y="T49"/>
              </a:cxn>
              <a:cxn ang="T127">
                <a:pos x="T50" y="T51"/>
              </a:cxn>
              <a:cxn ang="T128">
                <a:pos x="T52" y="T53"/>
              </a:cxn>
              <a:cxn ang="T129">
                <a:pos x="T54" y="T55"/>
              </a:cxn>
              <a:cxn ang="T130">
                <a:pos x="T56" y="T57"/>
              </a:cxn>
              <a:cxn ang="T131">
                <a:pos x="T58" y="T59"/>
              </a:cxn>
              <a:cxn ang="T132">
                <a:pos x="T60" y="T61"/>
              </a:cxn>
              <a:cxn ang="T133">
                <a:pos x="T62" y="T63"/>
              </a:cxn>
              <a:cxn ang="T134">
                <a:pos x="T64" y="T65"/>
              </a:cxn>
              <a:cxn ang="T135">
                <a:pos x="T66" y="T67"/>
              </a:cxn>
              <a:cxn ang="T136">
                <a:pos x="T68" y="T69"/>
              </a:cxn>
              <a:cxn ang="T137">
                <a:pos x="T70" y="T71"/>
              </a:cxn>
              <a:cxn ang="T138">
                <a:pos x="T72" y="T73"/>
              </a:cxn>
              <a:cxn ang="T139">
                <a:pos x="T74" y="T75"/>
              </a:cxn>
              <a:cxn ang="T140">
                <a:pos x="T76" y="T77"/>
              </a:cxn>
              <a:cxn ang="T141">
                <a:pos x="T78" y="T79"/>
              </a:cxn>
              <a:cxn ang="T142">
                <a:pos x="T80" y="T81"/>
              </a:cxn>
              <a:cxn ang="T143">
                <a:pos x="T82" y="T83"/>
              </a:cxn>
              <a:cxn ang="T144">
                <a:pos x="T84" y="T85"/>
              </a:cxn>
              <a:cxn ang="T145">
                <a:pos x="T86" y="T87"/>
              </a:cxn>
              <a:cxn ang="T146">
                <a:pos x="T88" y="T89"/>
              </a:cxn>
              <a:cxn ang="T147">
                <a:pos x="T90" y="T91"/>
              </a:cxn>
              <a:cxn ang="T148">
                <a:pos x="T92" y="T93"/>
              </a:cxn>
              <a:cxn ang="T149">
                <a:pos x="T94" y="T95"/>
              </a:cxn>
              <a:cxn ang="T150">
                <a:pos x="T96" y="T97"/>
              </a:cxn>
              <a:cxn ang="T151">
                <a:pos x="T98" y="T99"/>
              </a:cxn>
              <a:cxn ang="T152">
                <a:pos x="T100" y="T101"/>
              </a:cxn>
            </a:cxnLst>
            <a:rect l="T153" t="T154" r="T155" b="T156"/>
            <a:pathLst>
              <a:path w="4572" h="2870">
                <a:moveTo>
                  <a:pt x="4572" y="2516"/>
                </a:moveTo>
                <a:cubicBezTo>
                  <a:pt x="4548" y="2449"/>
                  <a:pt x="4449" y="2478"/>
                  <a:pt x="4410" y="2462"/>
                </a:cubicBezTo>
                <a:cubicBezTo>
                  <a:pt x="4371" y="2446"/>
                  <a:pt x="4359" y="2432"/>
                  <a:pt x="4338" y="2420"/>
                </a:cubicBezTo>
                <a:cubicBezTo>
                  <a:pt x="4317" y="2408"/>
                  <a:pt x="4308" y="2407"/>
                  <a:pt x="4284" y="2390"/>
                </a:cubicBezTo>
                <a:cubicBezTo>
                  <a:pt x="4260" y="2373"/>
                  <a:pt x="4267" y="2350"/>
                  <a:pt x="4194" y="2318"/>
                </a:cubicBezTo>
                <a:lnTo>
                  <a:pt x="3846" y="2198"/>
                </a:lnTo>
                <a:lnTo>
                  <a:pt x="3300" y="1934"/>
                </a:lnTo>
                <a:lnTo>
                  <a:pt x="2754" y="1616"/>
                </a:lnTo>
                <a:lnTo>
                  <a:pt x="2004" y="1244"/>
                </a:lnTo>
                <a:lnTo>
                  <a:pt x="1536" y="1016"/>
                </a:lnTo>
                <a:lnTo>
                  <a:pt x="1164" y="794"/>
                </a:lnTo>
                <a:lnTo>
                  <a:pt x="924" y="656"/>
                </a:lnTo>
                <a:lnTo>
                  <a:pt x="792" y="560"/>
                </a:lnTo>
                <a:lnTo>
                  <a:pt x="570" y="452"/>
                </a:lnTo>
                <a:lnTo>
                  <a:pt x="664" y="612"/>
                </a:lnTo>
                <a:lnTo>
                  <a:pt x="972" y="794"/>
                </a:lnTo>
                <a:lnTo>
                  <a:pt x="1020" y="860"/>
                </a:lnTo>
                <a:lnTo>
                  <a:pt x="1280" y="952"/>
                </a:lnTo>
                <a:lnTo>
                  <a:pt x="1518" y="1088"/>
                </a:lnTo>
                <a:lnTo>
                  <a:pt x="1912" y="1288"/>
                </a:lnTo>
                <a:lnTo>
                  <a:pt x="2226" y="1478"/>
                </a:lnTo>
                <a:lnTo>
                  <a:pt x="2556" y="1616"/>
                </a:lnTo>
                <a:lnTo>
                  <a:pt x="2808" y="1712"/>
                </a:lnTo>
                <a:lnTo>
                  <a:pt x="3132" y="1928"/>
                </a:lnTo>
                <a:lnTo>
                  <a:pt x="3588" y="2156"/>
                </a:lnTo>
                <a:lnTo>
                  <a:pt x="3906" y="2312"/>
                </a:lnTo>
                <a:lnTo>
                  <a:pt x="4410" y="2606"/>
                </a:lnTo>
                <a:lnTo>
                  <a:pt x="4164" y="2510"/>
                </a:lnTo>
                <a:lnTo>
                  <a:pt x="3810" y="2318"/>
                </a:lnTo>
                <a:lnTo>
                  <a:pt x="3594" y="2216"/>
                </a:lnTo>
                <a:lnTo>
                  <a:pt x="3348" y="2102"/>
                </a:lnTo>
                <a:lnTo>
                  <a:pt x="3054" y="1988"/>
                </a:lnTo>
                <a:lnTo>
                  <a:pt x="2766" y="1838"/>
                </a:lnTo>
                <a:lnTo>
                  <a:pt x="2256" y="1544"/>
                </a:lnTo>
                <a:lnTo>
                  <a:pt x="1926" y="1376"/>
                </a:lnTo>
                <a:lnTo>
                  <a:pt x="1812" y="1304"/>
                </a:lnTo>
                <a:lnTo>
                  <a:pt x="1650" y="1220"/>
                </a:lnTo>
                <a:lnTo>
                  <a:pt x="1404" y="1136"/>
                </a:lnTo>
                <a:lnTo>
                  <a:pt x="1248" y="1034"/>
                </a:lnTo>
                <a:lnTo>
                  <a:pt x="966" y="902"/>
                </a:lnTo>
                <a:lnTo>
                  <a:pt x="744" y="770"/>
                </a:lnTo>
                <a:lnTo>
                  <a:pt x="612" y="698"/>
                </a:lnTo>
                <a:lnTo>
                  <a:pt x="474" y="578"/>
                </a:lnTo>
                <a:lnTo>
                  <a:pt x="336" y="470"/>
                </a:lnTo>
                <a:lnTo>
                  <a:pt x="252" y="350"/>
                </a:lnTo>
                <a:lnTo>
                  <a:pt x="174" y="230"/>
                </a:lnTo>
                <a:lnTo>
                  <a:pt x="136" y="128"/>
                </a:lnTo>
                <a:lnTo>
                  <a:pt x="4" y="0"/>
                </a:lnTo>
                <a:lnTo>
                  <a:pt x="0" y="596"/>
                </a:lnTo>
                <a:lnTo>
                  <a:pt x="4566" y="2870"/>
                </a:lnTo>
                <a:lnTo>
                  <a:pt x="4572" y="2516"/>
                </a:lnTo>
                <a:close/>
              </a:path>
            </a:pathLst>
          </a:custGeom>
          <a:pattFill prst="weave">
            <a:fgClr>
              <a:srgbClr val="663300"/>
            </a:fgClr>
            <a:bgClr>
              <a:schemeClr val="bg1"/>
            </a:bgClr>
          </a:pattFill>
          <a:ln w="9525">
            <a:noFill/>
            <a:round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12294" name="Freeform 6" descr="75%"/>
          <p:cNvSpPr>
            <a:spLocks/>
          </p:cNvSpPr>
          <p:nvPr/>
        </p:nvSpPr>
        <p:spPr bwMode="auto">
          <a:xfrm>
            <a:off x="198438" y="3681413"/>
            <a:ext cx="4841875" cy="2809875"/>
          </a:xfrm>
          <a:custGeom>
            <a:avLst/>
            <a:gdLst>
              <a:gd name="T0" fmla="*/ 2147483647 w 4272"/>
              <a:gd name="T1" fmla="*/ 2147483647 h 2478"/>
              <a:gd name="T2" fmla="*/ 2147483647 w 4272"/>
              <a:gd name="T3" fmla="*/ 2147483647 h 2478"/>
              <a:gd name="T4" fmla="*/ 2147483647 w 4272"/>
              <a:gd name="T5" fmla="*/ 2147483647 h 2478"/>
              <a:gd name="T6" fmla="*/ 2147483647 w 4272"/>
              <a:gd name="T7" fmla="*/ 2147483647 h 2478"/>
              <a:gd name="T8" fmla="*/ 2147483647 w 4272"/>
              <a:gd name="T9" fmla="*/ 2147483647 h 2478"/>
              <a:gd name="T10" fmla="*/ 2147483647 w 4272"/>
              <a:gd name="T11" fmla="*/ 2147483647 h 2478"/>
              <a:gd name="T12" fmla="*/ 2147483647 w 4272"/>
              <a:gd name="T13" fmla="*/ 2147483647 h 2478"/>
              <a:gd name="T14" fmla="*/ 2147483647 w 4272"/>
              <a:gd name="T15" fmla="*/ 2147483647 h 2478"/>
              <a:gd name="T16" fmla="*/ 2147483647 w 4272"/>
              <a:gd name="T17" fmla="*/ 2147483647 h 2478"/>
              <a:gd name="T18" fmla="*/ 2147483647 w 4272"/>
              <a:gd name="T19" fmla="*/ 2147483647 h 2478"/>
              <a:gd name="T20" fmla="*/ 2147483647 w 4272"/>
              <a:gd name="T21" fmla="*/ 2147483647 h 2478"/>
              <a:gd name="T22" fmla="*/ 2147483647 w 4272"/>
              <a:gd name="T23" fmla="*/ 2147483647 h 2478"/>
              <a:gd name="T24" fmla="*/ 2147483647 w 4272"/>
              <a:gd name="T25" fmla="*/ 2147483647 h 2478"/>
              <a:gd name="T26" fmla="*/ 2147483647 w 4272"/>
              <a:gd name="T27" fmla="*/ 2147483647 h 2478"/>
              <a:gd name="T28" fmla="*/ 2147483647 w 4272"/>
              <a:gd name="T29" fmla="*/ 2147483647 h 2478"/>
              <a:gd name="T30" fmla="*/ 2147483647 w 4272"/>
              <a:gd name="T31" fmla="*/ 2147483647 h 2478"/>
              <a:gd name="T32" fmla="*/ 2147483647 w 4272"/>
              <a:gd name="T33" fmla="*/ 2147483647 h 2478"/>
              <a:gd name="T34" fmla="*/ 2147483647 w 4272"/>
              <a:gd name="T35" fmla="*/ 2147483647 h 2478"/>
              <a:gd name="T36" fmla="*/ 2147483647 w 4272"/>
              <a:gd name="T37" fmla="*/ 2147483647 h 2478"/>
              <a:gd name="T38" fmla="*/ 2147483647 w 4272"/>
              <a:gd name="T39" fmla="*/ 2147483647 h 2478"/>
              <a:gd name="T40" fmla="*/ 2147483647 w 4272"/>
              <a:gd name="T41" fmla="*/ 2147483647 h 2478"/>
              <a:gd name="T42" fmla="*/ 2147483647 w 4272"/>
              <a:gd name="T43" fmla="*/ 2147483647 h 2478"/>
              <a:gd name="T44" fmla="*/ 2147483647 w 4272"/>
              <a:gd name="T45" fmla="*/ 2147483647 h 2478"/>
              <a:gd name="T46" fmla="*/ 2147483647 w 4272"/>
              <a:gd name="T47" fmla="*/ 2147483647 h 2478"/>
              <a:gd name="T48" fmla="*/ 2147483647 w 4272"/>
              <a:gd name="T49" fmla="*/ 2147483647 h 2478"/>
              <a:gd name="T50" fmla="*/ 2147483647 w 4272"/>
              <a:gd name="T51" fmla="*/ 2147483647 h 2478"/>
              <a:gd name="T52" fmla="*/ 2147483647 w 4272"/>
              <a:gd name="T53" fmla="*/ 2147483647 h 2478"/>
              <a:gd name="T54" fmla="*/ 2147483647 w 4272"/>
              <a:gd name="T55" fmla="*/ 2147483647 h 2478"/>
              <a:gd name="T56" fmla="*/ 2147483647 w 4272"/>
              <a:gd name="T57" fmla="*/ 2147483647 h 2478"/>
              <a:gd name="T58" fmla="*/ 2147483647 w 4272"/>
              <a:gd name="T59" fmla="*/ 2147483647 h 2478"/>
              <a:gd name="T60" fmla="*/ 2147483647 w 4272"/>
              <a:gd name="T61" fmla="*/ 2147483647 h 2478"/>
              <a:gd name="T62" fmla="*/ 2147483647 w 4272"/>
              <a:gd name="T63" fmla="*/ 2147483647 h 2478"/>
              <a:gd name="T64" fmla="*/ 2147483647 w 4272"/>
              <a:gd name="T65" fmla="*/ 2147483647 h 2478"/>
              <a:gd name="T66" fmla="*/ 0 w 4272"/>
              <a:gd name="T67" fmla="*/ 0 h 2478"/>
              <a:gd name="T68" fmla="*/ 2147483647 w 4272"/>
              <a:gd name="T69" fmla="*/ 2147483647 h 2478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w 4272"/>
              <a:gd name="T106" fmla="*/ 0 h 2478"/>
              <a:gd name="T107" fmla="*/ 4272 w 4272"/>
              <a:gd name="T108" fmla="*/ 2478 h 2478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T105" t="T106" r="T107" b="T108"/>
            <a:pathLst>
              <a:path w="4272" h="2478">
                <a:moveTo>
                  <a:pt x="432" y="324"/>
                </a:moveTo>
                <a:lnTo>
                  <a:pt x="534" y="486"/>
                </a:lnTo>
                <a:lnTo>
                  <a:pt x="834" y="666"/>
                </a:lnTo>
                <a:lnTo>
                  <a:pt x="882" y="732"/>
                </a:lnTo>
                <a:lnTo>
                  <a:pt x="1134" y="810"/>
                </a:lnTo>
                <a:lnTo>
                  <a:pt x="1380" y="960"/>
                </a:lnTo>
                <a:lnTo>
                  <a:pt x="1776" y="1152"/>
                </a:lnTo>
                <a:lnTo>
                  <a:pt x="2088" y="1350"/>
                </a:lnTo>
                <a:lnTo>
                  <a:pt x="2418" y="1488"/>
                </a:lnTo>
                <a:lnTo>
                  <a:pt x="2670" y="1584"/>
                </a:lnTo>
                <a:lnTo>
                  <a:pt x="2994" y="1800"/>
                </a:lnTo>
                <a:lnTo>
                  <a:pt x="3450" y="2028"/>
                </a:lnTo>
                <a:lnTo>
                  <a:pt x="3768" y="2184"/>
                </a:lnTo>
                <a:lnTo>
                  <a:pt x="4272" y="2478"/>
                </a:lnTo>
                <a:lnTo>
                  <a:pt x="4026" y="2382"/>
                </a:lnTo>
                <a:lnTo>
                  <a:pt x="3672" y="2190"/>
                </a:lnTo>
                <a:lnTo>
                  <a:pt x="3456" y="2088"/>
                </a:lnTo>
                <a:lnTo>
                  <a:pt x="3210" y="1974"/>
                </a:lnTo>
                <a:lnTo>
                  <a:pt x="2916" y="1860"/>
                </a:lnTo>
                <a:lnTo>
                  <a:pt x="2628" y="1710"/>
                </a:lnTo>
                <a:lnTo>
                  <a:pt x="2118" y="1416"/>
                </a:lnTo>
                <a:lnTo>
                  <a:pt x="1788" y="1248"/>
                </a:lnTo>
                <a:lnTo>
                  <a:pt x="1674" y="1176"/>
                </a:lnTo>
                <a:lnTo>
                  <a:pt x="1512" y="1092"/>
                </a:lnTo>
                <a:lnTo>
                  <a:pt x="1266" y="1008"/>
                </a:lnTo>
                <a:lnTo>
                  <a:pt x="1110" y="906"/>
                </a:lnTo>
                <a:lnTo>
                  <a:pt x="828" y="774"/>
                </a:lnTo>
                <a:lnTo>
                  <a:pt x="606" y="642"/>
                </a:lnTo>
                <a:lnTo>
                  <a:pt x="474" y="570"/>
                </a:lnTo>
                <a:lnTo>
                  <a:pt x="336" y="450"/>
                </a:lnTo>
                <a:lnTo>
                  <a:pt x="198" y="342"/>
                </a:lnTo>
                <a:lnTo>
                  <a:pt x="114" y="222"/>
                </a:lnTo>
                <a:lnTo>
                  <a:pt x="36" y="102"/>
                </a:lnTo>
                <a:lnTo>
                  <a:pt x="0" y="0"/>
                </a:lnTo>
                <a:lnTo>
                  <a:pt x="432" y="324"/>
                </a:lnTo>
                <a:close/>
              </a:path>
            </a:pathLst>
          </a:custGeom>
          <a:pattFill prst="pct75">
            <a:fgClr>
              <a:srgbClr val="006699">
                <a:alpha val="70195"/>
              </a:srgbClr>
            </a:fgClr>
            <a:bgClr>
              <a:schemeClr val="bg1">
                <a:alpha val="70195"/>
              </a:schemeClr>
            </a:bgClr>
          </a:pattFill>
          <a:ln w="9525">
            <a:noFill/>
            <a:round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12295" name="Freeform 7" descr="40%"/>
          <p:cNvSpPr>
            <a:spLocks/>
          </p:cNvSpPr>
          <p:nvPr/>
        </p:nvSpPr>
        <p:spPr bwMode="auto">
          <a:xfrm>
            <a:off x="41275" y="3238500"/>
            <a:ext cx="4749800" cy="2898775"/>
          </a:xfrm>
          <a:custGeom>
            <a:avLst/>
            <a:gdLst>
              <a:gd name="T0" fmla="*/ 2147483647 w 4188"/>
              <a:gd name="T1" fmla="*/ 2147483647 h 2556"/>
              <a:gd name="T2" fmla="*/ 2147483647 w 4188"/>
              <a:gd name="T3" fmla="*/ 2147483647 h 2556"/>
              <a:gd name="T4" fmla="*/ 0 w 4188"/>
              <a:gd name="T5" fmla="*/ 0 h 2556"/>
              <a:gd name="T6" fmla="*/ 2147483647 w 4188"/>
              <a:gd name="T7" fmla="*/ 2147483647 h 2556"/>
              <a:gd name="T8" fmla="*/ 2147483647 w 4188"/>
              <a:gd name="T9" fmla="*/ 2147483647 h 2556"/>
              <a:gd name="T10" fmla="*/ 2147483647 w 4188"/>
              <a:gd name="T11" fmla="*/ 2147483647 h 2556"/>
              <a:gd name="T12" fmla="*/ 2147483647 w 4188"/>
              <a:gd name="T13" fmla="*/ 2147483647 h 2556"/>
              <a:gd name="T14" fmla="*/ 2147483647 w 4188"/>
              <a:gd name="T15" fmla="*/ 2147483647 h 2556"/>
              <a:gd name="T16" fmla="*/ 2147483647 w 4188"/>
              <a:gd name="T17" fmla="*/ 2147483647 h 2556"/>
              <a:gd name="T18" fmla="*/ 2147483647 w 4188"/>
              <a:gd name="T19" fmla="*/ 2147483647 h 2556"/>
              <a:gd name="T20" fmla="*/ 2147483647 w 4188"/>
              <a:gd name="T21" fmla="*/ 2147483647 h 2556"/>
              <a:gd name="T22" fmla="*/ 2147483647 w 4188"/>
              <a:gd name="T23" fmla="*/ 2147483647 h 2556"/>
              <a:gd name="T24" fmla="*/ 2147483647 w 4188"/>
              <a:gd name="T25" fmla="*/ 2147483647 h 2556"/>
              <a:gd name="T26" fmla="*/ 2147483647 w 4188"/>
              <a:gd name="T27" fmla="*/ 2147483647 h 2556"/>
              <a:gd name="T28" fmla="*/ 2147483647 w 4188"/>
              <a:gd name="T29" fmla="*/ 2147483647 h 2556"/>
              <a:gd name="T30" fmla="*/ 2147483647 w 4188"/>
              <a:gd name="T31" fmla="*/ 2147483647 h 2556"/>
              <a:gd name="T32" fmla="*/ 2147483647 w 4188"/>
              <a:gd name="T33" fmla="*/ 2147483647 h 2556"/>
              <a:gd name="T34" fmla="*/ 2147483647 w 4188"/>
              <a:gd name="T35" fmla="*/ 2147483647 h 2556"/>
              <a:gd name="T36" fmla="*/ 2147483647 w 4188"/>
              <a:gd name="T37" fmla="*/ 2147483647 h 2556"/>
              <a:gd name="T38" fmla="*/ 2147483647 w 4188"/>
              <a:gd name="T39" fmla="*/ 2147483647 h 2556"/>
              <a:gd name="T40" fmla="*/ 2147483647 w 4188"/>
              <a:gd name="T41" fmla="*/ 2147483647 h 2556"/>
              <a:gd name="T42" fmla="*/ 2147483647 w 4188"/>
              <a:gd name="T43" fmla="*/ 2147483647 h 2556"/>
              <a:gd name="T44" fmla="*/ 2147483647 w 4188"/>
              <a:gd name="T45" fmla="*/ 2147483647 h 2556"/>
              <a:gd name="T46" fmla="*/ 2147483647 w 4188"/>
              <a:gd name="T47" fmla="*/ 2147483647 h 2556"/>
              <a:gd name="T48" fmla="*/ 2147483647 w 4188"/>
              <a:gd name="T49" fmla="*/ 2147483647 h 2556"/>
              <a:gd name="T50" fmla="*/ 2147483647 w 4188"/>
              <a:gd name="T51" fmla="*/ 2147483647 h 2556"/>
              <a:gd name="T52" fmla="*/ 2147483647 w 4188"/>
              <a:gd name="T53" fmla="*/ 2147483647 h 2556"/>
              <a:gd name="T54" fmla="*/ 2147483647 w 4188"/>
              <a:gd name="T55" fmla="*/ 2147483647 h 2556"/>
              <a:gd name="T56" fmla="*/ 2147483647 w 4188"/>
              <a:gd name="T57" fmla="*/ 2147483647 h 2556"/>
              <a:gd name="T58" fmla="*/ 2147483647 w 4188"/>
              <a:gd name="T59" fmla="*/ 2147483647 h 2556"/>
              <a:gd name="T60" fmla="*/ 2147483647 w 4188"/>
              <a:gd name="T61" fmla="*/ 2147483647 h 2556"/>
              <a:gd name="T62" fmla="*/ 2147483647 w 4188"/>
              <a:gd name="T63" fmla="*/ 2147483647 h 2556"/>
              <a:gd name="T64" fmla="*/ 2147483647 w 4188"/>
              <a:gd name="T65" fmla="*/ 2147483647 h 2556"/>
              <a:gd name="T66" fmla="*/ 2147483647 w 4188"/>
              <a:gd name="T67" fmla="*/ 2147483647 h 2556"/>
              <a:gd name="T68" fmla="*/ 2147483647 w 4188"/>
              <a:gd name="T69" fmla="*/ 2147483647 h 2556"/>
              <a:gd name="T70" fmla="*/ 2147483647 w 4188"/>
              <a:gd name="T71" fmla="*/ 2147483647 h 2556"/>
              <a:gd name="T72" fmla="*/ 2147483647 w 4188"/>
              <a:gd name="T73" fmla="*/ 2147483647 h 2556"/>
              <a:gd name="T74" fmla="*/ 2147483647 w 4188"/>
              <a:gd name="T75" fmla="*/ 2147483647 h 2556"/>
              <a:gd name="T76" fmla="*/ 2147483647 w 4188"/>
              <a:gd name="T77" fmla="*/ 2147483647 h 2556"/>
              <a:gd name="T78" fmla="*/ 2147483647 w 4188"/>
              <a:gd name="T79" fmla="*/ 2147483647 h 2556"/>
              <a:gd name="T80" fmla="*/ 2147483647 w 4188"/>
              <a:gd name="T81" fmla="*/ 2147483647 h 2556"/>
              <a:gd name="T82" fmla="*/ 2147483647 w 4188"/>
              <a:gd name="T83" fmla="*/ 2147483647 h 255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w 4188"/>
              <a:gd name="T127" fmla="*/ 0 h 2556"/>
              <a:gd name="T128" fmla="*/ 4188 w 4188"/>
              <a:gd name="T129" fmla="*/ 2556 h 2556"/>
            </a:gdLst>
            <a:ahLst/>
            <a:cxnLst>
              <a:cxn ang="T84">
                <a:pos x="T0" y="T1"/>
              </a:cxn>
              <a:cxn ang="T85">
                <a:pos x="T2" y="T3"/>
              </a:cxn>
              <a:cxn ang="T86">
                <a:pos x="T4" y="T5"/>
              </a:cxn>
              <a:cxn ang="T87">
                <a:pos x="T6" y="T7"/>
              </a:cxn>
              <a:cxn ang="T88">
                <a:pos x="T8" y="T9"/>
              </a:cxn>
              <a:cxn ang="T89">
                <a:pos x="T10" y="T11"/>
              </a:cxn>
              <a:cxn ang="T90">
                <a:pos x="T12" y="T13"/>
              </a:cxn>
              <a:cxn ang="T91">
                <a:pos x="T14" y="T15"/>
              </a:cxn>
              <a:cxn ang="T92">
                <a:pos x="T16" y="T17"/>
              </a:cxn>
              <a:cxn ang="T93">
                <a:pos x="T18" y="T19"/>
              </a:cxn>
              <a:cxn ang="T94">
                <a:pos x="T20" y="T21"/>
              </a:cxn>
              <a:cxn ang="T95">
                <a:pos x="T22" y="T23"/>
              </a:cxn>
              <a:cxn ang="T96">
                <a:pos x="T24" y="T25"/>
              </a:cxn>
              <a:cxn ang="T97">
                <a:pos x="T26" y="T27"/>
              </a:cxn>
              <a:cxn ang="T98">
                <a:pos x="T28" y="T29"/>
              </a:cxn>
              <a:cxn ang="T99">
                <a:pos x="T30" y="T31"/>
              </a:cxn>
              <a:cxn ang="T100">
                <a:pos x="T32" y="T33"/>
              </a:cxn>
              <a:cxn ang="T101">
                <a:pos x="T34" y="T35"/>
              </a:cxn>
              <a:cxn ang="T102">
                <a:pos x="T36" y="T37"/>
              </a:cxn>
              <a:cxn ang="T103">
                <a:pos x="T38" y="T39"/>
              </a:cxn>
              <a:cxn ang="T104">
                <a:pos x="T40" y="T41"/>
              </a:cxn>
              <a:cxn ang="T105">
                <a:pos x="T42" y="T43"/>
              </a:cxn>
              <a:cxn ang="T106">
                <a:pos x="T44" y="T45"/>
              </a:cxn>
              <a:cxn ang="T107">
                <a:pos x="T46" y="T47"/>
              </a:cxn>
              <a:cxn ang="T108">
                <a:pos x="T48" y="T49"/>
              </a:cxn>
              <a:cxn ang="T109">
                <a:pos x="T50" y="T51"/>
              </a:cxn>
              <a:cxn ang="T110">
                <a:pos x="T52" y="T53"/>
              </a:cxn>
              <a:cxn ang="T111">
                <a:pos x="T54" y="T55"/>
              </a:cxn>
              <a:cxn ang="T112">
                <a:pos x="T56" y="T57"/>
              </a:cxn>
              <a:cxn ang="T113">
                <a:pos x="T58" y="T59"/>
              </a:cxn>
              <a:cxn ang="T114">
                <a:pos x="T60" y="T61"/>
              </a:cxn>
              <a:cxn ang="T115">
                <a:pos x="T62" y="T63"/>
              </a:cxn>
              <a:cxn ang="T116">
                <a:pos x="T64" y="T65"/>
              </a:cxn>
              <a:cxn ang="T117">
                <a:pos x="T66" y="T67"/>
              </a:cxn>
              <a:cxn ang="T118">
                <a:pos x="T68" y="T69"/>
              </a:cxn>
              <a:cxn ang="T119">
                <a:pos x="T70" y="T71"/>
              </a:cxn>
              <a:cxn ang="T120">
                <a:pos x="T72" y="T73"/>
              </a:cxn>
              <a:cxn ang="T121">
                <a:pos x="T74" y="T75"/>
              </a:cxn>
              <a:cxn ang="T122">
                <a:pos x="T76" y="T77"/>
              </a:cxn>
              <a:cxn ang="T123">
                <a:pos x="T78" y="T79"/>
              </a:cxn>
              <a:cxn ang="T124">
                <a:pos x="T80" y="T81"/>
              </a:cxn>
              <a:cxn ang="T125">
                <a:pos x="T82" y="T83"/>
              </a:cxn>
            </a:cxnLst>
            <a:rect l="T126" t="T127" r="T128" b="T129"/>
            <a:pathLst>
              <a:path w="4188" h="2556">
                <a:moveTo>
                  <a:pt x="126" y="384"/>
                </a:moveTo>
                <a:lnTo>
                  <a:pt x="6" y="258"/>
                </a:lnTo>
                <a:lnTo>
                  <a:pt x="0" y="0"/>
                </a:lnTo>
                <a:lnTo>
                  <a:pt x="198" y="186"/>
                </a:lnTo>
                <a:lnTo>
                  <a:pt x="390" y="354"/>
                </a:lnTo>
                <a:lnTo>
                  <a:pt x="540" y="462"/>
                </a:lnTo>
                <a:lnTo>
                  <a:pt x="648" y="540"/>
                </a:lnTo>
                <a:lnTo>
                  <a:pt x="750" y="606"/>
                </a:lnTo>
                <a:lnTo>
                  <a:pt x="882" y="666"/>
                </a:lnTo>
                <a:lnTo>
                  <a:pt x="1002" y="714"/>
                </a:lnTo>
                <a:lnTo>
                  <a:pt x="1050" y="798"/>
                </a:lnTo>
                <a:lnTo>
                  <a:pt x="1176" y="888"/>
                </a:lnTo>
                <a:lnTo>
                  <a:pt x="1284" y="942"/>
                </a:lnTo>
                <a:lnTo>
                  <a:pt x="1344" y="942"/>
                </a:lnTo>
                <a:lnTo>
                  <a:pt x="1434" y="918"/>
                </a:lnTo>
                <a:lnTo>
                  <a:pt x="1608" y="960"/>
                </a:lnTo>
                <a:lnTo>
                  <a:pt x="1746" y="1020"/>
                </a:lnTo>
                <a:lnTo>
                  <a:pt x="1920" y="1128"/>
                </a:lnTo>
                <a:lnTo>
                  <a:pt x="2040" y="1278"/>
                </a:lnTo>
                <a:lnTo>
                  <a:pt x="2220" y="1476"/>
                </a:lnTo>
                <a:lnTo>
                  <a:pt x="2430" y="1602"/>
                </a:lnTo>
                <a:lnTo>
                  <a:pt x="2700" y="1758"/>
                </a:lnTo>
                <a:lnTo>
                  <a:pt x="3042" y="1914"/>
                </a:lnTo>
                <a:lnTo>
                  <a:pt x="3360" y="2056"/>
                </a:lnTo>
                <a:lnTo>
                  <a:pt x="3594" y="2166"/>
                </a:lnTo>
                <a:lnTo>
                  <a:pt x="3716" y="2216"/>
                </a:lnTo>
                <a:lnTo>
                  <a:pt x="3828" y="2276"/>
                </a:lnTo>
                <a:lnTo>
                  <a:pt x="4012" y="2360"/>
                </a:lnTo>
                <a:lnTo>
                  <a:pt x="4152" y="2442"/>
                </a:lnTo>
                <a:lnTo>
                  <a:pt x="4164" y="2496"/>
                </a:lnTo>
                <a:lnTo>
                  <a:pt x="4188" y="2556"/>
                </a:lnTo>
                <a:lnTo>
                  <a:pt x="4020" y="2526"/>
                </a:lnTo>
                <a:lnTo>
                  <a:pt x="3774" y="2424"/>
                </a:lnTo>
                <a:lnTo>
                  <a:pt x="3306" y="2190"/>
                </a:lnTo>
                <a:lnTo>
                  <a:pt x="2760" y="1872"/>
                </a:lnTo>
                <a:lnTo>
                  <a:pt x="2010" y="1500"/>
                </a:lnTo>
                <a:lnTo>
                  <a:pt x="1542" y="1272"/>
                </a:lnTo>
                <a:lnTo>
                  <a:pt x="1170" y="1050"/>
                </a:lnTo>
                <a:lnTo>
                  <a:pt x="930" y="912"/>
                </a:lnTo>
                <a:lnTo>
                  <a:pt x="798" y="816"/>
                </a:lnTo>
                <a:lnTo>
                  <a:pt x="606" y="738"/>
                </a:lnTo>
                <a:lnTo>
                  <a:pt x="126" y="384"/>
                </a:lnTo>
                <a:close/>
              </a:path>
            </a:pathLst>
          </a:custGeom>
          <a:pattFill prst="pct40">
            <a:fgClr>
              <a:srgbClr val="EAEAEA">
                <a:alpha val="50195"/>
              </a:srgbClr>
            </a:fgClr>
            <a:bgClr>
              <a:schemeClr val="accent2">
                <a:alpha val="50195"/>
              </a:schemeClr>
            </a:bgClr>
          </a:pattFill>
          <a:ln w="9525">
            <a:noFill/>
            <a:round/>
            <a:headEnd/>
            <a:tailEnd/>
          </a:ln>
        </p:spPr>
        <p:txBody>
          <a:bodyPr/>
          <a:lstStyle/>
          <a:p>
            <a:endParaRPr lang="id-ID"/>
          </a:p>
        </p:txBody>
      </p: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47625" y="3244850"/>
            <a:ext cx="4694238" cy="2762250"/>
            <a:chOff x="42" y="2862"/>
            <a:chExt cx="4140" cy="2436"/>
          </a:xfrm>
        </p:grpSpPr>
        <p:sp>
          <p:nvSpPr>
            <p:cNvPr id="12347" name="Freeform 9" descr="40%"/>
            <p:cNvSpPr>
              <a:spLocks/>
            </p:cNvSpPr>
            <p:nvPr/>
          </p:nvSpPr>
          <p:spPr bwMode="auto">
            <a:xfrm>
              <a:off x="1464" y="3774"/>
              <a:ext cx="2718" cy="1524"/>
            </a:xfrm>
            <a:custGeom>
              <a:avLst/>
              <a:gdLst>
                <a:gd name="T0" fmla="*/ 0 w 2718"/>
                <a:gd name="T1" fmla="*/ 0 h 1524"/>
                <a:gd name="T2" fmla="*/ 174 w 2718"/>
                <a:gd name="T3" fmla="*/ 42 h 1524"/>
                <a:gd name="T4" fmla="*/ 312 w 2718"/>
                <a:gd name="T5" fmla="*/ 102 h 1524"/>
                <a:gd name="T6" fmla="*/ 486 w 2718"/>
                <a:gd name="T7" fmla="*/ 210 h 1524"/>
                <a:gd name="T8" fmla="*/ 606 w 2718"/>
                <a:gd name="T9" fmla="*/ 360 h 1524"/>
                <a:gd name="T10" fmla="*/ 786 w 2718"/>
                <a:gd name="T11" fmla="*/ 558 h 1524"/>
                <a:gd name="T12" fmla="*/ 996 w 2718"/>
                <a:gd name="T13" fmla="*/ 684 h 1524"/>
                <a:gd name="T14" fmla="*/ 1264 w 2718"/>
                <a:gd name="T15" fmla="*/ 842 h 1524"/>
                <a:gd name="T16" fmla="*/ 1600 w 2718"/>
                <a:gd name="T17" fmla="*/ 986 h 1524"/>
                <a:gd name="T18" fmla="*/ 1932 w 2718"/>
                <a:gd name="T19" fmla="*/ 1134 h 1524"/>
                <a:gd name="T20" fmla="*/ 2148 w 2718"/>
                <a:gd name="T21" fmla="*/ 1238 h 1524"/>
                <a:gd name="T22" fmla="*/ 2400 w 2718"/>
                <a:gd name="T23" fmla="*/ 1354 h 1524"/>
                <a:gd name="T24" fmla="*/ 2572 w 2718"/>
                <a:gd name="T25" fmla="*/ 1438 h 1524"/>
                <a:gd name="T26" fmla="*/ 2718 w 2718"/>
                <a:gd name="T27" fmla="*/ 1524 h 1524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2718"/>
                <a:gd name="T43" fmla="*/ 0 h 1524"/>
                <a:gd name="T44" fmla="*/ 2718 w 2718"/>
                <a:gd name="T45" fmla="*/ 1524 h 1524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2718" h="1524">
                  <a:moveTo>
                    <a:pt x="0" y="0"/>
                  </a:moveTo>
                  <a:lnTo>
                    <a:pt x="174" y="42"/>
                  </a:lnTo>
                  <a:lnTo>
                    <a:pt x="312" y="102"/>
                  </a:lnTo>
                  <a:lnTo>
                    <a:pt x="486" y="210"/>
                  </a:lnTo>
                  <a:lnTo>
                    <a:pt x="606" y="360"/>
                  </a:lnTo>
                  <a:lnTo>
                    <a:pt x="786" y="558"/>
                  </a:lnTo>
                  <a:lnTo>
                    <a:pt x="996" y="684"/>
                  </a:lnTo>
                  <a:lnTo>
                    <a:pt x="1264" y="842"/>
                  </a:lnTo>
                  <a:lnTo>
                    <a:pt x="1600" y="986"/>
                  </a:lnTo>
                  <a:lnTo>
                    <a:pt x="1932" y="1134"/>
                  </a:lnTo>
                  <a:lnTo>
                    <a:pt x="2148" y="1238"/>
                  </a:lnTo>
                  <a:lnTo>
                    <a:pt x="2400" y="1354"/>
                  </a:lnTo>
                  <a:lnTo>
                    <a:pt x="2572" y="1438"/>
                  </a:lnTo>
                  <a:lnTo>
                    <a:pt x="2718" y="1524"/>
                  </a:lnTo>
                </a:path>
              </a:pathLst>
            </a:custGeom>
            <a:noFill/>
            <a:ln w="19050">
              <a:solidFill>
                <a:srgbClr val="CCFFFF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12348" name="Freeform 10" descr="40%"/>
            <p:cNvSpPr>
              <a:spLocks/>
            </p:cNvSpPr>
            <p:nvPr/>
          </p:nvSpPr>
          <p:spPr bwMode="auto">
            <a:xfrm>
              <a:off x="42" y="2862"/>
              <a:ext cx="1002" cy="714"/>
            </a:xfrm>
            <a:custGeom>
              <a:avLst/>
              <a:gdLst>
                <a:gd name="T0" fmla="*/ 0 w 1002"/>
                <a:gd name="T1" fmla="*/ 0 h 714"/>
                <a:gd name="T2" fmla="*/ 198 w 1002"/>
                <a:gd name="T3" fmla="*/ 186 h 714"/>
                <a:gd name="T4" fmla="*/ 390 w 1002"/>
                <a:gd name="T5" fmla="*/ 354 h 714"/>
                <a:gd name="T6" fmla="*/ 540 w 1002"/>
                <a:gd name="T7" fmla="*/ 462 h 714"/>
                <a:gd name="T8" fmla="*/ 648 w 1002"/>
                <a:gd name="T9" fmla="*/ 540 h 714"/>
                <a:gd name="T10" fmla="*/ 750 w 1002"/>
                <a:gd name="T11" fmla="*/ 606 h 714"/>
                <a:gd name="T12" fmla="*/ 882 w 1002"/>
                <a:gd name="T13" fmla="*/ 666 h 714"/>
                <a:gd name="T14" fmla="*/ 1002 w 1002"/>
                <a:gd name="T15" fmla="*/ 714 h 71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002"/>
                <a:gd name="T25" fmla="*/ 0 h 714"/>
                <a:gd name="T26" fmla="*/ 1002 w 1002"/>
                <a:gd name="T27" fmla="*/ 714 h 714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002" h="714">
                  <a:moveTo>
                    <a:pt x="0" y="0"/>
                  </a:moveTo>
                  <a:lnTo>
                    <a:pt x="198" y="186"/>
                  </a:lnTo>
                  <a:lnTo>
                    <a:pt x="390" y="354"/>
                  </a:lnTo>
                  <a:lnTo>
                    <a:pt x="540" y="462"/>
                  </a:lnTo>
                  <a:lnTo>
                    <a:pt x="648" y="540"/>
                  </a:lnTo>
                  <a:lnTo>
                    <a:pt x="750" y="606"/>
                  </a:lnTo>
                  <a:lnTo>
                    <a:pt x="882" y="666"/>
                  </a:lnTo>
                  <a:lnTo>
                    <a:pt x="1002" y="714"/>
                  </a:lnTo>
                </a:path>
              </a:pathLst>
            </a:custGeom>
            <a:noFill/>
            <a:ln w="19050">
              <a:solidFill>
                <a:srgbClr val="CCFFFF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</p:grpSp>
      <p:sp>
        <p:nvSpPr>
          <p:cNvPr id="12297" name="Line 11"/>
          <p:cNvSpPr>
            <a:spLocks noChangeShapeType="1"/>
          </p:cNvSpPr>
          <p:nvPr/>
        </p:nvSpPr>
        <p:spPr bwMode="auto">
          <a:xfrm flipV="1">
            <a:off x="1143000" y="4014788"/>
            <a:ext cx="74613" cy="47625"/>
          </a:xfrm>
          <a:prstGeom prst="line">
            <a:avLst/>
          </a:prstGeom>
          <a:noFill/>
          <a:ln w="28575">
            <a:solidFill>
              <a:srgbClr val="CCFFFF"/>
            </a:solidFill>
            <a:round/>
            <a:headEnd/>
            <a:tailEnd type="triangle" w="med" len="sm"/>
          </a:ln>
        </p:spPr>
        <p:txBody>
          <a:bodyPr/>
          <a:lstStyle/>
          <a:p>
            <a:endParaRPr lang="id-ID"/>
          </a:p>
        </p:txBody>
      </p:sp>
      <p:grpSp>
        <p:nvGrpSpPr>
          <p:cNvPr id="3" name="Group 12"/>
          <p:cNvGrpSpPr>
            <a:grpSpLocks/>
          </p:cNvGrpSpPr>
          <p:nvPr/>
        </p:nvGrpSpPr>
        <p:grpSpPr bwMode="auto">
          <a:xfrm>
            <a:off x="141288" y="3198813"/>
            <a:ext cx="2081212" cy="1568450"/>
            <a:chOff x="89" y="2015"/>
            <a:chExt cx="1311" cy="988"/>
          </a:xfrm>
        </p:grpSpPr>
        <p:sp>
          <p:nvSpPr>
            <p:cNvPr id="12331" name="Freeform 13"/>
            <p:cNvSpPr>
              <a:spLocks/>
            </p:cNvSpPr>
            <p:nvPr/>
          </p:nvSpPr>
          <p:spPr bwMode="auto">
            <a:xfrm>
              <a:off x="931" y="2700"/>
              <a:ext cx="235" cy="197"/>
            </a:xfrm>
            <a:custGeom>
              <a:avLst/>
              <a:gdLst>
                <a:gd name="T0" fmla="*/ 0 w 328"/>
                <a:gd name="T1" fmla="*/ 0 h 276"/>
                <a:gd name="T2" fmla="*/ 1 w 328"/>
                <a:gd name="T3" fmla="*/ 1 h 276"/>
                <a:gd name="T4" fmla="*/ 1 w 328"/>
                <a:gd name="T5" fmla="*/ 1 h 276"/>
                <a:gd name="T6" fmla="*/ 1 w 328"/>
                <a:gd name="T7" fmla="*/ 1 h 276"/>
                <a:gd name="T8" fmla="*/ 1 w 328"/>
                <a:gd name="T9" fmla="*/ 1 h 276"/>
                <a:gd name="T10" fmla="*/ 1 w 328"/>
                <a:gd name="T11" fmla="*/ 1 h 276"/>
                <a:gd name="T12" fmla="*/ 1 w 328"/>
                <a:gd name="T13" fmla="*/ 1 h 276"/>
                <a:gd name="T14" fmla="*/ 1 w 328"/>
                <a:gd name="T15" fmla="*/ 1 h 276"/>
                <a:gd name="T16" fmla="*/ 1 w 328"/>
                <a:gd name="T17" fmla="*/ 1 h 27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328"/>
                <a:gd name="T28" fmla="*/ 0 h 276"/>
                <a:gd name="T29" fmla="*/ 328 w 328"/>
                <a:gd name="T30" fmla="*/ 276 h 27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328" h="276">
                  <a:moveTo>
                    <a:pt x="0" y="0"/>
                  </a:moveTo>
                  <a:lnTo>
                    <a:pt x="60" y="40"/>
                  </a:lnTo>
                  <a:lnTo>
                    <a:pt x="128" y="72"/>
                  </a:lnTo>
                  <a:lnTo>
                    <a:pt x="180" y="92"/>
                  </a:lnTo>
                  <a:lnTo>
                    <a:pt x="200" y="140"/>
                  </a:lnTo>
                  <a:lnTo>
                    <a:pt x="228" y="160"/>
                  </a:lnTo>
                  <a:lnTo>
                    <a:pt x="268" y="200"/>
                  </a:lnTo>
                  <a:lnTo>
                    <a:pt x="288" y="224"/>
                  </a:lnTo>
                  <a:lnTo>
                    <a:pt x="328" y="276"/>
                  </a:lnTo>
                </a:path>
              </a:pathLst>
            </a:custGeom>
            <a:noFill/>
            <a:ln w="3175">
              <a:solidFill>
                <a:srgbClr val="0000FF"/>
              </a:solidFill>
              <a:round/>
              <a:headEnd/>
              <a:tailEnd type="triangle" w="sm" len="sm"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12332" name="Line 14"/>
            <p:cNvSpPr>
              <a:spLocks noChangeShapeType="1"/>
            </p:cNvSpPr>
            <p:nvPr/>
          </p:nvSpPr>
          <p:spPr bwMode="auto">
            <a:xfrm rot="-2343675">
              <a:off x="602" y="2541"/>
              <a:ext cx="21" cy="69"/>
            </a:xfrm>
            <a:prstGeom prst="line">
              <a:avLst/>
            </a:prstGeom>
            <a:noFill/>
            <a:ln w="9525">
              <a:solidFill>
                <a:srgbClr val="0000FF"/>
              </a:solidFill>
              <a:round/>
              <a:headEnd/>
              <a:tailEnd type="triangle" w="sm" len="sm"/>
            </a:ln>
          </p:spPr>
          <p:txBody>
            <a:bodyPr/>
            <a:lstStyle/>
            <a:p>
              <a:endParaRPr lang="id-ID"/>
            </a:p>
          </p:txBody>
        </p:sp>
        <p:grpSp>
          <p:nvGrpSpPr>
            <p:cNvPr id="4" name="Group 15"/>
            <p:cNvGrpSpPr>
              <a:grpSpLocks/>
            </p:cNvGrpSpPr>
            <p:nvPr/>
          </p:nvGrpSpPr>
          <p:grpSpPr bwMode="auto">
            <a:xfrm>
              <a:off x="89" y="2015"/>
              <a:ext cx="1311" cy="988"/>
              <a:chOff x="89" y="2015"/>
              <a:chExt cx="1311" cy="988"/>
            </a:xfrm>
          </p:grpSpPr>
          <p:sp>
            <p:nvSpPr>
              <p:cNvPr id="12334" name="Line 16"/>
              <p:cNvSpPr>
                <a:spLocks noChangeShapeType="1"/>
              </p:cNvSpPr>
              <p:nvPr/>
            </p:nvSpPr>
            <p:spPr bwMode="auto">
              <a:xfrm>
                <a:off x="89" y="2015"/>
                <a:ext cx="21" cy="69"/>
              </a:xfrm>
              <a:prstGeom prst="line">
                <a:avLst/>
              </a:prstGeom>
              <a:noFill/>
              <a:ln w="3175">
                <a:solidFill>
                  <a:srgbClr val="0000FF"/>
                </a:solidFill>
                <a:round/>
                <a:headEnd/>
                <a:tailEnd type="triangle" w="sm" len="sm"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12335" name="Line 17"/>
              <p:cNvSpPr>
                <a:spLocks noChangeShapeType="1"/>
              </p:cNvSpPr>
              <p:nvPr/>
            </p:nvSpPr>
            <p:spPr bwMode="auto">
              <a:xfrm>
                <a:off x="153" y="2072"/>
                <a:ext cx="25" cy="80"/>
              </a:xfrm>
              <a:prstGeom prst="line">
                <a:avLst/>
              </a:prstGeom>
              <a:noFill/>
              <a:ln w="3175">
                <a:solidFill>
                  <a:srgbClr val="0000FF"/>
                </a:solidFill>
                <a:round/>
                <a:headEnd/>
                <a:tailEnd type="triangle" w="sm" len="sm"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12336" name="Line 18"/>
              <p:cNvSpPr>
                <a:spLocks noChangeShapeType="1"/>
              </p:cNvSpPr>
              <p:nvPr/>
            </p:nvSpPr>
            <p:spPr bwMode="auto">
              <a:xfrm>
                <a:off x="225" y="2152"/>
                <a:ext cx="21" cy="69"/>
              </a:xfrm>
              <a:prstGeom prst="line">
                <a:avLst/>
              </a:prstGeom>
              <a:noFill/>
              <a:ln w="3175">
                <a:solidFill>
                  <a:srgbClr val="0000FF"/>
                </a:solidFill>
                <a:round/>
                <a:headEnd/>
                <a:tailEnd type="triangle" w="sm" len="sm"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12337" name="Line 19"/>
              <p:cNvSpPr>
                <a:spLocks noChangeShapeType="1"/>
              </p:cNvSpPr>
              <p:nvPr/>
            </p:nvSpPr>
            <p:spPr bwMode="auto">
              <a:xfrm>
                <a:off x="170" y="2302"/>
                <a:ext cx="21" cy="69"/>
              </a:xfrm>
              <a:prstGeom prst="line">
                <a:avLst/>
              </a:prstGeom>
              <a:noFill/>
              <a:ln w="3175">
                <a:solidFill>
                  <a:srgbClr val="0000FF"/>
                </a:solidFill>
                <a:round/>
                <a:headEnd/>
                <a:tailEnd type="triangle" w="sm" len="sm"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12338" name="Line 20"/>
              <p:cNvSpPr>
                <a:spLocks noChangeShapeType="1"/>
              </p:cNvSpPr>
              <p:nvPr/>
            </p:nvSpPr>
            <p:spPr bwMode="auto">
              <a:xfrm rot="-769170">
                <a:off x="267" y="2339"/>
                <a:ext cx="21" cy="69"/>
              </a:xfrm>
              <a:prstGeom prst="line">
                <a:avLst/>
              </a:prstGeom>
              <a:noFill/>
              <a:ln w="3175">
                <a:solidFill>
                  <a:srgbClr val="0000FF"/>
                </a:solidFill>
                <a:round/>
                <a:headEnd/>
                <a:tailEnd type="triangle" w="sm" len="sm"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12339" name="Line 21"/>
              <p:cNvSpPr>
                <a:spLocks noChangeShapeType="1"/>
              </p:cNvSpPr>
              <p:nvPr/>
            </p:nvSpPr>
            <p:spPr bwMode="auto">
              <a:xfrm rot="-708816">
                <a:off x="355" y="2495"/>
                <a:ext cx="22" cy="69"/>
              </a:xfrm>
              <a:prstGeom prst="line">
                <a:avLst/>
              </a:prstGeom>
              <a:noFill/>
              <a:ln w="3175">
                <a:solidFill>
                  <a:srgbClr val="0000FF"/>
                </a:solidFill>
                <a:round/>
                <a:headEnd/>
                <a:tailEnd type="triangle" w="sm" len="sm"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12340" name="Line 22"/>
              <p:cNvSpPr>
                <a:spLocks noChangeShapeType="1"/>
              </p:cNvSpPr>
              <p:nvPr/>
            </p:nvSpPr>
            <p:spPr bwMode="auto">
              <a:xfrm rot="-793512">
                <a:off x="248" y="2469"/>
                <a:ext cx="22" cy="69"/>
              </a:xfrm>
              <a:prstGeom prst="line">
                <a:avLst/>
              </a:prstGeom>
              <a:noFill/>
              <a:ln w="3175">
                <a:solidFill>
                  <a:srgbClr val="0000FF"/>
                </a:solidFill>
                <a:round/>
                <a:headEnd/>
                <a:tailEnd type="triangle" w="sm" len="sm"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12341" name="Line 23"/>
              <p:cNvSpPr>
                <a:spLocks noChangeShapeType="1"/>
              </p:cNvSpPr>
              <p:nvPr/>
            </p:nvSpPr>
            <p:spPr bwMode="auto">
              <a:xfrm rot="-1144688">
                <a:off x="386" y="2407"/>
                <a:ext cx="21" cy="68"/>
              </a:xfrm>
              <a:prstGeom prst="line">
                <a:avLst/>
              </a:prstGeom>
              <a:noFill/>
              <a:ln w="9525">
                <a:solidFill>
                  <a:srgbClr val="0000FF"/>
                </a:solidFill>
                <a:round/>
                <a:headEnd/>
                <a:tailEnd type="triangle" w="sm" len="sm"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12342" name="Freeform 24"/>
              <p:cNvSpPr>
                <a:spLocks/>
              </p:cNvSpPr>
              <p:nvPr/>
            </p:nvSpPr>
            <p:spPr bwMode="auto">
              <a:xfrm>
                <a:off x="1057" y="2766"/>
                <a:ext cx="343" cy="237"/>
              </a:xfrm>
              <a:custGeom>
                <a:avLst/>
                <a:gdLst>
                  <a:gd name="T0" fmla="*/ 0 w 480"/>
                  <a:gd name="T1" fmla="*/ 0 h 332"/>
                  <a:gd name="T2" fmla="*/ 1 w 480"/>
                  <a:gd name="T3" fmla="*/ 1 h 332"/>
                  <a:gd name="T4" fmla="*/ 1 w 480"/>
                  <a:gd name="T5" fmla="*/ 1 h 332"/>
                  <a:gd name="T6" fmla="*/ 1 w 480"/>
                  <a:gd name="T7" fmla="*/ 1 h 332"/>
                  <a:gd name="T8" fmla="*/ 1 w 480"/>
                  <a:gd name="T9" fmla="*/ 1 h 332"/>
                  <a:gd name="T10" fmla="*/ 1 w 480"/>
                  <a:gd name="T11" fmla="*/ 1 h 332"/>
                  <a:gd name="T12" fmla="*/ 1 w 480"/>
                  <a:gd name="T13" fmla="*/ 1 h 33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480"/>
                  <a:gd name="T22" fmla="*/ 0 h 332"/>
                  <a:gd name="T23" fmla="*/ 480 w 480"/>
                  <a:gd name="T24" fmla="*/ 332 h 332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480" h="332">
                    <a:moveTo>
                      <a:pt x="0" y="0"/>
                    </a:moveTo>
                    <a:lnTo>
                      <a:pt x="96" y="44"/>
                    </a:lnTo>
                    <a:lnTo>
                      <a:pt x="184" y="112"/>
                    </a:lnTo>
                    <a:lnTo>
                      <a:pt x="264" y="176"/>
                    </a:lnTo>
                    <a:lnTo>
                      <a:pt x="332" y="236"/>
                    </a:lnTo>
                    <a:lnTo>
                      <a:pt x="408" y="288"/>
                    </a:lnTo>
                    <a:lnTo>
                      <a:pt x="480" y="332"/>
                    </a:lnTo>
                  </a:path>
                </a:pathLst>
              </a:custGeom>
              <a:noFill/>
              <a:ln w="3175">
                <a:solidFill>
                  <a:srgbClr val="0000FF"/>
                </a:solidFill>
                <a:round/>
                <a:headEnd/>
                <a:tailEnd type="triangle" w="sm" len="sm"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12343" name="Line 25"/>
              <p:cNvSpPr>
                <a:spLocks noChangeShapeType="1"/>
              </p:cNvSpPr>
              <p:nvPr/>
            </p:nvSpPr>
            <p:spPr bwMode="auto">
              <a:xfrm rot="-2343675">
                <a:off x="520" y="2512"/>
                <a:ext cx="21" cy="69"/>
              </a:xfrm>
              <a:prstGeom prst="line">
                <a:avLst/>
              </a:prstGeom>
              <a:noFill/>
              <a:ln w="9525">
                <a:solidFill>
                  <a:srgbClr val="0000FF"/>
                </a:solidFill>
                <a:round/>
                <a:headEnd/>
                <a:tailEnd type="triangle" w="sm" len="sm"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12344" name="Line 26"/>
              <p:cNvSpPr>
                <a:spLocks noChangeShapeType="1"/>
              </p:cNvSpPr>
              <p:nvPr/>
            </p:nvSpPr>
            <p:spPr bwMode="auto">
              <a:xfrm rot="-459772">
                <a:off x="186" y="2201"/>
                <a:ext cx="23" cy="68"/>
              </a:xfrm>
              <a:prstGeom prst="line">
                <a:avLst/>
              </a:prstGeom>
              <a:noFill/>
              <a:ln w="3175">
                <a:solidFill>
                  <a:srgbClr val="0000FF"/>
                </a:solidFill>
                <a:round/>
                <a:headEnd/>
                <a:tailEnd type="triangle" w="sm" len="sm"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12345" name="Line 27"/>
              <p:cNvSpPr>
                <a:spLocks noChangeShapeType="1"/>
              </p:cNvSpPr>
              <p:nvPr/>
            </p:nvSpPr>
            <p:spPr bwMode="auto">
              <a:xfrm>
                <a:off x="126" y="2172"/>
                <a:ext cx="23" cy="69"/>
              </a:xfrm>
              <a:prstGeom prst="line">
                <a:avLst/>
              </a:prstGeom>
              <a:noFill/>
              <a:ln w="3175">
                <a:solidFill>
                  <a:srgbClr val="0000FF"/>
                </a:solidFill>
                <a:round/>
                <a:headEnd/>
                <a:tailEnd type="triangle" w="sm" len="sm"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12346" name="Line 28"/>
              <p:cNvSpPr>
                <a:spLocks noChangeShapeType="1"/>
              </p:cNvSpPr>
              <p:nvPr/>
            </p:nvSpPr>
            <p:spPr bwMode="auto">
              <a:xfrm rot="-769170">
                <a:off x="294" y="2285"/>
                <a:ext cx="22" cy="69"/>
              </a:xfrm>
              <a:prstGeom prst="line">
                <a:avLst/>
              </a:prstGeom>
              <a:noFill/>
              <a:ln w="3175">
                <a:solidFill>
                  <a:srgbClr val="0000FF"/>
                </a:solidFill>
                <a:round/>
                <a:headEnd/>
                <a:tailEnd type="triangle" w="sm" len="sm"/>
              </a:ln>
            </p:spPr>
            <p:txBody>
              <a:bodyPr/>
              <a:lstStyle/>
              <a:p>
                <a:endParaRPr lang="id-ID"/>
              </a:p>
            </p:txBody>
          </p:sp>
        </p:grpSp>
      </p:grpSp>
      <p:sp>
        <p:nvSpPr>
          <p:cNvPr id="263197" name="Freeform 29"/>
          <p:cNvSpPr>
            <a:spLocks/>
          </p:cNvSpPr>
          <p:nvPr/>
        </p:nvSpPr>
        <p:spPr bwMode="auto">
          <a:xfrm>
            <a:off x="3265488" y="3352800"/>
            <a:ext cx="4281487" cy="2568575"/>
          </a:xfrm>
          <a:custGeom>
            <a:avLst/>
            <a:gdLst>
              <a:gd name="T0" fmla="*/ 2147483647 w 3776"/>
              <a:gd name="T1" fmla="*/ 2147483647 h 2265"/>
              <a:gd name="T2" fmla="*/ 2147483647 w 3776"/>
              <a:gd name="T3" fmla="*/ 2147483647 h 2265"/>
              <a:gd name="T4" fmla="*/ 2147483647 w 3776"/>
              <a:gd name="T5" fmla="*/ 2147483647 h 2265"/>
              <a:gd name="T6" fmla="*/ 2147483647 w 3776"/>
              <a:gd name="T7" fmla="*/ 2147483647 h 2265"/>
              <a:gd name="T8" fmla="*/ 2147483647 w 3776"/>
              <a:gd name="T9" fmla="*/ 2147483647 h 2265"/>
              <a:gd name="T10" fmla="*/ 2147483647 w 3776"/>
              <a:gd name="T11" fmla="*/ 2147483647 h 2265"/>
              <a:gd name="T12" fmla="*/ 2147483647 w 3776"/>
              <a:gd name="T13" fmla="*/ 2147483647 h 2265"/>
              <a:gd name="T14" fmla="*/ 2147483647 w 3776"/>
              <a:gd name="T15" fmla="*/ 2147483647 h 2265"/>
              <a:gd name="T16" fmla="*/ 2147483647 w 3776"/>
              <a:gd name="T17" fmla="*/ 2147483647 h 2265"/>
              <a:gd name="T18" fmla="*/ 2147483647 w 3776"/>
              <a:gd name="T19" fmla="*/ 2147483647 h 2265"/>
              <a:gd name="T20" fmla="*/ 2147483647 w 3776"/>
              <a:gd name="T21" fmla="*/ 2147483647 h 2265"/>
              <a:gd name="T22" fmla="*/ 2147483647 w 3776"/>
              <a:gd name="T23" fmla="*/ 2147483647 h 2265"/>
              <a:gd name="T24" fmla="*/ 2147483647 w 3776"/>
              <a:gd name="T25" fmla="*/ 2147483647 h 2265"/>
              <a:gd name="T26" fmla="*/ 2147483647 w 3776"/>
              <a:gd name="T27" fmla="*/ 2147483647 h 2265"/>
              <a:gd name="T28" fmla="*/ 2147483647 w 3776"/>
              <a:gd name="T29" fmla="*/ 2147483647 h 2265"/>
              <a:gd name="T30" fmla="*/ 2147483647 w 3776"/>
              <a:gd name="T31" fmla="*/ 2147483647 h 2265"/>
              <a:gd name="T32" fmla="*/ 2147483647 w 3776"/>
              <a:gd name="T33" fmla="*/ 2147483647 h 2265"/>
              <a:gd name="T34" fmla="*/ 2147483647 w 3776"/>
              <a:gd name="T35" fmla="*/ 2147483647 h 2265"/>
              <a:gd name="T36" fmla="*/ 2147483647 w 3776"/>
              <a:gd name="T37" fmla="*/ 2147483647 h 2265"/>
              <a:gd name="T38" fmla="*/ 2147483647 w 3776"/>
              <a:gd name="T39" fmla="*/ 2147483647 h 2265"/>
              <a:gd name="T40" fmla="*/ 2147483647 w 3776"/>
              <a:gd name="T41" fmla="*/ 2147483647 h 2265"/>
              <a:gd name="T42" fmla="*/ 2147483647 w 3776"/>
              <a:gd name="T43" fmla="*/ 2147483647 h 2265"/>
              <a:gd name="T44" fmla="*/ 2147483647 w 3776"/>
              <a:gd name="T45" fmla="*/ 2147483647 h 2265"/>
              <a:gd name="T46" fmla="*/ 2147483647 w 3776"/>
              <a:gd name="T47" fmla="*/ 2147483647 h 2265"/>
              <a:gd name="T48" fmla="*/ 2147483647 w 3776"/>
              <a:gd name="T49" fmla="*/ 2147483647 h 2265"/>
              <a:gd name="T50" fmla="*/ 2147483647 w 3776"/>
              <a:gd name="T51" fmla="*/ 2147483647 h 2265"/>
              <a:gd name="T52" fmla="*/ 2147483647 w 3776"/>
              <a:gd name="T53" fmla="*/ 2147483647 h 2265"/>
              <a:gd name="T54" fmla="*/ 0 w 3776"/>
              <a:gd name="T55" fmla="*/ 0 h 2265"/>
              <a:gd name="T56" fmla="*/ 0 w 3776"/>
              <a:gd name="T57" fmla="*/ 2147483647 h 2265"/>
              <a:gd name="T58" fmla="*/ 2147483647 w 3776"/>
              <a:gd name="T59" fmla="*/ 2147483647 h 2265"/>
              <a:gd name="T60" fmla="*/ 2147483647 w 3776"/>
              <a:gd name="T61" fmla="*/ 2147483647 h 2265"/>
              <a:gd name="T62" fmla="*/ 2147483647 w 3776"/>
              <a:gd name="T63" fmla="*/ 2147483647 h 2265"/>
              <a:gd name="T64" fmla="*/ 2147483647 w 3776"/>
              <a:gd name="T65" fmla="*/ 2147483647 h 2265"/>
              <a:gd name="T66" fmla="*/ 2147483647 w 3776"/>
              <a:gd name="T67" fmla="*/ 2147483647 h 2265"/>
              <a:gd name="T68" fmla="*/ 2147483647 w 3776"/>
              <a:gd name="T69" fmla="*/ 2147483647 h 2265"/>
              <a:gd name="T70" fmla="*/ 2147483647 w 3776"/>
              <a:gd name="T71" fmla="*/ 2147483647 h 2265"/>
              <a:gd name="T72" fmla="*/ 2147483647 w 3776"/>
              <a:gd name="T73" fmla="*/ 2147483647 h 2265"/>
              <a:gd name="T74" fmla="*/ 2147483647 w 3776"/>
              <a:gd name="T75" fmla="*/ 2147483647 h 2265"/>
              <a:gd name="T76" fmla="*/ 2147483647 w 3776"/>
              <a:gd name="T77" fmla="*/ 2147483647 h 2265"/>
              <a:gd name="T78" fmla="*/ 2147483647 w 3776"/>
              <a:gd name="T79" fmla="*/ 2147483647 h 2265"/>
              <a:gd name="T80" fmla="*/ 2147483647 w 3776"/>
              <a:gd name="T81" fmla="*/ 2147483647 h 2265"/>
              <a:gd name="T82" fmla="*/ 2147483647 w 3776"/>
              <a:gd name="T83" fmla="*/ 2147483647 h 2265"/>
              <a:gd name="T84" fmla="*/ 2147483647 w 3776"/>
              <a:gd name="T85" fmla="*/ 2147483647 h 2265"/>
              <a:gd name="T86" fmla="*/ 2147483647 w 3776"/>
              <a:gd name="T87" fmla="*/ 2147483647 h 2265"/>
              <a:gd name="T88" fmla="*/ 2147483647 w 3776"/>
              <a:gd name="T89" fmla="*/ 2147483647 h 2265"/>
              <a:gd name="T90" fmla="*/ 2147483647 w 3776"/>
              <a:gd name="T91" fmla="*/ 2147483647 h 2265"/>
              <a:gd name="T92" fmla="*/ 2147483647 w 3776"/>
              <a:gd name="T93" fmla="*/ 2147483647 h 2265"/>
              <a:gd name="T94" fmla="*/ 2147483647 w 3776"/>
              <a:gd name="T95" fmla="*/ 2147483647 h 2265"/>
              <a:gd name="T96" fmla="*/ 2147483647 w 3776"/>
              <a:gd name="T97" fmla="*/ 2147483647 h 2265"/>
              <a:gd name="T98" fmla="*/ 2147483647 w 3776"/>
              <a:gd name="T99" fmla="*/ 2147483647 h 2265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w 3776"/>
              <a:gd name="T151" fmla="*/ 0 h 2265"/>
              <a:gd name="T152" fmla="*/ 3776 w 3776"/>
              <a:gd name="T153" fmla="*/ 2265 h 2265"/>
            </a:gdLst>
            <a:ahLst/>
            <a:cxnLst>
              <a:cxn ang="T100">
                <a:pos x="T0" y="T1"/>
              </a:cxn>
              <a:cxn ang="T101">
                <a:pos x="T2" y="T3"/>
              </a:cxn>
              <a:cxn ang="T102">
                <a:pos x="T4" y="T5"/>
              </a:cxn>
              <a:cxn ang="T103">
                <a:pos x="T6" y="T7"/>
              </a:cxn>
              <a:cxn ang="T104">
                <a:pos x="T8" y="T9"/>
              </a:cxn>
              <a:cxn ang="T105">
                <a:pos x="T10" y="T11"/>
              </a:cxn>
              <a:cxn ang="T106">
                <a:pos x="T12" y="T13"/>
              </a:cxn>
              <a:cxn ang="T107">
                <a:pos x="T14" y="T15"/>
              </a:cxn>
              <a:cxn ang="T108">
                <a:pos x="T16" y="T17"/>
              </a:cxn>
              <a:cxn ang="T109">
                <a:pos x="T18" y="T19"/>
              </a:cxn>
              <a:cxn ang="T110">
                <a:pos x="T20" y="T21"/>
              </a:cxn>
              <a:cxn ang="T111">
                <a:pos x="T22" y="T23"/>
              </a:cxn>
              <a:cxn ang="T112">
                <a:pos x="T24" y="T25"/>
              </a:cxn>
              <a:cxn ang="T113">
                <a:pos x="T26" y="T27"/>
              </a:cxn>
              <a:cxn ang="T114">
                <a:pos x="T28" y="T29"/>
              </a:cxn>
              <a:cxn ang="T115">
                <a:pos x="T30" y="T31"/>
              </a:cxn>
              <a:cxn ang="T116">
                <a:pos x="T32" y="T33"/>
              </a:cxn>
              <a:cxn ang="T117">
                <a:pos x="T34" y="T35"/>
              </a:cxn>
              <a:cxn ang="T118">
                <a:pos x="T36" y="T37"/>
              </a:cxn>
              <a:cxn ang="T119">
                <a:pos x="T38" y="T39"/>
              </a:cxn>
              <a:cxn ang="T120">
                <a:pos x="T40" y="T41"/>
              </a:cxn>
              <a:cxn ang="T121">
                <a:pos x="T42" y="T43"/>
              </a:cxn>
              <a:cxn ang="T122">
                <a:pos x="T44" y="T45"/>
              </a:cxn>
              <a:cxn ang="T123">
                <a:pos x="T46" y="T47"/>
              </a:cxn>
              <a:cxn ang="T124">
                <a:pos x="T48" y="T49"/>
              </a:cxn>
              <a:cxn ang="T125">
                <a:pos x="T50" y="T51"/>
              </a:cxn>
              <a:cxn ang="T126">
                <a:pos x="T52" y="T53"/>
              </a:cxn>
              <a:cxn ang="T127">
                <a:pos x="T54" y="T55"/>
              </a:cxn>
              <a:cxn ang="T128">
                <a:pos x="T56" y="T57"/>
              </a:cxn>
              <a:cxn ang="T129">
                <a:pos x="T58" y="T59"/>
              </a:cxn>
              <a:cxn ang="T130">
                <a:pos x="T60" y="T61"/>
              </a:cxn>
              <a:cxn ang="T131">
                <a:pos x="T62" y="T63"/>
              </a:cxn>
              <a:cxn ang="T132">
                <a:pos x="T64" y="T65"/>
              </a:cxn>
              <a:cxn ang="T133">
                <a:pos x="T66" y="T67"/>
              </a:cxn>
              <a:cxn ang="T134">
                <a:pos x="T68" y="T69"/>
              </a:cxn>
              <a:cxn ang="T135">
                <a:pos x="T70" y="T71"/>
              </a:cxn>
              <a:cxn ang="T136">
                <a:pos x="T72" y="T73"/>
              </a:cxn>
              <a:cxn ang="T137">
                <a:pos x="T74" y="T75"/>
              </a:cxn>
              <a:cxn ang="T138">
                <a:pos x="T76" y="T77"/>
              </a:cxn>
              <a:cxn ang="T139">
                <a:pos x="T78" y="T79"/>
              </a:cxn>
              <a:cxn ang="T140">
                <a:pos x="T80" y="T81"/>
              </a:cxn>
              <a:cxn ang="T141">
                <a:pos x="T82" y="T83"/>
              </a:cxn>
              <a:cxn ang="T142">
                <a:pos x="T84" y="T85"/>
              </a:cxn>
              <a:cxn ang="T143">
                <a:pos x="T86" y="T87"/>
              </a:cxn>
              <a:cxn ang="T144">
                <a:pos x="T88" y="T89"/>
              </a:cxn>
              <a:cxn ang="T145">
                <a:pos x="T90" y="T91"/>
              </a:cxn>
              <a:cxn ang="T146">
                <a:pos x="T92" y="T93"/>
              </a:cxn>
              <a:cxn ang="T147">
                <a:pos x="T94" y="T95"/>
              </a:cxn>
              <a:cxn ang="T148">
                <a:pos x="T96" y="T97"/>
              </a:cxn>
              <a:cxn ang="T149">
                <a:pos x="T98" y="T99"/>
              </a:cxn>
            </a:cxnLst>
            <a:rect l="T150" t="T151" r="T152" b="T153"/>
            <a:pathLst>
              <a:path w="3776" h="2265">
                <a:moveTo>
                  <a:pt x="3456" y="1305"/>
                </a:moveTo>
                <a:cubicBezTo>
                  <a:pt x="3776" y="1136"/>
                  <a:pt x="3245" y="1284"/>
                  <a:pt x="3200" y="1254"/>
                </a:cubicBezTo>
                <a:cubicBezTo>
                  <a:pt x="3155" y="1224"/>
                  <a:pt x="3172" y="1177"/>
                  <a:pt x="3187" y="1126"/>
                </a:cubicBezTo>
                <a:cubicBezTo>
                  <a:pt x="3202" y="1075"/>
                  <a:pt x="3263" y="998"/>
                  <a:pt x="3289" y="947"/>
                </a:cubicBezTo>
                <a:cubicBezTo>
                  <a:pt x="3315" y="896"/>
                  <a:pt x="3362" y="859"/>
                  <a:pt x="3341" y="819"/>
                </a:cubicBezTo>
                <a:cubicBezTo>
                  <a:pt x="3320" y="779"/>
                  <a:pt x="3240" y="723"/>
                  <a:pt x="3161" y="704"/>
                </a:cubicBezTo>
                <a:cubicBezTo>
                  <a:pt x="3082" y="685"/>
                  <a:pt x="2980" y="691"/>
                  <a:pt x="2867" y="704"/>
                </a:cubicBezTo>
                <a:cubicBezTo>
                  <a:pt x="2754" y="717"/>
                  <a:pt x="2594" y="751"/>
                  <a:pt x="2483" y="781"/>
                </a:cubicBezTo>
                <a:lnTo>
                  <a:pt x="2201" y="883"/>
                </a:lnTo>
                <a:lnTo>
                  <a:pt x="1958" y="845"/>
                </a:lnTo>
                <a:lnTo>
                  <a:pt x="1843" y="717"/>
                </a:lnTo>
                <a:lnTo>
                  <a:pt x="1856" y="589"/>
                </a:lnTo>
                <a:lnTo>
                  <a:pt x="1869" y="448"/>
                </a:lnTo>
                <a:lnTo>
                  <a:pt x="1805" y="345"/>
                </a:lnTo>
                <a:lnTo>
                  <a:pt x="1702" y="294"/>
                </a:lnTo>
                <a:lnTo>
                  <a:pt x="1613" y="256"/>
                </a:lnTo>
                <a:lnTo>
                  <a:pt x="1536" y="230"/>
                </a:lnTo>
                <a:lnTo>
                  <a:pt x="1395" y="217"/>
                </a:lnTo>
                <a:lnTo>
                  <a:pt x="1216" y="217"/>
                </a:lnTo>
                <a:lnTo>
                  <a:pt x="1037" y="205"/>
                </a:lnTo>
                <a:lnTo>
                  <a:pt x="896" y="256"/>
                </a:lnTo>
                <a:lnTo>
                  <a:pt x="832" y="384"/>
                </a:lnTo>
                <a:lnTo>
                  <a:pt x="729" y="409"/>
                </a:lnTo>
                <a:lnTo>
                  <a:pt x="627" y="333"/>
                </a:lnTo>
                <a:lnTo>
                  <a:pt x="358" y="205"/>
                </a:lnTo>
                <a:lnTo>
                  <a:pt x="243" y="77"/>
                </a:lnTo>
                <a:lnTo>
                  <a:pt x="141" y="13"/>
                </a:lnTo>
                <a:lnTo>
                  <a:pt x="0" y="0"/>
                </a:lnTo>
                <a:lnTo>
                  <a:pt x="0" y="128"/>
                </a:lnTo>
                <a:lnTo>
                  <a:pt x="128" y="320"/>
                </a:lnTo>
                <a:lnTo>
                  <a:pt x="205" y="409"/>
                </a:lnTo>
                <a:lnTo>
                  <a:pt x="435" y="512"/>
                </a:lnTo>
                <a:lnTo>
                  <a:pt x="589" y="717"/>
                </a:lnTo>
                <a:lnTo>
                  <a:pt x="755" y="921"/>
                </a:lnTo>
                <a:lnTo>
                  <a:pt x="909" y="1088"/>
                </a:lnTo>
                <a:cubicBezTo>
                  <a:pt x="926" y="1148"/>
                  <a:pt x="870" y="1208"/>
                  <a:pt x="857" y="1280"/>
                </a:cubicBezTo>
                <a:cubicBezTo>
                  <a:pt x="844" y="1352"/>
                  <a:pt x="853" y="1472"/>
                  <a:pt x="832" y="1523"/>
                </a:cubicBezTo>
                <a:lnTo>
                  <a:pt x="729" y="1587"/>
                </a:lnTo>
                <a:lnTo>
                  <a:pt x="653" y="1753"/>
                </a:lnTo>
                <a:cubicBezTo>
                  <a:pt x="647" y="1796"/>
                  <a:pt x="668" y="1817"/>
                  <a:pt x="691" y="1843"/>
                </a:cubicBezTo>
                <a:cubicBezTo>
                  <a:pt x="714" y="1869"/>
                  <a:pt x="740" y="1901"/>
                  <a:pt x="793" y="1907"/>
                </a:cubicBezTo>
                <a:cubicBezTo>
                  <a:pt x="846" y="1913"/>
                  <a:pt x="934" y="1896"/>
                  <a:pt x="1011" y="1881"/>
                </a:cubicBezTo>
                <a:cubicBezTo>
                  <a:pt x="1088" y="1866"/>
                  <a:pt x="1190" y="1830"/>
                  <a:pt x="1254" y="1817"/>
                </a:cubicBezTo>
                <a:cubicBezTo>
                  <a:pt x="1318" y="1804"/>
                  <a:pt x="1361" y="1799"/>
                  <a:pt x="1395" y="1805"/>
                </a:cubicBezTo>
                <a:cubicBezTo>
                  <a:pt x="1429" y="1811"/>
                  <a:pt x="1451" y="1828"/>
                  <a:pt x="1459" y="1856"/>
                </a:cubicBezTo>
                <a:cubicBezTo>
                  <a:pt x="1467" y="1884"/>
                  <a:pt x="1482" y="1941"/>
                  <a:pt x="1446" y="1971"/>
                </a:cubicBezTo>
                <a:cubicBezTo>
                  <a:pt x="1410" y="2001"/>
                  <a:pt x="1286" y="2009"/>
                  <a:pt x="1241" y="2035"/>
                </a:cubicBezTo>
                <a:lnTo>
                  <a:pt x="1178" y="2125"/>
                </a:lnTo>
                <a:lnTo>
                  <a:pt x="1203" y="2201"/>
                </a:lnTo>
                <a:lnTo>
                  <a:pt x="1280" y="2265"/>
                </a:lnTo>
              </a:path>
            </a:pathLst>
          </a:custGeom>
          <a:noFill/>
          <a:ln w="9525">
            <a:solidFill>
              <a:srgbClr val="FF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263199" name="Text Box 31"/>
          <p:cNvSpPr txBox="1">
            <a:spLocks noChangeArrowheads="1"/>
          </p:cNvSpPr>
          <p:nvPr/>
        </p:nvSpPr>
        <p:spPr bwMode="auto">
          <a:xfrm>
            <a:off x="-3175" y="4630738"/>
            <a:ext cx="877888" cy="425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8391" tIns="34196" rIns="68391" bIns="34196">
            <a:spAutoFit/>
          </a:bodyPr>
          <a:lstStyle/>
          <a:p>
            <a:pPr defTabSz="957263" eaLnBrk="1" hangingPunct="1"/>
            <a:r>
              <a:rPr lang="en-US" altLang="id-ID" sz="1300" b="1">
                <a:solidFill>
                  <a:srgbClr val="0033CC"/>
                </a:solidFill>
                <a:latin typeface="Verdana" pitchFamily="34" charset="0"/>
              </a:rPr>
              <a:t>Airtanah</a:t>
            </a:r>
          </a:p>
          <a:p>
            <a:pPr defTabSz="957263" eaLnBrk="1" hangingPunct="1"/>
            <a:r>
              <a:rPr lang="en-US" altLang="id-ID" sz="1200" b="1" i="1">
                <a:solidFill>
                  <a:srgbClr val="0033CC"/>
                </a:solidFill>
                <a:latin typeface="Verdana" pitchFamily="34" charset="0"/>
              </a:rPr>
              <a:t>(Bebas)</a:t>
            </a:r>
          </a:p>
        </p:txBody>
      </p:sp>
      <p:sp>
        <p:nvSpPr>
          <p:cNvPr id="263200" name="Text Box 32"/>
          <p:cNvSpPr txBox="1">
            <a:spLocks noChangeArrowheads="1"/>
          </p:cNvSpPr>
          <p:nvPr/>
        </p:nvSpPr>
        <p:spPr bwMode="auto">
          <a:xfrm>
            <a:off x="2419350" y="5816600"/>
            <a:ext cx="1031875" cy="425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8391" tIns="34196" rIns="68391" bIns="34196">
            <a:spAutoFit/>
          </a:bodyPr>
          <a:lstStyle/>
          <a:p>
            <a:pPr defTabSz="957263" eaLnBrk="1" hangingPunct="1"/>
            <a:r>
              <a:rPr lang="en-US" altLang="id-ID" sz="1300" b="1">
                <a:solidFill>
                  <a:srgbClr val="0033CC"/>
                </a:solidFill>
                <a:latin typeface="Verdana" pitchFamily="34" charset="0"/>
              </a:rPr>
              <a:t>Airtanah</a:t>
            </a:r>
          </a:p>
          <a:p>
            <a:pPr defTabSz="957263" eaLnBrk="1" hangingPunct="1"/>
            <a:r>
              <a:rPr lang="en-US" altLang="id-ID" sz="1200" b="1" i="1">
                <a:solidFill>
                  <a:srgbClr val="0033CC"/>
                </a:solidFill>
                <a:latin typeface="Verdana" pitchFamily="34" charset="0"/>
              </a:rPr>
              <a:t>(Bertekan)</a:t>
            </a:r>
          </a:p>
        </p:txBody>
      </p:sp>
      <p:sp>
        <p:nvSpPr>
          <p:cNvPr id="263201" name="Text Box 33"/>
          <p:cNvSpPr txBox="1">
            <a:spLocks noChangeArrowheads="1"/>
          </p:cNvSpPr>
          <p:nvPr/>
        </p:nvSpPr>
        <p:spPr bwMode="auto">
          <a:xfrm>
            <a:off x="609600" y="5121275"/>
            <a:ext cx="857250" cy="250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8391" tIns="34196" rIns="68391" bIns="34196">
            <a:spAutoFit/>
          </a:bodyPr>
          <a:lstStyle/>
          <a:p>
            <a:pPr defTabSz="957263" eaLnBrk="1" hangingPunct="1"/>
            <a:r>
              <a:rPr lang="en-US" altLang="id-ID" sz="1300" b="1">
                <a:solidFill>
                  <a:srgbClr val="0033CC"/>
                </a:solidFill>
                <a:latin typeface="Verdana" pitchFamily="34" charset="0"/>
              </a:rPr>
              <a:t>Mata Air</a:t>
            </a:r>
            <a:endParaRPr lang="en-US" altLang="id-ID" sz="1300" b="1" i="1">
              <a:solidFill>
                <a:srgbClr val="0033CC"/>
              </a:solidFill>
              <a:latin typeface="Verdana" pitchFamily="34" charset="0"/>
            </a:endParaRPr>
          </a:p>
        </p:txBody>
      </p:sp>
      <p:sp>
        <p:nvSpPr>
          <p:cNvPr id="263202" name="Text Box 34"/>
          <p:cNvSpPr txBox="1">
            <a:spLocks noChangeArrowheads="1"/>
          </p:cNvSpPr>
          <p:nvPr/>
        </p:nvSpPr>
        <p:spPr bwMode="auto">
          <a:xfrm>
            <a:off x="2406650" y="6429375"/>
            <a:ext cx="1809750" cy="268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8391" tIns="34196" rIns="68391" bIns="34196">
            <a:spAutoFit/>
          </a:bodyPr>
          <a:lstStyle/>
          <a:p>
            <a:pPr defTabSz="957263" eaLnBrk="1" hangingPunct="1"/>
            <a:r>
              <a:rPr lang="en-US" altLang="id-ID" sz="1300" b="1">
                <a:solidFill>
                  <a:schemeClr val="bg1"/>
                </a:solidFill>
                <a:latin typeface="Verdana" pitchFamily="34" charset="0"/>
              </a:rPr>
              <a:t>Lapisan Kedap Air</a:t>
            </a:r>
            <a:endParaRPr lang="en-US" altLang="id-ID" sz="1300" b="1" i="1">
              <a:solidFill>
                <a:schemeClr val="bg1"/>
              </a:solidFill>
              <a:latin typeface="Verdana" pitchFamily="34" charset="0"/>
            </a:endParaRPr>
          </a:p>
        </p:txBody>
      </p:sp>
      <p:sp>
        <p:nvSpPr>
          <p:cNvPr id="263203" name="Text Box 35"/>
          <p:cNvSpPr txBox="1">
            <a:spLocks noChangeArrowheads="1"/>
          </p:cNvSpPr>
          <p:nvPr/>
        </p:nvSpPr>
        <p:spPr bwMode="auto">
          <a:xfrm>
            <a:off x="7286625" y="6007100"/>
            <a:ext cx="1400175" cy="250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8391" tIns="34196" rIns="68391" bIns="34196">
            <a:spAutoFit/>
          </a:bodyPr>
          <a:lstStyle/>
          <a:p>
            <a:pPr defTabSz="957263" eaLnBrk="1" hangingPunct="1"/>
            <a:r>
              <a:rPr lang="en-US" altLang="id-ID" sz="1300" b="1">
                <a:solidFill>
                  <a:srgbClr val="FF0000"/>
                </a:solidFill>
                <a:latin typeface="Verdana" pitchFamily="34" charset="0"/>
              </a:rPr>
              <a:t>Dataran Banjir</a:t>
            </a:r>
            <a:endParaRPr lang="en-US" altLang="id-ID" sz="1300" b="1" i="1">
              <a:solidFill>
                <a:srgbClr val="FF0000"/>
              </a:solidFill>
              <a:latin typeface="Verdana" pitchFamily="34" charset="0"/>
            </a:endParaRPr>
          </a:p>
        </p:txBody>
      </p:sp>
      <p:grpSp>
        <p:nvGrpSpPr>
          <p:cNvPr id="5" name="Group 52"/>
          <p:cNvGrpSpPr>
            <a:grpSpLocks/>
          </p:cNvGrpSpPr>
          <p:nvPr/>
        </p:nvGrpSpPr>
        <p:grpSpPr bwMode="auto">
          <a:xfrm>
            <a:off x="0" y="2339975"/>
            <a:ext cx="2019300" cy="1035050"/>
            <a:chOff x="0" y="1474"/>
            <a:chExt cx="1272" cy="652"/>
          </a:xfrm>
        </p:grpSpPr>
        <p:sp>
          <p:nvSpPr>
            <p:cNvPr id="12329" name="Text Box 30"/>
            <p:cNvSpPr txBox="1">
              <a:spLocks noChangeArrowheads="1"/>
            </p:cNvSpPr>
            <p:nvPr/>
          </p:nvSpPr>
          <p:spPr bwMode="auto">
            <a:xfrm>
              <a:off x="0" y="1474"/>
              <a:ext cx="1272" cy="1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68391" tIns="34196" rIns="68391" bIns="34196">
              <a:spAutoFit/>
            </a:bodyPr>
            <a:lstStyle/>
            <a:p>
              <a:pPr defTabSz="957263" eaLnBrk="1" hangingPunct="1"/>
              <a:r>
                <a:rPr lang="en-US" altLang="id-ID" sz="1300" b="1">
                  <a:latin typeface="Verdana" pitchFamily="34" charset="0"/>
                </a:rPr>
                <a:t>Peresapa</a:t>
              </a:r>
              <a:r>
                <a:rPr lang="en-US" altLang="id-ID" sz="1200" b="1">
                  <a:latin typeface="Verdana" pitchFamily="34" charset="0"/>
                </a:rPr>
                <a:t>n/</a:t>
              </a:r>
              <a:r>
                <a:rPr lang="en-US" altLang="id-ID" sz="1300" b="1">
                  <a:latin typeface="Verdana" pitchFamily="34" charset="0"/>
                </a:rPr>
                <a:t>Infiltrasi</a:t>
              </a:r>
            </a:p>
          </p:txBody>
        </p:sp>
        <p:sp>
          <p:nvSpPr>
            <p:cNvPr id="12330" name="Line 36"/>
            <p:cNvSpPr>
              <a:spLocks noChangeShapeType="1"/>
            </p:cNvSpPr>
            <p:nvPr/>
          </p:nvSpPr>
          <p:spPr bwMode="auto">
            <a:xfrm>
              <a:off x="188" y="1632"/>
              <a:ext cx="0" cy="494"/>
            </a:xfrm>
            <a:prstGeom prst="line">
              <a:avLst/>
            </a:prstGeom>
            <a:noFill/>
            <a:ln w="3175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id-ID"/>
            </a:p>
          </p:txBody>
        </p:sp>
      </p:grpSp>
      <p:sp>
        <p:nvSpPr>
          <p:cNvPr id="263205" name="Line 37"/>
          <p:cNvSpPr>
            <a:spLocks noChangeShapeType="1"/>
          </p:cNvSpPr>
          <p:nvPr/>
        </p:nvSpPr>
        <p:spPr bwMode="auto">
          <a:xfrm flipV="1">
            <a:off x="3708400" y="5734050"/>
            <a:ext cx="1588" cy="719138"/>
          </a:xfrm>
          <a:prstGeom prst="line">
            <a:avLst/>
          </a:prstGeom>
          <a:noFill/>
          <a:ln w="3175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d-ID"/>
          </a:p>
        </p:txBody>
      </p:sp>
      <p:sp>
        <p:nvSpPr>
          <p:cNvPr id="263206" name="Line 38"/>
          <p:cNvSpPr>
            <a:spLocks noChangeShapeType="1"/>
          </p:cNvSpPr>
          <p:nvPr/>
        </p:nvSpPr>
        <p:spPr bwMode="auto">
          <a:xfrm flipV="1">
            <a:off x="3087688" y="5486400"/>
            <a:ext cx="0" cy="417513"/>
          </a:xfrm>
          <a:prstGeom prst="line">
            <a:avLst/>
          </a:prstGeom>
          <a:noFill/>
          <a:ln w="3175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d-ID"/>
          </a:p>
        </p:txBody>
      </p:sp>
      <p:sp>
        <p:nvSpPr>
          <p:cNvPr id="263207" name="Line 39"/>
          <p:cNvSpPr>
            <a:spLocks noChangeShapeType="1"/>
          </p:cNvSpPr>
          <p:nvPr/>
        </p:nvSpPr>
        <p:spPr bwMode="auto">
          <a:xfrm flipV="1">
            <a:off x="1174750" y="4062413"/>
            <a:ext cx="0" cy="1136650"/>
          </a:xfrm>
          <a:prstGeom prst="line">
            <a:avLst/>
          </a:prstGeom>
          <a:noFill/>
          <a:ln w="3175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d-ID"/>
          </a:p>
        </p:txBody>
      </p:sp>
      <p:sp>
        <p:nvSpPr>
          <p:cNvPr id="263208" name="Line 40"/>
          <p:cNvSpPr>
            <a:spLocks noChangeShapeType="1"/>
          </p:cNvSpPr>
          <p:nvPr/>
        </p:nvSpPr>
        <p:spPr bwMode="auto">
          <a:xfrm flipV="1">
            <a:off x="679450" y="3919538"/>
            <a:ext cx="0" cy="769937"/>
          </a:xfrm>
          <a:prstGeom prst="line">
            <a:avLst/>
          </a:prstGeom>
          <a:noFill/>
          <a:ln w="3175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d-ID"/>
          </a:p>
        </p:txBody>
      </p:sp>
      <p:sp>
        <p:nvSpPr>
          <p:cNvPr id="263209" name="Freeform 41"/>
          <p:cNvSpPr>
            <a:spLocks/>
          </p:cNvSpPr>
          <p:nvPr/>
        </p:nvSpPr>
        <p:spPr bwMode="auto">
          <a:xfrm>
            <a:off x="6073775" y="4530725"/>
            <a:ext cx="1919288" cy="1477963"/>
          </a:xfrm>
          <a:custGeom>
            <a:avLst/>
            <a:gdLst>
              <a:gd name="T0" fmla="*/ 2147483647 w 1693"/>
              <a:gd name="T1" fmla="*/ 2147483647 h 1303"/>
              <a:gd name="T2" fmla="*/ 2147483647 w 1693"/>
              <a:gd name="T3" fmla="*/ 2147483647 h 1303"/>
              <a:gd name="T4" fmla="*/ 0 w 1693"/>
              <a:gd name="T5" fmla="*/ 0 h 1303"/>
              <a:gd name="T6" fmla="*/ 0 60000 65536"/>
              <a:gd name="T7" fmla="*/ 0 60000 65536"/>
              <a:gd name="T8" fmla="*/ 0 60000 65536"/>
              <a:gd name="T9" fmla="*/ 0 w 1693"/>
              <a:gd name="T10" fmla="*/ 0 h 1303"/>
              <a:gd name="T11" fmla="*/ 1693 w 1693"/>
              <a:gd name="T12" fmla="*/ 1303 h 130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693" h="1303">
                <a:moveTo>
                  <a:pt x="1693" y="1303"/>
                </a:moveTo>
                <a:lnTo>
                  <a:pt x="1693" y="679"/>
                </a:lnTo>
                <a:lnTo>
                  <a:pt x="0" y="0"/>
                </a:lnTo>
              </a:path>
            </a:pathLst>
          </a:cu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d-ID"/>
          </a:p>
        </p:txBody>
      </p:sp>
      <p:sp>
        <p:nvSpPr>
          <p:cNvPr id="263210" name="Text Box 42"/>
          <p:cNvSpPr txBox="1">
            <a:spLocks noChangeArrowheads="1"/>
          </p:cNvSpPr>
          <p:nvPr/>
        </p:nvSpPr>
        <p:spPr bwMode="auto">
          <a:xfrm>
            <a:off x="1189038" y="5621338"/>
            <a:ext cx="1392237" cy="425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8391" tIns="34196" rIns="68391" bIns="34196">
            <a:spAutoFit/>
          </a:bodyPr>
          <a:lstStyle/>
          <a:p>
            <a:pPr defTabSz="957263" eaLnBrk="1" hangingPunct="1"/>
            <a:r>
              <a:rPr lang="en-US" altLang="id-ID" sz="1300" b="1">
                <a:solidFill>
                  <a:srgbClr val="0033CC"/>
                </a:solidFill>
                <a:latin typeface="Verdana" pitchFamily="34" charset="0"/>
              </a:rPr>
              <a:t>Muka Airtanah</a:t>
            </a:r>
          </a:p>
          <a:p>
            <a:pPr defTabSz="957263" eaLnBrk="1" hangingPunct="1"/>
            <a:r>
              <a:rPr lang="en-US" altLang="id-ID" sz="1200" b="1">
                <a:solidFill>
                  <a:srgbClr val="0033CC"/>
                </a:solidFill>
                <a:latin typeface="Verdana" pitchFamily="34" charset="0"/>
              </a:rPr>
              <a:t>(Bebas)</a:t>
            </a:r>
            <a:endParaRPr lang="en-US" altLang="id-ID" sz="1200" b="1" i="1">
              <a:solidFill>
                <a:srgbClr val="0033CC"/>
              </a:solidFill>
              <a:latin typeface="Verdana" pitchFamily="34" charset="0"/>
            </a:endParaRPr>
          </a:p>
        </p:txBody>
      </p:sp>
      <p:sp>
        <p:nvSpPr>
          <p:cNvPr id="263211" name="Line 43"/>
          <p:cNvSpPr>
            <a:spLocks noChangeShapeType="1"/>
          </p:cNvSpPr>
          <p:nvPr/>
        </p:nvSpPr>
        <p:spPr bwMode="auto">
          <a:xfrm flipV="1">
            <a:off x="2317750" y="4668838"/>
            <a:ext cx="0" cy="1062037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d-ID"/>
          </a:p>
        </p:txBody>
      </p:sp>
      <p:sp>
        <p:nvSpPr>
          <p:cNvPr id="263212" name="AutoShape 44"/>
          <p:cNvSpPr>
            <a:spLocks noChangeArrowheads="1"/>
          </p:cNvSpPr>
          <p:nvPr/>
        </p:nvSpPr>
        <p:spPr bwMode="auto">
          <a:xfrm rot="-5400000">
            <a:off x="5749925" y="5097463"/>
            <a:ext cx="598487" cy="211138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lnTo>
                  <a:pt x="16200" y="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lnTo>
                  <a:pt x="135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lnTo>
                  <a:pt x="0" y="5400"/>
                </a:lnTo>
                <a:close/>
              </a:path>
            </a:pathLst>
          </a:custGeom>
          <a:solidFill>
            <a:srgbClr val="CCECFF">
              <a:alpha val="50195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id-ID"/>
          </a:p>
        </p:txBody>
      </p:sp>
      <p:sp>
        <p:nvSpPr>
          <p:cNvPr id="263213" name="AutoShape 45"/>
          <p:cNvSpPr>
            <a:spLocks noChangeArrowheads="1"/>
          </p:cNvSpPr>
          <p:nvPr/>
        </p:nvSpPr>
        <p:spPr bwMode="auto">
          <a:xfrm rot="-5400000">
            <a:off x="6288881" y="2967832"/>
            <a:ext cx="600075" cy="211138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lnTo>
                  <a:pt x="16200" y="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lnTo>
                  <a:pt x="135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lnTo>
                  <a:pt x="0" y="5400"/>
                </a:lnTo>
                <a:close/>
              </a:path>
            </a:pathLst>
          </a:custGeom>
          <a:solidFill>
            <a:srgbClr val="CCECFF">
              <a:alpha val="50195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id-ID"/>
          </a:p>
        </p:txBody>
      </p:sp>
      <p:sp>
        <p:nvSpPr>
          <p:cNvPr id="263214" name="Text Box 46"/>
          <p:cNvSpPr txBox="1">
            <a:spLocks noChangeArrowheads="1"/>
          </p:cNvSpPr>
          <p:nvPr/>
        </p:nvSpPr>
        <p:spPr bwMode="auto">
          <a:xfrm>
            <a:off x="6153150" y="4879975"/>
            <a:ext cx="1042988" cy="268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8391" tIns="34196" rIns="68391" bIns="34196">
            <a:spAutoFit/>
          </a:bodyPr>
          <a:lstStyle/>
          <a:p>
            <a:pPr defTabSz="957263" eaLnBrk="1" hangingPunct="1"/>
            <a:r>
              <a:rPr lang="en-US" altLang="id-ID" sz="1300" b="1">
                <a:latin typeface="Verdana" pitchFamily="34" charset="0"/>
              </a:rPr>
              <a:t>Evaporasi</a:t>
            </a:r>
          </a:p>
        </p:txBody>
      </p:sp>
      <p:sp>
        <p:nvSpPr>
          <p:cNvPr id="263215" name="Text Box 47"/>
          <p:cNvSpPr txBox="1">
            <a:spLocks noChangeArrowheads="1"/>
          </p:cNvSpPr>
          <p:nvPr/>
        </p:nvSpPr>
        <p:spPr bwMode="auto">
          <a:xfrm>
            <a:off x="6715125" y="2373313"/>
            <a:ext cx="1698625" cy="268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8391" tIns="34196" rIns="68391" bIns="34196">
            <a:spAutoFit/>
          </a:bodyPr>
          <a:lstStyle/>
          <a:p>
            <a:pPr defTabSz="957263" eaLnBrk="1" hangingPunct="1"/>
            <a:r>
              <a:rPr lang="en-US" altLang="id-ID" sz="1300" b="1">
                <a:latin typeface="Verdana" pitchFamily="34" charset="0"/>
              </a:rPr>
              <a:t>Evapotranspirasi</a:t>
            </a:r>
          </a:p>
        </p:txBody>
      </p:sp>
      <p:sp>
        <p:nvSpPr>
          <p:cNvPr id="263216" name="Text Box 48"/>
          <p:cNvSpPr txBox="1">
            <a:spLocks noChangeArrowheads="1"/>
          </p:cNvSpPr>
          <p:nvPr/>
        </p:nvSpPr>
        <p:spPr bwMode="auto">
          <a:xfrm>
            <a:off x="2411413" y="1196975"/>
            <a:ext cx="685800" cy="268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8391" tIns="34196" rIns="68391" bIns="34196">
            <a:spAutoFit/>
          </a:bodyPr>
          <a:lstStyle/>
          <a:p>
            <a:pPr defTabSz="957263" eaLnBrk="1" hangingPunct="1"/>
            <a:r>
              <a:rPr lang="en-US" altLang="id-ID" sz="1300" b="1">
                <a:latin typeface="Verdana" pitchFamily="34" charset="0"/>
              </a:rPr>
              <a:t>Hujan</a:t>
            </a:r>
          </a:p>
        </p:txBody>
      </p:sp>
      <p:sp>
        <p:nvSpPr>
          <p:cNvPr id="4126" name="Text Box 49"/>
          <p:cNvSpPr txBox="1">
            <a:spLocks noChangeArrowheads="1"/>
          </p:cNvSpPr>
          <p:nvPr/>
        </p:nvSpPr>
        <p:spPr bwMode="auto">
          <a:xfrm>
            <a:off x="50800" y="92075"/>
            <a:ext cx="3158224" cy="392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rgbClr val="FF6699"/>
            </a:outerShdw>
          </a:effectLst>
        </p:spPr>
        <p:txBody>
          <a:bodyPr wrap="none" lIns="68415" tIns="34208" rIns="68415" bIns="34208">
            <a:spAutoFit/>
          </a:bodyPr>
          <a:lstStyle/>
          <a:p>
            <a:pPr defTabSz="957263" eaLnBrk="1" hangingPunct="1">
              <a:defRPr/>
            </a:pPr>
            <a:r>
              <a:rPr lang="en-US" sz="2100" b="1" dirty="0">
                <a:solidFill>
                  <a:schemeClr val="bg1"/>
                </a:solidFill>
                <a:latin typeface="Verdana" pitchFamily="34" charset="0"/>
                <a:hlinkClick r:id="rId3" action="ppaction://hlinkfile"/>
              </a:rPr>
              <a:t>SIKLUS HIDROLOGI</a:t>
            </a:r>
            <a:endParaRPr lang="en-US" sz="2100" b="1" dirty="0">
              <a:solidFill>
                <a:schemeClr val="bg1"/>
              </a:solidFill>
              <a:latin typeface="Verdana" pitchFamily="34" charset="0"/>
            </a:endParaRPr>
          </a:p>
        </p:txBody>
      </p:sp>
      <p:sp>
        <p:nvSpPr>
          <p:cNvPr id="263218" name="Text Box 50"/>
          <p:cNvSpPr txBox="1">
            <a:spLocks noChangeArrowheads="1"/>
          </p:cNvSpPr>
          <p:nvPr/>
        </p:nvSpPr>
        <p:spPr bwMode="auto">
          <a:xfrm>
            <a:off x="6227763" y="981075"/>
            <a:ext cx="654050" cy="268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8391" tIns="34196" rIns="68391" bIns="34196">
            <a:spAutoFit/>
          </a:bodyPr>
          <a:lstStyle/>
          <a:p>
            <a:pPr defTabSz="957263" eaLnBrk="1" hangingPunct="1"/>
            <a:r>
              <a:rPr lang="en-US" altLang="id-ID" sz="1300" b="1">
                <a:latin typeface="Verdana" pitchFamily="34" charset="0"/>
              </a:rPr>
              <a:t>Awan</a:t>
            </a:r>
          </a:p>
        </p:txBody>
      </p:sp>
      <p:sp>
        <p:nvSpPr>
          <p:cNvPr id="263219" name="Line 51"/>
          <p:cNvSpPr>
            <a:spLocks noChangeShapeType="1"/>
          </p:cNvSpPr>
          <p:nvPr/>
        </p:nvSpPr>
        <p:spPr bwMode="auto">
          <a:xfrm flipV="1">
            <a:off x="3924300" y="6021388"/>
            <a:ext cx="0" cy="431800"/>
          </a:xfrm>
          <a:prstGeom prst="line">
            <a:avLst/>
          </a:prstGeom>
          <a:noFill/>
          <a:ln w="3175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d-ID"/>
          </a:p>
        </p:txBody>
      </p:sp>
      <p:sp>
        <p:nvSpPr>
          <p:cNvPr id="263224" name="Line 56"/>
          <p:cNvSpPr>
            <a:spLocks noChangeShapeType="1"/>
          </p:cNvSpPr>
          <p:nvPr/>
        </p:nvSpPr>
        <p:spPr bwMode="auto">
          <a:xfrm>
            <a:off x="4284663" y="2924175"/>
            <a:ext cx="0" cy="792163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d-ID"/>
          </a:p>
        </p:txBody>
      </p:sp>
      <p:sp>
        <p:nvSpPr>
          <p:cNvPr id="263227" name="Text Box 59"/>
          <p:cNvSpPr txBox="1">
            <a:spLocks noChangeArrowheads="1"/>
          </p:cNvSpPr>
          <p:nvPr/>
        </p:nvSpPr>
        <p:spPr bwMode="auto">
          <a:xfrm>
            <a:off x="3635375" y="2565400"/>
            <a:ext cx="1957388" cy="268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8391" tIns="34196" rIns="68391" bIns="34196">
            <a:spAutoFit/>
          </a:bodyPr>
          <a:lstStyle/>
          <a:p>
            <a:pPr defTabSz="957263" eaLnBrk="1" hangingPunct="1"/>
            <a:r>
              <a:rPr lang="en-US" altLang="id-ID" sz="1300" b="1">
                <a:latin typeface="Verdana" pitchFamily="34" charset="0"/>
              </a:rPr>
              <a:t>Limpasan (</a:t>
            </a:r>
            <a:r>
              <a:rPr lang="en-US" altLang="id-ID" sz="1300" b="1" i="1">
                <a:latin typeface="Verdana" pitchFamily="34" charset="0"/>
              </a:rPr>
              <a:t>Run-off</a:t>
            </a:r>
            <a:r>
              <a:rPr lang="en-US" altLang="id-ID" sz="1300" b="1">
                <a:latin typeface="Verdana" pitchFamily="34" charset="0"/>
              </a:rPr>
              <a:t>)</a:t>
            </a:r>
            <a:endParaRPr lang="en-US" altLang="id-ID" sz="1300" b="1" i="1">
              <a:latin typeface="Verdana" pitchFamily="34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632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263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263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263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632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632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900" decel="100000" fill="hold"/>
                                        <p:tgtEl>
                                          <p:spTgt spid="2632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632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2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2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30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632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2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632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632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5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632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2632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63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2631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631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63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2632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2632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263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2632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2632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263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26320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2632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2632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26320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2632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2632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 nodeType="clickPar">
                      <p:stCondLst>
                        <p:cond delay="indefinite"/>
                      </p:stCondLst>
                      <p:childTnLst>
                        <p:par>
                          <p:cTn id="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1000"/>
                                        <p:tgtEl>
                                          <p:spTgt spid="26320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2632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2632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26320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2632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2632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1000"/>
                                        <p:tgtEl>
                                          <p:spTgt spid="2632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2632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2632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 nodeType="clickPar">
                      <p:stCondLst>
                        <p:cond delay="indefinite"/>
                      </p:stCondLst>
                      <p:childTnLst>
                        <p:par>
                          <p:cTn id="1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1000"/>
                                        <p:tgtEl>
                                          <p:spTgt spid="26320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2632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2632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1000"/>
                                        <p:tgtEl>
                                          <p:spTgt spid="26320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2632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2632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 nodeType="clickPar">
                      <p:stCondLst>
                        <p:cond delay="indefinite"/>
                      </p:stCondLst>
                      <p:childTnLst>
                        <p:par>
                          <p:cTn id="1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3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15" dur="2000"/>
                                        <p:tgtEl>
                                          <p:spTgt spid="263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18" dur="2000"/>
                                        <p:tgtEl>
                                          <p:spTgt spid="263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21" dur="2000"/>
                                        <p:tgtEl>
                                          <p:spTgt spid="263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24" dur="2000"/>
                                        <p:tgtEl>
                                          <p:spTgt spid="263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 nodeType="clickPar">
                      <p:stCondLst>
                        <p:cond delay="indefinite"/>
                      </p:stCondLst>
                      <p:childTnLst>
                        <p:par>
                          <p:cTn id="1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3171" grpId="0" animBg="1"/>
      <p:bldP spid="263197" grpId="0" animBg="1"/>
      <p:bldP spid="263199" grpId="0"/>
      <p:bldP spid="263200" grpId="0"/>
      <p:bldP spid="263201" grpId="0"/>
      <p:bldP spid="263202" grpId="0"/>
      <p:bldP spid="263203" grpId="0"/>
      <p:bldP spid="263205" grpId="0" animBg="1"/>
      <p:bldP spid="263206" grpId="0" animBg="1"/>
      <p:bldP spid="263207" grpId="0" animBg="1"/>
      <p:bldP spid="263208" grpId="0" animBg="1"/>
      <p:bldP spid="263209" grpId="0" animBg="1"/>
      <p:bldP spid="263210" grpId="0"/>
      <p:bldP spid="263211" grpId="0" animBg="1"/>
      <p:bldP spid="263212" grpId="0" animBg="1"/>
      <p:bldP spid="263213" grpId="0" animBg="1"/>
      <p:bldP spid="263214" grpId="0"/>
      <p:bldP spid="263215" grpId="0"/>
      <p:bldP spid="263216" grpId="0"/>
      <p:bldP spid="263218" grpId="0"/>
      <p:bldP spid="263219" grpId="0" animBg="1"/>
      <p:bldP spid="263224" grpId="0" animBg="1"/>
      <p:bldP spid="263227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Custom 20">
      <a:dk1>
        <a:sysClr val="windowText" lastClr="000000"/>
      </a:dk1>
      <a:lt1>
        <a:srgbClr val="E6E2FD"/>
      </a:lt1>
      <a:dk2>
        <a:srgbClr val="323232"/>
      </a:dk2>
      <a:lt2>
        <a:srgbClr val="E6E2FD"/>
      </a:lt2>
      <a:accent1>
        <a:srgbClr val="826FF5"/>
      </a:accent1>
      <a:accent2>
        <a:srgbClr val="D55816"/>
      </a:accent2>
      <a:accent3>
        <a:srgbClr val="E19825"/>
      </a:accent3>
      <a:accent4>
        <a:srgbClr val="B19C7D"/>
      </a:accent4>
      <a:accent5>
        <a:srgbClr val="7F5F52"/>
      </a:accent5>
      <a:accent6>
        <a:srgbClr val="B27D49"/>
      </a:accent6>
      <a:hlink>
        <a:srgbClr val="6B9F25"/>
      </a:hlink>
      <a:folHlink>
        <a:srgbClr val="B26B02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346</TotalTime>
  <Words>65</Words>
  <Application>Microsoft Office PowerPoint</Application>
  <PresentationFormat>On-screen Show (4:3)</PresentationFormat>
  <Paragraphs>26</Paragraphs>
  <Slides>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Equity</vt:lpstr>
      <vt:lpstr>SIKLUS HIDROLOGI</vt:lpstr>
      <vt:lpstr>Slide 2</vt:lpstr>
      <vt:lpstr>Slide 3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user</cp:lastModifiedBy>
  <cp:revision>7</cp:revision>
  <dcterms:created xsi:type="dcterms:W3CDTF">2016-02-08T12:01:19Z</dcterms:created>
  <dcterms:modified xsi:type="dcterms:W3CDTF">2017-02-14T02:42:06Z</dcterms:modified>
</cp:coreProperties>
</file>