
<file path=[Content_Types].xml><?xml version="1.0" encoding="utf-8"?>
<Types xmlns="http://schemas.openxmlformats.org/package/2006/content-types">
  <Default Extension="fntdata" ContentType="application/x-fontdata"/>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77" r:id="rId1"/>
  </p:sldMasterIdLst>
  <p:notesMasterIdLst>
    <p:notesMasterId r:id="rId19"/>
  </p:notesMasterIdLst>
  <p:sldIdLst>
    <p:sldId id="256" r:id="rId2"/>
    <p:sldId id="306" r:id="rId3"/>
    <p:sldId id="257" r:id="rId4"/>
    <p:sldId id="258" r:id="rId5"/>
    <p:sldId id="307" r:id="rId6"/>
    <p:sldId id="308" r:id="rId7"/>
    <p:sldId id="309" r:id="rId8"/>
    <p:sldId id="310" r:id="rId9"/>
    <p:sldId id="313" r:id="rId10"/>
    <p:sldId id="314" r:id="rId11"/>
    <p:sldId id="315" r:id="rId12"/>
    <p:sldId id="316" r:id="rId13"/>
    <p:sldId id="317" r:id="rId14"/>
    <p:sldId id="318" r:id="rId15"/>
    <p:sldId id="271" r:id="rId16"/>
    <p:sldId id="319" r:id="rId17"/>
    <p:sldId id="320" r:id="rId18"/>
  </p:sldIdLst>
  <p:sldSz cx="9144000" cy="5143500" type="screen16x9"/>
  <p:notesSz cx="6858000" cy="9144000"/>
  <p:embeddedFontLst>
    <p:embeddedFont>
      <p:font typeface="Bebas Neue" panose="020B0604020202020204" charset="0"/>
      <p:regular r:id="rId20"/>
    </p:embeddedFont>
    <p:embeddedFont>
      <p:font typeface="DM Sans" panose="020B0604020202020204" charset="0"/>
      <p:regular r:id="rId21"/>
      <p:bold r:id="rId22"/>
      <p:italic r:id="rId23"/>
      <p:boldItalic r:id="rId24"/>
    </p:embeddedFont>
    <p:embeddedFont>
      <p:font typeface="Lexend" panose="020B0604020202020204" charset="0"/>
      <p:regular r:id="rId25"/>
      <p:bold r:id="rId26"/>
    </p:embeddedFont>
    <p:embeddedFont>
      <p:font typeface="Sulphur Point" panose="020B0604020202020204" charset="0"/>
      <p:regular r:id="rId27"/>
      <p:bold r:id="rId28"/>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1D52DAC-70A1-4E47-A876-8D40649BD013}">
  <a:tblStyle styleId="{51D52DAC-70A1-4E47-A876-8D40649BD013}"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5" d="100"/>
          <a:sy n="85" d="100"/>
        </p:scale>
        <p:origin x="882"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7.fntdata"/><Relationship Id="rId3" Type="http://schemas.openxmlformats.org/officeDocument/2006/relationships/slide" Target="slides/slide2.xml"/><Relationship Id="rId21" Type="http://schemas.openxmlformats.org/officeDocument/2006/relationships/font" Target="fonts/font2.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6.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1.fntdata"/><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5.fntdata"/><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4.fntdata"/><Relationship Id="rId28" Type="http://schemas.openxmlformats.org/officeDocument/2006/relationships/font" Target="fonts/font9.fntdata"/><Relationship Id="rId10" Type="http://schemas.openxmlformats.org/officeDocument/2006/relationships/slide" Target="slides/slide9.xml"/><Relationship Id="rId19" Type="http://schemas.openxmlformats.org/officeDocument/2006/relationships/notesMaster" Target="notesMasters/notesMaster1.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3.fntdata"/><Relationship Id="rId27" Type="http://schemas.openxmlformats.org/officeDocument/2006/relationships/font" Target="fonts/font8.fntdata"/><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0"/>
        <p:cNvGrpSpPr/>
        <p:nvPr/>
      </p:nvGrpSpPr>
      <p:grpSpPr>
        <a:xfrm>
          <a:off x="0" y="0"/>
          <a:ext cx="0" cy="0"/>
          <a:chOff x="0" y="0"/>
          <a:chExt cx="0" cy="0"/>
        </a:xfrm>
      </p:grpSpPr>
      <p:sp>
        <p:nvSpPr>
          <p:cNvPr id="731" name="Google Shape;731;g25418b1abd2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32" name="Google Shape;732;g25418b1abd2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5"/>
        <p:cNvGrpSpPr/>
        <p:nvPr/>
      </p:nvGrpSpPr>
      <p:grpSpPr>
        <a:xfrm>
          <a:off x="0" y="0"/>
          <a:ext cx="0" cy="0"/>
          <a:chOff x="0" y="0"/>
          <a:chExt cx="0" cy="0"/>
        </a:xfrm>
      </p:grpSpPr>
      <p:sp>
        <p:nvSpPr>
          <p:cNvPr id="856" name="Google Shape;856;gd1bf8d60a4_0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57" name="Google Shape;857;gd1bf8d60a4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5760564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5"/>
        <p:cNvGrpSpPr/>
        <p:nvPr/>
      </p:nvGrpSpPr>
      <p:grpSpPr>
        <a:xfrm>
          <a:off x="0" y="0"/>
          <a:ext cx="0" cy="0"/>
          <a:chOff x="0" y="0"/>
          <a:chExt cx="0" cy="0"/>
        </a:xfrm>
      </p:grpSpPr>
      <p:sp>
        <p:nvSpPr>
          <p:cNvPr id="856" name="Google Shape;856;gd1bf8d60a4_0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57" name="Google Shape;857;gd1bf8d60a4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99377820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5"/>
        <p:cNvGrpSpPr/>
        <p:nvPr/>
      </p:nvGrpSpPr>
      <p:grpSpPr>
        <a:xfrm>
          <a:off x="0" y="0"/>
          <a:ext cx="0" cy="0"/>
          <a:chOff x="0" y="0"/>
          <a:chExt cx="0" cy="0"/>
        </a:xfrm>
      </p:grpSpPr>
      <p:sp>
        <p:nvSpPr>
          <p:cNvPr id="856" name="Google Shape;856;gd1bf8d60a4_0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57" name="Google Shape;857;gd1bf8d60a4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70629641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5"/>
        <p:cNvGrpSpPr/>
        <p:nvPr/>
      </p:nvGrpSpPr>
      <p:grpSpPr>
        <a:xfrm>
          <a:off x="0" y="0"/>
          <a:ext cx="0" cy="0"/>
          <a:chOff x="0" y="0"/>
          <a:chExt cx="0" cy="0"/>
        </a:xfrm>
      </p:grpSpPr>
      <p:sp>
        <p:nvSpPr>
          <p:cNvPr id="856" name="Google Shape;856;gd1bf8d60a4_0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57" name="Google Shape;857;gd1bf8d60a4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41985357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5"/>
        <p:cNvGrpSpPr/>
        <p:nvPr/>
      </p:nvGrpSpPr>
      <p:grpSpPr>
        <a:xfrm>
          <a:off x="0" y="0"/>
          <a:ext cx="0" cy="0"/>
          <a:chOff x="0" y="0"/>
          <a:chExt cx="0" cy="0"/>
        </a:xfrm>
      </p:grpSpPr>
      <p:sp>
        <p:nvSpPr>
          <p:cNvPr id="856" name="Google Shape;856;gd1bf8d60a4_0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57" name="Google Shape;857;gd1bf8d60a4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70092667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1"/>
        <p:cNvGrpSpPr/>
        <p:nvPr/>
      </p:nvGrpSpPr>
      <p:grpSpPr>
        <a:xfrm>
          <a:off x="0" y="0"/>
          <a:ext cx="0" cy="0"/>
          <a:chOff x="0" y="0"/>
          <a:chExt cx="0" cy="0"/>
        </a:xfrm>
      </p:grpSpPr>
      <p:sp>
        <p:nvSpPr>
          <p:cNvPr id="1582" name="Google Shape;1582;g20f41e19245_0_22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83" name="Google Shape;1583;g20f41e19245_0_2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73"/>
        <p:cNvGrpSpPr/>
        <p:nvPr/>
      </p:nvGrpSpPr>
      <p:grpSpPr>
        <a:xfrm>
          <a:off x="0" y="0"/>
          <a:ext cx="0" cy="0"/>
          <a:chOff x="0" y="0"/>
          <a:chExt cx="0" cy="0"/>
        </a:xfrm>
      </p:grpSpPr>
      <p:sp>
        <p:nvSpPr>
          <p:cNvPr id="2074" name="Google Shape;2074;gd1bf8d60a4_0_29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75" name="Google Shape;2075;gd1bf8d60a4_0_29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73"/>
        <p:cNvGrpSpPr/>
        <p:nvPr/>
      </p:nvGrpSpPr>
      <p:grpSpPr>
        <a:xfrm>
          <a:off x="0" y="0"/>
          <a:ext cx="0" cy="0"/>
          <a:chOff x="0" y="0"/>
          <a:chExt cx="0" cy="0"/>
        </a:xfrm>
      </p:grpSpPr>
      <p:sp>
        <p:nvSpPr>
          <p:cNvPr id="2074" name="Google Shape;2074;gd1bf8d60a4_0_29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75" name="Google Shape;2075;gd1bf8d60a4_0_29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8688408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0"/>
        <p:cNvGrpSpPr/>
        <p:nvPr/>
      </p:nvGrpSpPr>
      <p:grpSpPr>
        <a:xfrm>
          <a:off x="0" y="0"/>
          <a:ext cx="0" cy="0"/>
          <a:chOff x="0" y="0"/>
          <a:chExt cx="0" cy="0"/>
        </a:xfrm>
      </p:grpSpPr>
      <p:sp>
        <p:nvSpPr>
          <p:cNvPr id="731" name="Google Shape;731;g25418b1abd2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32" name="Google Shape;732;g25418b1abd2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9264089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6"/>
        <p:cNvGrpSpPr/>
        <p:nvPr/>
      </p:nvGrpSpPr>
      <p:grpSpPr>
        <a:xfrm>
          <a:off x="0" y="0"/>
          <a:ext cx="0" cy="0"/>
          <a:chOff x="0" y="0"/>
          <a:chExt cx="0" cy="0"/>
        </a:xfrm>
      </p:grpSpPr>
      <p:sp>
        <p:nvSpPr>
          <p:cNvPr id="847" name="Google Shape;847;gd1bf8d60a4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48" name="Google Shape;848;gd1bf8d60a4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5"/>
        <p:cNvGrpSpPr/>
        <p:nvPr/>
      </p:nvGrpSpPr>
      <p:grpSpPr>
        <a:xfrm>
          <a:off x="0" y="0"/>
          <a:ext cx="0" cy="0"/>
          <a:chOff x="0" y="0"/>
          <a:chExt cx="0" cy="0"/>
        </a:xfrm>
      </p:grpSpPr>
      <p:sp>
        <p:nvSpPr>
          <p:cNvPr id="856" name="Google Shape;856;gd1bf8d60a4_0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57" name="Google Shape;857;gd1bf8d60a4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5"/>
        <p:cNvGrpSpPr/>
        <p:nvPr/>
      </p:nvGrpSpPr>
      <p:grpSpPr>
        <a:xfrm>
          <a:off x="0" y="0"/>
          <a:ext cx="0" cy="0"/>
          <a:chOff x="0" y="0"/>
          <a:chExt cx="0" cy="0"/>
        </a:xfrm>
      </p:grpSpPr>
      <p:sp>
        <p:nvSpPr>
          <p:cNvPr id="856" name="Google Shape;856;gd1bf8d60a4_0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57" name="Google Shape;857;gd1bf8d60a4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477522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5"/>
        <p:cNvGrpSpPr/>
        <p:nvPr/>
      </p:nvGrpSpPr>
      <p:grpSpPr>
        <a:xfrm>
          <a:off x="0" y="0"/>
          <a:ext cx="0" cy="0"/>
          <a:chOff x="0" y="0"/>
          <a:chExt cx="0" cy="0"/>
        </a:xfrm>
      </p:grpSpPr>
      <p:sp>
        <p:nvSpPr>
          <p:cNvPr id="856" name="Google Shape;856;gd1bf8d60a4_0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57" name="Google Shape;857;gd1bf8d60a4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8269009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5"/>
        <p:cNvGrpSpPr/>
        <p:nvPr/>
      </p:nvGrpSpPr>
      <p:grpSpPr>
        <a:xfrm>
          <a:off x="0" y="0"/>
          <a:ext cx="0" cy="0"/>
          <a:chOff x="0" y="0"/>
          <a:chExt cx="0" cy="0"/>
        </a:xfrm>
      </p:grpSpPr>
      <p:sp>
        <p:nvSpPr>
          <p:cNvPr id="856" name="Google Shape;856;gd1bf8d60a4_0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57" name="Google Shape;857;gd1bf8d60a4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0999659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5"/>
        <p:cNvGrpSpPr/>
        <p:nvPr/>
      </p:nvGrpSpPr>
      <p:grpSpPr>
        <a:xfrm>
          <a:off x="0" y="0"/>
          <a:ext cx="0" cy="0"/>
          <a:chOff x="0" y="0"/>
          <a:chExt cx="0" cy="0"/>
        </a:xfrm>
      </p:grpSpPr>
      <p:sp>
        <p:nvSpPr>
          <p:cNvPr id="856" name="Google Shape;856;gd1bf8d60a4_0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57" name="Google Shape;857;gd1bf8d60a4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8542257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5"/>
        <p:cNvGrpSpPr/>
        <p:nvPr/>
      </p:nvGrpSpPr>
      <p:grpSpPr>
        <a:xfrm>
          <a:off x="0" y="0"/>
          <a:ext cx="0" cy="0"/>
          <a:chOff x="0" y="0"/>
          <a:chExt cx="0" cy="0"/>
        </a:xfrm>
      </p:grpSpPr>
      <p:sp>
        <p:nvSpPr>
          <p:cNvPr id="856" name="Google Shape;856;gd1bf8d60a4_0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57" name="Google Shape;857;gd1bf8d60a4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0673008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hyperlink" Target="http://bit.ly/2TyoMsr" TargetMode="External"/><Relationship Id="rId2" Type="http://schemas.openxmlformats.org/officeDocument/2006/relationships/hyperlink" Target="https://bit.ly/3A1uf1Q" TargetMode="External"/><Relationship Id="rId1" Type="http://schemas.openxmlformats.org/officeDocument/2006/relationships/slideMaster" Target="../slideMasters/slideMaster1.xml"/><Relationship Id="rId4" Type="http://schemas.openxmlformats.org/officeDocument/2006/relationships/hyperlink" Target="http://bit.ly/2TtBDfr" TargetMode="Externa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txBox="1">
            <a:spLocks noGrp="1"/>
          </p:cNvSpPr>
          <p:nvPr>
            <p:ph type="ctrTitle"/>
          </p:nvPr>
        </p:nvSpPr>
        <p:spPr>
          <a:xfrm>
            <a:off x="1008900" y="1429250"/>
            <a:ext cx="4548300" cy="1919400"/>
          </a:xfrm>
          <a:prstGeom prst="rect">
            <a:avLst/>
          </a:prstGeom>
          <a:noFill/>
        </p:spPr>
        <p:txBody>
          <a:bodyPr spcFirstLastPara="1" wrap="square" lIns="91425" tIns="91425" rIns="91425" bIns="91425" anchor="b" anchorCtr="0">
            <a:noAutofit/>
          </a:bodyPr>
          <a:lstStyle>
            <a:lvl1pPr lvl="0">
              <a:lnSpc>
                <a:spcPct val="80000"/>
              </a:lnSpc>
              <a:spcBef>
                <a:spcPts val="0"/>
              </a:spcBef>
              <a:spcAft>
                <a:spcPts val="0"/>
              </a:spcAft>
              <a:buClr>
                <a:srgbClr val="191919"/>
              </a:buClr>
              <a:buSzPts val="5200"/>
              <a:buNone/>
              <a:defRPr sz="7500"/>
            </a:lvl1pPr>
            <a:lvl2pPr lvl="1" algn="ctr">
              <a:spcBef>
                <a:spcPts val="0"/>
              </a:spcBef>
              <a:spcAft>
                <a:spcPts val="0"/>
              </a:spcAft>
              <a:buClr>
                <a:srgbClr val="191919"/>
              </a:buClr>
              <a:buSzPts val="5200"/>
              <a:buNone/>
              <a:defRPr sz="5200">
                <a:solidFill>
                  <a:srgbClr val="191919"/>
                </a:solidFill>
              </a:defRPr>
            </a:lvl2pPr>
            <a:lvl3pPr lvl="2" algn="ctr">
              <a:spcBef>
                <a:spcPts val="0"/>
              </a:spcBef>
              <a:spcAft>
                <a:spcPts val="0"/>
              </a:spcAft>
              <a:buClr>
                <a:srgbClr val="191919"/>
              </a:buClr>
              <a:buSzPts val="5200"/>
              <a:buNone/>
              <a:defRPr sz="5200">
                <a:solidFill>
                  <a:srgbClr val="191919"/>
                </a:solidFill>
              </a:defRPr>
            </a:lvl3pPr>
            <a:lvl4pPr lvl="3" algn="ctr">
              <a:spcBef>
                <a:spcPts val="0"/>
              </a:spcBef>
              <a:spcAft>
                <a:spcPts val="0"/>
              </a:spcAft>
              <a:buClr>
                <a:srgbClr val="191919"/>
              </a:buClr>
              <a:buSzPts val="5200"/>
              <a:buNone/>
              <a:defRPr sz="5200">
                <a:solidFill>
                  <a:srgbClr val="191919"/>
                </a:solidFill>
              </a:defRPr>
            </a:lvl4pPr>
            <a:lvl5pPr lvl="4" algn="ctr">
              <a:spcBef>
                <a:spcPts val="0"/>
              </a:spcBef>
              <a:spcAft>
                <a:spcPts val="0"/>
              </a:spcAft>
              <a:buClr>
                <a:srgbClr val="191919"/>
              </a:buClr>
              <a:buSzPts val="5200"/>
              <a:buNone/>
              <a:defRPr sz="5200">
                <a:solidFill>
                  <a:srgbClr val="191919"/>
                </a:solidFill>
              </a:defRPr>
            </a:lvl5pPr>
            <a:lvl6pPr lvl="5" algn="ctr">
              <a:spcBef>
                <a:spcPts val="0"/>
              </a:spcBef>
              <a:spcAft>
                <a:spcPts val="0"/>
              </a:spcAft>
              <a:buClr>
                <a:srgbClr val="191919"/>
              </a:buClr>
              <a:buSzPts val="5200"/>
              <a:buNone/>
              <a:defRPr sz="5200">
                <a:solidFill>
                  <a:srgbClr val="191919"/>
                </a:solidFill>
              </a:defRPr>
            </a:lvl6pPr>
            <a:lvl7pPr lvl="6" algn="ctr">
              <a:spcBef>
                <a:spcPts val="0"/>
              </a:spcBef>
              <a:spcAft>
                <a:spcPts val="0"/>
              </a:spcAft>
              <a:buClr>
                <a:srgbClr val="191919"/>
              </a:buClr>
              <a:buSzPts val="5200"/>
              <a:buNone/>
              <a:defRPr sz="5200">
                <a:solidFill>
                  <a:srgbClr val="191919"/>
                </a:solidFill>
              </a:defRPr>
            </a:lvl7pPr>
            <a:lvl8pPr lvl="7" algn="ctr">
              <a:spcBef>
                <a:spcPts val="0"/>
              </a:spcBef>
              <a:spcAft>
                <a:spcPts val="0"/>
              </a:spcAft>
              <a:buClr>
                <a:srgbClr val="191919"/>
              </a:buClr>
              <a:buSzPts val="5200"/>
              <a:buNone/>
              <a:defRPr sz="5200">
                <a:solidFill>
                  <a:srgbClr val="191919"/>
                </a:solidFill>
              </a:defRPr>
            </a:lvl8pPr>
            <a:lvl9pPr lvl="8" algn="ctr">
              <a:spcBef>
                <a:spcPts val="0"/>
              </a:spcBef>
              <a:spcAft>
                <a:spcPts val="0"/>
              </a:spcAft>
              <a:buClr>
                <a:srgbClr val="191919"/>
              </a:buClr>
              <a:buSzPts val="5200"/>
              <a:buNone/>
              <a:defRPr sz="5200">
                <a:solidFill>
                  <a:srgbClr val="191919"/>
                </a:solidFill>
              </a:defRPr>
            </a:lvl9pPr>
          </a:lstStyle>
          <a:p>
            <a:endParaRPr/>
          </a:p>
        </p:txBody>
      </p:sp>
      <p:sp>
        <p:nvSpPr>
          <p:cNvPr id="10" name="Google Shape;10;p2"/>
          <p:cNvSpPr txBox="1">
            <a:spLocks noGrp="1"/>
          </p:cNvSpPr>
          <p:nvPr>
            <p:ph type="subTitle" idx="1"/>
          </p:nvPr>
        </p:nvSpPr>
        <p:spPr>
          <a:xfrm>
            <a:off x="1008900" y="3501050"/>
            <a:ext cx="4548300" cy="410100"/>
          </a:xfrm>
          <a:prstGeom prst="rect">
            <a:avLst/>
          </a:prstGeom>
        </p:spPr>
        <p:txBody>
          <a:bodyPr spcFirstLastPara="1" wrap="square" lIns="91425" tIns="91425" rIns="91425" bIns="91425" anchor="t" anchorCtr="0">
            <a:noAutofit/>
          </a:bodyPr>
          <a:lstStyle>
            <a:lvl1pPr lvl="0">
              <a:spcBef>
                <a:spcPts val="0"/>
              </a:spcBef>
              <a:spcAft>
                <a:spcPts val="0"/>
              </a:spcAft>
              <a:buSzPts val="1400"/>
              <a:buNone/>
              <a:defRPr sz="1600"/>
            </a:lvl1pPr>
            <a:lvl2pPr lvl="1" algn="ctr">
              <a:lnSpc>
                <a:spcPct val="100000"/>
              </a:lnSpc>
              <a:spcBef>
                <a:spcPts val="0"/>
              </a:spcBef>
              <a:spcAft>
                <a:spcPts val="0"/>
              </a:spcAft>
              <a:buSzPts val="1800"/>
              <a:buNone/>
              <a:defRPr sz="1800"/>
            </a:lvl2pPr>
            <a:lvl3pPr lvl="2" algn="ctr">
              <a:lnSpc>
                <a:spcPct val="100000"/>
              </a:lnSpc>
              <a:spcBef>
                <a:spcPts val="0"/>
              </a:spcBef>
              <a:spcAft>
                <a:spcPts val="0"/>
              </a:spcAft>
              <a:buSzPts val="1800"/>
              <a:buNone/>
              <a:defRPr sz="1800"/>
            </a:lvl3pPr>
            <a:lvl4pPr lvl="3" algn="ctr">
              <a:lnSpc>
                <a:spcPct val="100000"/>
              </a:lnSpc>
              <a:spcBef>
                <a:spcPts val="0"/>
              </a:spcBef>
              <a:spcAft>
                <a:spcPts val="0"/>
              </a:spcAft>
              <a:buSzPts val="1800"/>
              <a:buNone/>
              <a:defRPr sz="1800"/>
            </a:lvl4pPr>
            <a:lvl5pPr lvl="4" algn="ctr">
              <a:lnSpc>
                <a:spcPct val="100000"/>
              </a:lnSpc>
              <a:spcBef>
                <a:spcPts val="0"/>
              </a:spcBef>
              <a:spcAft>
                <a:spcPts val="0"/>
              </a:spcAft>
              <a:buSzPts val="1800"/>
              <a:buNone/>
              <a:defRPr sz="1800"/>
            </a:lvl5pPr>
            <a:lvl6pPr lvl="5" algn="ctr">
              <a:lnSpc>
                <a:spcPct val="100000"/>
              </a:lnSpc>
              <a:spcBef>
                <a:spcPts val="0"/>
              </a:spcBef>
              <a:spcAft>
                <a:spcPts val="0"/>
              </a:spcAft>
              <a:buSzPts val="1800"/>
              <a:buNone/>
              <a:defRPr sz="1800"/>
            </a:lvl6pPr>
            <a:lvl7pPr lvl="6" algn="ctr">
              <a:lnSpc>
                <a:spcPct val="100000"/>
              </a:lnSpc>
              <a:spcBef>
                <a:spcPts val="0"/>
              </a:spcBef>
              <a:spcAft>
                <a:spcPts val="0"/>
              </a:spcAft>
              <a:buSzPts val="1800"/>
              <a:buNone/>
              <a:defRPr sz="1800"/>
            </a:lvl7pPr>
            <a:lvl8pPr lvl="7" algn="ctr">
              <a:lnSpc>
                <a:spcPct val="100000"/>
              </a:lnSpc>
              <a:spcBef>
                <a:spcPts val="0"/>
              </a:spcBef>
              <a:spcAft>
                <a:spcPts val="0"/>
              </a:spcAft>
              <a:buSzPts val="1800"/>
              <a:buNone/>
              <a:defRPr sz="1800"/>
            </a:lvl8pPr>
            <a:lvl9pPr lvl="8" algn="ctr">
              <a:lnSpc>
                <a:spcPct val="100000"/>
              </a:lnSpc>
              <a:spcBef>
                <a:spcPts val="0"/>
              </a:spcBef>
              <a:spcAft>
                <a:spcPts val="0"/>
              </a:spcAft>
              <a:buSzPts val="1800"/>
              <a:buNone/>
              <a:defRPr sz="1800"/>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5"/>
        <p:cNvGrpSpPr/>
        <p:nvPr/>
      </p:nvGrpSpPr>
      <p:grpSpPr>
        <a:xfrm>
          <a:off x="0" y="0"/>
          <a:ext cx="0" cy="0"/>
          <a:chOff x="0" y="0"/>
          <a:chExt cx="0" cy="0"/>
        </a:xfrm>
      </p:grpSpPr>
      <p:sp>
        <p:nvSpPr>
          <p:cNvPr id="16" name="Google Shape;16;p4"/>
          <p:cNvSpPr txBox="1">
            <a:spLocks noGrp="1"/>
          </p:cNvSpPr>
          <p:nvPr>
            <p:ph type="title"/>
          </p:nvPr>
        </p:nvSpPr>
        <p:spPr>
          <a:xfrm>
            <a:off x="720000" y="365069"/>
            <a:ext cx="7704000" cy="651300"/>
          </a:xfrm>
          <a:prstGeom prst="rect">
            <a:avLst/>
          </a:prstGeom>
          <a:solidFill>
            <a:schemeClr val="lt2"/>
          </a:solidFill>
        </p:spPr>
        <p:txBody>
          <a:bodyPr spcFirstLastPara="1" wrap="square" lIns="91425" tIns="91425" rIns="91425" bIns="91425" anchor="t" anchorCtr="0">
            <a:noAutofit/>
          </a:bodyPr>
          <a:lstStyle>
            <a:lvl1pPr lvl="0" algn="ctr" rtl="0">
              <a:spcBef>
                <a:spcPts val="0"/>
              </a:spcBef>
              <a:spcAft>
                <a:spcPts val="0"/>
              </a:spcAft>
              <a:buSzPts val="3000"/>
              <a:buNone/>
              <a:defRPr/>
            </a:lvl1pPr>
            <a:lvl2pPr lvl="1" algn="ctr" rtl="0">
              <a:spcBef>
                <a:spcPts val="0"/>
              </a:spcBef>
              <a:spcAft>
                <a:spcPts val="0"/>
              </a:spcAft>
              <a:buSzPts val="3000"/>
              <a:buNone/>
              <a:defRPr/>
            </a:lvl2pPr>
            <a:lvl3pPr lvl="2" algn="ctr" rtl="0">
              <a:spcBef>
                <a:spcPts val="0"/>
              </a:spcBef>
              <a:spcAft>
                <a:spcPts val="0"/>
              </a:spcAft>
              <a:buSzPts val="3000"/>
              <a:buNone/>
              <a:defRPr/>
            </a:lvl3pPr>
            <a:lvl4pPr lvl="3" algn="ctr" rtl="0">
              <a:spcBef>
                <a:spcPts val="0"/>
              </a:spcBef>
              <a:spcAft>
                <a:spcPts val="0"/>
              </a:spcAft>
              <a:buSzPts val="3000"/>
              <a:buNone/>
              <a:defRPr/>
            </a:lvl4pPr>
            <a:lvl5pPr lvl="4" algn="ctr" rtl="0">
              <a:spcBef>
                <a:spcPts val="0"/>
              </a:spcBef>
              <a:spcAft>
                <a:spcPts val="0"/>
              </a:spcAft>
              <a:buSzPts val="3000"/>
              <a:buNone/>
              <a:defRPr/>
            </a:lvl5pPr>
            <a:lvl6pPr lvl="5" algn="ctr" rtl="0">
              <a:spcBef>
                <a:spcPts val="0"/>
              </a:spcBef>
              <a:spcAft>
                <a:spcPts val="0"/>
              </a:spcAft>
              <a:buSzPts val="3000"/>
              <a:buNone/>
              <a:defRPr/>
            </a:lvl6pPr>
            <a:lvl7pPr lvl="6" algn="ctr" rtl="0">
              <a:spcBef>
                <a:spcPts val="0"/>
              </a:spcBef>
              <a:spcAft>
                <a:spcPts val="0"/>
              </a:spcAft>
              <a:buSzPts val="3000"/>
              <a:buNone/>
              <a:defRPr/>
            </a:lvl7pPr>
            <a:lvl8pPr lvl="7" algn="ctr" rtl="0">
              <a:spcBef>
                <a:spcPts val="0"/>
              </a:spcBef>
              <a:spcAft>
                <a:spcPts val="0"/>
              </a:spcAft>
              <a:buSzPts val="3000"/>
              <a:buNone/>
              <a:defRPr/>
            </a:lvl8pPr>
            <a:lvl9pPr lvl="8" algn="ctr" rtl="0">
              <a:spcBef>
                <a:spcPts val="0"/>
              </a:spcBef>
              <a:spcAft>
                <a:spcPts val="0"/>
              </a:spcAft>
              <a:buSzPts val="3000"/>
              <a:buNone/>
              <a:defRPr/>
            </a:lvl9pPr>
          </a:lstStyle>
          <a:p>
            <a:endParaRPr/>
          </a:p>
        </p:txBody>
      </p:sp>
      <p:sp>
        <p:nvSpPr>
          <p:cNvPr id="17" name="Google Shape;17;p4"/>
          <p:cNvSpPr txBox="1">
            <a:spLocks noGrp="1"/>
          </p:cNvSpPr>
          <p:nvPr>
            <p:ph type="body" idx="1"/>
          </p:nvPr>
        </p:nvSpPr>
        <p:spPr>
          <a:xfrm>
            <a:off x="720000" y="1091239"/>
            <a:ext cx="7704000" cy="366600"/>
          </a:xfrm>
          <a:prstGeom prst="rect">
            <a:avLst/>
          </a:prstGeom>
        </p:spPr>
        <p:txBody>
          <a:bodyPr spcFirstLastPara="1" wrap="square" lIns="91425" tIns="91425" rIns="91425" bIns="91425" anchor="t" anchorCtr="0">
            <a:noAutofit/>
          </a:bodyPr>
          <a:lstStyle>
            <a:lvl1pPr marL="457200" lvl="0" indent="-304800" algn="ctr" rtl="0">
              <a:lnSpc>
                <a:spcPct val="100000"/>
              </a:lnSpc>
              <a:spcBef>
                <a:spcPts val="0"/>
              </a:spcBef>
              <a:spcAft>
                <a:spcPts val="0"/>
              </a:spcAft>
              <a:buSzPts val="1200"/>
              <a:buAutoNum type="arabicPeriod"/>
              <a:defRPr/>
            </a:lvl1pPr>
            <a:lvl2pPr marL="914400" lvl="1" indent="-304800" rtl="0">
              <a:lnSpc>
                <a:spcPct val="115000"/>
              </a:lnSpc>
              <a:spcBef>
                <a:spcPts val="0"/>
              </a:spcBef>
              <a:spcAft>
                <a:spcPts val="0"/>
              </a:spcAft>
              <a:buSzPts val="1200"/>
              <a:buFont typeface="Roboto Condensed Light"/>
              <a:buAutoNum type="alphaLcPeriod"/>
              <a:defRPr/>
            </a:lvl2pPr>
            <a:lvl3pPr marL="1371600" lvl="2" indent="-304800" rtl="0">
              <a:lnSpc>
                <a:spcPct val="115000"/>
              </a:lnSpc>
              <a:spcBef>
                <a:spcPts val="1600"/>
              </a:spcBef>
              <a:spcAft>
                <a:spcPts val="0"/>
              </a:spcAft>
              <a:buSzPts val="1200"/>
              <a:buFont typeface="Roboto Condensed Light"/>
              <a:buAutoNum type="romanLcPeriod"/>
              <a:defRPr/>
            </a:lvl3pPr>
            <a:lvl4pPr marL="1828800" lvl="3" indent="-304800" rtl="0">
              <a:lnSpc>
                <a:spcPct val="115000"/>
              </a:lnSpc>
              <a:spcBef>
                <a:spcPts val="1600"/>
              </a:spcBef>
              <a:spcAft>
                <a:spcPts val="0"/>
              </a:spcAft>
              <a:buSzPts val="1200"/>
              <a:buFont typeface="Roboto Condensed Light"/>
              <a:buAutoNum type="arabicPeriod"/>
              <a:defRPr/>
            </a:lvl4pPr>
            <a:lvl5pPr marL="2286000" lvl="4" indent="-304800" rtl="0">
              <a:lnSpc>
                <a:spcPct val="115000"/>
              </a:lnSpc>
              <a:spcBef>
                <a:spcPts val="1600"/>
              </a:spcBef>
              <a:spcAft>
                <a:spcPts val="0"/>
              </a:spcAft>
              <a:buSzPts val="1200"/>
              <a:buFont typeface="Roboto Condensed Light"/>
              <a:buAutoNum type="alphaLcPeriod"/>
              <a:defRPr/>
            </a:lvl5pPr>
            <a:lvl6pPr marL="2743200" lvl="5" indent="-304800" rtl="0">
              <a:lnSpc>
                <a:spcPct val="115000"/>
              </a:lnSpc>
              <a:spcBef>
                <a:spcPts val="1600"/>
              </a:spcBef>
              <a:spcAft>
                <a:spcPts val="0"/>
              </a:spcAft>
              <a:buSzPts val="1200"/>
              <a:buFont typeface="Roboto Condensed Light"/>
              <a:buAutoNum type="romanLcPeriod"/>
              <a:defRPr/>
            </a:lvl6pPr>
            <a:lvl7pPr marL="3200400" lvl="6" indent="-304800" rtl="0">
              <a:lnSpc>
                <a:spcPct val="115000"/>
              </a:lnSpc>
              <a:spcBef>
                <a:spcPts val="1600"/>
              </a:spcBef>
              <a:spcAft>
                <a:spcPts val="0"/>
              </a:spcAft>
              <a:buSzPts val="1200"/>
              <a:buFont typeface="Roboto Condensed Light"/>
              <a:buAutoNum type="arabicPeriod"/>
              <a:defRPr/>
            </a:lvl7pPr>
            <a:lvl8pPr marL="3657600" lvl="7" indent="-304800" rtl="0">
              <a:lnSpc>
                <a:spcPct val="115000"/>
              </a:lnSpc>
              <a:spcBef>
                <a:spcPts val="1600"/>
              </a:spcBef>
              <a:spcAft>
                <a:spcPts val="0"/>
              </a:spcAft>
              <a:buSzPts val="1200"/>
              <a:buFont typeface="Roboto Condensed Light"/>
              <a:buAutoNum type="alphaLcPeriod"/>
              <a:defRPr/>
            </a:lvl8pPr>
            <a:lvl9pPr marL="4114800" lvl="8" indent="-304800" rtl="0">
              <a:lnSpc>
                <a:spcPct val="115000"/>
              </a:lnSpc>
              <a:spcBef>
                <a:spcPts val="1600"/>
              </a:spcBef>
              <a:spcAft>
                <a:spcPts val="1600"/>
              </a:spcAft>
              <a:buSzPts val="1200"/>
              <a:buFont typeface="Roboto Condensed Light"/>
              <a:buAutoNum type="romanLcPeriod"/>
              <a:defRPr/>
            </a:lvl9pPr>
          </a:lstStyle>
          <a:p>
            <a:endParaRPr/>
          </a:p>
        </p:txBody>
      </p:sp>
      <p:grpSp>
        <p:nvGrpSpPr>
          <p:cNvPr id="18" name="Google Shape;18;p4"/>
          <p:cNvGrpSpPr/>
          <p:nvPr/>
        </p:nvGrpSpPr>
        <p:grpSpPr>
          <a:xfrm>
            <a:off x="-466224" y="-130264"/>
            <a:ext cx="10076444" cy="1484723"/>
            <a:chOff x="-388286" y="-130264"/>
            <a:chExt cx="10076444" cy="1484723"/>
          </a:xfrm>
        </p:grpSpPr>
        <p:grpSp>
          <p:nvGrpSpPr>
            <p:cNvPr id="19" name="Google Shape;19;p4"/>
            <p:cNvGrpSpPr/>
            <p:nvPr/>
          </p:nvGrpSpPr>
          <p:grpSpPr>
            <a:xfrm rot="1050326" flipH="1">
              <a:off x="-228591" y="3"/>
              <a:ext cx="1054629" cy="1224189"/>
              <a:chOff x="10985756" y="295991"/>
              <a:chExt cx="1054616" cy="1224174"/>
            </a:xfrm>
          </p:grpSpPr>
          <p:sp>
            <p:nvSpPr>
              <p:cNvPr id="20" name="Google Shape;20;p4"/>
              <p:cNvSpPr/>
              <p:nvPr/>
            </p:nvSpPr>
            <p:spPr>
              <a:xfrm rot="10800000">
                <a:off x="10985756" y="936229"/>
                <a:ext cx="465916" cy="583936"/>
              </a:xfrm>
              <a:custGeom>
                <a:avLst/>
                <a:gdLst/>
                <a:ahLst/>
                <a:cxnLst/>
                <a:rect l="l" t="t" r="r" b="b"/>
                <a:pathLst>
                  <a:path w="4990" h="6254" extrusionOk="0">
                    <a:moveTo>
                      <a:pt x="2251" y="1"/>
                    </a:moveTo>
                    <a:lnTo>
                      <a:pt x="0" y="2739"/>
                    </a:lnTo>
                    <a:lnTo>
                      <a:pt x="1475" y="6082"/>
                    </a:lnTo>
                    <a:lnTo>
                      <a:pt x="4989" y="6253"/>
                    </a:lnTo>
                    <a:lnTo>
                      <a:pt x="225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4"/>
              <p:cNvSpPr/>
              <p:nvPr/>
            </p:nvSpPr>
            <p:spPr>
              <a:xfrm rot="10800000">
                <a:off x="11621234" y="758919"/>
                <a:ext cx="419138" cy="340054"/>
              </a:xfrm>
              <a:custGeom>
                <a:avLst/>
                <a:gdLst/>
                <a:ahLst/>
                <a:cxnLst/>
                <a:rect l="l" t="t" r="r" b="b"/>
                <a:pathLst>
                  <a:path w="4489" h="3642" extrusionOk="0">
                    <a:moveTo>
                      <a:pt x="2644" y="1"/>
                    </a:moveTo>
                    <a:cubicBezTo>
                      <a:pt x="2419" y="1"/>
                      <a:pt x="2191" y="48"/>
                      <a:pt x="1975" y="149"/>
                    </a:cubicBezTo>
                    <a:lnTo>
                      <a:pt x="1198" y="479"/>
                    </a:lnTo>
                    <a:cubicBezTo>
                      <a:pt x="382" y="860"/>
                      <a:pt x="0" y="1847"/>
                      <a:pt x="330" y="2677"/>
                    </a:cubicBezTo>
                    <a:cubicBezTo>
                      <a:pt x="610" y="3276"/>
                      <a:pt x="1218" y="3642"/>
                      <a:pt x="1844" y="3642"/>
                    </a:cubicBezTo>
                    <a:cubicBezTo>
                      <a:pt x="2070" y="3642"/>
                      <a:pt x="2298" y="3594"/>
                      <a:pt x="2515" y="3493"/>
                    </a:cubicBezTo>
                    <a:lnTo>
                      <a:pt x="3291" y="3164"/>
                    </a:lnTo>
                    <a:cubicBezTo>
                      <a:pt x="4107" y="2782"/>
                      <a:pt x="4489" y="1847"/>
                      <a:pt x="4160" y="979"/>
                    </a:cubicBezTo>
                    <a:cubicBezTo>
                      <a:pt x="3879" y="369"/>
                      <a:pt x="3271" y="1"/>
                      <a:pt x="264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4"/>
              <p:cNvSpPr/>
              <p:nvPr/>
            </p:nvSpPr>
            <p:spPr>
              <a:xfrm rot="10800000">
                <a:off x="11446631" y="295991"/>
                <a:ext cx="97198" cy="680947"/>
              </a:xfrm>
              <a:custGeom>
                <a:avLst/>
                <a:gdLst/>
                <a:ahLst/>
                <a:cxnLst/>
                <a:rect l="l" t="t" r="r" b="b"/>
                <a:pathLst>
                  <a:path w="1041" h="7293" extrusionOk="0">
                    <a:moveTo>
                      <a:pt x="487" y="1"/>
                    </a:moveTo>
                    <a:cubicBezTo>
                      <a:pt x="224" y="1"/>
                      <a:pt x="0" y="211"/>
                      <a:pt x="0" y="488"/>
                    </a:cubicBezTo>
                    <a:lnTo>
                      <a:pt x="0" y="7293"/>
                    </a:lnTo>
                    <a:lnTo>
                      <a:pt x="1040" y="7293"/>
                    </a:lnTo>
                    <a:lnTo>
                      <a:pt x="1040" y="488"/>
                    </a:lnTo>
                    <a:cubicBezTo>
                      <a:pt x="1040" y="211"/>
                      <a:pt x="816" y="1"/>
                      <a:pt x="487" y="1"/>
                    </a:cubicBezTo>
                    <a:close/>
                  </a:path>
                </a:pathLst>
              </a:custGeom>
              <a:solidFill>
                <a:srgbClr val="000000">
                  <a:alpha val="427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4"/>
              <p:cNvSpPr/>
              <p:nvPr/>
            </p:nvSpPr>
            <p:spPr>
              <a:xfrm rot="10800000">
                <a:off x="11231601" y="721198"/>
                <a:ext cx="737530" cy="616896"/>
              </a:xfrm>
              <a:custGeom>
                <a:avLst/>
                <a:gdLst/>
                <a:ahLst/>
                <a:cxnLst/>
                <a:rect l="l" t="t" r="r" b="b"/>
                <a:pathLst>
                  <a:path w="7899" h="6607" extrusionOk="0">
                    <a:moveTo>
                      <a:pt x="5193" y="1"/>
                    </a:moveTo>
                    <a:cubicBezTo>
                      <a:pt x="4945" y="1"/>
                      <a:pt x="4676" y="58"/>
                      <a:pt x="4384" y="183"/>
                    </a:cubicBezTo>
                    <a:lnTo>
                      <a:pt x="1370" y="1499"/>
                    </a:lnTo>
                    <a:cubicBezTo>
                      <a:pt x="1" y="2105"/>
                      <a:pt x="383" y="3263"/>
                      <a:pt x="988" y="4632"/>
                    </a:cubicBezTo>
                    <a:cubicBezTo>
                      <a:pt x="1476" y="5692"/>
                      <a:pt x="1929" y="6607"/>
                      <a:pt x="2802" y="6607"/>
                    </a:cubicBezTo>
                    <a:cubicBezTo>
                      <a:pt x="3013" y="6607"/>
                      <a:pt x="3249" y="6553"/>
                      <a:pt x="3515" y="6435"/>
                    </a:cubicBezTo>
                    <a:lnTo>
                      <a:pt x="6530" y="5119"/>
                    </a:lnTo>
                    <a:cubicBezTo>
                      <a:pt x="7899" y="4527"/>
                      <a:pt x="7793" y="3263"/>
                      <a:pt x="7240" y="1894"/>
                    </a:cubicBezTo>
                    <a:cubicBezTo>
                      <a:pt x="6763" y="804"/>
                      <a:pt x="6121" y="1"/>
                      <a:pt x="519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4"/>
              <p:cNvSpPr/>
              <p:nvPr/>
            </p:nvSpPr>
            <p:spPr>
              <a:xfrm rot="10800000">
                <a:off x="11307790" y="706445"/>
                <a:ext cx="410548" cy="629314"/>
              </a:xfrm>
              <a:custGeom>
                <a:avLst/>
                <a:gdLst/>
                <a:ahLst/>
                <a:cxnLst/>
                <a:rect l="l" t="t" r="r" b="b"/>
                <a:pathLst>
                  <a:path w="4397" h="6740" extrusionOk="0">
                    <a:moveTo>
                      <a:pt x="0" y="0"/>
                    </a:moveTo>
                    <a:lnTo>
                      <a:pt x="2909" y="6740"/>
                    </a:lnTo>
                    <a:lnTo>
                      <a:pt x="4396" y="3567"/>
                    </a:lnTo>
                    <a:lnTo>
                      <a:pt x="3291" y="1093"/>
                    </a:lnTo>
                    <a:lnTo>
                      <a:pt x="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4"/>
              <p:cNvSpPr/>
              <p:nvPr/>
            </p:nvSpPr>
            <p:spPr>
              <a:xfrm rot="10800000">
                <a:off x="11057091" y="731002"/>
                <a:ext cx="358914" cy="379829"/>
              </a:xfrm>
              <a:custGeom>
                <a:avLst/>
                <a:gdLst/>
                <a:ahLst/>
                <a:cxnLst/>
                <a:rect l="l" t="t" r="r" b="b"/>
                <a:pathLst>
                  <a:path w="3844" h="4068" extrusionOk="0">
                    <a:moveTo>
                      <a:pt x="2080" y="0"/>
                    </a:moveTo>
                    <a:lnTo>
                      <a:pt x="0" y="935"/>
                    </a:lnTo>
                    <a:lnTo>
                      <a:pt x="764" y="4067"/>
                    </a:lnTo>
                    <a:lnTo>
                      <a:pt x="3844" y="2685"/>
                    </a:lnTo>
                    <a:lnTo>
                      <a:pt x="208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4"/>
              <p:cNvSpPr/>
              <p:nvPr/>
            </p:nvSpPr>
            <p:spPr>
              <a:xfrm rot="10800000">
                <a:off x="11272123" y="1136601"/>
                <a:ext cx="359008" cy="378615"/>
              </a:xfrm>
              <a:custGeom>
                <a:avLst/>
                <a:gdLst/>
                <a:ahLst/>
                <a:cxnLst/>
                <a:rect l="l" t="t" r="r" b="b"/>
                <a:pathLst>
                  <a:path w="3845" h="4055" extrusionOk="0">
                    <a:moveTo>
                      <a:pt x="3068" y="1"/>
                    </a:moveTo>
                    <a:lnTo>
                      <a:pt x="1" y="1369"/>
                    </a:lnTo>
                    <a:lnTo>
                      <a:pt x="1751" y="4055"/>
                    </a:lnTo>
                    <a:lnTo>
                      <a:pt x="3844" y="3186"/>
                    </a:lnTo>
                    <a:lnTo>
                      <a:pt x="3068"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4"/>
              <p:cNvSpPr/>
              <p:nvPr/>
            </p:nvSpPr>
            <p:spPr>
              <a:xfrm rot="10800000">
                <a:off x="11184915" y="944726"/>
                <a:ext cx="313443" cy="396636"/>
              </a:xfrm>
              <a:custGeom>
                <a:avLst/>
                <a:gdLst/>
                <a:ahLst/>
                <a:cxnLst/>
                <a:rect l="l" t="t" r="r" b="b"/>
                <a:pathLst>
                  <a:path w="3357" h="4248" extrusionOk="0">
                    <a:moveTo>
                      <a:pt x="1081" y="0"/>
                    </a:moveTo>
                    <a:cubicBezTo>
                      <a:pt x="975" y="0"/>
                      <a:pt x="873" y="20"/>
                      <a:pt x="777" y="60"/>
                    </a:cubicBezTo>
                    <a:cubicBezTo>
                      <a:pt x="119" y="389"/>
                      <a:pt x="0" y="1534"/>
                      <a:pt x="500" y="2640"/>
                    </a:cubicBezTo>
                    <a:cubicBezTo>
                      <a:pt x="906" y="3595"/>
                      <a:pt x="1624" y="4248"/>
                      <a:pt x="2232" y="4248"/>
                    </a:cubicBezTo>
                    <a:cubicBezTo>
                      <a:pt x="2354" y="4248"/>
                      <a:pt x="2471" y="4222"/>
                      <a:pt x="2580" y="4167"/>
                    </a:cubicBezTo>
                    <a:cubicBezTo>
                      <a:pt x="3238" y="3904"/>
                      <a:pt x="3357" y="2745"/>
                      <a:pt x="2857" y="1600"/>
                    </a:cubicBezTo>
                    <a:cubicBezTo>
                      <a:pt x="2441" y="657"/>
                      <a:pt x="1699" y="0"/>
                      <a:pt x="108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4"/>
              <p:cNvSpPr/>
              <p:nvPr/>
            </p:nvSpPr>
            <p:spPr>
              <a:xfrm rot="10800000">
                <a:off x="11215633" y="983287"/>
                <a:ext cx="252006" cy="316151"/>
              </a:xfrm>
              <a:custGeom>
                <a:avLst/>
                <a:gdLst/>
                <a:ahLst/>
                <a:cxnLst/>
                <a:rect l="l" t="t" r="r" b="b"/>
                <a:pathLst>
                  <a:path w="2699" h="3386" extrusionOk="0">
                    <a:moveTo>
                      <a:pt x="857" y="0"/>
                    </a:moveTo>
                    <a:cubicBezTo>
                      <a:pt x="771" y="0"/>
                      <a:pt x="687" y="15"/>
                      <a:pt x="606" y="46"/>
                    </a:cubicBezTo>
                    <a:cubicBezTo>
                      <a:pt x="119" y="269"/>
                      <a:pt x="0" y="1204"/>
                      <a:pt x="395" y="2073"/>
                    </a:cubicBezTo>
                    <a:cubicBezTo>
                      <a:pt x="720" y="2867"/>
                      <a:pt x="1320" y="3386"/>
                      <a:pt x="1800" y="3386"/>
                    </a:cubicBezTo>
                    <a:cubicBezTo>
                      <a:pt x="1885" y="3386"/>
                      <a:pt x="1966" y="3370"/>
                      <a:pt x="2041" y="3336"/>
                    </a:cubicBezTo>
                    <a:cubicBezTo>
                      <a:pt x="2580" y="3060"/>
                      <a:pt x="2699" y="2191"/>
                      <a:pt x="2304" y="1257"/>
                    </a:cubicBezTo>
                    <a:cubicBezTo>
                      <a:pt x="1933" y="504"/>
                      <a:pt x="1360" y="0"/>
                      <a:pt x="85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9;p4"/>
              <p:cNvSpPr/>
              <p:nvPr/>
            </p:nvSpPr>
            <p:spPr>
              <a:xfrm rot="10800000">
                <a:off x="11656808" y="831935"/>
                <a:ext cx="245937" cy="215778"/>
              </a:xfrm>
              <a:custGeom>
                <a:avLst/>
                <a:gdLst/>
                <a:ahLst/>
                <a:cxnLst/>
                <a:rect l="l" t="t" r="r" b="b"/>
                <a:pathLst>
                  <a:path w="2634" h="2311" extrusionOk="0">
                    <a:moveTo>
                      <a:pt x="1336" y="1"/>
                    </a:moveTo>
                    <a:cubicBezTo>
                      <a:pt x="1187" y="1"/>
                      <a:pt x="1033" y="32"/>
                      <a:pt x="883" y="101"/>
                    </a:cubicBezTo>
                    <a:cubicBezTo>
                      <a:pt x="277" y="311"/>
                      <a:pt x="1" y="969"/>
                      <a:pt x="277" y="1575"/>
                    </a:cubicBezTo>
                    <a:cubicBezTo>
                      <a:pt x="449" y="2039"/>
                      <a:pt x="876" y="2310"/>
                      <a:pt x="1339" y="2310"/>
                    </a:cubicBezTo>
                    <a:cubicBezTo>
                      <a:pt x="1480" y="2310"/>
                      <a:pt x="1623" y="2285"/>
                      <a:pt x="1765" y="2233"/>
                    </a:cubicBezTo>
                    <a:cubicBezTo>
                      <a:pt x="2357" y="1957"/>
                      <a:pt x="2633" y="1298"/>
                      <a:pt x="2357" y="693"/>
                    </a:cubicBezTo>
                    <a:cubicBezTo>
                      <a:pt x="2199" y="287"/>
                      <a:pt x="1787" y="1"/>
                      <a:pt x="1336" y="1"/>
                    </a:cubicBezTo>
                    <a:close/>
                  </a:path>
                </a:pathLst>
              </a:custGeom>
              <a:solidFill>
                <a:srgbClr val="22222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30;p4"/>
              <p:cNvSpPr/>
              <p:nvPr/>
            </p:nvSpPr>
            <p:spPr>
              <a:xfrm rot="10800000">
                <a:off x="11713390" y="878900"/>
                <a:ext cx="137721" cy="121941"/>
              </a:xfrm>
              <a:custGeom>
                <a:avLst/>
                <a:gdLst/>
                <a:ahLst/>
                <a:cxnLst/>
                <a:rect l="l" t="t" r="r" b="b"/>
                <a:pathLst>
                  <a:path w="1475" h="1306" extrusionOk="0">
                    <a:moveTo>
                      <a:pt x="729" y="1"/>
                    </a:moveTo>
                    <a:cubicBezTo>
                      <a:pt x="651" y="1"/>
                      <a:pt x="570" y="11"/>
                      <a:pt x="488" y="33"/>
                    </a:cubicBezTo>
                    <a:cubicBezTo>
                      <a:pt x="158" y="191"/>
                      <a:pt x="1" y="586"/>
                      <a:pt x="158" y="915"/>
                    </a:cubicBezTo>
                    <a:cubicBezTo>
                      <a:pt x="245" y="1156"/>
                      <a:pt x="474" y="1306"/>
                      <a:pt x="720" y="1306"/>
                    </a:cubicBezTo>
                    <a:cubicBezTo>
                      <a:pt x="809" y="1306"/>
                      <a:pt x="900" y="1286"/>
                      <a:pt x="988" y="1244"/>
                    </a:cubicBezTo>
                    <a:cubicBezTo>
                      <a:pt x="1369" y="1125"/>
                      <a:pt x="1475" y="744"/>
                      <a:pt x="1369" y="415"/>
                    </a:cubicBezTo>
                    <a:cubicBezTo>
                      <a:pt x="1286" y="154"/>
                      <a:pt x="1029" y="1"/>
                      <a:pt x="72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4"/>
              <p:cNvSpPr/>
              <p:nvPr/>
            </p:nvSpPr>
            <p:spPr>
              <a:xfrm rot="10800000">
                <a:off x="11732998" y="295991"/>
                <a:ext cx="97198" cy="680947"/>
              </a:xfrm>
              <a:custGeom>
                <a:avLst/>
                <a:gdLst/>
                <a:ahLst/>
                <a:cxnLst/>
                <a:rect l="l" t="t" r="r" b="b"/>
                <a:pathLst>
                  <a:path w="1041" h="7293" extrusionOk="0">
                    <a:moveTo>
                      <a:pt x="487" y="1"/>
                    </a:moveTo>
                    <a:cubicBezTo>
                      <a:pt x="211" y="1"/>
                      <a:pt x="0" y="211"/>
                      <a:pt x="0" y="488"/>
                    </a:cubicBezTo>
                    <a:lnTo>
                      <a:pt x="0" y="7293"/>
                    </a:lnTo>
                    <a:lnTo>
                      <a:pt x="1040" y="7293"/>
                    </a:lnTo>
                    <a:lnTo>
                      <a:pt x="1040" y="488"/>
                    </a:lnTo>
                    <a:cubicBezTo>
                      <a:pt x="1040" y="211"/>
                      <a:pt x="764" y="1"/>
                      <a:pt x="48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2" name="Google Shape;32;p4"/>
            <p:cNvGrpSpPr/>
            <p:nvPr/>
          </p:nvGrpSpPr>
          <p:grpSpPr>
            <a:xfrm rot="-1050326">
              <a:off x="8473834" y="3"/>
              <a:ext cx="1054629" cy="1224189"/>
              <a:chOff x="10985756" y="295991"/>
              <a:chExt cx="1054616" cy="1224174"/>
            </a:xfrm>
          </p:grpSpPr>
          <p:sp>
            <p:nvSpPr>
              <p:cNvPr id="33" name="Google Shape;33;p4"/>
              <p:cNvSpPr/>
              <p:nvPr/>
            </p:nvSpPr>
            <p:spPr>
              <a:xfrm rot="10800000">
                <a:off x="10985756" y="936229"/>
                <a:ext cx="465916" cy="583936"/>
              </a:xfrm>
              <a:custGeom>
                <a:avLst/>
                <a:gdLst/>
                <a:ahLst/>
                <a:cxnLst/>
                <a:rect l="l" t="t" r="r" b="b"/>
                <a:pathLst>
                  <a:path w="4990" h="6254" extrusionOk="0">
                    <a:moveTo>
                      <a:pt x="2251" y="1"/>
                    </a:moveTo>
                    <a:lnTo>
                      <a:pt x="0" y="2739"/>
                    </a:lnTo>
                    <a:lnTo>
                      <a:pt x="1475" y="6082"/>
                    </a:lnTo>
                    <a:lnTo>
                      <a:pt x="4989" y="6253"/>
                    </a:lnTo>
                    <a:lnTo>
                      <a:pt x="225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4"/>
              <p:cNvSpPr/>
              <p:nvPr/>
            </p:nvSpPr>
            <p:spPr>
              <a:xfrm rot="10800000">
                <a:off x="11621234" y="758919"/>
                <a:ext cx="419138" cy="340054"/>
              </a:xfrm>
              <a:custGeom>
                <a:avLst/>
                <a:gdLst/>
                <a:ahLst/>
                <a:cxnLst/>
                <a:rect l="l" t="t" r="r" b="b"/>
                <a:pathLst>
                  <a:path w="4489" h="3642" extrusionOk="0">
                    <a:moveTo>
                      <a:pt x="2644" y="1"/>
                    </a:moveTo>
                    <a:cubicBezTo>
                      <a:pt x="2419" y="1"/>
                      <a:pt x="2191" y="48"/>
                      <a:pt x="1975" y="149"/>
                    </a:cubicBezTo>
                    <a:lnTo>
                      <a:pt x="1198" y="479"/>
                    </a:lnTo>
                    <a:cubicBezTo>
                      <a:pt x="382" y="860"/>
                      <a:pt x="0" y="1847"/>
                      <a:pt x="330" y="2677"/>
                    </a:cubicBezTo>
                    <a:cubicBezTo>
                      <a:pt x="610" y="3276"/>
                      <a:pt x="1218" y="3642"/>
                      <a:pt x="1844" y="3642"/>
                    </a:cubicBezTo>
                    <a:cubicBezTo>
                      <a:pt x="2070" y="3642"/>
                      <a:pt x="2298" y="3594"/>
                      <a:pt x="2515" y="3493"/>
                    </a:cubicBezTo>
                    <a:lnTo>
                      <a:pt x="3291" y="3164"/>
                    </a:lnTo>
                    <a:cubicBezTo>
                      <a:pt x="4107" y="2782"/>
                      <a:pt x="4489" y="1847"/>
                      <a:pt x="4160" y="979"/>
                    </a:cubicBezTo>
                    <a:cubicBezTo>
                      <a:pt x="3879" y="369"/>
                      <a:pt x="3271" y="1"/>
                      <a:pt x="264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4"/>
              <p:cNvSpPr/>
              <p:nvPr/>
            </p:nvSpPr>
            <p:spPr>
              <a:xfrm rot="10800000">
                <a:off x="11446631" y="295991"/>
                <a:ext cx="97198" cy="680947"/>
              </a:xfrm>
              <a:custGeom>
                <a:avLst/>
                <a:gdLst/>
                <a:ahLst/>
                <a:cxnLst/>
                <a:rect l="l" t="t" r="r" b="b"/>
                <a:pathLst>
                  <a:path w="1041" h="7293" extrusionOk="0">
                    <a:moveTo>
                      <a:pt x="487" y="1"/>
                    </a:moveTo>
                    <a:cubicBezTo>
                      <a:pt x="224" y="1"/>
                      <a:pt x="0" y="211"/>
                      <a:pt x="0" y="488"/>
                    </a:cubicBezTo>
                    <a:lnTo>
                      <a:pt x="0" y="7293"/>
                    </a:lnTo>
                    <a:lnTo>
                      <a:pt x="1040" y="7293"/>
                    </a:lnTo>
                    <a:lnTo>
                      <a:pt x="1040" y="488"/>
                    </a:lnTo>
                    <a:cubicBezTo>
                      <a:pt x="1040" y="211"/>
                      <a:pt x="816" y="1"/>
                      <a:pt x="487" y="1"/>
                    </a:cubicBezTo>
                    <a:close/>
                  </a:path>
                </a:pathLst>
              </a:custGeom>
              <a:solidFill>
                <a:srgbClr val="000000">
                  <a:alpha val="427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4"/>
              <p:cNvSpPr/>
              <p:nvPr/>
            </p:nvSpPr>
            <p:spPr>
              <a:xfrm rot="10800000">
                <a:off x="11231601" y="721198"/>
                <a:ext cx="737530" cy="616896"/>
              </a:xfrm>
              <a:custGeom>
                <a:avLst/>
                <a:gdLst/>
                <a:ahLst/>
                <a:cxnLst/>
                <a:rect l="l" t="t" r="r" b="b"/>
                <a:pathLst>
                  <a:path w="7899" h="6607" extrusionOk="0">
                    <a:moveTo>
                      <a:pt x="5193" y="1"/>
                    </a:moveTo>
                    <a:cubicBezTo>
                      <a:pt x="4945" y="1"/>
                      <a:pt x="4676" y="58"/>
                      <a:pt x="4384" y="183"/>
                    </a:cubicBezTo>
                    <a:lnTo>
                      <a:pt x="1370" y="1499"/>
                    </a:lnTo>
                    <a:cubicBezTo>
                      <a:pt x="1" y="2105"/>
                      <a:pt x="383" y="3263"/>
                      <a:pt x="988" y="4632"/>
                    </a:cubicBezTo>
                    <a:cubicBezTo>
                      <a:pt x="1476" y="5692"/>
                      <a:pt x="1929" y="6607"/>
                      <a:pt x="2802" y="6607"/>
                    </a:cubicBezTo>
                    <a:cubicBezTo>
                      <a:pt x="3013" y="6607"/>
                      <a:pt x="3249" y="6553"/>
                      <a:pt x="3515" y="6435"/>
                    </a:cubicBezTo>
                    <a:lnTo>
                      <a:pt x="6530" y="5119"/>
                    </a:lnTo>
                    <a:cubicBezTo>
                      <a:pt x="7899" y="4527"/>
                      <a:pt x="7793" y="3263"/>
                      <a:pt x="7240" y="1894"/>
                    </a:cubicBezTo>
                    <a:cubicBezTo>
                      <a:pt x="6763" y="804"/>
                      <a:pt x="6121" y="1"/>
                      <a:pt x="519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4"/>
              <p:cNvSpPr/>
              <p:nvPr/>
            </p:nvSpPr>
            <p:spPr>
              <a:xfrm rot="10800000">
                <a:off x="11307790" y="706445"/>
                <a:ext cx="410548" cy="629314"/>
              </a:xfrm>
              <a:custGeom>
                <a:avLst/>
                <a:gdLst/>
                <a:ahLst/>
                <a:cxnLst/>
                <a:rect l="l" t="t" r="r" b="b"/>
                <a:pathLst>
                  <a:path w="4397" h="6740" extrusionOk="0">
                    <a:moveTo>
                      <a:pt x="0" y="0"/>
                    </a:moveTo>
                    <a:lnTo>
                      <a:pt x="2909" y="6740"/>
                    </a:lnTo>
                    <a:lnTo>
                      <a:pt x="4396" y="3567"/>
                    </a:lnTo>
                    <a:lnTo>
                      <a:pt x="3291" y="1093"/>
                    </a:lnTo>
                    <a:lnTo>
                      <a:pt x="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4"/>
              <p:cNvSpPr/>
              <p:nvPr/>
            </p:nvSpPr>
            <p:spPr>
              <a:xfrm rot="10800000">
                <a:off x="11057091" y="731002"/>
                <a:ext cx="358914" cy="379829"/>
              </a:xfrm>
              <a:custGeom>
                <a:avLst/>
                <a:gdLst/>
                <a:ahLst/>
                <a:cxnLst/>
                <a:rect l="l" t="t" r="r" b="b"/>
                <a:pathLst>
                  <a:path w="3844" h="4068" extrusionOk="0">
                    <a:moveTo>
                      <a:pt x="2080" y="0"/>
                    </a:moveTo>
                    <a:lnTo>
                      <a:pt x="0" y="935"/>
                    </a:lnTo>
                    <a:lnTo>
                      <a:pt x="764" y="4067"/>
                    </a:lnTo>
                    <a:lnTo>
                      <a:pt x="3844" y="2685"/>
                    </a:lnTo>
                    <a:lnTo>
                      <a:pt x="208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4"/>
              <p:cNvSpPr/>
              <p:nvPr/>
            </p:nvSpPr>
            <p:spPr>
              <a:xfrm rot="10800000">
                <a:off x="11272123" y="1136601"/>
                <a:ext cx="359008" cy="378615"/>
              </a:xfrm>
              <a:custGeom>
                <a:avLst/>
                <a:gdLst/>
                <a:ahLst/>
                <a:cxnLst/>
                <a:rect l="l" t="t" r="r" b="b"/>
                <a:pathLst>
                  <a:path w="3845" h="4055" extrusionOk="0">
                    <a:moveTo>
                      <a:pt x="3068" y="1"/>
                    </a:moveTo>
                    <a:lnTo>
                      <a:pt x="1" y="1369"/>
                    </a:lnTo>
                    <a:lnTo>
                      <a:pt x="1751" y="4055"/>
                    </a:lnTo>
                    <a:lnTo>
                      <a:pt x="3844" y="3186"/>
                    </a:lnTo>
                    <a:lnTo>
                      <a:pt x="3068"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40;p4"/>
              <p:cNvSpPr/>
              <p:nvPr/>
            </p:nvSpPr>
            <p:spPr>
              <a:xfrm rot="10800000">
                <a:off x="11184915" y="944726"/>
                <a:ext cx="313443" cy="396636"/>
              </a:xfrm>
              <a:custGeom>
                <a:avLst/>
                <a:gdLst/>
                <a:ahLst/>
                <a:cxnLst/>
                <a:rect l="l" t="t" r="r" b="b"/>
                <a:pathLst>
                  <a:path w="3357" h="4248" extrusionOk="0">
                    <a:moveTo>
                      <a:pt x="1081" y="0"/>
                    </a:moveTo>
                    <a:cubicBezTo>
                      <a:pt x="975" y="0"/>
                      <a:pt x="873" y="20"/>
                      <a:pt x="777" y="60"/>
                    </a:cubicBezTo>
                    <a:cubicBezTo>
                      <a:pt x="119" y="389"/>
                      <a:pt x="0" y="1534"/>
                      <a:pt x="500" y="2640"/>
                    </a:cubicBezTo>
                    <a:cubicBezTo>
                      <a:pt x="906" y="3595"/>
                      <a:pt x="1624" y="4248"/>
                      <a:pt x="2232" y="4248"/>
                    </a:cubicBezTo>
                    <a:cubicBezTo>
                      <a:pt x="2354" y="4248"/>
                      <a:pt x="2471" y="4222"/>
                      <a:pt x="2580" y="4167"/>
                    </a:cubicBezTo>
                    <a:cubicBezTo>
                      <a:pt x="3238" y="3904"/>
                      <a:pt x="3357" y="2745"/>
                      <a:pt x="2857" y="1600"/>
                    </a:cubicBezTo>
                    <a:cubicBezTo>
                      <a:pt x="2441" y="657"/>
                      <a:pt x="1699" y="0"/>
                      <a:pt x="108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1;p4"/>
              <p:cNvSpPr/>
              <p:nvPr/>
            </p:nvSpPr>
            <p:spPr>
              <a:xfrm rot="10800000">
                <a:off x="11215633" y="983287"/>
                <a:ext cx="252006" cy="316151"/>
              </a:xfrm>
              <a:custGeom>
                <a:avLst/>
                <a:gdLst/>
                <a:ahLst/>
                <a:cxnLst/>
                <a:rect l="l" t="t" r="r" b="b"/>
                <a:pathLst>
                  <a:path w="2699" h="3386" extrusionOk="0">
                    <a:moveTo>
                      <a:pt x="857" y="0"/>
                    </a:moveTo>
                    <a:cubicBezTo>
                      <a:pt x="771" y="0"/>
                      <a:pt x="687" y="15"/>
                      <a:pt x="606" y="46"/>
                    </a:cubicBezTo>
                    <a:cubicBezTo>
                      <a:pt x="119" y="269"/>
                      <a:pt x="0" y="1204"/>
                      <a:pt x="395" y="2073"/>
                    </a:cubicBezTo>
                    <a:cubicBezTo>
                      <a:pt x="720" y="2867"/>
                      <a:pt x="1320" y="3386"/>
                      <a:pt x="1800" y="3386"/>
                    </a:cubicBezTo>
                    <a:cubicBezTo>
                      <a:pt x="1885" y="3386"/>
                      <a:pt x="1966" y="3370"/>
                      <a:pt x="2041" y="3336"/>
                    </a:cubicBezTo>
                    <a:cubicBezTo>
                      <a:pt x="2580" y="3060"/>
                      <a:pt x="2699" y="2191"/>
                      <a:pt x="2304" y="1257"/>
                    </a:cubicBezTo>
                    <a:cubicBezTo>
                      <a:pt x="1933" y="504"/>
                      <a:pt x="1360" y="0"/>
                      <a:pt x="85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4"/>
              <p:cNvSpPr/>
              <p:nvPr/>
            </p:nvSpPr>
            <p:spPr>
              <a:xfrm rot="10800000">
                <a:off x="11656808" y="831935"/>
                <a:ext cx="245937" cy="215778"/>
              </a:xfrm>
              <a:custGeom>
                <a:avLst/>
                <a:gdLst/>
                <a:ahLst/>
                <a:cxnLst/>
                <a:rect l="l" t="t" r="r" b="b"/>
                <a:pathLst>
                  <a:path w="2634" h="2311" extrusionOk="0">
                    <a:moveTo>
                      <a:pt x="1336" y="1"/>
                    </a:moveTo>
                    <a:cubicBezTo>
                      <a:pt x="1187" y="1"/>
                      <a:pt x="1033" y="32"/>
                      <a:pt x="883" y="101"/>
                    </a:cubicBezTo>
                    <a:cubicBezTo>
                      <a:pt x="277" y="311"/>
                      <a:pt x="1" y="969"/>
                      <a:pt x="277" y="1575"/>
                    </a:cubicBezTo>
                    <a:cubicBezTo>
                      <a:pt x="449" y="2039"/>
                      <a:pt x="876" y="2310"/>
                      <a:pt x="1339" y="2310"/>
                    </a:cubicBezTo>
                    <a:cubicBezTo>
                      <a:pt x="1480" y="2310"/>
                      <a:pt x="1623" y="2285"/>
                      <a:pt x="1765" y="2233"/>
                    </a:cubicBezTo>
                    <a:cubicBezTo>
                      <a:pt x="2357" y="1957"/>
                      <a:pt x="2633" y="1298"/>
                      <a:pt x="2357" y="693"/>
                    </a:cubicBezTo>
                    <a:cubicBezTo>
                      <a:pt x="2199" y="287"/>
                      <a:pt x="1787" y="1"/>
                      <a:pt x="1336" y="1"/>
                    </a:cubicBezTo>
                    <a:close/>
                  </a:path>
                </a:pathLst>
              </a:custGeom>
              <a:solidFill>
                <a:srgbClr val="22222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43;p4"/>
              <p:cNvSpPr/>
              <p:nvPr/>
            </p:nvSpPr>
            <p:spPr>
              <a:xfrm rot="10800000">
                <a:off x="11713390" y="878900"/>
                <a:ext cx="137721" cy="121941"/>
              </a:xfrm>
              <a:custGeom>
                <a:avLst/>
                <a:gdLst/>
                <a:ahLst/>
                <a:cxnLst/>
                <a:rect l="l" t="t" r="r" b="b"/>
                <a:pathLst>
                  <a:path w="1475" h="1306" extrusionOk="0">
                    <a:moveTo>
                      <a:pt x="729" y="1"/>
                    </a:moveTo>
                    <a:cubicBezTo>
                      <a:pt x="651" y="1"/>
                      <a:pt x="570" y="11"/>
                      <a:pt x="488" y="33"/>
                    </a:cubicBezTo>
                    <a:cubicBezTo>
                      <a:pt x="158" y="191"/>
                      <a:pt x="1" y="586"/>
                      <a:pt x="158" y="915"/>
                    </a:cubicBezTo>
                    <a:cubicBezTo>
                      <a:pt x="245" y="1156"/>
                      <a:pt x="474" y="1306"/>
                      <a:pt x="720" y="1306"/>
                    </a:cubicBezTo>
                    <a:cubicBezTo>
                      <a:pt x="809" y="1306"/>
                      <a:pt x="900" y="1286"/>
                      <a:pt x="988" y="1244"/>
                    </a:cubicBezTo>
                    <a:cubicBezTo>
                      <a:pt x="1369" y="1125"/>
                      <a:pt x="1475" y="744"/>
                      <a:pt x="1369" y="415"/>
                    </a:cubicBezTo>
                    <a:cubicBezTo>
                      <a:pt x="1286" y="154"/>
                      <a:pt x="1029" y="1"/>
                      <a:pt x="72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4"/>
              <p:cNvSpPr/>
              <p:nvPr/>
            </p:nvSpPr>
            <p:spPr>
              <a:xfrm rot="10800000">
                <a:off x="11732998" y="295991"/>
                <a:ext cx="97198" cy="680947"/>
              </a:xfrm>
              <a:custGeom>
                <a:avLst/>
                <a:gdLst/>
                <a:ahLst/>
                <a:cxnLst/>
                <a:rect l="l" t="t" r="r" b="b"/>
                <a:pathLst>
                  <a:path w="1041" h="7293" extrusionOk="0">
                    <a:moveTo>
                      <a:pt x="487" y="1"/>
                    </a:moveTo>
                    <a:cubicBezTo>
                      <a:pt x="211" y="1"/>
                      <a:pt x="0" y="211"/>
                      <a:pt x="0" y="488"/>
                    </a:cubicBezTo>
                    <a:lnTo>
                      <a:pt x="0" y="7293"/>
                    </a:lnTo>
                    <a:lnTo>
                      <a:pt x="1040" y="7293"/>
                    </a:lnTo>
                    <a:lnTo>
                      <a:pt x="1040" y="488"/>
                    </a:lnTo>
                    <a:cubicBezTo>
                      <a:pt x="1040" y="211"/>
                      <a:pt x="764" y="1"/>
                      <a:pt x="48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45" name="Google Shape;45;p4"/>
          <p:cNvGrpSpPr/>
          <p:nvPr/>
        </p:nvGrpSpPr>
        <p:grpSpPr>
          <a:xfrm>
            <a:off x="183588" y="1944994"/>
            <a:ext cx="8883812" cy="3044134"/>
            <a:chOff x="183588" y="1944994"/>
            <a:chExt cx="8883812" cy="3044134"/>
          </a:xfrm>
        </p:grpSpPr>
        <p:sp>
          <p:nvSpPr>
            <p:cNvPr id="46" name="Google Shape;46;p4"/>
            <p:cNvSpPr/>
            <p:nvPr/>
          </p:nvSpPr>
          <p:spPr>
            <a:xfrm rot="-954664">
              <a:off x="217340" y="3797772"/>
              <a:ext cx="306641" cy="289099"/>
            </a:xfrm>
            <a:custGeom>
              <a:avLst/>
              <a:gdLst/>
              <a:ahLst/>
              <a:cxnLst/>
              <a:rect l="l" t="t" r="r" b="b"/>
              <a:pathLst>
                <a:path w="1871" h="1764" extrusionOk="0">
                  <a:moveTo>
                    <a:pt x="936" y="0"/>
                  </a:moveTo>
                  <a:lnTo>
                    <a:pt x="606" y="553"/>
                  </a:lnTo>
                  <a:lnTo>
                    <a:pt x="1" y="658"/>
                  </a:lnTo>
                  <a:lnTo>
                    <a:pt x="435" y="1106"/>
                  </a:lnTo>
                  <a:lnTo>
                    <a:pt x="330" y="1764"/>
                  </a:lnTo>
                  <a:lnTo>
                    <a:pt x="936" y="1488"/>
                  </a:lnTo>
                  <a:lnTo>
                    <a:pt x="1475" y="1764"/>
                  </a:lnTo>
                  <a:lnTo>
                    <a:pt x="1370" y="1106"/>
                  </a:lnTo>
                  <a:lnTo>
                    <a:pt x="1870" y="658"/>
                  </a:lnTo>
                  <a:lnTo>
                    <a:pt x="1212" y="553"/>
                  </a:lnTo>
                  <a:lnTo>
                    <a:pt x="93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4"/>
            <p:cNvSpPr/>
            <p:nvPr/>
          </p:nvSpPr>
          <p:spPr>
            <a:xfrm rot="941481">
              <a:off x="8529313" y="2106322"/>
              <a:ext cx="224748" cy="211884"/>
            </a:xfrm>
            <a:custGeom>
              <a:avLst/>
              <a:gdLst/>
              <a:ahLst/>
              <a:cxnLst/>
              <a:rect l="l" t="t" r="r" b="b"/>
              <a:pathLst>
                <a:path w="1871" h="1764" extrusionOk="0">
                  <a:moveTo>
                    <a:pt x="936" y="0"/>
                  </a:moveTo>
                  <a:lnTo>
                    <a:pt x="606" y="553"/>
                  </a:lnTo>
                  <a:lnTo>
                    <a:pt x="1" y="658"/>
                  </a:lnTo>
                  <a:lnTo>
                    <a:pt x="435" y="1106"/>
                  </a:lnTo>
                  <a:lnTo>
                    <a:pt x="330" y="1764"/>
                  </a:lnTo>
                  <a:lnTo>
                    <a:pt x="936" y="1488"/>
                  </a:lnTo>
                  <a:lnTo>
                    <a:pt x="1475" y="1764"/>
                  </a:lnTo>
                  <a:lnTo>
                    <a:pt x="1370" y="1106"/>
                  </a:lnTo>
                  <a:lnTo>
                    <a:pt x="1870" y="658"/>
                  </a:lnTo>
                  <a:lnTo>
                    <a:pt x="1212" y="553"/>
                  </a:lnTo>
                  <a:lnTo>
                    <a:pt x="93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4"/>
            <p:cNvSpPr/>
            <p:nvPr/>
          </p:nvSpPr>
          <p:spPr>
            <a:xfrm rot="-941512" flipH="1">
              <a:off x="3584834" y="4788803"/>
              <a:ext cx="188906" cy="178096"/>
            </a:xfrm>
            <a:custGeom>
              <a:avLst/>
              <a:gdLst/>
              <a:ahLst/>
              <a:cxnLst/>
              <a:rect l="l" t="t" r="r" b="b"/>
              <a:pathLst>
                <a:path w="1871" h="1764" extrusionOk="0">
                  <a:moveTo>
                    <a:pt x="936" y="0"/>
                  </a:moveTo>
                  <a:lnTo>
                    <a:pt x="606" y="553"/>
                  </a:lnTo>
                  <a:lnTo>
                    <a:pt x="1" y="658"/>
                  </a:lnTo>
                  <a:lnTo>
                    <a:pt x="435" y="1106"/>
                  </a:lnTo>
                  <a:lnTo>
                    <a:pt x="330" y="1764"/>
                  </a:lnTo>
                  <a:lnTo>
                    <a:pt x="936" y="1488"/>
                  </a:lnTo>
                  <a:lnTo>
                    <a:pt x="1475" y="1764"/>
                  </a:lnTo>
                  <a:lnTo>
                    <a:pt x="1370" y="1106"/>
                  </a:lnTo>
                  <a:lnTo>
                    <a:pt x="1870" y="658"/>
                  </a:lnTo>
                  <a:lnTo>
                    <a:pt x="1212" y="553"/>
                  </a:lnTo>
                  <a:lnTo>
                    <a:pt x="93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9;p4"/>
            <p:cNvSpPr/>
            <p:nvPr/>
          </p:nvSpPr>
          <p:spPr>
            <a:xfrm rot="-1580474">
              <a:off x="426268" y="1976350"/>
              <a:ext cx="181000" cy="169484"/>
            </a:xfrm>
            <a:custGeom>
              <a:avLst/>
              <a:gdLst/>
              <a:ahLst/>
              <a:cxnLst/>
              <a:rect l="l" t="t" r="r" b="b"/>
              <a:pathLst>
                <a:path w="1871" h="1752" extrusionOk="0">
                  <a:moveTo>
                    <a:pt x="936" y="1"/>
                  </a:moveTo>
                  <a:lnTo>
                    <a:pt x="659" y="606"/>
                  </a:lnTo>
                  <a:lnTo>
                    <a:pt x="1" y="659"/>
                  </a:lnTo>
                  <a:lnTo>
                    <a:pt x="501" y="1146"/>
                  </a:lnTo>
                  <a:lnTo>
                    <a:pt x="383" y="1751"/>
                  </a:lnTo>
                  <a:lnTo>
                    <a:pt x="936" y="1475"/>
                  </a:lnTo>
                  <a:lnTo>
                    <a:pt x="1541" y="1751"/>
                  </a:lnTo>
                  <a:lnTo>
                    <a:pt x="1423" y="1146"/>
                  </a:lnTo>
                  <a:lnTo>
                    <a:pt x="1870" y="659"/>
                  </a:lnTo>
                  <a:lnTo>
                    <a:pt x="1212" y="606"/>
                  </a:lnTo>
                  <a:lnTo>
                    <a:pt x="93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50;p4"/>
            <p:cNvSpPr/>
            <p:nvPr/>
          </p:nvSpPr>
          <p:spPr>
            <a:xfrm rot="-1203830" flipH="1">
              <a:off x="8764801" y="4161693"/>
              <a:ext cx="267724" cy="250689"/>
            </a:xfrm>
            <a:custGeom>
              <a:avLst/>
              <a:gdLst/>
              <a:ahLst/>
              <a:cxnLst/>
              <a:rect l="l" t="t" r="r" b="b"/>
              <a:pathLst>
                <a:path w="1871" h="1752" extrusionOk="0">
                  <a:moveTo>
                    <a:pt x="936" y="1"/>
                  </a:moveTo>
                  <a:lnTo>
                    <a:pt x="659" y="606"/>
                  </a:lnTo>
                  <a:lnTo>
                    <a:pt x="1" y="659"/>
                  </a:lnTo>
                  <a:lnTo>
                    <a:pt x="501" y="1146"/>
                  </a:lnTo>
                  <a:lnTo>
                    <a:pt x="383" y="1751"/>
                  </a:lnTo>
                  <a:lnTo>
                    <a:pt x="936" y="1475"/>
                  </a:lnTo>
                  <a:lnTo>
                    <a:pt x="1541" y="1751"/>
                  </a:lnTo>
                  <a:lnTo>
                    <a:pt x="1423" y="1146"/>
                  </a:lnTo>
                  <a:lnTo>
                    <a:pt x="1870" y="659"/>
                  </a:lnTo>
                  <a:lnTo>
                    <a:pt x="1212" y="606"/>
                  </a:lnTo>
                  <a:lnTo>
                    <a:pt x="93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184"/>
        <p:cNvGrpSpPr/>
        <p:nvPr/>
      </p:nvGrpSpPr>
      <p:grpSpPr>
        <a:xfrm>
          <a:off x="0" y="0"/>
          <a:ext cx="0" cy="0"/>
          <a:chOff x="0" y="0"/>
          <a:chExt cx="0" cy="0"/>
        </a:xfrm>
      </p:grpSpPr>
      <p:sp>
        <p:nvSpPr>
          <p:cNvPr id="185" name="Google Shape;185;p10"/>
          <p:cNvSpPr>
            <a:spLocks noGrp="1"/>
          </p:cNvSpPr>
          <p:nvPr>
            <p:ph type="pic" idx="2"/>
          </p:nvPr>
        </p:nvSpPr>
        <p:spPr>
          <a:xfrm>
            <a:off x="0" y="0"/>
            <a:ext cx="9144000" cy="5143500"/>
          </a:xfrm>
          <a:prstGeom prst="rect">
            <a:avLst/>
          </a:prstGeom>
          <a:noFill/>
          <a:ln>
            <a:noFill/>
          </a:ln>
        </p:spPr>
      </p:sp>
      <p:sp>
        <p:nvSpPr>
          <p:cNvPr id="186" name="Google Shape;186;p10"/>
          <p:cNvSpPr txBox="1">
            <a:spLocks noGrp="1"/>
          </p:cNvSpPr>
          <p:nvPr>
            <p:ph type="title"/>
          </p:nvPr>
        </p:nvSpPr>
        <p:spPr>
          <a:xfrm>
            <a:off x="5445775" y="2955275"/>
            <a:ext cx="2985000" cy="1653300"/>
          </a:xfrm>
          <a:prstGeom prst="rect">
            <a:avLst/>
          </a:prstGeom>
          <a:solidFill>
            <a:schemeClr val="lt2"/>
          </a:solidFill>
        </p:spPr>
        <p:txBody>
          <a:bodyPr spcFirstLastPara="1" wrap="square" lIns="91425" tIns="91425" rIns="91425" bIns="91425" anchor="t" anchorCtr="0">
            <a:noAutofit/>
          </a:bodyPr>
          <a:lstStyle>
            <a:lvl1pPr lvl="0" algn="ctr" rtl="0">
              <a:spcBef>
                <a:spcPts val="0"/>
              </a:spcBef>
              <a:spcAft>
                <a:spcPts val="0"/>
              </a:spcAft>
              <a:buSzPts val="3000"/>
              <a:buNone/>
              <a:defRPr/>
            </a:lvl1pPr>
            <a:lvl2pPr lvl="1" algn="ctr" rtl="0">
              <a:spcBef>
                <a:spcPts val="0"/>
              </a:spcBef>
              <a:spcAft>
                <a:spcPts val="0"/>
              </a:spcAft>
              <a:buSzPts val="3000"/>
              <a:buNone/>
              <a:defRPr/>
            </a:lvl2pPr>
            <a:lvl3pPr lvl="2" algn="ctr" rtl="0">
              <a:spcBef>
                <a:spcPts val="0"/>
              </a:spcBef>
              <a:spcAft>
                <a:spcPts val="0"/>
              </a:spcAft>
              <a:buSzPts val="3000"/>
              <a:buNone/>
              <a:defRPr/>
            </a:lvl3pPr>
            <a:lvl4pPr lvl="3" algn="ctr" rtl="0">
              <a:spcBef>
                <a:spcPts val="0"/>
              </a:spcBef>
              <a:spcAft>
                <a:spcPts val="0"/>
              </a:spcAft>
              <a:buSzPts val="3000"/>
              <a:buNone/>
              <a:defRPr/>
            </a:lvl4pPr>
            <a:lvl5pPr lvl="4" algn="ctr" rtl="0">
              <a:spcBef>
                <a:spcPts val="0"/>
              </a:spcBef>
              <a:spcAft>
                <a:spcPts val="0"/>
              </a:spcAft>
              <a:buSzPts val="3000"/>
              <a:buNone/>
              <a:defRPr/>
            </a:lvl5pPr>
            <a:lvl6pPr lvl="5" algn="ctr" rtl="0">
              <a:spcBef>
                <a:spcPts val="0"/>
              </a:spcBef>
              <a:spcAft>
                <a:spcPts val="0"/>
              </a:spcAft>
              <a:buSzPts val="3000"/>
              <a:buNone/>
              <a:defRPr/>
            </a:lvl6pPr>
            <a:lvl7pPr lvl="6" algn="ctr" rtl="0">
              <a:spcBef>
                <a:spcPts val="0"/>
              </a:spcBef>
              <a:spcAft>
                <a:spcPts val="0"/>
              </a:spcAft>
              <a:buSzPts val="3000"/>
              <a:buNone/>
              <a:defRPr/>
            </a:lvl7pPr>
            <a:lvl8pPr lvl="7" algn="ctr" rtl="0">
              <a:spcBef>
                <a:spcPts val="0"/>
              </a:spcBef>
              <a:spcAft>
                <a:spcPts val="0"/>
              </a:spcAft>
              <a:buSzPts val="3000"/>
              <a:buNone/>
              <a:defRPr/>
            </a:lvl8pPr>
            <a:lvl9pPr lvl="8" algn="ctr" rtl="0">
              <a:spcBef>
                <a:spcPts val="0"/>
              </a:spcBef>
              <a:spcAft>
                <a:spcPts val="0"/>
              </a:spcAft>
              <a:buSzPts val="3000"/>
              <a:buNone/>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Blank" type="blank">
  <p:cSld name="BLANK">
    <p:bg>
      <p:bgPr>
        <a:noFill/>
        <a:effectLst/>
      </p:bgPr>
    </p:bg>
    <p:spTree>
      <p:nvGrpSpPr>
        <p:cNvPr id="1" name="Shape 190"/>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able of contents">
  <p:cSld name="BLANK_1_1_1_1_1_1">
    <p:spTree>
      <p:nvGrpSpPr>
        <p:cNvPr id="1" name="Shape 191"/>
        <p:cNvGrpSpPr/>
        <p:nvPr/>
      </p:nvGrpSpPr>
      <p:grpSpPr>
        <a:xfrm>
          <a:off x="0" y="0"/>
          <a:ext cx="0" cy="0"/>
          <a:chOff x="0" y="0"/>
          <a:chExt cx="0" cy="0"/>
        </a:xfrm>
      </p:grpSpPr>
      <p:sp>
        <p:nvSpPr>
          <p:cNvPr id="192" name="Google Shape;192;p13"/>
          <p:cNvSpPr txBox="1">
            <a:spLocks noGrp="1"/>
          </p:cNvSpPr>
          <p:nvPr>
            <p:ph type="subTitle" idx="1"/>
          </p:nvPr>
        </p:nvSpPr>
        <p:spPr>
          <a:xfrm>
            <a:off x="1428788" y="2045100"/>
            <a:ext cx="2830200" cy="5670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93" name="Google Shape;193;p13"/>
          <p:cNvSpPr txBox="1">
            <a:spLocks noGrp="1"/>
          </p:cNvSpPr>
          <p:nvPr>
            <p:ph type="title" hasCustomPrompt="1"/>
          </p:nvPr>
        </p:nvSpPr>
        <p:spPr>
          <a:xfrm>
            <a:off x="737000" y="1481700"/>
            <a:ext cx="615600" cy="563400"/>
          </a:xfrm>
          <a:prstGeom prst="rect">
            <a:avLst/>
          </a:prstGeom>
          <a:solidFill>
            <a:schemeClr val="lt2"/>
          </a:solidFill>
        </p:spPr>
        <p:txBody>
          <a:bodyPr spcFirstLastPara="1" wrap="square" lIns="91425" tIns="91425" rIns="91425" bIns="91425" anchor="ctr" anchorCtr="0">
            <a:noAutofit/>
          </a:bodyPr>
          <a:lstStyle>
            <a:lvl1pPr lvl="0" algn="ctr" rtl="0">
              <a:lnSpc>
                <a:spcPct val="115000"/>
              </a:lnSpc>
              <a:spcBef>
                <a:spcPts val="0"/>
              </a:spcBef>
              <a:spcAft>
                <a:spcPts val="0"/>
              </a:spcAft>
              <a:buSzPts val="3000"/>
              <a:buNone/>
              <a:defRPr sz="3000"/>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194" name="Google Shape;194;p13"/>
          <p:cNvSpPr txBox="1">
            <a:spLocks noGrp="1"/>
          </p:cNvSpPr>
          <p:nvPr>
            <p:ph type="subTitle" idx="2"/>
          </p:nvPr>
        </p:nvSpPr>
        <p:spPr>
          <a:xfrm>
            <a:off x="1428800" y="1481800"/>
            <a:ext cx="2830200" cy="563400"/>
          </a:xfrm>
          <a:prstGeom prst="rect">
            <a:avLst/>
          </a:prstGeom>
          <a:noFill/>
        </p:spPr>
        <p:txBody>
          <a:bodyPr spcFirstLastPara="1" wrap="square" lIns="91425" tIns="91425" rIns="91425" bIns="91425" anchor="b" anchorCtr="0">
            <a:noAutofit/>
          </a:bodyPr>
          <a:lstStyle>
            <a:lvl1pPr lvl="0" rtl="0">
              <a:spcBef>
                <a:spcPts val="0"/>
              </a:spcBef>
              <a:spcAft>
                <a:spcPts val="0"/>
              </a:spcAft>
              <a:buSzPts val="2400"/>
              <a:buFont typeface="Bebas Neue"/>
              <a:buNone/>
              <a:defRPr sz="2200" b="1">
                <a:latin typeface="Sulphur Point"/>
                <a:ea typeface="Sulphur Point"/>
                <a:cs typeface="Sulphur Point"/>
                <a:sym typeface="Sulphur Point"/>
              </a:defRPr>
            </a:lvl1pPr>
            <a:lvl2pPr lvl="1" algn="ctr" rtl="0">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algn="ctr" rtl="0">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algn="ctr" rtl="0">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algn="ctr" rtl="0">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algn="ctr" rtl="0">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algn="ctr" rtl="0">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algn="ctr" rtl="0">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algn="ctr" rtl="0">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a:endParaRPr/>
          </a:p>
        </p:txBody>
      </p:sp>
      <p:sp>
        <p:nvSpPr>
          <p:cNvPr id="195" name="Google Shape;195;p13"/>
          <p:cNvSpPr txBox="1">
            <a:spLocks noGrp="1"/>
          </p:cNvSpPr>
          <p:nvPr>
            <p:ph type="title" idx="3"/>
          </p:nvPr>
        </p:nvSpPr>
        <p:spPr>
          <a:xfrm>
            <a:off x="720000" y="365069"/>
            <a:ext cx="7704000" cy="651300"/>
          </a:xfrm>
          <a:prstGeom prst="rect">
            <a:avLst/>
          </a:prstGeom>
          <a:solidFill>
            <a:schemeClr val="lt2"/>
          </a:solidFill>
        </p:spPr>
        <p:txBody>
          <a:bodyPr spcFirstLastPara="1" wrap="square" lIns="91425" tIns="91425" rIns="91425" bIns="91425" anchor="t" anchorCtr="0">
            <a:noAutofit/>
          </a:bodyPr>
          <a:lstStyle>
            <a:lvl1pPr lvl="0" algn="ctr" rtl="0">
              <a:spcBef>
                <a:spcPts val="0"/>
              </a:spcBef>
              <a:spcAft>
                <a:spcPts val="0"/>
              </a:spcAft>
              <a:buSzPts val="3000"/>
              <a:buNone/>
              <a:defRPr/>
            </a:lvl1pPr>
            <a:lvl2pPr lvl="1" algn="ctr" rtl="0">
              <a:spcBef>
                <a:spcPts val="0"/>
              </a:spcBef>
              <a:spcAft>
                <a:spcPts val="0"/>
              </a:spcAft>
              <a:buSzPts val="3000"/>
              <a:buNone/>
              <a:defRPr/>
            </a:lvl2pPr>
            <a:lvl3pPr lvl="2" algn="ctr" rtl="0">
              <a:spcBef>
                <a:spcPts val="0"/>
              </a:spcBef>
              <a:spcAft>
                <a:spcPts val="0"/>
              </a:spcAft>
              <a:buSzPts val="3000"/>
              <a:buNone/>
              <a:defRPr/>
            </a:lvl3pPr>
            <a:lvl4pPr lvl="3" algn="ctr" rtl="0">
              <a:spcBef>
                <a:spcPts val="0"/>
              </a:spcBef>
              <a:spcAft>
                <a:spcPts val="0"/>
              </a:spcAft>
              <a:buSzPts val="3000"/>
              <a:buNone/>
              <a:defRPr/>
            </a:lvl4pPr>
            <a:lvl5pPr lvl="4" algn="ctr" rtl="0">
              <a:spcBef>
                <a:spcPts val="0"/>
              </a:spcBef>
              <a:spcAft>
                <a:spcPts val="0"/>
              </a:spcAft>
              <a:buSzPts val="3000"/>
              <a:buNone/>
              <a:defRPr/>
            </a:lvl5pPr>
            <a:lvl6pPr lvl="5" algn="ctr" rtl="0">
              <a:spcBef>
                <a:spcPts val="0"/>
              </a:spcBef>
              <a:spcAft>
                <a:spcPts val="0"/>
              </a:spcAft>
              <a:buSzPts val="3000"/>
              <a:buNone/>
              <a:defRPr/>
            </a:lvl6pPr>
            <a:lvl7pPr lvl="6" algn="ctr" rtl="0">
              <a:spcBef>
                <a:spcPts val="0"/>
              </a:spcBef>
              <a:spcAft>
                <a:spcPts val="0"/>
              </a:spcAft>
              <a:buSzPts val="3000"/>
              <a:buNone/>
              <a:defRPr/>
            </a:lvl7pPr>
            <a:lvl8pPr lvl="7" algn="ctr" rtl="0">
              <a:spcBef>
                <a:spcPts val="0"/>
              </a:spcBef>
              <a:spcAft>
                <a:spcPts val="0"/>
              </a:spcAft>
              <a:buSzPts val="3000"/>
              <a:buNone/>
              <a:defRPr/>
            </a:lvl8pPr>
            <a:lvl9pPr lvl="8" algn="ctr" rtl="0">
              <a:spcBef>
                <a:spcPts val="0"/>
              </a:spcBef>
              <a:spcAft>
                <a:spcPts val="0"/>
              </a:spcAft>
              <a:buSzPts val="3000"/>
              <a:buNone/>
              <a:defRPr/>
            </a:lvl9pPr>
          </a:lstStyle>
          <a:p>
            <a:endParaRPr/>
          </a:p>
        </p:txBody>
      </p:sp>
      <p:grpSp>
        <p:nvGrpSpPr>
          <p:cNvPr id="196" name="Google Shape;196;p13"/>
          <p:cNvGrpSpPr/>
          <p:nvPr/>
        </p:nvGrpSpPr>
        <p:grpSpPr>
          <a:xfrm rot="10800000">
            <a:off x="-466224" y="3866211"/>
            <a:ext cx="10076444" cy="1484723"/>
            <a:chOff x="-388286" y="-130264"/>
            <a:chExt cx="10076444" cy="1484723"/>
          </a:xfrm>
        </p:grpSpPr>
        <p:grpSp>
          <p:nvGrpSpPr>
            <p:cNvPr id="197" name="Google Shape;197;p13"/>
            <p:cNvGrpSpPr/>
            <p:nvPr/>
          </p:nvGrpSpPr>
          <p:grpSpPr>
            <a:xfrm rot="1050326" flipH="1">
              <a:off x="-228591" y="3"/>
              <a:ext cx="1054629" cy="1224189"/>
              <a:chOff x="10985756" y="295991"/>
              <a:chExt cx="1054616" cy="1224174"/>
            </a:xfrm>
          </p:grpSpPr>
          <p:sp>
            <p:nvSpPr>
              <p:cNvPr id="198" name="Google Shape;198;p13"/>
              <p:cNvSpPr/>
              <p:nvPr/>
            </p:nvSpPr>
            <p:spPr>
              <a:xfrm rot="10800000">
                <a:off x="10985756" y="936229"/>
                <a:ext cx="465916" cy="583936"/>
              </a:xfrm>
              <a:custGeom>
                <a:avLst/>
                <a:gdLst/>
                <a:ahLst/>
                <a:cxnLst/>
                <a:rect l="l" t="t" r="r" b="b"/>
                <a:pathLst>
                  <a:path w="4990" h="6254" extrusionOk="0">
                    <a:moveTo>
                      <a:pt x="2251" y="1"/>
                    </a:moveTo>
                    <a:lnTo>
                      <a:pt x="0" y="2739"/>
                    </a:lnTo>
                    <a:lnTo>
                      <a:pt x="1475" y="6082"/>
                    </a:lnTo>
                    <a:lnTo>
                      <a:pt x="4989" y="6253"/>
                    </a:lnTo>
                    <a:lnTo>
                      <a:pt x="225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 name="Google Shape;199;p13"/>
              <p:cNvSpPr/>
              <p:nvPr/>
            </p:nvSpPr>
            <p:spPr>
              <a:xfrm rot="10800000">
                <a:off x="11621234" y="758919"/>
                <a:ext cx="419138" cy="340054"/>
              </a:xfrm>
              <a:custGeom>
                <a:avLst/>
                <a:gdLst/>
                <a:ahLst/>
                <a:cxnLst/>
                <a:rect l="l" t="t" r="r" b="b"/>
                <a:pathLst>
                  <a:path w="4489" h="3642" extrusionOk="0">
                    <a:moveTo>
                      <a:pt x="2644" y="1"/>
                    </a:moveTo>
                    <a:cubicBezTo>
                      <a:pt x="2419" y="1"/>
                      <a:pt x="2191" y="48"/>
                      <a:pt x="1975" y="149"/>
                    </a:cubicBezTo>
                    <a:lnTo>
                      <a:pt x="1198" y="479"/>
                    </a:lnTo>
                    <a:cubicBezTo>
                      <a:pt x="382" y="860"/>
                      <a:pt x="0" y="1847"/>
                      <a:pt x="330" y="2677"/>
                    </a:cubicBezTo>
                    <a:cubicBezTo>
                      <a:pt x="610" y="3276"/>
                      <a:pt x="1218" y="3642"/>
                      <a:pt x="1844" y="3642"/>
                    </a:cubicBezTo>
                    <a:cubicBezTo>
                      <a:pt x="2070" y="3642"/>
                      <a:pt x="2298" y="3594"/>
                      <a:pt x="2515" y="3493"/>
                    </a:cubicBezTo>
                    <a:lnTo>
                      <a:pt x="3291" y="3164"/>
                    </a:lnTo>
                    <a:cubicBezTo>
                      <a:pt x="4107" y="2782"/>
                      <a:pt x="4489" y="1847"/>
                      <a:pt x="4160" y="979"/>
                    </a:cubicBezTo>
                    <a:cubicBezTo>
                      <a:pt x="3879" y="369"/>
                      <a:pt x="3271" y="1"/>
                      <a:pt x="264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 name="Google Shape;200;p13"/>
              <p:cNvSpPr/>
              <p:nvPr/>
            </p:nvSpPr>
            <p:spPr>
              <a:xfrm rot="10800000">
                <a:off x="11446631" y="295991"/>
                <a:ext cx="97198" cy="680947"/>
              </a:xfrm>
              <a:custGeom>
                <a:avLst/>
                <a:gdLst/>
                <a:ahLst/>
                <a:cxnLst/>
                <a:rect l="l" t="t" r="r" b="b"/>
                <a:pathLst>
                  <a:path w="1041" h="7293" extrusionOk="0">
                    <a:moveTo>
                      <a:pt x="487" y="1"/>
                    </a:moveTo>
                    <a:cubicBezTo>
                      <a:pt x="224" y="1"/>
                      <a:pt x="0" y="211"/>
                      <a:pt x="0" y="488"/>
                    </a:cubicBezTo>
                    <a:lnTo>
                      <a:pt x="0" y="7293"/>
                    </a:lnTo>
                    <a:lnTo>
                      <a:pt x="1040" y="7293"/>
                    </a:lnTo>
                    <a:lnTo>
                      <a:pt x="1040" y="488"/>
                    </a:lnTo>
                    <a:cubicBezTo>
                      <a:pt x="1040" y="211"/>
                      <a:pt x="816" y="1"/>
                      <a:pt x="487" y="1"/>
                    </a:cubicBezTo>
                    <a:close/>
                  </a:path>
                </a:pathLst>
              </a:custGeom>
              <a:solidFill>
                <a:srgbClr val="000000">
                  <a:alpha val="427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 name="Google Shape;201;p13"/>
              <p:cNvSpPr/>
              <p:nvPr/>
            </p:nvSpPr>
            <p:spPr>
              <a:xfrm rot="10800000">
                <a:off x="11231601" y="721198"/>
                <a:ext cx="737530" cy="616896"/>
              </a:xfrm>
              <a:custGeom>
                <a:avLst/>
                <a:gdLst/>
                <a:ahLst/>
                <a:cxnLst/>
                <a:rect l="l" t="t" r="r" b="b"/>
                <a:pathLst>
                  <a:path w="7899" h="6607" extrusionOk="0">
                    <a:moveTo>
                      <a:pt x="5193" y="1"/>
                    </a:moveTo>
                    <a:cubicBezTo>
                      <a:pt x="4945" y="1"/>
                      <a:pt x="4676" y="58"/>
                      <a:pt x="4384" y="183"/>
                    </a:cubicBezTo>
                    <a:lnTo>
                      <a:pt x="1370" y="1499"/>
                    </a:lnTo>
                    <a:cubicBezTo>
                      <a:pt x="1" y="2105"/>
                      <a:pt x="383" y="3263"/>
                      <a:pt x="988" y="4632"/>
                    </a:cubicBezTo>
                    <a:cubicBezTo>
                      <a:pt x="1476" y="5692"/>
                      <a:pt x="1929" y="6607"/>
                      <a:pt x="2802" y="6607"/>
                    </a:cubicBezTo>
                    <a:cubicBezTo>
                      <a:pt x="3013" y="6607"/>
                      <a:pt x="3249" y="6553"/>
                      <a:pt x="3515" y="6435"/>
                    </a:cubicBezTo>
                    <a:lnTo>
                      <a:pt x="6530" y="5119"/>
                    </a:lnTo>
                    <a:cubicBezTo>
                      <a:pt x="7899" y="4527"/>
                      <a:pt x="7793" y="3263"/>
                      <a:pt x="7240" y="1894"/>
                    </a:cubicBezTo>
                    <a:cubicBezTo>
                      <a:pt x="6763" y="804"/>
                      <a:pt x="6121" y="1"/>
                      <a:pt x="519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 name="Google Shape;202;p13"/>
              <p:cNvSpPr/>
              <p:nvPr/>
            </p:nvSpPr>
            <p:spPr>
              <a:xfrm rot="10800000">
                <a:off x="11307790" y="706445"/>
                <a:ext cx="410548" cy="629314"/>
              </a:xfrm>
              <a:custGeom>
                <a:avLst/>
                <a:gdLst/>
                <a:ahLst/>
                <a:cxnLst/>
                <a:rect l="l" t="t" r="r" b="b"/>
                <a:pathLst>
                  <a:path w="4397" h="6740" extrusionOk="0">
                    <a:moveTo>
                      <a:pt x="0" y="0"/>
                    </a:moveTo>
                    <a:lnTo>
                      <a:pt x="2909" y="6740"/>
                    </a:lnTo>
                    <a:lnTo>
                      <a:pt x="4396" y="3567"/>
                    </a:lnTo>
                    <a:lnTo>
                      <a:pt x="3291" y="1093"/>
                    </a:lnTo>
                    <a:lnTo>
                      <a:pt x="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 name="Google Shape;203;p13"/>
              <p:cNvSpPr/>
              <p:nvPr/>
            </p:nvSpPr>
            <p:spPr>
              <a:xfrm rot="10800000">
                <a:off x="11057091" y="731002"/>
                <a:ext cx="358914" cy="379829"/>
              </a:xfrm>
              <a:custGeom>
                <a:avLst/>
                <a:gdLst/>
                <a:ahLst/>
                <a:cxnLst/>
                <a:rect l="l" t="t" r="r" b="b"/>
                <a:pathLst>
                  <a:path w="3844" h="4068" extrusionOk="0">
                    <a:moveTo>
                      <a:pt x="2080" y="0"/>
                    </a:moveTo>
                    <a:lnTo>
                      <a:pt x="0" y="935"/>
                    </a:lnTo>
                    <a:lnTo>
                      <a:pt x="764" y="4067"/>
                    </a:lnTo>
                    <a:lnTo>
                      <a:pt x="3844" y="2685"/>
                    </a:lnTo>
                    <a:lnTo>
                      <a:pt x="208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 name="Google Shape;204;p13"/>
              <p:cNvSpPr/>
              <p:nvPr/>
            </p:nvSpPr>
            <p:spPr>
              <a:xfrm rot="10800000">
                <a:off x="11272123" y="1136601"/>
                <a:ext cx="359008" cy="378615"/>
              </a:xfrm>
              <a:custGeom>
                <a:avLst/>
                <a:gdLst/>
                <a:ahLst/>
                <a:cxnLst/>
                <a:rect l="l" t="t" r="r" b="b"/>
                <a:pathLst>
                  <a:path w="3845" h="4055" extrusionOk="0">
                    <a:moveTo>
                      <a:pt x="3068" y="1"/>
                    </a:moveTo>
                    <a:lnTo>
                      <a:pt x="1" y="1369"/>
                    </a:lnTo>
                    <a:lnTo>
                      <a:pt x="1751" y="4055"/>
                    </a:lnTo>
                    <a:lnTo>
                      <a:pt x="3844" y="3186"/>
                    </a:lnTo>
                    <a:lnTo>
                      <a:pt x="3068"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 name="Google Shape;205;p13"/>
              <p:cNvSpPr/>
              <p:nvPr/>
            </p:nvSpPr>
            <p:spPr>
              <a:xfrm rot="10800000">
                <a:off x="11184915" y="944726"/>
                <a:ext cx="313443" cy="396636"/>
              </a:xfrm>
              <a:custGeom>
                <a:avLst/>
                <a:gdLst/>
                <a:ahLst/>
                <a:cxnLst/>
                <a:rect l="l" t="t" r="r" b="b"/>
                <a:pathLst>
                  <a:path w="3357" h="4248" extrusionOk="0">
                    <a:moveTo>
                      <a:pt x="1081" y="0"/>
                    </a:moveTo>
                    <a:cubicBezTo>
                      <a:pt x="975" y="0"/>
                      <a:pt x="873" y="20"/>
                      <a:pt x="777" y="60"/>
                    </a:cubicBezTo>
                    <a:cubicBezTo>
                      <a:pt x="119" y="389"/>
                      <a:pt x="0" y="1534"/>
                      <a:pt x="500" y="2640"/>
                    </a:cubicBezTo>
                    <a:cubicBezTo>
                      <a:pt x="906" y="3595"/>
                      <a:pt x="1624" y="4248"/>
                      <a:pt x="2232" y="4248"/>
                    </a:cubicBezTo>
                    <a:cubicBezTo>
                      <a:pt x="2354" y="4248"/>
                      <a:pt x="2471" y="4222"/>
                      <a:pt x="2580" y="4167"/>
                    </a:cubicBezTo>
                    <a:cubicBezTo>
                      <a:pt x="3238" y="3904"/>
                      <a:pt x="3357" y="2745"/>
                      <a:pt x="2857" y="1600"/>
                    </a:cubicBezTo>
                    <a:cubicBezTo>
                      <a:pt x="2441" y="657"/>
                      <a:pt x="1699" y="0"/>
                      <a:pt x="108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 name="Google Shape;206;p13"/>
              <p:cNvSpPr/>
              <p:nvPr/>
            </p:nvSpPr>
            <p:spPr>
              <a:xfrm rot="10800000">
                <a:off x="11215633" y="983287"/>
                <a:ext cx="252006" cy="316151"/>
              </a:xfrm>
              <a:custGeom>
                <a:avLst/>
                <a:gdLst/>
                <a:ahLst/>
                <a:cxnLst/>
                <a:rect l="l" t="t" r="r" b="b"/>
                <a:pathLst>
                  <a:path w="2699" h="3386" extrusionOk="0">
                    <a:moveTo>
                      <a:pt x="857" y="0"/>
                    </a:moveTo>
                    <a:cubicBezTo>
                      <a:pt x="771" y="0"/>
                      <a:pt x="687" y="15"/>
                      <a:pt x="606" y="46"/>
                    </a:cubicBezTo>
                    <a:cubicBezTo>
                      <a:pt x="119" y="269"/>
                      <a:pt x="0" y="1204"/>
                      <a:pt x="395" y="2073"/>
                    </a:cubicBezTo>
                    <a:cubicBezTo>
                      <a:pt x="720" y="2867"/>
                      <a:pt x="1320" y="3386"/>
                      <a:pt x="1800" y="3386"/>
                    </a:cubicBezTo>
                    <a:cubicBezTo>
                      <a:pt x="1885" y="3386"/>
                      <a:pt x="1966" y="3370"/>
                      <a:pt x="2041" y="3336"/>
                    </a:cubicBezTo>
                    <a:cubicBezTo>
                      <a:pt x="2580" y="3060"/>
                      <a:pt x="2699" y="2191"/>
                      <a:pt x="2304" y="1257"/>
                    </a:cubicBezTo>
                    <a:cubicBezTo>
                      <a:pt x="1933" y="504"/>
                      <a:pt x="1360" y="0"/>
                      <a:pt x="85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 name="Google Shape;207;p13"/>
              <p:cNvSpPr/>
              <p:nvPr/>
            </p:nvSpPr>
            <p:spPr>
              <a:xfrm rot="10800000">
                <a:off x="11656808" y="831935"/>
                <a:ext cx="245937" cy="215778"/>
              </a:xfrm>
              <a:custGeom>
                <a:avLst/>
                <a:gdLst/>
                <a:ahLst/>
                <a:cxnLst/>
                <a:rect l="l" t="t" r="r" b="b"/>
                <a:pathLst>
                  <a:path w="2634" h="2311" extrusionOk="0">
                    <a:moveTo>
                      <a:pt x="1336" y="1"/>
                    </a:moveTo>
                    <a:cubicBezTo>
                      <a:pt x="1187" y="1"/>
                      <a:pt x="1033" y="32"/>
                      <a:pt x="883" y="101"/>
                    </a:cubicBezTo>
                    <a:cubicBezTo>
                      <a:pt x="277" y="311"/>
                      <a:pt x="1" y="969"/>
                      <a:pt x="277" y="1575"/>
                    </a:cubicBezTo>
                    <a:cubicBezTo>
                      <a:pt x="449" y="2039"/>
                      <a:pt x="876" y="2310"/>
                      <a:pt x="1339" y="2310"/>
                    </a:cubicBezTo>
                    <a:cubicBezTo>
                      <a:pt x="1480" y="2310"/>
                      <a:pt x="1623" y="2285"/>
                      <a:pt x="1765" y="2233"/>
                    </a:cubicBezTo>
                    <a:cubicBezTo>
                      <a:pt x="2357" y="1957"/>
                      <a:pt x="2633" y="1298"/>
                      <a:pt x="2357" y="693"/>
                    </a:cubicBezTo>
                    <a:cubicBezTo>
                      <a:pt x="2199" y="287"/>
                      <a:pt x="1787" y="1"/>
                      <a:pt x="1336" y="1"/>
                    </a:cubicBezTo>
                    <a:close/>
                  </a:path>
                </a:pathLst>
              </a:custGeom>
              <a:solidFill>
                <a:srgbClr val="22222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 name="Google Shape;208;p13"/>
              <p:cNvSpPr/>
              <p:nvPr/>
            </p:nvSpPr>
            <p:spPr>
              <a:xfrm rot="10800000">
                <a:off x="11713390" y="878900"/>
                <a:ext cx="137721" cy="121941"/>
              </a:xfrm>
              <a:custGeom>
                <a:avLst/>
                <a:gdLst/>
                <a:ahLst/>
                <a:cxnLst/>
                <a:rect l="l" t="t" r="r" b="b"/>
                <a:pathLst>
                  <a:path w="1475" h="1306" extrusionOk="0">
                    <a:moveTo>
                      <a:pt x="729" y="1"/>
                    </a:moveTo>
                    <a:cubicBezTo>
                      <a:pt x="651" y="1"/>
                      <a:pt x="570" y="11"/>
                      <a:pt x="488" y="33"/>
                    </a:cubicBezTo>
                    <a:cubicBezTo>
                      <a:pt x="158" y="191"/>
                      <a:pt x="1" y="586"/>
                      <a:pt x="158" y="915"/>
                    </a:cubicBezTo>
                    <a:cubicBezTo>
                      <a:pt x="245" y="1156"/>
                      <a:pt x="474" y="1306"/>
                      <a:pt x="720" y="1306"/>
                    </a:cubicBezTo>
                    <a:cubicBezTo>
                      <a:pt x="809" y="1306"/>
                      <a:pt x="900" y="1286"/>
                      <a:pt x="988" y="1244"/>
                    </a:cubicBezTo>
                    <a:cubicBezTo>
                      <a:pt x="1369" y="1125"/>
                      <a:pt x="1475" y="744"/>
                      <a:pt x="1369" y="415"/>
                    </a:cubicBezTo>
                    <a:cubicBezTo>
                      <a:pt x="1286" y="154"/>
                      <a:pt x="1029" y="1"/>
                      <a:pt x="72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 name="Google Shape;209;p13"/>
              <p:cNvSpPr/>
              <p:nvPr/>
            </p:nvSpPr>
            <p:spPr>
              <a:xfrm rot="10800000">
                <a:off x="11732998" y="295991"/>
                <a:ext cx="97198" cy="680947"/>
              </a:xfrm>
              <a:custGeom>
                <a:avLst/>
                <a:gdLst/>
                <a:ahLst/>
                <a:cxnLst/>
                <a:rect l="l" t="t" r="r" b="b"/>
                <a:pathLst>
                  <a:path w="1041" h="7293" extrusionOk="0">
                    <a:moveTo>
                      <a:pt x="487" y="1"/>
                    </a:moveTo>
                    <a:cubicBezTo>
                      <a:pt x="211" y="1"/>
                      <a:pt x="0" y="211"/>
                      <a:pt x="0" y="488"/>
                    </a:cubicBezTo>
                    <a:lnTo>
                      <a:pt x="0" y="7293"/>
                    </a:lnTo>
                    <a:lnTo>
                      <a:pt x="1040" y="7293"/>
                    </a:lnTo>
                    <a:lnTo>
                      <a:pt x="1040" y="488"/>
                    </a:lnTo>
                    <a:cubicBezTo>
                      <a:pt x="1040" y="211"/>
                      <a:pt x="764" y="1"/>
                      <a:pt x="48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10" name="Google Shape;210;p13"/>
            <p:cNvGrpSpPr/>
            <p:nvPr/>
          </p:nvGrpSpPr>
          <p:grpSpPr>
            <a:xfrm rot="-1050326">
              <a:off x="8473834" y="3"/>
              <a:ext cx="1054629" cy="1224189"/>
              <a:chOff x="10985756" y="295991"/>
              <a:chExt cx="1054616" cy="1224174"/>
            </a:xfrm>
          </p:grpSpPr>
          <p:sp>
            <p:nvSpPr>
              <p:cNvPr id="211" name="Google Shape;211;p13"/>
              <p:cNvSpPr/>
              <p:nvPr/>
            </p:nvSpPr>
            <p:spPr>
              <a:xfrm rot="10800000">
                <a:off x="10985756" y="936229"/>
                <a:ext cx="465916" cy="583936"/>
              </a:xfrm>
              <a:custGeom>
                <a:avLst/>
                <a:gdLst/>
                <a:ahLst/>
                <a:cxnLst/>
                <a:rect l="l" t="t" r="r" b="b"/>
                <a:pathLst>
                  <a:path w="4990" h="6254" extrusionOk="0">
                    <a:moveTo>
                      <a:pt x="2251" y="1"/>
                    </a:moveTo>
                    <a:lnTo>
                      <a:pt x="0" y="2739"/>
                    </a:lnTo>
                    <a:lnTo>
                      <a:pt x="1475" y="6082"/>
                    </a:lnTo>
                    <a:lnTo>
                      <a:pt x="4989" y="6253"/>
                    </a:lnTo>
                    <a:lnTo>
                      <a:pt x="225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 name="Google Shape;212;p13"/>
              <p:cNvSpPr/>
              <p:nvPr/>
            </p:nvSpPr>
            <p:spPr>
              <a:xfrm rot="10800000">
                <a:off x="11621234" y="758919"/>
                <a:ext cx="419138" cy="340054"/>
              </a:xfrm>
              <a:custGeom>
                <a:avLst/>
                <a:gdLst/>
                <a:ahLst/>
                <a:cxnLst/>
                <a:rect l="l" t="t" r="r" b="b"/>
                <a:pathLst>
                  <a:path w="4489" h="3642" extrusionOk="0">
                    <a:moveTo>
                      <a:pt x="2644" y="1"/>
                    </a:moveTo>
                    <a:cubicBezTo>
                      <a:pt x="2419" y="1"/>
                      <a:pt x="2191" y="48"/>
                      <a:pt x="1975" y="149"/>
                    </a:cubicBezTo>
                    <a:lnTo>
                      <a:pt x="1198" y="479"/>
                    </a:lnTo>
                    <a:cubicBezTo>
                      <a:pt x="382" y="860"/>
                      <a:pt x="0" y="1847"/>
                      <a:pt x="330" y="2677"/>
                    </a:cubicBezTo>
                    <a:cubicBezTo>
                      <a:pt x="610" y="3276"/>
                      <a:pt x="1218" y="3642"/>
                      <a:pt x="1844" y="3642"/>
                    </a:cubicBezTo>
                    <a:cubicBezTo>
                      <a:pt x="2070" y="3642"/>
                      <a:pt x="2298" y="3594"/>
                      <a:pt x="2515" y="3493"/>
                    </a:cubicBezTo>
                    <a:lnTo>
                      <a:pt x="3291" y="3164"/>
                    </a:lnTo>
                    <a:cubicBezTo>
                      <a:pt x="4107" y="2782"/>
                      <a:pt x="4489" y="1847"/>
                      <a:pt x="4160" y="979"/>
                    </a:cubicBezTo>
                    <a:cubicBezTo>
                      <a:pt x="3879" y="369"/>
                      <a:pt x="3271" y="1"/>
                      <a:pt x="264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 name="Google Shape;213;p13"/>
              <p:cNvSpPr/>
              <p:nvPr/>
            </p:nvSpPr>
            <p:spPr>
              <a:xfrm rot="10800000">
                <a:off x="11446631" y="295991"/>
                <a:ext cx="97198" cy="680947"/>
              </a:xfrm>
              <a:custGeom>
                <a:avLst/>
                <a:gdLst/>
                <a:ahLst/>
                <a:cxnLst/>
                <a:rect l="l" t="t" r="r" b="b"/>
                <a:pathLst>
                  <a:path w="1041" h="7293" extrusionOk="0">
                    <a:moveTo>
                      <a:pt x="487" y="1"/>
                    </a:moveTo>
                    <a:cubicBezTo>
                      <a:pt x="224" y="1"/>
                      <a:pt x="0" y="211"/>
                      <a:pt x="0" y="488"/>
                    </a:cubicBezTo>
                    <a:lnTo>
                      <a:pt x="0" y="7293"/>
                    </a:lnTo>
                    <a:lnTo>
                      <a:pt x="1040" y="7293"/>
                    </a:lnTo>
                    <a:lnTo>
                      <a:pt x="1040" y="488"/>
                    </a:lnTo>
                    <a:cubicBezTo>
                      <a:pt x="1040" y="211"/>
                      <a:pt x="816" y="1"/>
                      <a:pt x="487" y="1"/>
                    </a:cubicBezTo>
                    <a:close/>
                  </a:path>
                </a:pathLst>
              </a:custGeom>
              <a:solidFill>
                <a:srgbClr val="000000">
                  <a:alpha val="427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 name="Google Shape;214;p13"/>
              <p:cNvSpPr/>
              <p:nvPr/>
            </p:nvSpPr>
            <p:spPr>
              <a:xfrm rot="10800000">
                <a:off x="11231601" y="721198"/>
                <a:ext cx="737530" cy="616896"/>
              </a:xfrm>
              <a:custGeom>
                <a:avLst/>
                <a:gdLst/>
                <a:ahLst/>
                <a:cxnLst/>
                <a:rect l="l" t="t" r="r" b="b"/>
                <a:pathLst>
                  <a:path w="7899" h="6607" extrusionOk="0">
                    <a:moveTo>
                      <a:pt x="5193" y="1"/>
                    </a:moveTo>
                    <a:cubicBezTo>
                      <a:pt x="4945" y="1"/>
                      <a:pt x="4676" y="58"/>
                      <a:pt x="4384" y="183"/>
                    </a:cubicBezTo>
                    <a:lnTo>
                      <a:pt x="1370" y="1499"/>
                    </a:lnTo>
                    <a:cubicBezTo>
                      <a:pt x="1" y="2105"/>
                      <a:pt x="383" y="3263"/>
                      <a:pt x="988" y="4632"/>
                    </a:cubicBezTo>
                    <a:cubicBezTo>
                      <a:pt x="1476" y="5692"/>
                      <a:pt x="1929" y="6607"/>
                      <a:pt x="2802" y="6607"/>
                    </a:cubicBezTo>
                    <a:cubicBezTo>
                      <a:pt x="3013" y="6607"/>
                      <a:pt x="3249" y="6553"/>
                      <a:pt x="3515" y="6435"/>
                    </a:cubicBezTo>
                    <a:lnTo>
                      <a:pt x="6530" y="5119"/>
                    </a:lnTo>
                    <a:cubicBezTo>
                      <a:pt x="7899" y="4527"/>
                      <a:pt x="7793" y="3263"/>
                      <a:pt x="7240" y="1894"/>
                    </a:cubicBezTo>
                    <a:cubicBezTo>
                      <a:pt x="6763" y="804"/>
                      <a:pt x="6121" y="1"/>
                      <a:pt x="519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 name="Google Shape;215;p13"/>
              <p:cNvSpPr/>
              <p:nvPr/>
            </p:nvSpPr>
            <p:spPr>
              <a:xfrm rot="10800000">
                <a:off x="11307790" y="706445"/>
                <a:ext cx="410548" cy="629314"/>
              </a:xfrm>
              <a:custGeom>
                <a:avLst/>
                <a:gdLst/>
                <a:ahLst/>
                <a:cxnLst/>
                <a:rect l="l" t="t" r="r" b="b"/>
                <a:pathLst>
                  <a:path w="4397" h="6740" extrusionOk="0">
                    <a:moveTo>
                      <a:pt x="0" y="0"/>
                    </a:moveTo>
                    <a:lnTo>
                      <a:pt x="2909" y="6740"/>
                    </a:lnTo>
                    <a:lnTo>
                      <a:pt x="4396" y="3567"/>
                    </a:lnTo>
                    <a:lnTo>
                      <a:pt x="3291" y="1093"/>
                    </a:lnTo>
                    <a:lnTo>
                      <a:pt x="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 name="Google Shape;216;p13"/>
              <p:cNvSpPr/>
              <p:nvPr/>
            </p:nvSpPr>
            <p:spPr>
              <a:xfrm rot="10800000">
                <a:off x="11057091" y="731002"/>
                <a:ext cx="358914" cy="379829"/>
              </a:xfrm>
              <a:custGeom>
                <a:avLst/>
                <a:gdLst/>
                <a:ahLst/>
                <a:cxnLst/>
                <a:rect l="l" t="t" r="r" b="b"/>
                <a:pathLst>
                  <a:path w="3844" h="4068" extrusionOk="0">
                    <a:moveTo>
                      <a:pt x="2080" y="0"/>
                    </a:moveTo>
                    <a:lnTo>
                      <a:pt x="0" y="935"/>
                    </a:lnTo>
                    <a:lnTo>
                      <a:pt x="764" y="4067"/>
                    </a:lnTo>
                    <a:lnTo>
                      <a:pt x="3844" y="2685"/>
                    </a:lnTo>
                    <a:lnTo>
                      <a:pt x="208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 name="Google Shape;217;p13"/>
              <p:cNvSpPr/>
              <p:nvPr/>
            </p:nvSpPr>
            <p:spPr>
              <a:xfrm rot="10800000">
                <a:off x="11272123" y="1136601"/>
                <a:ext cx="359008" cy="378615"/>
              </a:xfrm>
              <a:custGeom>
                <a:avLst/>
                <a:gdLst/>
                <a:ahLst/>
                <a:cxnLst/>
                <a:rect l="l" t="t" r="r" b="b"/>
                <a:pathLst>
                  <a:path w="3845" h="4055" extrusionOk="0">
                    <a:moveTo>
                      <a:pt x="3068" y="1"/>
                    </a:moveTo>
                    <a:lnTo>
                      <a:pt x="1" y="1369"/>
                    </a:lnTo>
                    <a:lnTo>
                      <a:pt x="1751" y="4055"/>
                    </a:lnTo>
                    <a:lnTo>
                      <a:pt x="3844" y="3186"/>
                    </a:lnTo>
                    <a:lnTo>
                      <a:pt x="3068"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 name="Google Shape;218;p13"/>
              <p:cNvSpPr/>
              <p:nvPr/>
            </p:nvSpPr>
            <p:spPr>
              <a:xfrm rot="10800000">
                <a:off x="11184915" y="944726"/>
                <a:ext cx="313443" cy="396636"/>
              </a:xfrm>
              <a:custGeom>
                <a:avLst/>
                <a:gdLst/>
                <a:ahLst/>
                <a:cxnLst/>
                <a:rect l="l" t="t" r="r" b="b"/>
                <a:pathLst>
                  <a:path w="3357" h="4248" extrusionOk="0">
                    <a:moveTo>
                      <a:pt x="1081" y="0"/>
                    </a:moveTo>
                    <a:cubicBezTo>
                      <a:pt x="975" y="0"/>
                      <a:pt x="873" y="20"/>
                      <a:pt x="777" y="60"/>
                    </a:cubicBezTo>
                    <a:cubicBezTo>
                      <a:pt x="119" y="389"/>
                      <a:pt x="0" y="1534"/>
                      <a:pt x="500" y="2640"/>
                    </a:cubicBezTo>
                    <a:cubicBezTo>
                      <a:pt x="906" y="3595"/>
                      <a:pt x="1624" y="4248"/>
                      <a:pt x="2232" y="4248"/>
                    </a:cubicBezTo>
                    <a:cubicBezTo>
                      <a:pt x="2354" y="4248"/>
                      <a:pt x="2471" y="4222"/>
                      <a:pt x="2580" y="4167"/>
                    </a:cubicBezTo>
                    <a:cubicBezTo>
                      <a:pt x="3238" y="3904"/>
                      <a:pt x="3357" y="2745"/>
                      <a:pt x="2857" y="1600"/>
                    </a:cubicBezTo>
                    <a:cubicBezTo>
                      <a:pt x="2441" y="657"/>
                      <a:pt x="1699" y="0"/>
                      <a:pt x="108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 name="Google Shape;219;p13"/>
              <p:cNvSpPr/>
              <p:nvPr/>
            </p:nvSpPr>
            <p:spPr>
              <a:xfrm rot="10800000">
                <a:off x="11215633" y="983287"/>
                <a:ext cx="252006" cy="316151"/>
              </a:xfrm>
              <a:custGeom>
                <a:avLst/>
                <a:gdLst/>
                <a:ahLst/>
                <a:cxnLst/>
                <a:rect l="l" t="t" r="r" b="b"/>
                <a:pathLst>
                  <a:path w="2699" h="3386" extrusionOk="0">
                    <a:moveTo>
                      <a:pt x="857" y="0"/>
                    </a:moveTo>
                    <a:cubicBezTo>
                      <a:pt x="771" y="0"/>
                      <a:pt x="687" y="15"/>
                      <a:pt x="606" y="46"/>
                    </a:cubicBezTo>
                    <a:cubicBezTo>
                      <a:pt x="119" y="269"/>
                      <a:pt x="0" y="1204"/>
                      <a:pt x="395" y="2073"/>
                    </a:cubicBezTo>
                    <a:cubicBezTo>
                      <a:pt x="720" y="2867"/>
                      <a:pt x="1320" y="3386"/>
                      <a:pt x="1800" y="3386"/>
                    </a:cubicBezTo>
                    <a:cubicBezTo>
                      <a:pt x="1885" y="3386"/>
                      <a:pt x="1966" y="3370"/>
                      <a:pt x="2041" y="3336"/>
                    </a:cubicBezTo>
                    <a:cubicBezTo>
                      <a:pt x="2580" y="3060"/>
                      <a:pt x="2699" y="2191"/>
                      <a:pt x="2304" y="1257"/>
                    </a:cubicBezTo>
                    <a:cubicBezTo>
                      <a:pt x="1933" y="504"/>
                      <a:pt x="1360" y="0"/>
                      <a:pt x="85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 name="Google Shape;220;p13"/>
              <p:cNvSpPr/>
              <p:nvPr/>
            </p:nvSpPr>
            <p:spPr>
              <a:xfrm rot="10800000">
                <a:off x="11656808" y="831935"/>
                <a:ext cx="245937" cy="215778"/>
              </a:xfrm>
              <a:custGeom>
                <a:avLst/>
                <a:gdLst/>
                <a:ahLst/>
                <a:cxnLst/>
                <a:rect l="l" t="t" r="r" b="b"/>
                <a:pathLst>
                  <a:path w="2634" h="2311" extrusionOk="0">
                    <a:moveTo>
                      <a:pt x="1336" y="1"/>
                    </a:moveTo>
                    <a:cubicBezTo>
                      <a:pt x="1187" y="1"/>
                      <a:pt x="1033" y="32"/>
                      <a:pt x="883" y="101"/>
                    </a:cubicBezTo>
                    <a:cubicBezTo>
                      <a:pt x="277" y="311"/>
                      <a:pt x="1" y="969"/>
                      <a:pt x="277" y="1575"/>
                    </a:cubicBezTo>
                    <a:cubicBezTo>
                      <a:pt x="449" y="2039"/>
                      <a:pt x="876" y="2310"/>
                      <a:pt x="1339" y="2310"/>
                    </a:cubicBezTo>
                    <a:cubicBezTo>
                      <a:pt x="1480" y="2310"/>
                      <a:pt x="1623" y="2285"/>
                      <a:pt x="1765" y="2233"/>
                    </a:cubicBezTo>
                    <a:cubicBezTo>
                      <a:pt x="2357" y="1957"/>
                      <a:pt x="2633" y="1298"/>
                      <a:pt x="2357" y="693"/>
                    </a:cubicBezTo>
                    <a:cubicBezTo>
                      <a:pt x="2199" y="287"/>
                      <a:pt x="1787" y="1"/>
                      <a:pt x="1336" y="1"/>
                    </a:cubicBezTo>
                    <a:close/>
                  </a:path>
                </a:pathLst>
              </a:custGeom>
              <a:solidFill>
                <a:srgbClr val="22222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 name="Google Shape;221;p13"/>
              <p:cNvSpPr/>
              <p:nvPr/>
            </p:nvSpPr>
            <p:spPr>
              <a:xfrm rot="10800000">
                <a:off x="11713390" y="878900"/>
                <a:ext cx="137721" cy="121941"/>
              </a:xfrm>
              <a:custGeom>
                <a:avLst/>
                <a:gdLst/>
                <a:ahLst/>
                <a:cxnLst/>
                <a:rect l="l" t="t" r="r" b="b"/>
                <a:pathLst>
                  <a:path w="1475" h="1306" extrusionOk="0">
                    <a:moveTo>
                      <a:pt x="729" y="1"/>
                    </a:moveTo>
                    <a:cubicBezTo>
                      <a:pt x="651" y="1"/>
                      <a:pt x="570" y="11"/>
                      <a:pt x="488" y="33"/>
                    </a:cubicBezTo>
                    <a:cubicBezTo>
                      <a:pt x="158" y="191"/>
                      <a:pt x="1" y="586"/>
                      <a:pt x="158" y="915"/>
                    </a:cubicBezTo>
                    <a:cubicBezTo>
                      <a:pt x="245" y="1156"/>
                      <a:pt x="474" y="1306"/>
                      <a:pt x="720" y="1306"/>
                    </a:cubicBezTo>
                    <a:cubicBezTo>
                      <a:pt x="809" y="1306"/>
                      <a:pt x="900" y="1286"/>
                      <a:pt x="988" y="1244"/>
                    </a:cubicBezTo>
                    <a:cubicBezTo>
                      <a:pt x="1369" y="1125"/>
                      <a:pt x="1475" y="744"/>
                      <a:pt x="1369" y="415"/>
                    </a:cubicBezTo>
                    <a:cubicBezTo>
                      <a:pt x="1286" y="154"/>
                      <a:pt x="1029" y="1"/>
                      <a:pt x="72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 name="Google Shape;222;p13"/>
              <p:cNvSpPr/>
              <p:nvPr/>
            </p:nvSpPr>
            <p:spPr>
              <a:xfrm rot="10800000">
                <a:off x="11732998" y="295991"/>
                <a:ext cx="97198" cy="680947"/>
              </a:xfrm>
              <a:custGeom>
                <a:avLst/>
                <a:gdLst/>
                <a:ahLst/>
                <a:cxnLst/>
                <a:rect l="l" t="t" r="r" b="b"/>
                <a:pathLst>
                  <a:path w="1041" h="7293" extrusionOk="0">
                    <a:moveTo>
                      <a:pt x="487" y="1"/>
                    </a:moveTo>
                    <a:cubicBezTo>
                      <a:pt x="211" y="1"/>
                      <a:pt x="0" y="211"/>
                      <a:pt x="0" y="488"/>
                    </a:cubicBezTo>
                    <a:lnTo>
                      <a:pt x="0" y="7293"/>
                    </a:lnTo>
                    <a:lnTo>
                      <a:pt x="1040" y="7293"/>
                    </a:lnTo>
                    <a:lnTo>
                      <a:pt x="1040" y="488"/>
                    </a:lnTo>
                    <a:cubicBezTo>
                      <a:pt x="1040" y="211"/>
                      <a:pt x="764" y="1"/>
                      <a:pt x="48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223" name="Google Shape;223;p13"/>
          <p:cNvSpPr txBox="1">
            <a:spLocks noGrp="1"/>
          </p:cNvSpPr>
          <p:nvPr>
            <p:ph type="subTitle" idx="4"/>
          </p:nvPr>
        </p:nvSpPr>
        <p:spPr>
          <a:xfrm>
            <a:off x="1428788" y="3480450"/>
            <a:ext cx="2830200" cy="5670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224" name="Google Shape;224;p13"/>
          <p:cNvSpPr txBox="1">
            <a:spLocks noGrp="1"/>
          </p:cNvSpPr>
          <p:nvPr>
            <p:ph type="title" idx="5" hasCustomPrompt="1"/>
          </p:nvPr>
        </p:nvSpPr>
        <p:spPr>
          <a:xfrm>
            <a:off x="737000" y="2876250"/>
            <a:ext cx="615600" cy="604200"/>
          </a:xfrm>
          <a:prstGeom prst="rect">
            <a:avLst/>
          </a:prstGeom>
          <a:solidFill>
            <a:schemeClr val="lt2"/>
          </a:solidFill>
        </p:spPr>
        <p:txBody>
          <a:bodyPr spcFirstLastPara="1" wrap="square" lIns="91425" tIns="91425" rIns="91425" bIns="91425" anchor="ctr" anchorCtr="0">
            <a:noAutofit/>
          </a:bodyPr>
          <a:lstStyle>
            <a:lvl1pPr lvl="0" algn="ctr" rtl="0">
              <a:lnSpc>
                <a:spcPct val="115000"/>
              </a:lnSpc>
              <a:spcBef>
                <a:spcPts val="0"/>
              </a:spcBef>
              <a:spcAft>
                <a:spcPts val="0"/>
              </a:spcAft>
              <a:buSzPts val="3000"/>
              <a:buNone/>
              <a:defRPr sz="3000"/>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225" name="Google Shape;225;p13"/>
          <p:cNvSpPr txBox="1">
            <a:spLocks noGrp="1"/>
          </p:cNvSpPr>
          <p:nvPr>
            <p:ph type="subTitle" idx="6"/>
          </p:nvPr>
        </p:nvSpPr>
        <p:spPr>
          <a:xfrm>
            <a:off x="1428800" y="2894850"/>
            <a:ext cx="2830200" cy="567000"/>
          </a:xfrm>
          <a:prstGeom prst="rect">
            <a:avLst/>
          </a:prstGeom>
          <a:noFill/>
        </p:spPr>
        <p:txBody>
          <a:bodyPr spcFirstLastPara="1" wrap="square" lIns="91425" tIns="91425" rIns="91425" bIns="91425" anchor="ctr" anchorCtr="0">
            <a:noAutofit/>
          </a:bodyPr>
          <a:lstStyle>
            <a:lvl1pPr lvl="0" rtl="0">
              <a:spcBef>
                <a:spcPts val="0"/>
              </a:spcBef>
              <a:spcAft>
                <a:spcPts val="0"/>
              </a:spcAft>
              <a:buSzPts val="2400"/>
              <a:buFont typeface="Bebas Neue"/>
              <a:buNone/>
              <a:defRPr sz="2200" b="1">
                <a:latin typeface="Sulphur Point"/>
                <a:ea typeface="Sulphur Point"/>
                <a:cs typeface="Sulphur Point"/>
                <a:sym typeface="Sulphur Point"/>
              </a:defRPr>
            </a:lvl1pPr>
            <a:lvl2pPr lvl="1" algn="ctr" rtl="0">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algn="ctr" rtl="0">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algn="ctr" rtl="0">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algn="ctr" rtl="0">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algn="ctr" rtl="0">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algn="ctr" rtl="0">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algn="ctr" rtl="0">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algn="ctr" rtl="0">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a:endParaRPr/>
          </a:p>
        </p:txBody>
      </p:sp>
      <p:sp>
        <p:nvSpPr>
          <p:cNvPr id="226" name="Google Shape;226;p13"/>
          <p:cNvSpPr txBox="1">
            <a:spLocks noGrp="1"/>
          </p:cNvSpPr>
          <p:nvPr>
            <p:ph type="subTitle" idx="7"/>
          </p:nvPr>
        </p:nvSpPr>
        <p:spPr>
          <a:xfrm>
            <a:off x="5500588" y="2045100"/>
            <a:ext cx="2830200" cy="5670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227" name="Google Shape;227;p13"/>
          <p:cNvSpPr txBox="1">
            <a:spLocks noGrp="1"/>
          </p:cNvSpPr>
          <p:nvPr>
            <p:ph type="title" idx="8" hasCustomPrompt="1"/>
          </p:nvPr>
        </p:nvSpPr>
        <p:spPr>
          <a:xfrm>
            <a:off x="4808875" y="1481700"/>
            <a:ext cx="615600" cy="563400"/>
          </a:xfrm>
          <a:prstGeom prst="rect">
            <a:avLst/>
          </a:prstGeom>
          <a:solidFill>
            <a:schemeClr val="lt2"/>
          </a:solidFill>
        </p:spPr>
        <p:txBody>
          <a:bodyPr spcFirstLastPara="1" wrap="square" lIns="91425" tIns="91425" rIns="91425" bIns="91425" anchor="ctr" anchorCtr="0">
            <a:noAutofit/>
          </a:bodyPr>
          <a:lstStyle>
            <a:lvl1pPr lvl="0" algn="ctr" rtl="0">
              <a:lnSpc>
                <a:spcPct val="115000"/>
              </a:lnSpc>
              <a:spcBef>
                <a:spcPts val="0"/>
              </a:spcBef>
              <a:spcAft>
                <a:spcPts val="0"/>
              </a:spcAft>
              <a:buSzPts val="3000"/>
              <a:buNone/>
              <a:defRPr sz="3000"/>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228" name="Google Shape;228;p13"/>
          <p:cNvSpPr txBox="1">
            <a:spLocks noGrp="1"/>
          </p:cNvSpPr>
          <p:nvPr>
            <p:ph type="subTitle" idx="9"/>
          </p:nvPr>
        </p:nvSpPr>
        <p:spPr>
          <a:xfrm>
            <a:off x="5500600" y="1481700"/>
            <a:ext cx="2830200" cy="563400"/>
          </a:xfrm>
          <a:prstGeom prst="rect">
            <a:avLst/>
          </a:prstGeom>
          <a:noFill/>
        </p:spPr>
        <p:txBody>
          <a:bodyPr spcFirstLastPara="1" wrap="square" lIns="91425" tIns="91425" rIns="91425" bIns="91425" anchor="ctr" anchorCtr="0">
            <a:noAutofit/>
          </a:bodyPr>
          <a:lstStyle>
            <a:lvl1pPr lvl="0" rtl="0">
              <a:spcBef>
                <a:spcPts val="0"/>
              </a:spcBef>
              <a:spcAft>
                <a:spcPts val="0"/>
              </a:spcAft>
              <a:buSzPts val="2400"/>
              <a:buFont typeface="Bebas Neue"/>
              <a:buNone/>
              <a:defRPr sz="2200" b="1">
                <a:latin typeface="Sulphur Point"/>
                <a:ea typeface="Sulphur Point"/>
                <a:cs typeface="Sulphur Point"/>
                <a:sym typeface="Sulphur Point"/>
              </a:defRPr>
            </a:lvl1pPr>
            <a:lvl2pPr lvl="1" algn="ctr" rtl="0">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algn="ctr" rtl="0">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algn="ctr" rtl="0">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algn="ctr" rtl="0">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algn="ctr" rtl="0">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algn="ctr" rtl="0">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algn="ctr" rtl="0">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algn="ctr" rtl="0">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a:endParaRPr/>
          </a:p>
        </p:txBody>
      </p:sp>
      <p:sp>
        <p:nvSpPr>
          <p:cNvPr id="229" name="Google Shape;229;p13"/>
          <p:cNvSpPr txBox="1">
            <a:spLocks noGrp="1"/>
          </p:cNvSpPr>
          <p:nvPr>
            <p:ph type="subTitle" idx="13"/>
          </p:nvPr>
        </p:nvSpPr>
        <p:spPr>
          <a:xfrm>
            <a:off x="5500588" y="3480450"/>
            <a:ext cx="2830200" cy="5670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230" name="Google Shape;230;p13"/>
          <p:cNvSpPr txBox="1">
            <a:spLocks noGrp="1"/>
          </p:cNvSpPr>
          <p:nvPr>
            <p:ph type="title" idx="14" hasCustomPrompt="1"/>
          </p:nvPr>
        </p:nvSpPr>
        <p:spPr>
          <a:xfrm>
            <a:off x="4808875" y="2876250"/>
            <a:ext cx="615600" cy="604200"/>
          </a:xfrm>
          <a:prstGeom prst="rect">
            <a:avLst/>
          </a:prstGeom>
          <a:solidFill>
            <a:schemeClr val="lt2"/>
          </a:solidFill>
        </p:spPr>
        <p:txBody>
          <a:bodyPr spcFirstLastPara="1" wrap="square" lIns="91425" tIns="91425" rIns="91425" bIns="91425" anchor="ctr" anchorCtr="0">
            <a:noAutofit/>
          </a:bodyPr>
          <a:lstStyle>
            <a:lvl1pPr lvl="0" algn="ctr" rtl="0">
              <a:lnSpc>
                <a:spcPct val="115000"/>
              </a:lnSpc>
              <a:spcBef>
                <a:spcPts val="0"/>
              </a:spcBef>
              <a:spcAft>
                <a:spcPts val="0"/>
              </a:spcAft>
              <a:buSzPts val="3000"/>
              <a:buNone/>
              <a:defRPr sz="3000"/>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231" name="Google Shape;231;p13"/>
          <p:cNvSpPr txBox="1">
            <a:spLocks noGrp="1"/>
          </p:cNvSpPr>
          <p:nvPr>
            <p:ph type="subTitle" idx="15"/>
          </p:nvPr>
        </p:nvSpPr>
        <p:spPr>
          <a:xfrm>
            <a:off x="5500600" y="2894850"/>
            <a:ext cx="2830200" cy="567000"/>
          </a:xfrm>
          <a:prstGeom prst="rect">
            <a:avLst/>
          </a:prstGeom>
          <a:noFill/>
        </p:spPr>
        <p:txBody>
          <a:bodyPr spcFirstLastPara="1" wrap="square" lIns="91425" tIns="91425" rIns="91425" bIns="91425" anchor="ctr" anchorCtr="0">
            <a:noAutofit/>
          </a:bodyPr>
          <a:lstStyle>
            <a:lvl1pPr lvl="0" rtl="0">
              <a:spcBef>
                <a:spcPts val="0"/>
              </a:spcBef>
              <a:spcAft>
                <a:spcPts val="0"/>
              </a:spcAft>
              <a:buSzPts val="2400"/>
              <a:buFont typeface="Bebas Neue"/>
              <a:buNone/>
              <a:defRPr sz="2200" b="1">
                <a:latin typeface="Sulphur Point"/>
                <a:ea typeface="Sulphur Point"/>
                <a:cs typeface="Sulphur Point"/>
                <a:sym typeface="Sulphur Point"/>
              </a:defRPr>
            </a:lvl1pPr>
            <a:lvl2pPr lvl="1" algn="ctr" rtl="0">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algn="ctr" rtl="0">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algn="ctr" rtl="0">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algn="ctr" rtl="0">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algn="ctr" rtl="0">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algn="ctr" rtl="0">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algn="ctr" rtl="0">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algn="ctr" rtl="0">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a:endParaRPr/>
          </a:p>
        </p:txBody>
      </p:sp>
      <p:grpSp>
        <p:nvGrpSpPr>
          <p:cNvPr id="232" name="Google Shape;232;p13"/>
          <p:cNvGrpSpPr/>
          <p:nvPr/>
        </p:nvGrpSpPr>
        <p:grpSpPr>
          <a:xfrm>
            <a:off x="164163" y="1128901"/>
            <a:ext cx="8885884" cy="3798865"/>
            <a:chOff x="164163" y="1128901"/>
            <a:chExt cx="8885884" cy="3798865"/>
          </a:xfrm>
        </p:grpSpPr>
        <p:sp>
          <p:nvSpPr>
            <p:cNvPr id="233" name="Google Shape;233;p13"/>
            <p:cNvSpPr/>
            <p:nvPr/>
          </p:nvSpPr>
          <p:spPr>
            <a:xfrm rot="9845336">
              <a:off x="8709654" y="1165396"/>
              <a:ext cx="306641" cy="289099"/>
            </a:xfrm>
            <a:custGeom>
              <a:avLst/>
              <a:gdLst/>
              <a:ahLst/>
              <a:cxnLst/>
              <a:rect l="l" t="t" r="r" b="b"/>
              <a:pathLst>
                <a:path w="1871" h="1764" extrusionOk="0">
                  <a:moveTo>
                    <a:pt x="936" y="0"/>
                  </a:moveTo>
                  <a:lnTo>
                    <a:pt x="606" y="553"/>
                  </a:lnTo>
                  <a:lnTo>
                    <a:pt x="1" y="658"/>
                  </a:lnTo>
                  <a:lnTo>
                    <a:pt x="435" y="1106"/>
                  </a:lnTo>
                  <a:lnTo>
                    <a:pt x="330" y="1764"/>
                  </a:lnTo>
                  <a:lnTo>
                    <a:pt x="936" y="1488"/>
                  </a:lnTo>
                  <a:lnTo>
                    <a:pt x="1475" y="1764"/>
                  </a:lnTo>
                  <a:lnTo>
                    <a:pt x="1370" y="1106"/>
                  </a:lnTo>
                  <a:lnTo>
                    <a:pt x="1870" y="658"/>
                  </a:lnTo>
                  <a:lnTo>
                    <a:pt x="1212" y="553"/>
                  </a:lnTo>
                  <a:lnTo>
                    <a:pt x="93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4" name="Google Shape;234;p13"/>
            <p:cNvSpPr/>
            <p:nvPr/>
          </p:nvSpPr>
          <p:spPr>
            <a:xfrm rot="-9858519">
              <a:off x="188625" y="2465811"/>
              <a:ext cx="224748" cy="211884"/>
            </a:xfrm>
            <a:custGeom>
              <a:avLst/>
              <a:gdLst/>
              <a:ahLst/>
              <a:cxnLst/>
              <a:rect l="l" t="t" r="r" b="b"/>
              <a:pathLst>
                <a:path w="1871" h="1764" extrusionOk="0">
                  <a:moveTo>
                    <a:pt x="936" y="0"/>
                  </a:moveTo>
                  <a:lnTo>
                    <a:pt x="606" y="553"/>
                  </a:lnTo>
                  <a:lnTo>
                    <a:pt x="1" y="658"/>
                  </a:lnTo>
                  <a:lnTo>
                    <a:pt x="435" y="1106"/>
                  </a:lnTo>
                  <a:lnTo>
                    <a:pt x="330" y="1764"/>
                  </a:lnTo>
                  <a:lnTo>
                    <a:pt x="936" y="1488"/>
                  </a:lnTo>
                  <a:lnTo>
                    <a:pt x="1475" y="1764"/>
                  </a:lnTo>
                  <a:lnTo>
                    <a:pt x="1370" y="1106"/>
                  </a:lnTo>
                  <a:lnTo>
                    <a:pt x="1870" y="658"/>
                  </a:lnTo>
                  <a:lnTo>
                    <a:pt x="1212" y="553"/>
                  </a:lnTo>
                  <a:lnTo>
                    <a:pt x="93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5" name="Google Shape;235;p13"/>
            <p:cNvSpPr/>
            <p:nvPr/>
          </p:nvSpPr>
          <p:spPr>
            <a:xfrm rot="1580474" flipH="1">
              <a:off x="2098018" y="4726925"/>
              <a:ext cx="181000" cy="169484"/>
            </a:xfrm>
            <a:custGeom>
              <a:avLst/>
              <a:gdLst/>
              <a:ahLst/>
              <a:cxnLst/>
              <a:rect l="l" t="t" r="r" b="b"/>
              <a:pathLst>
                <a:path w="1871" h="1752" extrusionOk="0">
                  <a:moveTo>
                    <a:pt x="936" y="1"/>
                  </a:moveTo>
                  <a:lnTo>
                    <a:pt x="659" y="606"/>
                  </a:lnTo>
                  <a:lnTo>
                    <a:pt x="1" y="659"/>
                  </a:lnTo>
                  <a:lnTo>
                    <a:pt x="501" y="1146"/>
                  </a:lnTo>
                  <a:lnTo>
                    <a:pt x="383" y="1751"/>
                  </a:lnTo>
                  <a:lnTo>
                    <a:pt x="936" y="1475"/>
                  </a:lnTo>
                  <a:lnTo>
                    <a:pt x="1541" y="1751"/>
                  </a:lnTo>
                  <a:lnTo>
                    <a:pt x="1423" y="1146"/>
                  </a:lnTo>
                  <a:lnTo>
                    <a:pt x="1870" y="659"/>
                  </a:lnTo>
                  <a:lnTo>
                    <a:pt x="1212" y="606"/>
                  </a:lnTo>
                  <a:lnTo>
                    <a:pt x="93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 name="Google Shape;236;p13"/>
            <p:cNvSpPr/>
            <p:nvPr/>
          </p:nvSpPr>
          <p:spPr>
            <a:xfrm rot="-1580474">
              <a:off x="8509718" y="3142950"/>
              <a:ext cx="181000" cy="169484"/>
            </a:xfrm>
            <a:custGeom>
              <a:avLst/>
              <a:gdLst/>
              <a:ahLst/>
              <a:cxnLst/>
              <a:rect l="l" t="t" r="r" b="b"/>
              <a:pathLst>
                <a:path w="1871" h="1752" extrusionOk="0">
                  <a:moveTo>
                    <a:pt x="936" y="1"/>
                  </a:moveTo>
                  <a:lnTo>
                    <a:pt x="659" y="606"/>
                  </a:lnTo>
                  <a:lnTo>
                    <a:pt x="1" y="659"/>
                  </a:lnTo>
                  <a:lnTo>
                    <a:pt x="501" y="1146"/>
                  </a:lnTo>
                  <a:lnTo>
                    <a:pt x="383" y="1751"/>
                  </a:lnTo>
                  <a:lnTo>
                    <a:pt x="936" y="1475"/>
                  </a:lnTo>
                  <a:lnTo>
                    <a:pt x="1541" y="1751"/>
                  </a:lnTo>
                  <a:lnTo>
                    <a:pt x="1423" y="1146"/>
                  </a:lnTo>
                  <a:lnTo>
                    <a:pt x="1870" y="659"/>
                  </a:lnTo>
                  <a:lnTo>
                    <a:pt x="1212" y="606"/>
                  </a:lnTo>
                  <a:lnTo>
                    <a:pt x="93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37" name="Google Shape;237;p13"/>
          <p:cNvGrpSpPr/>
          <p:nvPr/>
        </p:nvGrpSpPr>
        <p:grpSpPr>
          <a:xfrm rot="-9985474">
            <a:off x="159283" y="959344"/>
            <a:ext cx="416311" cy="571027"/>
            <a:chOff x="3905600" y="1099000"/>
            <a:chExt cx="722772" cy="991380"/>
          </a:xfrm>
        </p:grpSpPr>
        <p:sp>
          <p:nvSpPr>
            <p:cNvPr id="238" name="Google Shape;238;p13"/>
            <p:cNvSpPr/>
            <p:nvPr/>
          </p:nvSpPr>
          <p:spPr>
            <a:xfrm>
              <a:off x="3905600" y="1099000"/>
              <a:ext cx="640175" cy="732547"/>
            </a:xfrm>
            <a:custGeom>
              <a:avLst/>
              <a:gdLst/>
              <a:ahLst/>
              <a:cxnLst/>
              <a:rect l="l" t="t" r="r" b="b"/>
              <a:pathLst>
                <a:path w="3015" h="3450" extrusionOk="0">
                  <a:moveTo>
                    <a:pt x="2738" y="3186"/>
                  </a:moveTo>
                  <a:cubicBezTo>
                    <a:pt x="3014" y="2581"/>
                    <a:pt x="2909" y="2028"/>
                    <a:pt x="2633" y="1594"/>
                  </a:cubicBezTo>
                  <a:cubicBezTo>
                    <a:pt x="2580" y="1923"/>
                    <a:pt x="2527" y="2199"/>
                    <a:pt x="2462" y="2252"/>
                  </a:cubicBezTo>
                  <a:cubicBezTo>
                    <a:pt x="2527" y="2081"/>
                    <a:pt x="2527" y="1751"/>
                    <a:pt x="2580" y="1422"/>
                  </a:cubicBezTo>
                  <a:cubicBezTo>
                    <a:pt x="2462" y="1264"/>
                    <a:pt x="2356" y="1146"/>
                    <a:pt x="2198" y="988"/>
                  </a:cubicBezTo>
                  <a:cubicBezTo>
                    <a:pt x="2198" y="1370"/>
                    <a:pt x="2198" y="1646"/>
                    <a:pt x="2133" y="1751"/>
                  </a:cubicBezTo>
                  <a:cubicBezTo>
                    <a:pt x="2133" y="1594"/>
                    <a:pt x="2133" y="1264"/>
                    <a:pt x="2080" y="883"/>
                  </a:cubicBezTo>
                  <a:cubicBezTo>
                    <a:pt x="1869" y="712"/>
                    <a:pt x="1646" y="554"/>
                    <a:pt x="1422" y="435"/>
                  </a:cubicBezTo>
                  <a:cubicBezTo>
                    <a:pt x="1422" y="764"/>
                    <a:pt x="1474" y="988"/>
                    <a:pt x="1422" y="1093"/>
                  </a:cubicBezTo>
                  <a:cubicBezTo>
                    <a:pt x="1422" y="935"/>
                    <a:pt x="1369" y="659"/>
                    <a:pt x="1317" y="383"/>
                  </a:cubicBezTo>
                  <a:cubicBezTo>
                    <a:pt x="711" y="106"/>
                    <a:pt x="224" y="1"/>
                    <a:pt x="106" y="54"/>
                  </a:cubicBezTo>
                  <a:cubicBezTo>
                    <a:pt x="0" y="159"/>
                    <a:pt x="0" y="330"/>
                    <a:pt x="53" y="659"/>
                  </a:cubicBezTo>
                  <a:cubicBezTo>
                    <a:pt x="329" y="712"/>
                    <a:pt x="553" y="764"/>
                    <a:pt x="658" y="817"/>
                  </a:cubicBezTo>
                  <a:cubicBezTo>
                    <a:pt x="606" y="817"/>
                    <a:pt x="382" y="764"/>
                    <a:pt x="106" y="712"/>
                  </a:cubicBezTo>
                  <a:cubicBezTo>
                    <a:pt x="158" y="1041"/>
                    <a:pt x="277" y="1370"/>
                    <a:pt x="435" y="1699"/>
                  </a:cubicBezTo>
                  <a:cubicBezTo>
                    <a:pt x="882" y="1751"/>
                    <a:pt x="1369" y="1751"/>
                    <a:pt x="1540" y="1751"/>
                  </a:cubicBezTo>
                  <a:cubicBezTo>
                    <a:pt x="1422" y="1751"/>
                    <a:pt x="987" y="1804"/>
                    <a:pt x="487" y="1870"/>
                  </a:cubicBezTo>
                  <a:cubicBezTo>
                    <a:pt x="606" y="2028"/>
                    <a:pt x="711" y="2199"/>
                    <a:pt x="882" y="2410"/>
                  </a:cubicBezTo>
                  <a:cubicBezTo>
                    <a:pt x="1317" y="2462"/>
                    <a:pt x="1869" y="2462"/>
                    <a:pt x="2080" y="2462"/>
                  </a:cubicBezTo>
                  <a:cubicBezTo>
                    <a:pt x="1975" y="2462"/>
                    <a:pt x="1474" y="2528"/>
                    <a:pt x="987" y="2581"/>
                  </a:cubicBezTo>
                  <a:cubicBezTo>
                    <a:pt x="1422" y="3068"/>
                    <a:pt x="2027" y="3449"/>
                    <a:pt x="2738" y="3186"/>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 name="Google Shape;239;p13"/>
            <p:cNvSpPr/>
            <p:nvPr/>
          </p:nvSpPr>
          <p:spPr>
            <a:xfrm>
              <a:off x="4023019" y="1194124"/>
              <a:ext cx="605353" cy="896255"/>
            </a:xfrm>
            <a:custGeom>
              <a:avLst/>
              <a:gdLst/>
              <a:ahLst/>
              <a:cxnLst/>
              <a:rect l="l" t="t" r="r" b="b"/>
              <a:pathLst>
                <a:path w="2851" h="4221" extrusionOk="0">
                  <a:moveTo>
                    <a:pt x="7" y="0"/>
                  </a:moveTo>
                  <a:cubicBezTo>
                    <a:pt x="0" y="0"/>
                    <a:pt x="0" y="14"/>
                    <a:pt x="0" y="40"/>
                  </a:cubicBezTo>
                  <a:cubicBezTo>
                    <a:pt x="53" y="158"/>
                    <a:pt x="105" y="211"/>
                    <a:pt x="158" y="264"/>
                  </a:cubicBezTo>
                  <a:cubicBezTo>
                    <a:pt x="764" y="698"/>
                    <a:pt x="1198" y="1303"/>
                    <a:pt x="1580" y="1856"/>
                  </a:cubicBezTo>
                  <a:cubicBezTo>
                    <a:pt x="2080" y="2567"/>
                    <a:pt x="2356" y="3331"/>
                    <a:pt x="2514" y="3883"/>
                  </a:cubicBezTo>
                  <a:cubicBezTo>
                    <a:pt x="2561" y="4036"/>
                    <a:pt x="2829" y="4221"/>
                    <a:pt x="2848" y="4221"/>
                  </a:cubicBezTo>
                  <a:cubicBezTo>
                    <a:pt x="2850" y="4221"/>
                    <a:pt x="2849" y="4218"/>
                    <a:pt x="2843" y="4212"/>
                  </a:cubicBezTo>
                  <a:cubicBezTo>
                    <a:pt x="2738" y="3607"/>
                    <a:pt x="2185" y="2620"/>
                    <a:pt x="1698" y="1856"/>
                  </a:cubicBezTo>
                  <a:cubicBezTo>
                    <a:pt x="1251" y="1198"/>
                    <a:pt x="711" y="540"/>
                    <a:pt x="53" y="40"/>
                  </a:cubicBezTo>
                  <a:cubicBezTo>
                    <a:pt x="26" y="14"/>
                    <a:pt x="13" y="0"/>
                    <a:pt x="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hanks">
  <p:cSld name="CUSTOM_3">
    <p:spTree>
      <p:nvGrpSpPr>
        <p:cNvPr id="1" name="Shape 652"/>
        <p:cNvGrpSpPr/>
        <p:nvPr/>
      </p:nvGrpSpPr>
      <p:grpSpPr>
        <a:xfrm>
          <a:off x="0" y="0"/>
          <a:ext cx="0" cy="0"/>
          <a:chOff x="0" y="0"/>
          <a:chExt cx="0" cy="0"/>
        </a:xfrm>
      </p:grpSpPr>
      <p:sp>
        <p:nvSpPr>
          <p:cNvPr id="653" name="Google Shape;653;p26"/>
          <p:cNvSpPr txBox="1">
            <a:spLocks noGrp="1"/>
          </p:cNvSpPr>
          <p:nvPr>
            <p:ph type="title"/>
          </p:nvPr>
        </p:nvSpPr>
        <p:spPr>
          <a:xfrm>
            <a:off x="2198225" y="724075"/>
            <a:ext cx="3809700" cy="1124700"/>
          </a:xfrm>
          <a:prstGeom prst="rect">
            <a:avLst/>
          </a:prstGeom>
        </p:spPr>
        <p:txBody>
          <a:bodyPr spcFirstLastPara="1" wrap="square" lIns="91425" tIns="91425" rIns="91425" bIns="91425" anchor="t" anchorCtr="0">
            <a:noAutofit/>
          </a:bodyPr>
          <a:lstStyle>
            <a:lvl1pPr lvl="0" rtl="0">
              <a:spcBef>
                <a:spcPts val="0"/>
              </a:spcBef>
              <a:spcAft>
                <a:spcPts val="0"/>
              </a:spcAft>
              <a:buSzPts val="3000"/>
              <a:buNone/>
              <a:defRPr sz="7500"/>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sp>
        <p:nvSpPr>
          <p:cNvPr id="654" name="Google Shape;654;p26"/>
          <p:cNvSpPr txBox="1">
            <a:spLocks noGrp="1"/>
          </p:cNvSpPr>
          <p:nvPr>
            <p:ph type="subTitle" idx="1"/>
          </p:nvPr>
        </p:nvSpPr>
        <p:spPr>
          <a:xfrm>
            <a:off x="2198225" y="2070778"/>
            <a:ext cx="3809700" cy="1200300"/>
          </a:xfrm>
          <a:prstGeom prst="rect">
            <a:avLst/>
          </a:prstGeom>
        </p:spPr>
        <p:txBody>
          <a:bodyPr spcFirstLastPara="1" wrap="square" lIns="91425" tIns="91425" rIns="91425" bIns="91425" anchor="ctr" anchorCtr="0">
            <a:noAutofit/>
          </a:bodyPr>
          <a:lstStyle>
            <a:lvl1pPr lvl="0" rtl="0">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655" name="Google Shape;655;p26"/>
          <p:cNvSpPr txBox="1"/>
          <p:nvPr/>
        </p:nvSpPr>
        <p:spPr>
          <a:xfrm>
            <a:off x="2198225" y="3398700"/>
            <a:ext cx="3809700" cy="8358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300"/>
              </a:spcBef>
              <a:spcAft>
                <a:spcPts val="0"/>
              </a:spcAft>
              <a:buNone/>
            </a:pPr>
            <a:r>
              <a:rPr lang="en" sz="1200">
                <a:solidFill>
                  <a:schemeClr val="accent5"/>
                </a:solidFill>
                <a:latin typeface="Lexend"/>
                <a:ea typeface="Lexend"/>
                <a:cs typeface="Lexend"/>
                <a:sym typeface="Lexend"/>
              </a:rPr>
              <a:t>CREDITS: This presentation template was created by </a:t>
            </a:r>
            <a:r>
              <a:rPr lang="en" sz="1200" u="sng">
                <a:solidFill>
                  <a:schemeClr val="accent5"/>
                </a:solidFill>
                <a:latin typeface="Lexend"/>
                <a:ea typeface="Lexend"/>
                <a:cs typeface="Lexend"/>
                <a:sym typeface="Lexend"/>
                <a:hlinkClick r:id="rId2">
                  <a:extLst>
                    <a:ext uri="{A12FA001-AC4F-418D-AE19-62706E023703}">
                      <ahyp:hlinkClr xmlns:ahyp="http://schemas.microsoft.com/office/drawing/2018/hyperlinkcolor" val="tx"/>
                    </a:ext>
                  </a:extLst>
                </a:hlinkClick>
              </a:rPr>
              <a:t>Slidesgo</a:t>
            </a:r>
            <a:r>
              <a:rPr lang="en" sz="1200">
                <a:solidFill>
                  <a:schemeClr val="accent5"/>
                </a:solidFill>
                <a:latin typeface="Lexend"/>
                <a:ea typeface="Lexend"/>
                <a:cs typeface="Lexend"/>
                <a:sym typeface="Lexend"/>
              </a:rPr>
              <a:t>, and includes icons by </a:t>
            </a:r>
            <a:r>
              <a:rPr lang="en" sz="1200" u="sng">
                <a:solidFill>
                  <a:schemeClr val="accent5"/>
                </a:solidFill>
                <a:latin typeface="Lexend"/>
                <a:ea typeface="Lexend"/>
                <a:cs typeface="Lexend"/>
                <a:sym typeface="Lexend"/>
                <a:hlinkClick r:id="rId3">
                  <a:extLst>
                    <a:ext uri="{A12FA001-AC4F-418D-AE19-62706E023703}">
                      <ahyp:hlinkClr xmlns:ahyp="http://schemas.microsoft.com/office/drawing/2018/hyperlinkcolor" val="tx"/>
                    </a:ext>
                  </a:extLst>
                </a:hlinkClick>
              </a:rPr>
              <a:t>Flaticon</a:t>
            </a:r>
            <a:r>
              <a:rPr lang="en" sz="1200">
                <a:solidFill>
                  <a:schemeClr val="accent5"/>
                </a:solidFill>
                <a:latin typeface="Lexend"/>
                <a:ea typeface="Lexend"/>
                <a:cs typeface="Lexend"/>
                <a:sym typeface="Lexend"/>
              </a:rPr>
              <a:t>, and infographics &amp; images by </a:t>
            </a:r>
            <a:r>
              <a:rPr lang="en" sz="1200" u="sng">
                <a:solidFill>
                  <a:schemeClr val="accent5"/>
                </a:solidFill>
                <a:latin typeface="Lexend"/>
                <a:ea typeface="Lexend"/>
                <a:cs typeface="Lexend"/>
                <a:sym typeface="Lexend"/>
                <a:hlinkClick r:id="rId4">
                  <a:extLst>
                    <a:ext uri="{A12FA001-AC4F-418D-AE19-62706E023703}">
                      <ahyp:hlinkClr xmlns:ahyp="http://schemas.microsoft.com/office/drawing/2018/hyperlinkcolor" val="tx"/>
                    </a:ext>
                  </a:extLst>
                </a:hlinkClick>
              </a:rPr>
              <a:t>Freepik</a:t>
            </a:r>
            <a:r>
              <a:rPr lang="en" sz="1200" u="sng">
                <a:solidFill>
                  <a:schemeClr val="accent5"/>
                </a:solidFill>
                <a:latin typeface="Lexend"/>
                <a:ea typeface="Lexend"/>
                <a:cs typeface="Lexend"/>
                <a:sym typeface="Lexend"/>
              </a:rPr>
              <a:t> </a:t>
            </a:r>
            <a:endParaRPr sz="1200" u="sng">
              <a:solidFill>
                <a:schemeClr val="accent5"/>
              </a:solidFill>
              <a:latin typeface="Lexend"/>
              <a:ea typeface="Lexend"/>
              <a:cs typeface="Lexend"/>
              <a:sym typeface="Lexen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ackground">
  <p:cSld name="CUSTOM_9">
    <p:spTree>
      <p:nvGrpSpPr>
        <p:cNvPr id="1" name="Shape 656"/>
        <p:cNvGrpSpPr/>
        <p:nvPr/>
      </p:nvGrpSpPr>
      <p:grpSpPr>
        <a:xfrm>
          <a:off x="0" y="0"/>
          <a:ext cx="0" cy="0"/>
          <a:chOff x="0" y="0"/>
          <a:chExt cx="0" cy="0"/>
        </a:xfrm>
      </p:grpSpPr>
      <p:grpSp>
        <p:nvGrpSpPr>
          <p:cNvPr id="657" name="Google Shape;657;p27"/>
          <p:cNvGrpSpPr/>
          <p:nvPr/>
        </p:nvGrpSpPr>
        <p:grpSpPr>
          <a:xfrm rot="10800000">
            <a:off x="-466224" y="3866211"/>
            <a:ext cx="10076444" cy="1484723"/>
            <a:chOff x="-388286" y="-130264"/>
            <a:chExt cx="10076444" cy="1484723"/>
          </a:xfrm>
        </p:grpSpPr>
        <p:grpSp>
          <p:nvGrpSpPr>
            <p:cNvPr id="658" name="Google Shape;658;p27"/>
            <p:cNvGrpSpPr/>
            <p:nvPr/>
          </p:nvGrpSpPr>
          <p:grpSpPr>
            <a:xfrm rot="1050326" flipH="1">
              <a:off x="-228591" y="3"/>
              <a:ext cx="1054629" cy="1224189"/>
              <a:chOff x="10985756" y="295991"/>
              <a:chExt cx="1054616" cy="1224174"/>
            </a:xfrm>
          </p:grpSpPr>
          <p:sp>
            <p:nvSpPr>
              <p:cNvPr id="659" name="Google Shape;659;p27"/>
              <p:cNvSpPr/>
              <p:nvPr/>
            </p:nvSpPr>
            <p:spPr>
              <a:xfrm rot="10800000">
                <a:off x="10985756" y="936229"/>
                <a:ext cx="465916" cy="583936"/>
              </a:xfrm>
              <a:custGeom>
                <a:avLst/>
                <a:gdLst/>
                <a:ahLst/>
                <a:cxnLst/>
                <a:rect l="l" t="t" r="r" b="b"/>
                <a:pathLst>
                  <a:path w="4990" h="6254" extrusionOk="0">
                    <a:moveTo>
                      <a:pt x="2251" y="1"/>
                    </a:moveTo>
                    <a:lnTo>
                      <a:pt x="0" y="2739"/>
                    </a:lnTo>
                    <a:lnTo>
                      <a:pt x="1475" y="6082"/>
                    </a:lnTo>
                    <a:lnTo>
                      <a:pt x="4989" y="6253"/>
                    </a:lnTo>
                    <a:lnTo>
                      <a:pt x="225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0" name="Google Shape;660;p27"/>
              <p:cNvSpPr/>
              <p:nvPr/>
            </p:nvSpPr>
            <p:spPr>
              <a:xfrm rot="10800000">
                <a:off x="11621234" y="758919"/>
                <a:ext cx="419138" cy="340054"/>
              </a:xfrm>
              <a:custGeom>
                <a:avLst/>
                <a:gdLst/>
                <a:ahLst/>
                <a:cxnLst/>
                <a:rect l="l" t="t" r="r" b="b"/>
                <a:pathLst>
                  <a:path w="4489" h="3642" extrusionOk="0">
                    <a:moveTo>
                      <a:pt x="2644" y="1"/>
                    </a:moveTo>
                    <a:cubicBezTo>
                      <a:pt x="2419" y="1"/>
                      <a:pt x="2191" y="48"/>
                      <a:pt x="1975" y="149"/>
                    </a:cubicBezTo>
                    <a:lnTo>
                      <a:pt x="1198" y="479"/>
                    </a:lnTo>
                    <a:cubicBezTo>
                      <a:pt x="382" y="860"/>
                      <a:pt x="0" y="1847"/>
                      <a:pt x="330" y="2677"/>
                    </a:cubicBezTo>
                    <a:cubicBezTo>
                      <a:pt x="610" y="3276"/>
                      <a:pt x="1218" y="3642"/>
                      <a:pt x="1844" y="3642"/>
                    </a:cubicBezTo>
                    <a:cubicBezTo>
                      <a:pt x="2070" y="3642"/>
                      <a:pt x="2298" y="3594"/>
                      <a:pt x="2515" y="3493"/>
                    </a:cubicBezTo>
                    <a:lnTo>
                      <a:pt x="3291" y="3164"/>
                    </a:lnTo>
                    <a:cubicBezTo>
                      <a:pt x="4107" y="2782"/>
                      <a:pt x="4489" y="1847"/>
                      <a:pt x="4160" y="979"/>
                    </a:cubicBezTo>
                    <a:cubicBezTo>
                      <a:pt x="3879" y="369"/>
                      <a:pt x="3271" y="1"/>
                      <a:pt x="264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1" name="Google Shape;661;p27"/>
              <p:cNvSpPr/>
              <p:nvPr/>
            </p:nvSpPr>
            <p:spPr>
              <a:xfrm rot="10800000">
                <a:off x="11446631" y="295991"/>
                <a:ext cx="97198" cy="680947"/>
              </a:xfrm>
              <a:custGeom>
                <a:avLst/>
                <a:gdLst/>
                <a:ahLst/>
                <a:cxnLst/>
                <a:rect l="l" t="t" r="r" b="b"/>
                <a:pathLst>
                  <a:path w="1041" h="7293" extrusionOk="0">
                    <a:moveTo>
                      <a:pt x="487" y="1"/>
                    </a:moveTo>
                    <a:cubicBezTo>
                      <a:pt x="224" y="1"/>
                      <a:pt x="0" y="211"/>
                      <a:pt x="0" y="488"/>
                    </a:cubicBezTo>
                    <a:lnTo>
                      <a:pt x="0" y="7293"/>
                    </a:lnTo>
                    <a:lnTo>
                      <a:pt x="1040" y="7293"/>
                    </a:lnTo>
                    <a:lnTo>
                      <a:pt x="1040" y="488"/>
                    </a:lnTo>
                    <a:cubicBezTo>
                      <a:pt x="1040" y="211"/>
                      <a:pt x="816" y="1"/>
                      <a:pt x="487" y="1"/>
                    </a:cubicBezTo>
                    <a:close/>
                  </a:path>
                </a:pathLst>
              </a:custGeom>
              <a:solidFill>
                <a:srgbClr val="000000">
                  <a:alpha val="427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2" name="Google Shape;662;p27"/>
              <p:cNvSpPr/>
              <p:nvPr/>
            </p:nvSpPr>
            <p:spPr>
              <a:xfrm rot="10800000">
                <a:off x="11231601" y="721198"/>
                <a:ext cx="737530" cy="616896"/>
              </a:xfrm>
              <a:custGeom>
                <a:avLst/>
                <a:gdLst/>
                <a:ahLst/>
                <a:cxnLst/>
                <a:rect l="l" t="t" r="r" b="b"/>
                <a:pathLst>
                  <a:path w="7899" h="6607" extrusionOk="0">
                    <a:moveTo>
                      <a:pt x="5193" y="1"/>
                    </a:moveTo>
                    <a:cubicBezTo>
                      <a:pt x="4945" y="1"/>
                      <a:pt x="4676" y="58"/>
                      <a:pt x="4384" y="183"/>
                    </a:cubicBezTo>
                    <a:lnTo>
                      <a:pt x="1370" y="1499"/>
                    </a:lnTo>
                    <a:cubicBezTo>
                      <a:pt x="1" y="2105"/>
                      <a:pt x="383" y="3263"/>
                      <a:pt x="988" y="4632"/>
                    </a:cubicBezTo>
                    <a:cubicBezTo>
                      <a:pt x="1476" y="5692"/>
                      <a:pt x="1929" y="6607"/>
                      <a:pt x="2802" y="6607"/>
                    </a:cubicBezTo>
                    <a:cubicBezTo>
                      <a:pt x="3013" y="6607"/>
                      <a:pt x="3249" y="6553"/>
                      <a:pt x="3515" y="6435"/>
                    </a:cubicBezTo>
                    <a:lnTo>
                      <a:pt x="6530" y="5119"/>
                    </a:lnTo>
                    <a:cubicBezTo>
                      <a:pt x="7899" y="4527"/>
                      <a:pt x="7793" y="3263"/>
                      <a:pt x="7240" y="1894"/>
                    </a:cubicBezTo>
                    <a:cubicBezTo>
                      <a:pt x="6763" y="804"/>
                      <a:pt x="6121" y="1"/>
                      <a:pt x="519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3" name="Google Shape;663;p27"/>
              <p:cNvSpPr/>
              <p:nvPr/>
            </p:nvSpPr>
            <p:spPr>
              <a:xfrm rot="10800000">
                <a:off x="11307790" y="706445"/>
                <a:ext cx="410548" cy="629314"/>
              </a:xfrm>
              <a:custGeom>
                <a:avLst/>
                <a:gdLst/>
                <a:ahLst/>
                <a:cxnLst/>
                <a:rect l="l" t="t" r="r" b="b"/>
                <a:pathLst>
                  <a:path w="4397" h="6740" extrusionOk="0">
                    <a:moveTo>
                      <a:pt x="0" y="0"/>
                    </a:moveTo>
                    <a:lnTo>
                      <a:pt x="2909" y="6740"/>
                    </a:lnTo>
                    <a:lnTo>
                      <a:pt x="4396" y="3567"/>
                    </a:lnTo>
                    <a:lnTo>
                      <a:pt x="3291" y="1093"/>
                    </a:lnTo>
                    <a:lnTo>
                      <a:pt x="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4" name="Google Shape;664;p27"/>
              <p:cNvSpPr/>
              <p:nvPr/>
            </p:nvSpPr>
            <p:spPr>
              <a:xfrm rot="10800000">
                <a:off x="11057091" y="731002"/>
                <a:ext cx="358914" cy="379829"/>
              </a:xfrm>
              <a:custGeom>
                <a:avLst/>
                <a:gdLst/>
                <a:ahLst/>
                <a:cxnLst/>
                <a:rect l="l" t="t" r="r" b="b"/>
                <a:pathLst>
                  <a:path w="3844" h="4068" extrusionOk="0">
                    <a:moveTo>
                      <a:pt x="2080" y="0"/>
                    </a:moveTo>
                    <a:lnTo>
                      <a:pt x="0" y="935"/>
                    </a:lnTo>
                    <a:lnTo>
                      <a:pt x="764" y="4067"/>
                    </a:lnTo>
                    <a:lnTo>
                      <a:pt x="3844" y="2685"/>
                    </a:lnTo>
                    <a:lnTo>
                      <a:pt x="208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5" name="Google Shape;665;p27"/>
              <p:cNvSpPr/>
              <p:nvPr/>
            </p:nvSpPr>
            <p:spPr>
              <a:xfrm rot="10800000">
                <a:off x="11272123" y="1136601"/>
                <a:ext cx="359008" cy="378615"/>
              </a:xfrm>
              <a:custGeom>
                <a:avLst/>
                <a:gdLst/>
                <a:ahLst/>
                <a:cxnLst/>
                <a:rect l="l" t="t" r="r" b="b"/>
                <a:pathLst>
                  <a:path w="3845" h="4055" extrusionOk="0">
                    <a:moveTo>
                      <a:pt x="3068" y="1"/>
                    </a:moveTo>
                    <a:lnTo>
                      <a:pt x="1" y="1369"/>
                    </a:lnTo>
                    <a:lnTo>
                      <a:pt x="1751" y="4055"/>
                    </a:lnTo>
                    <a:lnTo>
                      <a:pt x="3844" y="3186"/>
                    </a:lnTo>
                    <a:lnTo>
                      <a:pt x="3068"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6" name="Google Shape;666;p27"/>
              <p:cNvSpPr/>
              <p:nvPr/>
            </p:nvSpPr>
            <p:spPr>
              <a:xfrm rot="10800000">
                <a:off x="11184915" y="944726"/>
                <a:ext cx="313443" cy="396636"/>
              </a:xfrm>
              <a:custGeom>
                <a:avLst/>
                <a:gdLst/>
                <a:ahLst/>
                <a:cxnLst/>
                <a:rect l="l" t="t" r="r" b="b"/>
                <a:pathLst>
                  <a:path w="3357" h="4248" extrusionOk="0">
                    <a:moveTo>
                      <a:pt x="1081" y="0"/>
                    </a:moveTo>
                    <a:cubicBezTo>
                      <a:pt x="975" y="0"/>
                      <a:pt x="873" y="20"/>
                      <a:pt x="777" y="60"/>
                    </a:cubicBezTo>
                    <a:cubicBezTo>
                      <a:pt x="119" y="389"/>
                      <a:pt x="0" y="1534"/>
                      <a:pt x="500" y="2640"/>
                    </a:cubicBezTo>
                    <a:cubicBezTo>
                      <a:pt x="906" y="3595"/>
                      <a:pt x="1624" y="4248"/>
                      <a:pt x="2232" y="4248"/>
                    </a:cubicBezTo>
                    <a:cubicBezTo>
                      <a:pt x="2354" y="4248"/>
                      <a:pt x="2471" y="4222"/>
                      <a:pt x="2580" y="4167"/>
                    </a:cubicBezTo>
                    <a:cubicBezTo>
                      <a:pt x="3238" y="3904"/>
                      <a:pt x="3357" y="2745"/>
                      <a:pt x="2857" y="1600"/>
                    </a:cubicBezTo>
                    <a:cubicBezTo>
                      <a:pt x="2441" y="657"/>
                      <a:pt x="1699" y="0"/>
                      <a:pt x="108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7" name="Google Shape;667;p27"/>
              <p:cNvSpPr/>
              <p:nvPr/>
            </p:nvSpPr>
            <p:spPr>
              <a:xfrm rot="10800000">
                <a:off x="11215633" y="983287"/>
                <a:ext cx="252006" cy="316151"/>
              </a:xfrm>
              <a:custGeom>
                <a:avLst/>
                <a:gdLst/>
                <a:ahLst/>
                <a:cxnLst/>
                <a:rect l="l" t="t" r="r" b="b"/>
                <a:pathLst>
                  <a:path w="2699" h="3386" extrusionOk="0">
                    <a:moveTo>
                      <a:pt x="857" y="0"/>
                    </a:moveTo>
                    <a:cubicBezTo>
                      <a:pt x="771" y="0"/>
                      <a:pt x="687" y="15"/>
                      <a:pt x="606" y="46"/>
                    </a:cubicBezTo>
                    <a:cubicBezTo>
                      <a:pt x="119" y="269"/>
                      <a:pt x="0" y="1204"/>
                      <a:pt x="395" y="2073"/>
                    </a:cubicBezTo>
                    <a:cubicBezTo>
                      <a:pt x="720" y="2867"/>
                      <a:pt x="1320" y="3386"/>
                      <a:pt x="1800" y="3386"/>
                    </a:cubicBezTo>
                    <a:cubicBezTo>
                      <a:pt x="1885" y="3386"/>
                      <a:pt x="1966" y="3370"/>
                      <a:pt x="2041" y="3336"/>
                    </a:cubicBezTo>
                    <a:cubicBezTo>
                      <a:pt x="2580" y="3060"/>
                      <a:pt x="2699" y="2191"/>
                      <a:pt x="2304" y="1257"/>
                    </a:cubicBezTo>
                    <a:cubicBezTo>
                      <a:pt x="1933" y="504"/>
                      <a:pt x="1360" y="0"/>
                      <a:pt x="85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8" name="Google Shape;668;p27"/>
              <p:cNvSpPr/>
              <p:nvPr/>
            </p:nvSpPr>
            <p:spPr>
              <a:xfrm rot="10800000">
                <a:off x="11656808" y="831935"/>
                <a:ext cx="245937" cy="215778"/>
              </a:xfrm>
              <a:custGeom>
                <a:avLst/>
                <a:gdLst/>
                <a:ahLst/>
                <a:cxnLst/>
                <a:rect l="l" t="t" r="r" b="b"/>
                <a:pathLst>
                  <a:path w="2634" h="2311" extrusionOk="0">
                    <a:moveTo>
                      <a:pt x="1336" y="1"/>
                    </a:moveTo>
                    <a:cubicBezTo>
                      <a:pt x="1187" y="1"/>
                      <a:pt x="1033" y="32"/>
                      <a:pt x="883" y="101"/>
                    </a:cubicBezTo>
                    <a:cubicBezTo>
                      <a:pt x="277" y="311"/>
                      <a:pt x="1" y="969"/>
                      <a:pt x="277" y="1575"/>
                    </a:cubicBezTo>
                    <a:cubicBezTo>
                      <a:pt x="449" y="2039"/>
                      <a:pt x="876" y="2310"/>
                      <a:pt x="1339" y="2310"/>
                    </a:cubicBezTo>
                    <a:cubicBezTo>
                      <a:pt x="1480" y="2310"/>
                      <a:pt x="1623" y="2285"/>
                      <a:pt x="1765" y="2233"/>
                    </a:cubicBezTo>
                    <a:cubicBezTo>
                      <a:pt x="2357" y="1957"/>
                      <a:pt x="2633" y="1298"/>
                      <a:pt x="2357" y="693"/>
                    </a:cubicBezTo>
                    <a:cubicBezTo>
                      <a:pt x="2199" y="287"/>
                      <a:pt x="1787" y="1"/>
                      <a:pt x="1336" y="1"/>
                    </a:cubicBezTo>
                    <a:close/>
                  </a:path>
                </a:pathLst>
              </a:custGeom>
              <a:solidFill>
                <a:srgbClr val="22222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9" name="Google Shape;669;p27"/>
              <p:cNvSpPr/>
              <p:nvPr/>
            </p:nvSpPr>
            <p:spPr>
              <a:xfrm rot="10800000">
                <a:off x="11713390" y="878900"/>
                <a:ext cx="137721" cy="121941"/>
              </a:xfrm>
              <a:custGeom>
                <a:avLst/>
                <a:gdLst/>
                <a:ahLst/>
                <a:cxnLst/>
                <a:rect l="l" t="t" r="r" b="b"/>
                <a:pathLst>
                  <a:path w="1475" h="1306" extrusionOk="0">
                    <a:moveTo>
                      <a:pt x="729" y="1"/>
                    </a:moveTo>
                    <a:cubicBezTo>
                      <a:pt x="651" y="1"/>
                      <a:pt x="570" y="11"/>
                      <a:pt x="488" y="33"/>
                    </a:cubicBezTo>
                    <a:cubicBezTo>
                      <a:pt x="158" y="191"/>
                      <a:pt x="1" y="586"/>
                      <a:pt x="158" y="915"/>
                    </a:cubicBezTo>
                    <a:cubicBezTo>
                      <a:pt x="245" y="1156"/>
                      <a:pt x="474" y="1306"/>
                      <a:pt x="720" y="1306"/>
                    </a:cubicBezTo>
                    <a:cubicBezTo>
                      <a:pt x="809" y="1306"/>
                      <a:pt x="900" y="1286"/>
                      <a:pt x="988" y="1244"/>
                    </a:cubicBezTo>
                    <a:cubicBezTo>
                      <a:pt x="1369" y="1125"/>
                      <a:pt x="1475" y="744"/>
                      <a:pt x="1369" y="415"/>
                    </a:cubicBezTo>
                    <a:cubicBezTo>
                      <a:pt x="1286" y="154"/>
                      <a:pt x="1029" y="1"/>
                      <a:pt x="72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0" name="Google Shape;670;p27"/>
              <p:cNvSpPr/>
              <p:nvPr/>
            </p:nvSpPr>
            <p:spPr>
              <a:xfrm rot="10800000">
                <a:off x="11732998" y="295991"/>
                <a:ext cx="97198" cy="680947"/>
              </a:xfrm>
              <a:custGeom>
                <a:avLst/>
                <a:gdLst/>
                <a:ahLst/>
                <a:cxnLst/>
                <a:rect l="l" t="t" r="r" b="b"/>
                <a:pathLst>
                  <a:path w="1041" h="7293" extrusionOk="0">
                    <a:moveTo>
                      <a:pt x="487" y="1"/>
                    </a:moveTo>
                    <a:cubicBezTo>
                      <a:pt x="211" y="1"/>
                      <a:pt x="0" y="211"/>
                      <a:pt x="0" y="488"/>
                    </a:cubicBezTo>
                    <a:lnTo>
                      <a:pt x="0" y="7293"/>
                    </a:lnTo>
                    <a:lnTo>
                      <a:pt x="1040" y="7293"/>
                    </a:lnTo>
                    <a:lnTo>
                      <a:pt x="1040" y="488"/>
                    </a:lnTo>
                    <a:cubicBezTo>
                      <a:pt x="1040" y="211"/>
                      <a:pt x="764" y="1"/>
                      <a:pt x="48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71" name="Google Shape;671;p27"/>
            <p:cNvGrpSpPr/>
            <p:nvPr/>
          </p:nvGrpSpPr>
          <p:grpSpPr>
            <a:xfrm rot="-1050326">
              <a:off x="8473834" y="3"/>
              <a:ext cx="1054629" cy="1224189"/>
              <a:chOff x="10985756" y="295991"/>
              <a:chExt cx="1054616" cy="1224174"/>
            </a:xfrm>
          </p:grpSpPr>
          <p:sp>
            <p:nvSpPr>
              <p:cNvPr id="672" name="Google Shape;672;p27"/>
              <p:cNvSpPr/>
              <p:nvPr/>
            </p:nvSpPr>
            <p:spPr>
              <a:xfrm rot="10800000">
                <a:off x="10985756" y="936229"/>
                <a:ext cx="465916" cy="583936"/>
              </a:xfrm>
              <a:custGeom>
                <a:avLst/>
                <a:gdLst/>
                <a:ahLst/>
                <a:cxnLst/>
                <a:rect l="l" t="t" r="r" b="b"/>
                <a:pathLst>
                  <a:path w="4990" h="6254" extrusionOk="0">
                    <a:moveTo>
                      <a:pt x="2251" y="1"/>
                    </a:moveTo>
                    <a:lnTo>
                      <a:pt x="0" y="2739"/>
                    </a:lnTo>
                    <a:lnTo>
                      <a:pt x="1475" y="6082"/>
                    </a:lnTo>
                    <a:lnTo>
                      <a:pt x="4989" y="6253"/>
                    </a:lnTo>
                    <a:lnTo>
                      <a:pt x="225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3" name="Google Shape;673;p27"/>
              <p:cNvSpPr/>
              <p:nvPr/>
            </p:nvSpPr>
            <p:spPr>
              <a:xfrm rot="10800000">
                <a:off x="11621234" y="758919"/>
                <a:ext cx="419138" cy="340054"/>
              </a:xfrm>
              <a:custGeom>
                <a:avLst/>
                <a:gdLst/>
                <a:ahLst/>
                <a:cxnLst/>
                <a:rect l="l" t="t" r="r" b="b"/>
                <a:pathLst>
                  <a:path w="4489" h="3642" extrusionOk="0">
                    <a:moveTo>
                      <a:pt x="2644" y="1"/>
                    </a:moveTo>
                    <a:cubicBezTo>
                      <a:pt x="2419" y="1"/>
                      <a:pt x="2191" y="48"/>
                      <a:pt x="1975" y="149"/>
                    </a:cubicBezTo>
                    <a:lnTo>
                      <a:pt x="1198" y="479"/>
                    </a:lnTo>
                    <a:cubicBezTo>
                      <a:pt x="382" y="860"/>
                      <a:pt x="0" y="1847"/>
                      <a:pt x="330" y="2677"/>
                    </a:cubicBezTo>
                    <a:cubicBezTo>
                      <a:pt x="610" y="3276"/>
                      <a:pt x="1218" y="3642"/>
                      <a:pt x="1844" y="3642"/>
                    </a:cubicBezTo>
                    <a:cubicBezTo>
                      <a:pt x="2070" y="3642"/>
                      <a:pt x="2298" y="3594"/>
                      <a:pt x="2515" y="3493"/>
                    </a:cubicBezTo>
                    <a:lnTo>
                      <a:pt x="3291" y="3164"/>
                    </a:lnTo>
                    <a:cubicBezTo>
                      <a:pt x="4107" y="2782"/>
                      <a:pt x="4489" y="1847"/>
                      <a:pt x="4160" y="979"/>
                    </a:cubicBezTo>
                    <a:cubicBezTo>
                      <a:pt x="3879" y="369"/>
                      <a:pt x="3271" y="1"/>
                      <a:pt x="264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4" name="Google Shape;674;p27"/>
              <p:cNvSpPr/>
              <p:nvPr/>
            </p:nvSpPr>
            <p:spPr>
              <a:xfrm rot="10800000">
                <a:off x="11446631" y="295991"/>
                <a:ext cx="97198" cy="680947"/>
              </a:xfrm>
              <a:custGeom>
                <a:avLst/>
                <a:gdLst/>
                <a:ahLst/>
                <a:cxnLst/>
                <a:rect l="l" t="t" r="r" b="b"/>
                <a:pathLst>
                  <a:path w="1041" h="7293" extrusionOk="0">
                    <a:moveTo>
                      <a:pt x="487" y="1"/>
                    </a:moveTo>
                    <a:cubicBezTo>
                      <a:pt x="224" y="1"/>
                      <a:pt x="0" y="211"/>
                      <a:pt x="0" y="488"/>
                    </a:cubicBezTo>
                    <a:lnTo>
                      <a:pt x="0" y="7293"/>
                    </a:lnTo>
                    <a:lnTo>
                      <a:pt x="1040" y="7293"/>
                    </a:lnTo>
                    <a:lnTo>
                      <a:pt x="1040" y="488"/>
                    </a:lnTo>
                    <a:cubicBezTo>
                      <a:pt x="1040" y="211"/>
                      <a:pt x="816" y="1"/>
                      <a:pt x="487" y="1"/>
                    </a:cubicBezTo>
                    <a:close/>
                  </a:path>
                </a:pathLst>
              </a:custGeom>
              <a:solidFill>
                <a:srgbClr val="000000">
                  <a:alpha val="427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5" name="Google Shape;675;p27"/>
              <p:cNvSpPr/>
              <p:nvPr/>
            </p:nvSpPr>
            <p:spPr>
              <a:xfrm rot="10800000">
                <a:off x="11231601" y="721198"/>
                <a:ext cx="737530" cy="616896"/>
              </a:xfrm>
              <a:custGeom>
                <a:avLst/>
                <a:gdLst/>
                <a:ahLst/>
                <a:cxnLst/>
                <a:rect l="l" t="t" r="r" b="b"/>
                <a:pathLst>
                  <a:path w="7899" h="6607" extrusionOk="0">
                    <a:moveTo>
                      <a:pt x="5193" y="1"/>
                    </a:moveTo>
                    <a:cubicBezTo>
                      <a:pt x="4945" y="1"/>
                      <a:pt x="4676" y="58"/>
                      <a:pt x="4384" y="183"/>
                    </a:cubicBezTo>
                    <a:lnTo>
                      <a:pt x="1370" y="1499"/>
                    </a:lnTo>
                    <a:cubicBezTo>
                      <a:pt x="1" y="2105"/>
                      <a:pt x="383" y="3263"/>
                      <a:pt x="988" y="4632"/>
                    </a:cubicBezTo>
                    <a:cubicBezTo>
                      <a:pt x="1476" y="5692"/>
                      <a:pt x="1929" y="6607"/>
                      <a:pt x="2802" y="6607"/>
                    </a:cubicBezTo>
                    <a:cubicBezTo>
                      <a:pt x="3013" y="6607"/>
                      <a:pt x="3249" y="6553"/>
                      <a:pt x="3515" y="6435"/>
                    </a:cubicBezTo>
                    <a:lnTo>
                      <a:pt x="6530" y="5119"/>
                    </a:lnTo>
                    <a:cubicBezTo>
                      <a:pt x="7899" y="4527"/>
                      <a:pt x="7793" y="3263"/>
                      <a:pt x="7240" y="1894"/>
                    </a:cubicBezTo>
                    <a:cubicBezTo>
                      <a:pt x="6763" y="804"/>
                      <a:pt x="6121" y="1"/>
                      <a:pt x="519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6" name="Google Shape;676;p27"/>
              <p:cNvSpPr/>
              <p:nvPr/>
            </p:nvSpPr>
            <p:spPr>
              <a:xfrm rot="10800000">
                <a:off x="11307790" y="706445"/>
                <a:ext cx="410548" cy="629314"/>
              </a:xfrm>
              <a:custGeom>
                <a:avLst/>
                <a:gdLst/>
                <a:ahLst/>
                <a:cxnLst/>
                <a:rect l="l" t="t" r="r" b="b"/>
                <a:pathLst>
                  <a:path w="4397" h="6740" extrusionOk="0">
                    <a:moveTo>
                      <a:pt x="0" y="0"/>
                    </a:moveTo>
                    <a:lnTo>
                      <a:pt x="2909" y="6740"/>
                    </a:lnTo>
                    <a:lnTo>
                      <a:pt x="4396" y="3567"/>
                    </a:lnTo>
                    <a:lnTo>
                      <a:pt x="3291" y="1093"/>
                    </a:lnTo>
                    <a:lnTo>
                      <a:pt x="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7" name="Google Shape;677;p27"/>
              <p:cNvSpPr/>
              <p:nvPr/>
            </p:nvSpPr>
            <p:spPr>
              <a:xfrm rot="10800000">
                <a:off x="11057091" y="731002"/>
                <a:ext cx="358914" cy="379829"/>
              </a:xfrm>
              <a:custGeom>
                <a:avLst/>
                <a:gdLst/>
                <a:ahLst/>
                <a:cxnLst/>
                <a:rect l="l" t="t" r="r" b="b"/>
                <a:pathLst>
                  <a:path w="3844" h="4068" extrusionOk="0">
                    <a:moveTo>
                      <a:pt x="2080" y="0"/>
                    </a:moveTo>
                    <a:lnTo>
                      <a:pt x="0" y="935"/>
                    </a:lnTo>
                    <a:lnTo>
                      <a:pt x="764" y="4067"/>
                    </a:lnTo>
                    <a:lnTo>
                      <a:pt x="3844" y="2685"/>
                    </a:lnTo>
                    <a:lnTo>
                      <a:pt x="208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8" name="Google Shape;678;p27"/>
              <p:cNvSpPr/>
              <p:nvPr/>
            </p:nvSpPr>
            <p:spPr>
              <a:xfrm rot="10800000">
                <a:off x="11272123" y="1136601"/>
                <a:ext cx="359008" cy="378615"/>
              </a:xfrm>
              <a:custGeom>
                <a:avLst/>
                <a:gdLst/>
                <a:ahLst/>
                <a:cxnLst/>
                <a:rect l="l" t="t" r="r" b="b"/>
                <a:pathLst>
                  <a:path w="3845" h="4055" extrusionOk="0">
                    <a:moveTo>
                      <a:pt x="3068" y="1"/>
                    </a:moveTo>
                    <a:lnTo>
                      <a:pt x="1" y="1369"/>
                    </a:lnTo>
                    <a:lnTo>
                      <a:pt x="1751" y="4055"/>
                    </a:lnTo>
                    <a:lnTo>
                      <a:pt x="3844" y="3186"/>
                    </a:lnTo>
                    <a:lnTo>
                      <a:pt x="3068"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9" name="Google Shape;679;p27"/>
              <p:cNvSpPr/>
              <p:nvPr/>
            </p:nvSpPr>
            <p:spPr>
              <a:xfrm rot="10800000">
                <a:off x="11184915" y="944726"/>
                <a:ext cx="313443" cy="396636"/>
              </a:xfrm>
              <a:custGeom>
                <a:avLst/>
                <a:gdLst/>
                <a:ahLst/>
                <a:cxnLst/>
                <a:rect l="l" t="t" r="r" b="b"/>
                <a:pathLst>
                  <a:path w="3357" h="4248" extrusionOk="0">
                    <a:moveTo>
                      <a:pt x="1081" y="0"/>
                    </a:moveTo>
                    <a:cubicBezTo>
                      <a:pt x="975" y="0"/>
                      <a:pt x="873" y="20"/>
                      <a:pt x="777" y="60"/>
                    </a:cubicBezTo>
                    <a:cubicBezTo>
                      <a:pt x="119" y="389"/>
                      <a:pt x="0" y="1534"/>
                      <a:pt x="500" y="2640"/>
                    </a:cubicBezTo>
                    <a:cubicBezTo>
                      <a:pt x="906" y="3595"/>
                      <a:pt x="1624" y="4248"/>
                      <a:pt x="2232" y="4248"/>
                    </a:cubicBezTo>
                    <a:cubicBezTo>
                      <a:pt x="2354" y="4248"/>
                      <a:pt x="2471" y="4222"/>
                      <a:pt x="2580" y="4167"/>
                    </a:cubicBezTo>
                    <a:cubicBezTo>
                      <a:pt x="3238" y="3904"/>
                      <a:pt x="3357" y="2745"/>
                      <a:pt x="2857" y="1600"/>
                    </a:cubicBezTo>
                    <a:cubicBezTo>
                      <a:pt x="2441" y="657"/>
                      <a:pt x="1699" y="0"/>
                      <a:pt x="108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0" name="Google Shape;680;p27"/>
              <p:cNvSpPr/>
              <p:nvPr/>
            </p:nvSpPr>
            <p:spPr>
              <a:xfrm rot="10800000">
                <a:off x="11215633" y="983287"/>
                <a:ext cx="252006" cy="316151"/>
              </a:xfrm>
              <a:custGeom>
                <a:avLst/>
                <a:gdLst/>
                <a:ahLst/>
                <a:cxnLst/>
                <a:rect l="l" t="t" r="r" b="b"/>
                <a:pathLst>
                  <a:path w="2699" h="3386" extrusionOk="0">
                    <a:moveTo>
                      <a:pt x="857" y="0"/>
                    </a:moveTo>
                    <a:cubicBezTo>
                      <a:pt x="771" y="0"/>
                      <a:pt x="687" y="15"/>
                      <a:pt x="606" y="46"/>
                    </a:cubicBezTo>
                    <a:cubicBezTo>
                      <a:pt x="119" y="269"/>
                      <a:pt x="0" y="1204"/>
                      <a:pt x="395" y="2073"/>
                    </a:cubicBezTo>
                    <a:cubicBezTo>
                      <a:pt x="720" y="2867"/>
                      <a:pt x="1320" y="3386"/>
                      <a:pt x="1800" y="3386"/>
                    </a:cubicBezTo>
                    <a:cubicBezTo>
                      <a:pt x="1885" y="3386"/>
                      <a:pt x="1966" y="3370"/>
                      <a:pt x="2041" y="3336"/>
                    </a:cubicBezTo>
                    <a:cubicBezTo>
                      <a:pt x="2580" y="3060"/>
                      <a:pt x="2699" y="2191"/>
                      <a:pt x="2304" y="1257"/>
                    </a:cubicBezTo>
                    <a:cubicBezTo>
                      <a:pt x="1933" y="504"/>
                      <a:pt x="1360" y="0"/>
                      <a:pt x="85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1" name="Google Shape;681;p27"/>
              <p:cNvSpPr/>
              <p:nvPr/>
            </p:nvSpPr>
            <p:spPr>
              <a:xfrm rot="10800000">
                <a:off x="11656808" y="831935"/>
                <a:ext cx="245937" cy="215778"/>
              </a:xfrm>
              <a:custGeom>
                <a:avLst/>
                <a:gdLst/>
                <a:ahLst/>
                <a:cxnLst/>
                <a:rect l="l" t="t" r="r" b="b"/>
                <a:pathLst>
                  <a:path w="2634" h="2311" extrusionOk="0">
                    <a:moveTo>
                      <a:pt x="1336" y="1"/>
                    </a:moveTo>
                    <a:cubicBezTo>
                      <a:pt x="1187" y="1"/>
                      <a:pt x="1033" y="32"/>
                      <a:pt x="883" y="101"/>
                    </a:cubicBezTo>
                    <a:cubicBezTo>
                      <a:pt x="277" y="311"/>
                      <a:pt x="1" y="969"/>
                      <a:pt x="277" y="1575"/>
                    </a:cubicBezTo>
                    <a:cubicBezTo>
                      <a:pt x="449" y="2039"/>
                      <a:pt x="876" y="2310"/>
                      <a:pt x="1339" y="2310"/>
                    </a:cubicBezTo>
                    <a:cubicBezTo>
                      <a:pt x="1480" y="2310"/>
                      <a:pt x="1623" y="2285"/>
                      <a:pt x="1765" y="2233"/>
                    </a:cubicBezTo>
                    <a:cubicBezTo>
                      <a:pt x="2357" y="1957"/>
                      <a:pt x="2633" y="1298"/>
                      <a:pt x="2357" y="693"/>
                    </a:cubicBezTo>
                    <a:cubicBezTo>
                      <a:pt x="2199" y="287"/>
                      <a:pt x="1787" y="1"/>
                      <a:pt x="1336" y="1"/>
                    </a:cubicBezTo>
                    <a:close/>
                  </a:path>
                </a:pathLst>
              </a:custGeom>
              <a:solidFill>
                <a:srgbClr val="22222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2" name="Google Shape;682;p27"/>
              <p:cNvSpPr/>
              <p:nvPr/>
            </p:nvSpPr>
            <p:spPr>
              <a:xfrm rot="10800000">
                <a:off x="11713390" y="878900"/>
                <a:ext cx="137721" cy="121941"/>
              </a:xfrm>
              <a:custGeom>
                <a:avLst/>
                <a:gdLst/>
                <a:ahLst/>
                <a:cxnLst/>
                <a:rect l="l" t="t" r="r" b="b"/>
                <a:pathLst>
                  <a:path w="1475" h="1306" extrusionOk="0">
                    <a:moveTo>
                      <a:pt x="729" y="1"/>
                    </a:moveTo>
                    <a:cubicBezTo>
                      <a:pt x="651" y="1"/>
                      <a:pt x="570" y="11"/>
                      <a:pt x="488" y="33"/>
                    </a:cubicBezTo>
                    <a:cubicBezTo>
                      <a:pt x="158" y="191"/>
                      <a:pt x="1" y="586"/>
                      <a:pt x="158" y="915"/>
                    </a:cubicBezTo>
                    <a:cubicBezTo>
                      <a:pt x="245" y="1156"/>
                      <a:pt x="474" y="1306"/>
                      <a:pt x="720" y="1306"/>
                    </a:cubicBezTo>
                    <a:cubicBezTo>
                      <a:pt x="809" y="1306"/>
                      <a:pt x="900" y="1286"/>
                      <a:pt x="988" y="1244"/>
                    </a:cubicBezTo>
                    <a:cubicBezTo>
                      <a:pt x="1369" y="1125"/>
                      <a:pt x="1475" y="744"/>
                      <a:pt x="1369" y="415"/>
                    </a:cubicBezTo>
                    <a:cubicBezTo>
                      <a:pt x="1286" y="154"/>
                      <a:pt x="1029" y="1"/>
                      <a:pt x="72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3" name="Google Shape;683;p27"/>
              <p:cNvSpPr/>
              <p:nvPr/>
            </p:nvSpPr>
            <p:spPr>
              <a:xfrm rot="10800000">
                <a:off x="11732998" y="295991"/>
                <a:ext cx="97198" cy="680947"/>
              </a:xfrm>
              <a:custGeom>
                <a:avLst/>
                <a:gdLst/>
                <a:ahLst/>
                <a:cxnLst/>
                <a:rect l="l" t="t" r="r" b="b"/>
                <a:pathLst>
                  <a:path w="1041" h="7293" extrusionOk="0">
                    <a:moveTo>
                      <a:pt x="487" y="1"/>
                    </a:moveTo>
                    <a:cubicBezTo>
                      <a:pt x="211" y="1"/>
                      <a:pt x="0" y="211"/>
                      <a:pt x="0" y="488"/>
                    </a:cubicBezTo>
                    <a:lnTo>
                      <a:pt x="0" y="7293"/>
                    </a:lnTo>
                    <a:lnTo>
                      <a:pt x="1040" y="7293"/>
                    </a:lnTo>
                    <a:lnTo>
                      <a:pt x="1040" y="488"/>
                    </a:lnTo>
                    <a:cubicBezTo>
                      <a:pt x="1040" y="211"/>
                      <a:pt x="764" y="1"/>
                      <a:pt x="48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684" name="Google Shape;684;p27"/>
          <p:cNvGrpSpPr/>
          <p:nvPr/>
        </p:nvGrpSpPr>
        <p:grpSpPr>
          <a:xfrm>
            <a:off x="260051" y="1058800"/>
            <a:ext cx="8517911" cy="1134136"/>
            <a:chOff x="260051" y="1058800"/>
            <a:chExt cx="8517911" cy="1134136"/>
          </a:xfrm>
        </p:grpSpPr>
        <p:sp>
          <p:nvSpPr>
            <p:cNvPr id="685" name="Google Shape;685;p27"/>
            <p:cNvSpPr/>
            <p:nvPr/>
          </p:nvSpPr>
          <p:spPr>
            <a:xfrm rot="1364726">
              <a:off x="296727" y="1098873"/>
              <a:ext cx="255798" cy="241157"/>
            </a:xfrm>
            <a:custGeom>
              <a:avLst/>
              <a:gdLst/>
              <a:ahLst/>
              <a:cxnLst/>
              <a:rect l="l" t="t" r="r" b="b"/>
              <a:pathLst>
                <a:path w="1871" h="1764" extrusionOk="0">
                  <a:moveTo>
                    <a:pt x="936" y="0"/>
                  </a:moveTo>
                  <a:lnTo>
                    <a:pt x="606" y="553"/>
                  </a:lnTo>
                  <a:lnTo>
                    <a:pt x="1" y="658"/>
                  </a:lnTo>
                  <a:lnTo>
                    <a:pt x="435" y="1106"/>
                  </a:lnTo>
                  <a:lnTo>
                    <a:pt x="330" y="1764"/>
                  </a:lnTo>
                  <a:lnTo>
                    <a:pt x="936" y="1488"/>
                  </a:lnTo>
                  <a:lnTo>
                    <a:pt x="1475" y="1764"/>
                  </a:lnTo>
                  <a:lnTo>
                    <a:pt x="1370" y="1106"/>
                  </a:lnTo>
                  <a:lnTo>
                    <a:pt x="1870" y="658"/>
                  </a:lnTo>
                  <a:lnTo>
                    <a:pt x="1212" y="553"/>
                  </a:lnTo>
                  <a:lnTo>
                    <a:pt x="93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6" name="Google Shape;686;p27"/>
            <p:cNvSpPr/>
            <p:nvPr/>
          </p:nvSpPr>
          <p:spPr>
            <a:xfrm rot="8744249">
              <a:off x="8476476" y="1900697"/>
              <a:ext cx="255799" cy="241157"/>
            </a:xfrm>
            <a:custGeom>
              <a:avLst/>
              <a:gdLst/>
              <a:ahLst/>
              <a:cxnLst/>
              <a:rect l="l" t="t" r="r" b="b"/>
              <a:pathLst>
                <a:path w="1871" h="1764" extrusionOk="0">
                  <a:moveTo>
                    <a:pt x="936" y="0"/>
                  </a:moveTo>
                  <a:lnTo>
                    <a:pt x="606" y="553"/>
                  </a:lnTo>
                  <a:lnTo>
                    <a:pt x="1" y="658"/>
                  </a:lnTo>
                  <a:lnTo>
                    <a:pt x="435" y="1106"/>
                  </a:lnTo>
                  <a:lnTo>
                    <a:pt x="330" y="1764"/>
                  </a:lnTo>
                  <a:lnTo>
                    <a:pt x="936" y="1488"/>
                  </a:lnTo>
                  <a:lnTo>
                    <a:pt x="1475" y="1764"/>
                  </a:lnTo>
                  <a:lnTo>
                    <a:pt x="1370" y="1106"/>
                  </a:lnTo>
                  <a:lnTo>
                    <a:pt x="1870" y="658"/>
                  </a:lnTo>
                  <a:lnTo>
                    <a:pt x="1212" y="553"/>
                  </a:lnTo>
                  <a:lnTo>
                    <a:pt x="93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87" name="Google Shape;687;p27"/>
          <p:cNvGrpSpPr/>
          <p:nvPr/>
        </p:nvGrpSpPr>
        <p:grpSpPr>
          <a:xfrm rot="-9511017" flipH="1">
            <a:off x="4492588" y="4493285"/>
            <a:ext cx="343006" cy="470479"/>
            <a:chOff x="3905600" y="1099000"/>
            <a:chExt cx="722772" cy="991380"/>
          </a:xfrm>
        </p:grpSpPr>
        <p:sp>
          <p:nvSpPr>
            <p:cNvPr id="688" name="Google Shape;688;p27"/>
            <p:cNvSpPr/>
            <p:nvPr/>
          </p:nvSpPr>
          <p:spPr>
            <a:xfrm>
              <a:off x="3905600" y="1099000"/>
              <a:ext cx="640175" cy="732547"/>
            </a:xfrm>
            <a:custGeom>
              <a:avLst/>
              <a:gdLst/>
              <a:ahLst/>
              <a:cxnLst/>
              <a:rect l="l" t="t" r="r" b="b"/>
              <a:pathLst>
                <a:path w="3015" h="3450" extrusionOk="0">
                  <a:moveTo>
                    <a:pt x="2738" y="3186"/>
                  </a:moveTo>
                  <a:cubicBezTo>
                    <a:pt x="3014" y="2581"/>
                    <a:pt x="2909" y="2028"/>
                    <a:pt x="2633" y="1594"/>
                  </a:cubicBezTo>
                  <a:cubicBezTo>
                    <a:pt x="2580" y="1923"/>
                    <a:pt x="2527" y="2199"/>
                    <a:pt x="2462" y="2252"/>
                  </a:cubicBezTo>
                  <a:cubicBezTo>
                    <a:pt x="2527" y="2081"/>
                    <a:pt x="2527" y="1751"/>
                    <a:pt x="2580" y="1422"/>
                  </a:cubicBezTo>
                  <a:cubicBezTo>
                    <a:pt x="2462" y="1264"/>
                    <a:pt x="2356" y="1146"/>
                    <a:pt x="2198" y="988"/>
                  </a:cubicBezTo>
                  <a:cubicBezTo>
                    <a:pt x="2198" y="1370"/>
                    <a:pt x="2198" y="1646"/>
                    <a:pt x="2133" y="1751"/>
                  </a:cubicBezTo>
                  <a:cubicBezTo>
                    <a:pt x="2133" y="1594"/>
                    <a:pt x="2133" y="1264"/>
                    <a:pt x="2080" y="883"/>
                  </a:cubicBezTo>
                  <a:cubicBezTo>
                    <a:pt x="1869" y="712"/>
                    <a:pt x="1646" y="554"/>
                    <a:pt x="1422" y="435"/>
                  </a:cubicBezTo>
                  <a:cubicBezTo>
                    <a:pt x="1422" y="764"/>
                    <a:pt x="1474" y="988"/>
                    <a:pt x="1422" y="1093"/>
                  </a:cubicBezTo>
                  <a:cubicBezTo>
                    <a:pt x="1422" y="935"/>
                    <a:pt x="1369" y="659"/>
                    <a:pt x="1317" y="383"/>
                  </a:cubicBezTo>
                  <a:cubicBezTo>
                    <a:pt x="711" y="106"/>
                    <a:pt x="224" y="1"/>
                    <a:pt x="106" y="54"/>
                  </a:cubicBezTo>
                  <a:cubicBezTo>
                    <a:pt x="0" y="159"/>
                    <a:pt x="0" y="330"/>
                    <a:pt x="53" y="659"/>
                  </a:cubicBezTo>
                  <a:cubicBezTo>
                    <a:pt x="329" y="712"/>
                    <a:pt x="553" y="764"/>
                    <a:pt x="658" y="817"/>
                  </a:cubicBezTo>
                  <a:cubicBezTo>
                    <a:pt x="606" y="817"/>
                    <a:pt x="382" y="764"/>
                    <a:pt x="106" y="712"/>
                  </a:cubicBezTo>
                  <a:cubicBezTo>
                    <a:pt x="158" y="1041"/>
                    <a:pt x="277" y="1370"/>
                    <a:pt x="435" y="1699"/>
                  </a:cubicBezTo>
                  <a:cubicBezTo>
                    <a:pt x="882" y="1751"/>
                    <a:pt x="1369" y="1751"/>
                    <a:pt x="1540" y="1751"/>
                  </a:cubicBezTo>
                  <a:cubicBezTo>
                    <a:pt x="1422" y="1751"/>
                    <a:pt x="987" y="1804"/>
                    <a:pt x="487" y="1870"/>
                  </a:cubicBezTo>
                  <a:cubicBezTo>
                    <a:pt x="606" y="2028"/>
                    <a:pt x="711" y="2199"/>
                    <a:pt x="882" y="2410"/>
                  </a:cubicBezTo>
                  <a:cubicBezTo>
                    <a:pt x="1317" y="2462"/>
                    <a:pt x="1869" y="2462"/>
                    <a:pt x="2080" y="2462"/>
                  </a:cubicBezTo>
                  <a:cubicBezTo>
                    <a:pt x="1975" y="2462"/>
                    <a:pt x="1474" y="2528"/>
                    <a:pt x="987" y="2581"/>
                  </a:cubicBezTo>
                  <a:cubicBezTo>
                    <a:pt x="1422" y="3068"/>
                    <a:pt x="2027" y="3449"/>
                    <a:pt x="2738" y="3186"/>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9" name="Google Shape;689;p27"/>
            <p:cNvSpPr/>
            <p:nvPr/>
          </p:nvSpPr>
          <p:spPr>
            <a:xfrm>
              <a:off x="4023019" y="1194124"/>
              <a:ext cx="605353" cy="896255"/>
            </a:xfrm>
            <a:custGeom>
              <a:avLst/>
              <a:gdLst/>
              <a:ahLst/>
              <a:cxnLst/>
              <a:rect l="l" t="t" r="r" b="b"/>
              <a:pathLst>
                <a:path w="2851" h="4221" extrusionOk="0">
                  <a:moveTo>
                    <a:pt x="7" y="0"/>
                  </a:moveTo>
                  <a:cubicBezTo>
                    <a:pt x="0" y="0"/>
                    <a:pt x="0" y="14"/>
                    <a:pt x="0" y="40"/>
                  </a:cubicBezTo>
                  <a:cubicBezTo>
                    <a:pt x="53" y="158"/>
                    <a:pt x="105" y="211"/>
                    <a:pt x="158" y="264"/>
                  </a:cubicBezTo>
                  <a:cubicBezTo>
                    <a:pt x="764" y="698"/>
                    <a:pt x="1198" y="1303"/>
                    <a:pt x="1580" y="1856"/>
                  </a:cubicBezTo>
                  <a:cubicBezTo>
                    <a:pt x="2080" y="2567"/>
                    <a:pt x="2356" y="3331"/>
                    <a:pt x="2514" y="3883"/>
                  </a:cubicBezTo>
                  <a:cubicBezTo>
                    <a:pt x="2561" y="4036"/>
                    <a:pt x="2829" y="4221"/>
                    <a:pt x="2848" y="4221"/>
                  </a:cubicBezTo>
                  <a:cubicBezTo>
                    <a:pt x="2850" y="4221"/>
                    <a:pt x="2849" y="4218"/>
                    <a:pt x="2843" y="4212"/>
                  </a:cubicBezTo>
                  <a:cubicBezTo>
                    <a:pt x="2738" y="3607"/>
                    <a:pt x="2185" y="2620"/>
                    <a:pt x="1698" y="1856"/>
                  </a:cubicBezTo>
                  <a:cubicBezTo>
                    <a:pt x="1251" y="1198"/>
                    <a:pt x="711" y="540"/>
                    <a:pt x="53" y="40"/>
                  </a:cubicBezTo>
                  <a:cubicBezTo>
                    <a:pt x="26" y="14"/>
                    <a:pt x="13" y="0"/>
                    <a:pt x="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ackground 1">
  <p:cSld name="CUSTOM_9_1">
    <p:spTree>
      <p:nvGrpSpPr>
        <p:cNvPr id="1" name="Shape 690"/>
        <p:cNvGrpSpPr/>
        <p:nvPr/>
      </p:nvGrpSpPr>
      <p:grpSpPr>
        <a:xfrm>
          <a:off x="0" y="0"/>
          <a:ext cx="0" cy="0"/>
          <a:chOff x="0" y="0"/>
          <a:chExt cx="0" cy="0"/>
        </a:xfrm>
      </p:grpSpPr>
      <p:grpSp>
        <p:nvGrpSpPr>
          <p:cNvPr id="691" name="Google Shape;691;p28"/>
          <p:cNvGrpSpPr/>
          <p:nvPr/>
        </p:nvGrpSpPr>
        <p:grpSpPr>
          <a:xfrm>
            <a:off x="312912" y="3031765"/>
            <a:ext cx="8456039" cy="978512"/>
            <a:chOff x="312912" y="3031765"/>
            <a:chExt cx="8456039" cy="978512"/>
          </a:xfrm>
        </p:grpSpPr>
        <p:sp>
          <p:nvSpPr>
            <p:cNvPr id="692" name="Google Shape;692;p28"/>
            <p:cNvSpPr/>
            <p:nvPr/>
          </p:nvSpPr>
          <p:spPr>
            <a:xfrm rot="1364726">
              <a:off x="8476477" y="3729048"/>
              <a:ext cx="255798" cy="241157"/>
            </a:xfrm>
            <a:custGeom>
              <a:avLst/>
              <a:gdLst/>
              <a:ahLst/>
              <a:cxnLst/>
              <a:rect l="l" t="t" r="r" b="b"/>
              <a:pathLst>
                <a:path w="1871" h="1764" extrusionOk="0">
                  <a:moveTo>
                    <a:pt x="936" y="0"/>
                  </a:moveTo>
                  <a:lnTo>
                    <a:pt x="606" y="553"/>
                  </a:lnTo>
                  <a:lnTo>
                    <a:pt x="1" y="658"/>
                  </a:lnTo>
                  <a:lnTo>
                    <a:pt x="435" y="1106"/>
                  </a:lnTo>
                  <a:lnTo>
                    <a:pt x="330" y="1764"/>
                  </a:lnTo>
                  <a:lnTo>
                    <a:pt x="936" y="1488"/>
                  </a:lnTo>
                  <a:lnTo>
                    <a:pt x="1475" y="1764"/>
                  </a:lnTo>
                  <a:lnTo>
                    <a:pt x="1370" y="1106"/>
                  </a:lnTo>
                  <a:lnTo>
                    <a:pt x="1870" y="658"/>
                  </a:lnTo>
                  <a:lnTo>
                    <a:pt x="1212" y="553"/>
                  </a:lnTo>
                  <a:lnTo>
                    <a:pt x="93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3" name="Google Shape;693;p28"/>
            <p:cNvSpPr/>
            <p:nvPr/>
          </p:nvSpPr>
          <p:spPr>
            <a:xfrm rot="8744249">
              <a:off x="358601" y="3082847"/>
              <a:ext cx="255799" cy="241157"/>
            </a:xfrm>
            <a:custGeom>
              <a:avLst/>
              <a:gdLst/>
              <a:ahLst/>
              <a:cxnLst/>
              <a:rect l="l" t="t" r="r" b="b"/>
              <a:pathLst>
                <a:path w="1871" h="1764" extrusionOk="0">
                  <a:moveTo>
                    <a:pt x="936" y="0"/>
                  </a:moveTo>
                  <a:lnTo>
                    <a:pt x="606" y="553"/>
                  </a:lnTo>
                  <a:lnTo>
                    <a:pt x="1" y="658"/>
                  </a:lnTo>
                  <a:lnTo>
                    <a:pt x="435" y="1106"/>
                  </a:lnTo>
                  <a:lnTo>
                    <a:pt x="330" y="1764"/>
                  </a:lnTo>
                  <a:lnTo>
                    <a:pt x="936" y="1488"/>
                  </a:lnTo>
                  <a:lnTo>
                    <a:pt x="1475" y="1764"/>
                  </a:lnTo>
                  <a:lnTo>
                    <a:pt x="1370" y="1106"/>
                  </a:lnTo>
                  <a:lnTo>
                    <a:pt x="1870" y="658"/>
                  </a:lnTo>
                  <a:lnTo>
                    <a:pt x="1212" y="553"/>
                  </a:lnTo>
                  <a:lnTo>
                    <a:pt x="93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94" name="Google Shape;694;p28"/>
          <p:cNvGrpSpPr/>
          <p:nvPr/>
        </p:nvGrpSpPr>
        <p:grpSpPr>
          <a:xfrm>
            <a:off x="-466224" y="-130264"/>
            <a:ext cx="10076444" cy="1484723"/>
            <a:chOff x="-388286" y="-130264"/>
            <a:chExt cx="10076444" cy="1484723"/>
          </a:xfrm>
        </p:grpSpPr>
        <p:grpSp>
          <p:nvGrpSpPr>
            <p:cNvPr id="695" name="Google Shape;695;p28"/>
            <p:cNvGrpSpPr/>
            <p:nvPr/>
          </p:nvGrpSpPr>
          <p:grpSpPr>
            <a:xfrm rot="1050326" flipH="1">
              <a:off x="-228591" y="3"/>
              <a:ext cx="1054629" cy="1224189"/>
              <a:chOff x="10985756" y="295991"/>
              <a:chExt cx="1054616" cy="1224174"/>
            </a:xfrm>
          </p:grpSpPr>
          <p:sp>
            <p:nvSpPr>
              <p:cNvPr id="696" name="Google Shape;696;p28"/>
              <p:cNvSpPr/>
              <p:nvPr/>
            </p:nvSpPr>
            <p:spPr>
              <a:xfrm rot="10800000">
                <a:off x="10985756" y="936229"/>
                <a:ext cx="465916" cy="583936"/>
              </a:xfrm>
              <a:custGeom>
                <a:avLst/>
                <a:gdLst/>
                <a:ahLst/>
                <a:cxnLst/>
                <a:rect l="l" t="t" r="r" b="b"/>
                <a:pathLst>
                  <a:path w="4990" h="6254" extrusionOk="0">
                    <a:moveTo>
                      <a:pt x="2251" y="1"/>
                    </a:moveTo>
                    <a:lnTo>
                      <a:pt x="0" y="2739"/>
                    </a:lnTo>
                    <a:lnTo>
                      <a:pt x="1475" y="6082"/>
                    </a:lnTo>
                    <a:lnTo>
                      <a:pt x="4989" y="6253"/>
                    </a:lnTo>
                    <a:lnTo>
                      <a:pt x="225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7" name="Google Shape;697;p28"/>
              <p:cNvSpPr/>
              <p:nvPr/>
            </p:nvSpPr>
            <p:spPr>
              <a:xfrm rot="10800000">
                <a:off x="11621234" y="758919"/>
                <a:ext cx="419138" cy="340054"/>
              </a:xfrm>
              <a:custGeom>
                <a:avLst/>
                <a:gdLst/>
                <a:ahLst/>
                <a:cxnLst/>
                <a:rect l="l" t="t" r="r" b="b"/>
                <a:pathLst>
                  <a:path w="4489" h="3642" extrusionOk="0">
                    <a:moveTo>
                      <a:pt x="2644" y="1"/>
                    </a:moveTo>
                    <a:cubicBezTo>
                      <a:pt x="2419" y="1"/>
                      <a:pt x="2191" y="48"/>
                      <a:pt x="1975" y="149"/>
                    </a:cubicBezTo>
                    <a:lnTo>
                      <a:pt x="1198" y="479"/>
                    </a:lnTo>
                    <a:cubicBezTo>
                      <a:pt x="382" y="860"/>
                      <a:pt x="0" y="1847"/>
                      <a:pt x="330" y="2677"/>
                    </a:cubicBezTo>
                    <a:cubicBezTo>
                      <a:pt x="610" y="3276"/>
                      <a:pt x="1218" y="3642"/>
                      <a:pt x="1844" y="3642"/>
                    </a:cubicBezTo>
                    <a:cubicBezTo>
                      <a:pt x="2070" y="3642"/>
                      <a:pt x="2298" y="3594"/>
                      <a:pt x="2515" y="3493"/>
                    </a:cubicBezTo>
                    <a:lnTo>
                      <a:pt x="3291" y="3164"/>
                    </a:lnTo>
                    <a:cubicBezTo>
                      <a:pt x="4107" y="2782"/>
                      <a:pt x="4489" y="1847"/>
                      <a:pt x="4160" y="979"/>
                    </a:cubicBezTo>
                    <a:cubicBezTo>
                      <a:pt x="3879" y="369"/>
                      <a:pt x="3271" y="1"/>
                      <a:pt x="264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8" name="Google Shape;698;p28"/>
              <p:cNvSpPr/>
              <p:nvPr/>
            </p:nvSpPr>
            <p:spPr>
              <a:xfrm rot="10800000">
                <a:off x="11446631" y="295991"/>
                <a:ext cx="97198" cy="680947"/>
              </a:xfrm>
              <a:custGeom>
                <a:avLst/>
                <a:gdLst/>
                <a:ahLst/>
                <a:cxnLst/>
                <a:rect l="l" t="t" r="r" b="b"/>
                <a:pathLst>
                  <a:path w="1041" h="7293" extrusionOk="0">
                    <a:moveTo>
                      <a:pt x="487" y="1"/>
                    </a:moveTo>
                    <a:cubicBezTo>
                      <a:pt x="224" y="1"/>
                      <a:pt x="0" y="211"/>
                      <a:pt x="0" y="488"/>
                    </a:cubicBezTo>
                    <a:lnTo>
                      <a:pt x="0" y="7293"/>
                    </a:lnTo>
                    <a:lnTo>
                      <a:pt x="1040" y="7293"/>
                    </a:lnTo>
                    <a:lnTo>
                      <a:pt x="1040" y="488"/>
                    </a:lnTo>
                    <a:cubicBezTo>
                      <a:pt x="1040" y="211"/>
                      <a:pt x="816" y="1"/>
                      <a:pt x="487" y="1"/>
                    </a:cubicBezTo>
                    <a:close/>
                  </a:path>
                </a:pathLst>
              </a:custGeom>
              <a:solidFill>
                <a:srgbClr val="000000">
                  <a:alpha val="427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9" name="Google Shape;699;p28"/>
              <p:cNvSpPr/>
              <p:nvPr/>
            </p:nvSpPr>
            <p:spPr>
              <a:xfrm rot="10800000">
                <a:off x="11231601" y="721198"/>
                <a:ext cx="737530" cy="616896"/>
              </a:xfrm>
              <a:custGeom>
                <a:avLst/>
                <a:gdLst/>
                <a:ahLst/>
                <a:cxnLst/>
                <a:rect l="l" t="t" r="r" b="b"/>
                <a:pathLst>
                  <a:path w="7899" h="6607" extrusionOk="0">
                    <a:moveTo>
                      <a:pt x="5193" y="1"/>
                    </a:moveTo>
                    <a:cubicBezTo>
                      <a:pt x="4945" y="1"/>
                      <a:pt x="4676" y="58"/>
                      <a:pt x="4384" y="183"/>
                    </a:cubicBezTo>
                    <a:lnTo>
                      <a:pt x="1370" y="1499"/>
                    </a:lnTo>
                    <a:cubicBezTo>
                      <a:pt x="1" y="2105"/>
                      <a:pt x="383" y="3263"/>
                      <a:pt x="988" y="4632"/>
                    </a:cubicBezTo>
                    <a:cubicBezTo>
                      <a:pt x="1476" y="5692"/>
                      <a:pt x="1929" y="6607"/>
                      <a:pt x="2802" y="6607"/>
                    </a:cubicBezTo>
                    <a:cubicBezTo>
                      <a:pt x="3013" y="6607"/>
                      <a:pt x="3249" y="6553"/>
                      <a:pt x="3515" y="6435"/>
                    </a:cubicBezTo>
                    <a:lnTo>
                      <a:pt x="6530" y="5119"/>
                    </a:lnTo>
                    <a:cubicBezTo>
                      <a:pt x="7899" y="4527"/>
                      <a:pt x="7793" y="3263"/>
                      <a:pt x="7240" y="1894"/>
                    </a:cubicBezTo>
                    <a:cubicBezTo>
                      <a:pt x="6763" y="804"/>
                      <a:pt x="6121" y="1"/>
                      <a:pt x="519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0" name="Google Shape;700;p28"/>
              <p:cNvSpPr/>
              <p:nvPr/>
            </p:nvSpPr>
            <p:spPr>
              <a:xfrm rot="10800000">
                <a:off x="11307790" y="706445"/>
                <a:ext cx="410548" cy="629314"/>
              </a:xfrm>
              <a:custGeom>
                <a:avLst/>
                <a:gdLst/>
                <a:ahLst/>
                <a:cxnLst/>
                <a:rect l="l" t="t" r="r" b="b"/>
                <a:pathLst>
                  <a:path w="4397" h="6740" extrusionOk="0">
                    <a:moveTo>
                      <a:pt x="0" y="0"/>
                    </a:moveTo>
                    <a:lnTo>
                      <a:pt x="2909" y="6740"/>
                    </a:lnTo>
                    <a:lnTo>
                      <a:pt x="4396" y="3567"/>
                    </a:lnTo>
                    <a:lnTo>
                      <a:pt x="3291" y="1093"/>
                    </a:lnTo>
                    <a:lnTo>
                      <a:pt x="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1" name="Google Shape;701;p28"/>
              <p:cNvSpPr/>
              <p:nvPr/>
            </p:nvSpPr>
            <p:spPr>
              <a:xfrm rot="10800000">
                <a:off x="11057091" y="731002"/>
                <a:ext cx="358914" cy="379829"/>
              </a:xfrm>
              <a:custGeom>
                <a:avLst/>
                <a:gdLst/>
                <a:ahLst/>
                <a:cxnLst/>
                <a:rect l="l" t="t" r="r" b="b"/>
                <a:pathLst>
                  <a:path w="3844" h="4068" extrusionOk="0">
                    <a:moveTo>
                      <a:pt x="2080" y="0"/>
                    </a:moveTo>
                    <a:lnTo>
                      <a:pt x="0" y="935"/>
                    </a:lnTo>
                    <a:lnTo>
                      <a:pt x="764" y="4067"/>
                    </a:lnTo>
                    <a:lnTo>
                      <a:pt x="3844" y="2685"/>
                    </a:lnTo>
                    <a:lnTo>
                      <a:pt x="208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2" name="Google Shape;702;p28"/>
              <p:cNvSpPr/>
              <p:nvPr/>
            </p:nvSpPr>
            <p:spPr>
              <a:xfrm rot="10800000">
                <a:off x="11272123" y="1136601"/>
                <a:ext cx="359008" cy="378615"/>
              </a:xfrm>
              <a:custGeom>
                <a:avLst/>
                <a:gdLst/>
                <a:ahLst/>
                <a:cxnLst/>
                <a:rect l="l" t="t" r="r" b="b"/>
                <a:pathLst>
                  <a:path w="3845" h="4055" extrusionOk="0">
                    <a:moveTo>
                      <a:pt x="3068" y="1"/>
                    </a:moveTo>
                    <a:lnTo>
                      <a:pt x="1" y="1369"/>
                    </a:lnTo>
                    <a:lnTo>
                      <a:pt x="1751" y="4055"/>
                    </a:lnTo>
                    <a:lnTo>
                      <a:pt x="3844" y="3186"/>
                    </a:lnTo>
                    <a:lnTo>
                      <a:pt x="3068"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3" name="Google Shape;703;p28"/>
              <p:cNvSpPr/>
              <p:nvPr/>
            </p:nvSpPr>
            <p:spPr>
              <a:xfrm rot="10800000">
                <a:off x="11184915" y="944726"/>
                <a:ext cx="313443" cy="396636"/>
              </a:xfrm>
              <a:custGeom>
                <a:avLst/>
                <a:gdLst/>
                <a:ahLst/>
                <a:cxnLst/>
                <a:rect l="l" t="t" r="r" b="b"/>
                <a:pathLst>
                  <a:path w="3357" h="4248" extrusionOk="0">
                    <a:moveTo>
                      <a:pt x="1081" y="0"/>
                    </a:moveTo>
                    <a:cubicBezTo>
                      <a:pt x="975" y="0"/>
                      <a:pt x="873" y="20"/>
                      <a:pt x="777" y="60"/>
                    </a:cubicBezTo>
                    <a:cubicBezTo>
                      <a:pt x="119" y="389"/>
                      <a:pt x="0" y="1534"/>
                      <a:pt x="500" y="2640"/>
                    </a:cubicBezTo>
                    <a:cubicBezTo>
                      <a:pt x="906" y="3595"/>
                      <a:pt x="1624" y="4248"/>
                      <a:pt x="2232" y="4248"/>
                    </a:cubicBezTo>
                    <a:cubicBezTo>
                      <a:pt x="2354" y="4248"/>
                      <a:pt x="2471" y="4222"/>
                      <a:pt x="2580" y="4167"/>
                    </a:cubicBezTo>
                    <a:cubicBezTo>
                      <a:pt x="3238" y="3904"/>
                      <a:pt x="3357" y="2745"/>
                      <a:pt x="2857" y="1600"/>
                    </a:cubicBezTo>
                    <a:cubicBezTo>
                      <a:pt x="2441" y="657"/>
                      <a:pt x="1699" y="0"/>
                      <a:pt x="108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4" name="Google Shape;704;p28"/>
              <p:cNvSpPr/>
              <p:nvPr/>
            </p:nvSpPr>
            <p:spPr>
              <a:xfrm rot="10800000">
                <a:off x="11215633" y="983287"/>
                <a:ext cx="252006" cy="316151"/>
              </a:xfrm>
              <a:custGeom>
                <a:avLst/>
                <a:gdLst/>
                <a:ahLst/>
                <a:cxnLst/>
                <a:rect l="l" t="t" r="r" b="b"/>
                <a:pathLst>
                  <a:path w="2699" h="3386" extrusionOk="0">
                    <a:moveTo>
                      <a:pt x="857" y="0"/>
                    </a:moveTo>
                    <a:cubicBezTo>
                      <a:pt x="771" y="0"/>
                      <a:pt x="687" y="15"/>
                      <a:pt x="606" y="46"/>
                    </a:cubicBezTo>
                    <a:cubicBezTo>
                      <a:pt x="119" y="269"/>
                      <a:pt x="0" y="1204"/>
                      <a:pt x="395" y="2073"/>
                    </a:cubicBezTo>
                    <a:cubicBezTo>
                      <a:pt x="720" y="2867"/>
                      <a:pt x="1320" y="3386"/>
                      <a:pt x="1800" y="3386"/>
                    </a:cubicBezTo>
                    <a:cubicBezTo>
                      <a:pt x="1885" y="3386"/>
                      <a:pt x="1966" y="3370"/>
                      <a:pt x="2041" y="3336"/>
                    </a:cubicBezTo>
                    <a:cubicBezTo>
                      <a:pt x="2580" y="3060"/>
                      <a:pt x="2699" y="2191"/>
                      <a:pt x="2304" y="1257"/>
                    </a:cubicBezTo>
                    <a:cubicBezTo>
                      <a:pt x="1933" y="504"/>
                      <a:pt x="1360" y="0"/>
                      <a:pt x="85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5" name="Google Shape;705;p28"/>
              <p:cNvSpPr/>
              <p:nvPr/>
            </p:nvSpPr>
            <p:spPr>
              <a:xfrm rot="10800000">
                <a:off x="11656808" y="831935"/>
                <a:ext cx="245937" cy="215778"/>
              </a:xfrm>
              <a:custGeom>
                <a:avLst/>
                <a:gdLst/>
                <a:ahLst/>
                <a:cxnLst/>
                <a:rect l="l" t="t" r="r" b="b"/>
                <a:pathLst>
                  <a:path w="2634" h="2311" extrusionOk="0">
                    <a:moveTo>
                      <a:pt x="1336" y="1"/>
                    </a:moveTo>
                    <a:cubicBezTo>
                      <a:pt x="1187" y="1"/>
                      <a:pt x="1033" y="32"/>
                      <a:pt x="883" y="101"/>
                    </a:cubicBezTo>
                    <a:cubicBezTo>
                      <a:pt x="277" y="311"/>
                      <a:pt x="1" y="969"/>
                      <a:pt x="277" y="1575"/>
                    </a:cubicBezTo>
                    <a:cubicBezTo>
                      <a:pt x="449" y="2039"/>
                      <a:pt x="876" y="2310"/>
                      <a:pt x="1339" y="2310"/>
                    </a:cubicBezTo>
                    <a:cubicBezTo>
                      <a:pt x="1480" y="2310"/>
                      <a:pt x="1623" y="2285"/>
                      <a:pt x="1765" y="2233"/>
                    </a:cubicBezTo>
                    <a:cubicBezTo>
                      <a:pt x="2357" y="1957"/>
                      <a:pt x="2633" y="1298"/>
                      <a:pt x="2357" y="693"/>
                    </a:cubicBezTo>
                    <a:cubicBezTo>
                      <a:pt x="2199" y="287"/>
                      <a:pt x="1787" y="1"/>
                      <a:pt x="1336" y="1"/>
                    </a:cubicBezTo>
                    <a:close/>
                  </a:path>
                </a:pathLst>
              </a:custGeom>
              <a:solidFill>
                <a:srgbClr val="22222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6" name="Google Shape;706;p28"/>
              <p:cNvSpPr/>
              <p:nvPr/>
            </p:nvSpPr>
            <p:spPr>
              <a:xfrm rot="10800000">
                <a:off x="11713390" y="878900"/>
                <a:ext cx="137721" cy="121941"/>
              </a:xfrm>
              <a:custGeom>
                <a:avLst/>
                <a:gdLst/>
                <a:ahLst/>
                <a:cxnLst/>
                <a:rect l="l" t="t" r="r" b="b"/>
                <a:pathLst>
                  <a:path w="1475" h="1306" extrusionOk="0">
                    <a:moveTo>
                      <a:pt x="729" y="1"/>
                    </a:moveTo>
                    <a:cubicBezTo>
                      <a:pt x="651" y="1"/>
                      <a:pt x="570" y="11"/>
                      <a:pt x="488" y="33"/>
                    </a:cubicBezTo>
                    <a:cubicBezTo>
                      <a:pt x="158" y="191"/>
                      <a:pt x="1" y="586"/>
                      <a:pt x="158" y="915"/>
                    </a:cubicBezTo>
                    <a:cubicBezTo>
                      <a:pt x="245" y="1156"/>
                      <a:pt x="474" y="1306"/>
                      <a:pt x="720" y="1306"/>
                    </a:cubicBezTo>
                    <a:cubicBezTo>
                      <a:pt x="809" y="1306"/>
                      <a:pt x="900" y="1286"/>
                      <a:pt x="988" y="1244"/>
                    </a:cubicBezTo>
                    <a:cubicBezTo>
                      <a:pt x="1369" y="1125"/>
                      <a:pt x="1475" y="744"/>
                      <a:pt x="1369" y="415"/>
                    </a:cubicBezTo>
                    <a:cubicBezTo>
                      <a:pt x="1286" y="154"/>
                      <a:pt x="1029" y="1"/>
                      <a:pt x="72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7" name="Google Shape;707;p28"/>
              <p:cNvSpPr/>
              <p:nvPr/>
            </p:nvSpPr>
            <p:spPr>
              <a:xfrm rot="10800000">
                <a:off x="11732998" y="295991"/>
                <a:ext cx="97198" cy="680947"/>
              </a:xfrm>
              <a:custGeom>
                <a:avLst/>
                <a:gdLst/>
                <a:ahLst/>
                <a:cxnLst/>
                <a:rect l="l" t="t" r="r" b="b"/>
                <a:pathLst>
                  <a:path w="1041" h="7293" extrusionOk="0">
                    <a:moveTo>
                      <a:pt x="487" y="1"/>
                    </a:moveTo>
                    <a:cubicBezTo>
                      <a:pt x="211" y="1"/>
                      <a:pt x="0" y="211"/>
                      <a:pt x="0" y="488"/>
                    </a:cubicBezTo>
                    <a:lnTo>
                      <a:pt x="0" y="7293"/>
                    </a:lnTo>
                    <a:lnTo>
                      <a:pt x="1040" y="7293"/>
                    </a:lnTo>
                    <a:lnTo>
                      <a:pt x="1040" y="488"/>
                    </a:lnTo>
                    <a:cubicBezTo>
                      <a:pt x="1040" y="211"/>
                      <a:pt x="764" y="1"/>
                      <a:pt x="48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08" name="Google Shape;708;p28"/>
            <p:cNvGrpSpPr/>
            <p:nvPr/>
          </p:nvGrpSpPr>
          <p:grpSpPr>
            <a:xfrm rot="-1050326">
              <a:off x="8473834" y="3"/>
              <a:ext cx="1054629" cy="1224189"/>
              <a:chOff x="10985756" y="295991"/>
              <a:chExt cx="1054616" cy="1224174"/>
            </a:xfrm>
          </p:grpSpPr>
          <p:sp>
            <p:nvSpPr>
              <p:cNvPr id="709" name="Google Shape;709;p28"/>
              <p:cNvSpPr/>
              <p:nvPr/>
            </p:nvSpPr>
            <p:spPr>
              <a:xfrm rot="10800000">
                <a:off x="10985756" y="936229"/>
                <a:ext cx="465916" cy="583936"/>
              </a:xfrm>
              <a:custGeom>
                <a:avLst/>
                <a:gdLst/>
                <a:ahLst/>
                <a:cxnLst/>
                <a:rect l="l" t="t" r="r" b="b"/>
                <a:pathLst>
                  <a:path w="4990" h="6254" extrusionOk="0">
                    <a:moveTo>
                      <a:pt x="2251" y="1"/>
                    </a:moveTo>
                    <a:lnTo>
                      <a:pt x="0" y="2739"/>
                    </a:lnTo>
                    <a:lnTo>
                      <a:pt x="1475" y="6082"/>
                    </a:lnTo>
                    <a:lnTo>
                      <a:pt x="4989" y="6253"/>
                    </a:lnTo>
                    <a:lnTo>
                      <a:pt x="225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0" name="Google Shape;710;p28"/>
              <p:cNvSpPr/>
              <p:nvPr/>
            </p:nvSpPr>
            <p:spPr>
              <a:xfrm rot="10800000">
                <a:off x="11621234" y="758919"/>
                <a:ext cx="419138" cy="340054"/>
              </a:xfrm>
              <a:custGeom>
                <a:avLst/>
                <a:gdLst/>
                <a:ahLst/>
                <a:cxnLst/>
                <a:rect l="l" t="t" r="r" b="b"/>
                <a:pathLst>
                  <a:path w="4489" h="3642" extrusionOk="0">
                    <a:moveTo>
                      <a:pt x="2644" y="1"/>
                    </a:moveTo>
                    <a:cubicBezTo>
                      <a:pt x="2419" y="1"/>
                      <a:pt x="2191" y="48"/>
                      <a:pt x="1975" y="149"/>
                    </a:cubicBezTo>
                    <a:lnTo>
                      <a:pt x="1198" y="479"/>
                    </a:lnTo>
                    <a:cubicBezTo>
                      <a:pt x="382" y="860"/>
                      <a:pt x="0" y="1847"/>
                      <a:pt x="330" y="2677"/>
                    </a:cubicBezTo>
                    <a:cubicBezTo>
                      <a:pt x="610" y="3276"/>
                      <a:pt x="1218" y="3642"/>
                      <a:pt x="1844" y="3642"/>
                    </a:cubicBezTo>
                    <a:cubicBezTo>
                      <a:pt x="2070" y="3642"/>
                      <a:pt x="2298" y="3594"/>
                      <a:pt x="2515" y="3493"/>
                    </a:cubicBezTo>
                    <a:lnTo>
                      <a:pt x="3291" y="3164"/>
                    </a:lnTo>
                    <a:cubicBezTo>
                      <a:pt x="4107" y="2782"/>
                      <a:pt x="4489" y="1847"/>
                      <a:pt x="4160" y="979"/>
                    </a:cubicBezTo>
                    <a:cubicBezTo>
                      <a:pt x="3879" y="369"/>
                      <a:pt x="3271" y="1"/>
                      <a:pt x="264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1" name="Google Shape;711;p28"/>
              <p:cNvSpPr/>
              <p:nvPr/>
            </p:nvSpPr>
            <p:spPr>
              <a:xfrm rot="10800000">
                <a:off x="11446631" y="295991"/>
                <a:ext cx="97198" cy="680947"/>
              </a:xfrm>
              <a:custGeom>
                <a:avLst/>
                <a:gdLst/>
                <a:ahLst/>
                <a:cxnLst/>
                <a:rect l="l" t="t" r="r" b="b"/>
                <a:pathLst>
                  <a:path w="1041" h="7293" extrusionOk="0">
                    <a:moveTo>
                      <a:pt x="487" y="1"/>
                    </a:moveTo>
                    <a:cubicBezTo>
                      <a:pt x="224" y="1"/>
                      <a:pt x="0" y="211"/>
                      <a:pt x="0" y="488"/>
                    </a:cubicBezTo>
                    <a:lnTo>
                      <a:pt x="0" y="7293"/>
                    </a:lnTo>
                    <a:lnTo>
                      <a:pt x="1040" y="7293"/>
                    </a:lnTo>
                    <a:lnTo>
                      <a:pt x="1040" y="488"/>
                    </a:lnTo>
                    <a:cubicBezTo>
                      <a:pt x="1040" y="211"/>
                      <a:pt x="816" y="1"/>
                      <a:pt x="487" y="1"/>
                    </a:cubicBezTo>
                    <a:close/>
                  </a:path>
                </a:pathLst>
              </a:custGeom>
              <a:solidFill>
                <a:srgbClr val="000000">
                  <a:alpha val="427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2" name="Google Shape;712;p28"/>
              <p:cNvSpPr/>
              <p:nvPr/>
            </p:nvSpPr>
            <p:spPr>
              <a:xfrm rot="10800000">
                <a:off x="11231601" y="721198"/>
                <a:ext cx="737530" cy="616896"/>
              </a:xfrm>
              <a:custGeom>
                <a:avLst/>
                <a:gdLst/>
                <a:ahLst/>
                <a:cxnLst/>
                <a:rect l="l" t="t" r="r" b="b"/>
                <a:pathLst>
                  <a:path w="7899" h="6607" extrusionOk="0">
                    <a:moveTo>
                      <a:pt x="5193" y="1"/>
                    </a:moveTo>
                    <a:cubicBezTo>
                      <a:pt x="4945" y="1"/>
                      <a:pt x="4676" y="58"/>
                      <a:pt x="4384" y="183"/>
                    </a:cubicBezTo>
                    <a:lnTo>
                      <a:pt x="1370" y="1499"/>
                    </a:lnTo>
                    <a:cubicBezTo>
                      <a:pt x="1" y="2105"/>
                      <a:pt x="383" y="3263"/>
                      <a:pt x="988" y="4632"/>
                    </a:cubicBezTo>
                    <a:cubicBezTo>
                      <a:pt x="1476" y="5692"/>
                      <a:pt x="1929" y="6607"/>
                      <a:pt x="2802" y="6607"/>
                    </a:cubicBezTo>
                    <a:cubicBezTo>
                      <a:pt x="3013" y="6607"/>
                      <a:pt x="3249" y="6553"/>
                      <a:pt x="3515" y="6435"/>
                    </a:cubicBezTo>
                    <a:lnTo>
                      <a:pt x="6530" y="5119"/>
                    </a:lnTo>
                    <a:cubicBezTo>
                      <a:pt x="7899" y="4527"/>
                      <a:pt x="7793" y="3263"/>
                      <a:pt x="7240" y="1894"/>
                    </a:cubicBezTo>
                    <a:cubicBezTo>
                      <a:pt x="6763" y="804"/>
                      <a:pt x="6121" y="1"/>
                      <a:pt x="519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3" name="Google Shape;713;p28"/>
              <p:cNvSpPr/>
              <p:nvPr/>
            </p:nvSpPr>
            <p:spPr>
              <a:xfrm rot="10800000">
                <a:off x="11307790" y="706445"/>
                <a:ext cx="410548" cy="629314"/>
              </a:xfrm>
              <a:custGeom>
                <a:avLst/>
                <a:gdLst/>
                <a:ahLst/>
                <a:cxnLst/>
                <a:rect l="l" t="t" r="r" b="b"/>
                <a:pathLst>
                  <a:path w="4397" h="6740" extrusionOk="0">
                    <a:moveTo>
                      <a:pt x="0" y="0"/>
                    </a:moveTo>
                    <a:lnTo>
                      <a:pt x="2909" y="6740"/>
                    </a:lnTo>
                    <a:lnTo>
                      <a:pt x="4396" y="3567"/>
                    </a:lnTo>
                    <a:lnTo>
                      <a:pt x="3291" y="1093"/>
                    </a:lnTo>
                    <a:lnTo>
                      <a:pt x="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4" name="Google Shape;714;p28"/>
              <p:cNvSpPr/>
              <p:nvPr/>
            </p:nvSpPr>
            <p:spPr>
              <a:xfrm rot="10800000">
                <a:off x="11057091" y="731002"/>
                <a:ext cx="358914" cy="379829"/>
              </a:xfrm>
              <a:custGeom>
                <a:avLst/>
                <a:gdLst/>
                <a:ahLst/>
                <a:cxnLst/>
                <a:rect l="l" t="t" r="r" b="b"/>
                <a:pathLst>
                  <a:path w="3844" h="4068" extrusionOk="0">
                    <a:moveTo>
                      <a:pt x="2080" y="0"/>
                    </a:moveTo>
                    <a:lnTo>
                      <a:pt x="0" y="935"/>
                    </a:lnTo>
                    <a:lnTo>
                      <a:pt x="764" y="4067"/>
                    </a:lnTo>
                    <a:lnTo>
                      <a:pt x="3844" y="2685"/>
                    </a:lnTo>
                    <a:lnTo>
                      <a:pt x="208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5" name="Google Shape;715;p28"/>
              <p:cNvSpPr/>
              <p:nvPr/>
            </p:nvSpPr>
            <p:spPr>
              <a:xfrm rot="10800000">
                <a:off x="11272123" y="1136601"/>
                <a:ext cx="359008" cy="378615"/>
              </a:xfrm>
              <a:custGeom>
                <a:avLst/>
                <a:gdLst/>
                <a:ahLst/>
                <a:cxnLst/>
                <a:rect l="l" t="t" r="r" b="b"/>
                <a:pathLst>
                  <a:path w="3845" h="4055" extrusionOk="0">
                    <a:moveTo>
                      <a:pt x="3068" y="1"/>
                    </a:moveTo>
                    <a:lnTo>
                      <a:pt x="1" y="1369"/>
                    </a:lnTo>
                    <a:lnTo>
                      <a:pt x="1751" y="4055"/>
                    </a:lnTo>
                    <a:lnTo>
                      <a:pt x="3844" y="3186"/>
                    </a:lnTo>
                    <a:lnTo>
                      <a:pt x="3068"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6" name="Google Shape;716;p28"/>
              <p:cNvSpPr/>
              <p:nvPr/>
            </p:nvSpPr>
            <p:spPr>
              <a:xfrm rot="10800000">
                <a:off x="11184915" y="944726"/>
                <a:ext cx="313443" cy="396636"/>
              </a:xfrm>
              <a:custGeom>
                <a:avLst/>
                <a:gdLst/>
                <a:ahLst/>
                <a:cxnLst/>
                <a:rect l="l" t="t" r="r" b="b"/>
                <a:pathLst>
                  <a:path w="3357" h="4248" extrusionOk="0">
                    <a:moveTo>
                      <a:pt x="1081" y="0"/>
                    </a:moveTo>
                    <a:cubicBezTo>
                      <a:pt x="975" y="0"/>
                      <a:pt x="873" y="20"/>
                      <a:pt x="777" y="60"/>
                    </a:cubicBezTo>
                    <a:cubicBezTo>
                      <a:pt x="119" y="389"/>
                      <a:pt x="0" y="1534"/>
                      <a:pt x="500" y="2640"/>
                    </a:cubicBezTo>
                    <a:cubicBezTo>
                      <a:pt x="906" y="3595"/>
                      <a:pt x="1624" y="4248"/>
                      <a:pt x="2232" y="4248"/>
                    </a:cubicBezTo>
                    <a:cubicBezTo>
                      <a:pt x="2354" y="4248"/>
                      <a:pt x="2471" y="4222"/>
                      <a:pt x="2580" y="4167"/>
                    </a:cubicBezTo>
                    <a:cubicBezTo>
                      <a:pt x="3238" y="3904"/>
                      <a:pt x="3357" y="2745"/>
                      <a:pt x="2857" y="1600"/>
                    </a:cubicBezTo>
                    <a:cubicBezTo>
                      <a:pt x="2441" y="657"/>
                      <a:pt x="1699" y="0"/>
                      <a:pt x="108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7" name="Google Shape;717;p28"/>
              <p:cNvSpPr/>
              <p:nvPr/>
            </p:nvSpPr>
            <p:spPr>
              <a:xfrm rot="10800000">
                <a:off x="11215633" y="983287"/>
                <a:ext cx="252006" cy="316151"/>
              </a:xfrm>
              <a:custGeom>
                <a:avLst/>
                <a:gdLst/>
                <a:ahLst/>
                <a:cxnLst/>
                <a:rect l="l" t="t" r="r" b="b"/>
                <a:pathLst>
                  <a:path w="2699" h="3386" extrusionOk="0">
                    <a:moveTo>
                      <a:pt x="857" y="0"/>
                    </a:moveTo>
                    <a:cubicBezTo>
                      <a:pt x="771" y="0"/>
                      <a:pt x="687" y="15"/>
                      <a:pt x="606" y="46"/>
                    </a:cubicBezTo>
                    <a:cubicBezTo>
                      <a:pt x="119" y="269"/>
                      <a:pt x="0" y="1204"/>
                      <a:pt x="395" y="2073"/>
                    </a:cubicBezTo>
                    <a:cubicBezTo>
                      <a:pt x="720" y="2867"/>
                      <a:pt x="1320" y="3386"/>
                      <a:pt x="1800" y="3386"/>
                    </a:cubicBezTo>
                    <a:cubicBezTo>
                      <a:pt x="1885" y="3386"/>
                      <a:pt x="1966" y="3370"/>
                      <a:pt x="2041" y="3336"/>
                    </a:cubicBezTo>
                    <a:cubicBezTo>
                      <a:pt x="2580" y="3060"/>
                      <a:pt x="2699" y="2191"/>
                      <a:pt x="2304" y="1257"/>
                    </a:cubicBezTo>
                    <a:cubicBezTo>
                      <a:pt x="1933" y="504"/>
                      <a:pt x="1360" y="0"/>
                      <a:pt x="85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8" name="Google Shape;718;p28"/>
              <p:cNvSpPr/>
              <p:nvPr/>
            </p:nvSpPr>
            <p:spPr>
              <a:xfrm rot="10800000">
                <a:off x="11656808" y="831935"/>
                <a:ext cx="245937" cy="215778"/>
              </a:xfrm>
              <a:custGeom>
                <a:avLst/>
                <a:gdLst/>
                <a:ahLst/>
                <a:cxnLst/>
                <a:rect l="l" t="t" r="r" b="b"/>
                <a:pathLst>
                  <a:path w="2634" h="2311" extrusionOk="0">
                    <a:moveTo>
                      <a:pt x="1336" y="1"/>
                    </a:moveTo>
                    <a:cubicBezTo>
                      <a:pt x="1187" y="1"/>
                      <a:pt x="1033" y="32"/>
                      <a:pt x="883" y="101"/>
                    </a:cubicBezTo>
                    <a:cubicBezTo>
                      <a:pt x="277" y="311"/>
                      <a:pt x="1" y="969"/>
                      <a:pt x="277" y="1575"/>
                    </a:cubicBezTo>
                    <a:cubicBezTo>
                      <a:pt x="449" y="2039"/>
                      <a:pt x="876" y="2310"/>
                      <a:pt x="1339" y="2310"/>
                    </a:cubicBezTo>
                    <a:cubicBezTo>
                      <a:pt x="1480" y="2310"/>
                      <a:pt x="1623" y="2285"/>
                      <a:pt x="1765" y="2233"/>
                    </a:cubicBezTo>
                    <a:cubicBezTo>
                      <a:pt x="2357" y="1957"/>
                      <a:pt x="2633" y="1298"/>
                      <a:pt x="2357" y="693"/>
                    </a:cubicBezTo>
                    <a:cubicBezTo>
                      <a:pt x="2199" y="287"/>
                      <a:pt x="1787" y="1"/>
                      <a:pt x="1336" y="1"/>
                    </a:cubicBezTo>
                    <a:close/>
                  </a:path>
                </a:pathLst>
              </a:custGeom>
              <a:solidFill>
                <a:srgbClr val="22222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9" name="Google Shape;719;p28"/>
              <p:cNvSpPr/>
              <p:nvPr/>
            </p:nvSpPr>
            <p:spPr>
              <a:xfrm rot="10800000">
                <a:off x="11713390" y="878900"/>
                <a:ext cx="137721" cy="121941"/>
              </a:xfrm>
              <a:custGeom>
                <a:avLst/>
                <a:gdLst/>
                <a:ahLst/>
                <a:cxnLst/>
                <a:rect l="l" t="t" r="r" b="b"/>
                <a:pathLst>
                  <a:path w="1475" h="1306" extrusionOk="0">
                    <a:moveTo>
                      <a:pt x="729" y="1"/>
                    </a:moveTo>
                    <a:cubicBezTo>
                      <a:pt x="651" y="1"/>
                      <a:pt x="570" y="11"/>
                      <a:pt x="488" y="33"/>
                    </a:cubicBezTo>
                    <a:cubicBezTo>
                      <a:pt x="158" y="191"/>
                      <a:pt x="1" y="586"/>
                      <a:pt x="158" y="915"/>
                    </a:cubicBezTo>
                    <a:cubicBezTo>
                      <a:pt x="245" y="1156"/>
                      <a:pt x="474" y="1306"/>
                      <a:pt x="720" y="1306"/>
                    </a:cubicBezTo>
                    <a:cubicBezTo>
                      <a:pt x="809" y="1306"/>
                      <a:pt x="900" y="1286"/>
                      <a:pt x="988" y="1244"/>
                    </a:cubicBezTo>
                    <a:cubicBezTo>
                      <a:pt x="1369" y="1125"/>
                      <a:pt x="1475" y="744"/>
                      <a:pt x="1369" y="415"/>
                    </a:cubicBezTo>
                    <a:cubicBezTo>
                      <a:pt x="1286" y="154"/>
                      <a:pt x="1029" y="1"/>
                      <a:pt x="72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0" name="Google Shape;720;p28"/>
              <p:cNvSpPr/>
              <p:nvPr/>
            </p:nvSpPr>
            <p:spPr>
              <a:xfrm rot="10800000">
                <a:off x="11732998" y="295991"/>
                <a:ext cx="97198" cy="680947"/>
              </a:xfrm>
              <a:custGeom>
                <a:avLst/>
                <a:gdLst/>
                <a:ahLst/>
                <a:cxnLst/>
                <a:rect l="l" t="t" r="r" b="b"/>
                <a:pathLst>
                  <a:path w="1041" h="7293" extrusionOk="0">
                    <a:moveTo>
                      <a:pt x="487" y="1"/>
                    </a:moveTo>
                    <a:cubicBezTo>
                      <a:pt x="211" y="1"/>
                      <a:pt x="0" y="211"/>
                      <a:pt x="0" y="488"/>
                    </a:cubicBezTo>
                    <a:lnTo>
                      <a:pt x="0" y="7293"/>
                    </a:lnTo>
                    <a:lnTo>
                      <a:pt x="1040" y="7293"/>
                    </a:lnTo>
                    <a:lnTo>
                      <a:pt x="1040" y="488"/>
                    </a:lnTo>
                    <a:cubicBezTo>
                      <a:pt x="1040" y="211"/>
                      <a:pt x="764" y="1"/>
                      <a:pt x="48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721" name="Google Shape;721;p28"/>
          <p:cNvGrpSpPr/>
          <p:nvPr/>
        </p:nvGrpSpPr>
        <p:grpSpPr>
          <a:xfrm rot="-5174576" flipH="1">
            <a:off x="2165387" y="4559889"/>
            <a:ext cx="343042" cy="470529"/>
            <a:chOff x="3905600" y="1099000"/>
            <a:chExt cx="722772" cy="991380"/>
          </a:xfrm>
        </p:grpSpPr>
        <p:sp>
          <p:nvSpPr>
            <p:cNvPr id="722" name="Google Shape;722;p28"/>
            <p:cNvSpPr/>
            <p:nvPr/>
          </p:nvSpPr>
          <p:spPr>
            <a:xfrm>
              <a:off x="3905600" y="1099000"/>
              <a:ext cx="640175" cy="732547"/>
            </a:xfrm>
            <a:custGeom>
              <a:avLst/>
              <a:gdLst/>
              <a:ahLst/>
              <a:cxnLst/>
              <a:rect l="l" t="t" r="r" b="b"/>
              <a:pathLst>
                <a:path w="3015" h="3450" extrusionOk="0">
                  <a:moveTo>
                    <a:pt x="2738" y="3186"/>
                  </a:moveTo>
                  <a:cubicBezTo>
                    <a:pt x="3014" y="2581"/>
                    <a:pt x="2909" y="2028"/>
                    <a:pt x="2633" y="1594"/>
                  </a:cubicBezTo>
                  <a:cubicBezTo>
                    <a:pt x="2580" y="1923"/>
                    <a:pt x="2527" y="2199"/>
                    <a:pt x="2462" y="2252"/>
                  </a:cubicBezTo>
                  <a:cubicBezTo>
                    <a:pt x="2527" y="2081"/>
                    <a:pt x="2527" y="1751"/>
                    <a:pt x="2580" y="1422"/>
                  </a:cubicBezTo>
                  <a:cubicBezTo>
                    <a:pt x="2462" y="1264"/>
                    <a:pt x="2356" y="1146"/>
                    <a:pt x="2198" y="988"/>
                  </a:cubicBezTo>
                  <a:cubicBezTo>
                    <a:pt x="2198" y="1370"/>
                    <a:pt x="2198" y="1646"/>
                    <a:pt x="2133" y="1751"/>
                  </a:cubicBezTo>
                  <a:cubicBezTo>
                    <a:pt x="2133" y="1594"/>
                    <a:pt x="2133" y="1264"/>
                    <a:pt x="2080" y="883"/>
                  </a:cubicBezTo>
                  <a:cubicBezTo>
                    <a:pt x="1869" y="712"/>
                    <a:pt x="1646" y="554"/>
                    <a:pt x="1422" y="435"/>
                  </a:cubicBezTo>
                  <a:cubicBezTo>
                    <a:pt x="1422" y="764"/>
                    <a:pt x="1474" y="988"/>
                    <a:pt x="1422" y="1093"/>
                  </a:cubicBezTo>
                  <a:cubicBezTo>
                    <a:pt x="1422" y="935"/>
                    <a:pt x="1369" y="659"/>
                    <a:pt x="1317" y="383"/>
                  </a:cubicBezTo>
                  <a:cubicBezTo>
                    <a:pt x="711" y="106"/>
                    <a:pt x="224" y="1"/>
                    <a:pt x="106" y="54"/>
                  </a:cubicBezTo>
                  <a:cubicBezTo>
                    <a:pt x="0" y="159"/>
                    <a:pt x="0" y="330"/>
                    <a:pt x="53" y="659"/>
                  </a:cubicBezTo>
                  <a:cubicBezTo>
                    <a:pt x="329" y="712"/>
                    <a:pt x="553" y="764"/>
                    <a:pt x="658" y="817"/>
                  </a:cubicBezTo>
                  <a:cubicBezTo>
                    <a:pt x="606" y="817"/>
                    <a:pt x="382" y="764"/>
                    <a:pt x="106" y="712"/>
                  </a:cubicBezTo>
                  <a:cubicBezTo>
                    <a:pt x="158" y="1041"/>
                    <a:pt x="277" y="1370"/>
                    <a:pt x="435" y="1699"/>
                  </a:cubicBezTo>
                  <a:cubicBezTo>
                    <a:pt x="882" y="1751"/>
                    <a:pt x="1369" y="1751"/>
                    <a:pt x="1540" y="1751"/>
                  </a:cubicBezTo>
                  <a:cubicBezTo>
                    <a:pt x="1422" y="1751"/>
                    <a:pt x="987" y="1804"/>
                    <a:pt x="487" y="1870"/>
                  </a:cubicBezTo>
                  <a:cubicBezTo>
                    <a:pt x="606" y="2028"/>
                    <a:pt x="711" y="2199"/>
                    <a:pt x="882" y="2410"/>
                  </a:cubicBezTo>
                  <a:cubicBezTo>
                    <a:pt x="1317" y="2462"/>
                    <a:pt x="1869" y="2462"/>
                    <a:pt x="2080" y="2462"/>
                  </a:cubicBezTo>
                  <a:cubicBezTo>
                    <a:pt x="1975" y="2462"/>
                    <a:pt x="1474" y="2528"/>
                    <a:pt x="987" y="2581"/>
                  </a:cubicBezTo>
                  <a:cubicBezTo>
                    <a:pt x="1422" y="3068"/>
                    <a:pt x="2027" y="3449"/>
                    <a:pt x="2738" y="3186"/>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3" name="Google Shape;723;p28"/>
            <p:cNvSpPr/>
            <p:nvPr/>
          </p:nvSpPr>
          <p:spPr>
            <a:xfrm>
              <a:off x="4023019" y="1194124"/>
              <a:ext cx="605353" cy="896255"/>
            </a:xfrm>
            <a:custGeom>
              <a:avLst/>
              <a:gdLst/>
              <a:ahLst/>
              <a:cxnLst/>
              <a:rect l="l" t="t" r="r" b="b"/>
              <a:pathLst>
                <a:path w="2851" h="4221" extrusionOk="0">
                  <a:moveTo>
                    <a:pt x="7" y="0"/>
                  </a:moveTo>
                  <a:cubicBezTo>
                    <a:pt x="0" y="0"/>
                    <a:pt x="0" y="14"/>
                    <a:pt x="0" y="40"/>
                  </a:cubicBezTo>
                  <a:cubicBezTo>
                    <a:pt x="53" y="158"/>
                    <a:pt x="105" y="211"/>
                    <a:pt x="158" y="264"/>
                  </a:cubicBezTo>
                  <a:cubicBezTo>
                    <a:pt x="764" y="698"/>
                    <a:pt x="1198" y="1303"/>
                    <a:pt x="1580" y="1856"/>
                  </a:cubicBezTo>
                  <a:cubicBezTo>
                    <a:pt x="2080" y="2567"/>
                    <a:pt x="2356" y="3331"/>
                    <a:pt x="2514" y="3883"/>
                  </a:cubicBezTo>
                  <a:cubicBezTo>
                    <a:pt x="2561" y="4036"/>
                    <a:pt x="2829" y="4221"/>
                    <a:pt x="2848" y="4221"/>
                  </a:cubicBezTo>
                  <a:cubicBezTo>
                    <a:pt x="2850" y="4221"/>
                    <a:pt x="2849" y="4218"/>
                    <a:pt x="2843" y="4212"/>
                  </a:cubicBezTo>
                  <a:cubicBezTo>
                    <a:pt x="2738" y="3607"/>
                    <a:pt x="2185" y="2620"/>
                    <a:pt x="1698" y="1856"/>
                  </a:cubicBezTo>
                  <a:cubicBezTo>
                    <a:pt x="1251" y="1198"/>
                    <a:pt x="711" y="540"/>
                    <a:pt x="53" y="40"/>
                  </a:cubicBezTo>
                  <a:cubicBezTo>
                    <a:pt x="26" y="14"/>
                    <a:pt x="13" y="0"/>
                    <a:pt x="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13225" y="445025"/>
            <a:ext cx="7717500" cy="5727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Clr>
                <a:schemeClr val="accent5"/>
              </a:buClr>
              <a:buSzPts val="3000"/>
              <a:buFont typeface="Sulphur Point"/>
              <a:buNone/>
              <a:defRPr sz="3000" b="1">
                <a:solidFill>
                  <a:schemeClr val="accent5"/>
                </a:solidFill>
                <a:latin typeface="Sulphur Point"/>
                <a:ea typeface="Sulphur Point"/>
                <a:cs typeface="Sulphur Point"/>
                <a:sym typeface="Sulphur Point"/>
              </a:defRPr>
            </a:lvl1pPr>
            <a:lvl2pPr lvl="1" rtl="0">
              <a:spcBef>
                <a:spcPts val="0"/>
              </a:spcBef>
              <a:spcAft>
                <a:spcPts val="0"/>
              </a:spcAft>
              <a:buClr>
                <a:schemeClr val="accent5"/>
              </a:buClr>
              <a:buSzPts val="3000"/>
              <a:buFont typeface="Sulphur Point"/>
              <a:buNone/>
              <a:defRPr sz="3000" b="1">
                <a:solidFill>
                  <a:schemeClr val="accent5"/>
                </a:solidFill>
                <a:latin typeface="Sulphur Point"/>
                <a:ea typeface="Sulphur Point"/>
                <a:cs typeface="Sulphur Point"/>
                <a:sym typeface="Sulphur Point"/>
              </a:defRPr>
            </a:lvl2pPr>
            <a:lvl3pPr lvl="2" rtl="0">
              <a:spcBef>
                <a:spcPts val="0"/>
              </a:spcBef>
              <a:spcAft>
                <a:spcPts val="0"/>
              </a:spcAft>
              <a:buClr>
                <a:schemeClr val="accent5"/>
              </a:buClr>
              <a:buSzPts val="3000"/>
              <a:buFont typeface="Sulphur Point"/>
              <a:buNone/>
              <a:defRPr sz="3000" b="1">
                <a:solidFill>
                  <a:schemeClr val="accent5"/>
                </a:solidFill>
                <a:latin typeface="Sulphur Point"/>
                <a:ea typeface="Sulphur Point"/>
                <a:cs typeface="Sulphur Point"/>
                <a:sym typeface="Sulphur Point"/>
              </a:defRPr>
            </a:lvl3pPr>
            <a:lvl4pPr lvl="3" rtl="0">
              <a:spcBef>
                <a:spcPts val="0"/>
              </a:spcBef>
              <a:spcAft>
                <a:spcPts val="0"/>
              </a:spcAft>
              <a:buClr>
                <a:schemeClr val="accent5"/>
              </a:buClr>
              <a:buSzPts val="3000"/>
              <a:buFont typeface="Sulphur Point"/>
              <a:buNone/>
              <a:defRPr sz="3000" b="1">
                <a:solidFill>
                  <a:schemeClr val="accent5"/>
                </a:solidFill>
                <a:latin typeface="Sulphur Point"/>
                <a:ea typeface="Sulphur Point"/>
                <a:cs typeface="Sulphur Point"/>
                <a:sym typeface="Sulphur Point"/>
              </a:defRPr>
            </a:lvl4pPr>
            <a:lvl5pPr lvl="4" rtl="0">
              <a:spcBef>
                <a:spcPts val="0"/>
              </a:spcBef>
              <a:spcAft>
                <a:spcPts val="0"/>
              </a:spcAft>
              <a:buClr>
                <a:schemeClr val="accent5"/>
              </a:buClr>
              <a:buSzPts val="3000"/>
              <a:buFont typeface="Sulphur Point"/>
              <a:buNone/>
              <a:defRPr sz="3000" b="1">
                <a:solidFill>
                  <a:schemeClr val="accent5"/>
                </a:solidFill>
                <a:latin typeface="Sulphur Point"/>
                <a:ea typeface="Sulphur Point"/>
                <a:cs typeface="Sulphur Point"/>
                <a:sym typeface="Sulphur Point"/>
              </a:defRPr>
            </a:lvl5pPr>
            <a:lvl6pPr lvl="5" rtl="0">
              <a:spcBef>
                <a:spcPts val="0"/>
              </a:spcBef>
              <a:spcAft>
                <a:spcPts val="0"/>
              </a:spcAft>
              <a:buClr>
                <a:schemeClr val="accent5"/>
              </a:buClr>
              <a:buSzPts val="3000"/>
              <a:buFont typeface="Sulphur Point"/>
              <a:buNone/>
              <a:defRPr sz="3000" b="1">
                <a:solidFill>
                  <a:schemeClr val="accent5"/>
                </a:solidFill>
                <a:latin typeface="Sulphur Point"/>
                <a:ea typeface="Sulphur Point"/>
                <a:cs typeface="Sulphur Point"/>
                <a:sym typeface="Sulphur Point"/>
              </a:defRPr>
            </a:lvl6pPr>
            <a:lvl7pPr lvl="6" rtl="0">
              <a:spcBef>
                <a:spcPts val="0"/>
              </a:spcBef>
              <a:spcAft>
                <a:spcPts val="0"/>
              </a:spcAft>
              <a:buClr>
                <a:schemeClr val="accent5"/>
              </a:buClr>
              <a:buSzPts val="3000"/>
              <a:buFont typeface="Sulphur Point"/>
              <a:buNone/>
              <a:defRPr sz="3000" b="1">
                <a:solidFill>
                  <a:schemeClr val="accent5"/>
                </a:solidFill>
                <a:latin typeface="Sulphur Point"/>
                <a:ea typeface="Sulphur Point"/>
                <a:cs typeface="Sulphur Point"/>
                <a:sym typeface="Sulphur Point"/>
              </a:defRPr>
            </a:lvl7pPr>
            <a:lvl8pPr lvl="7" rtl="0">
              <a:spcBef>
                <a:spcPts val="0"/>
              </a:spcBef>
              <a:spcAft>
                <a:spcPts val="0"/>
              </a:spcAft>
              <a:buClr>
                <a:schemeClr val="accent5"/>
              </a:buClr>
              <a:buSzPts val="3000"/>
              <a:buFont typeface="Sulphur Point"/>
              <a:buNone/>
              <a:defRPr sz="3000" b="1">
                <a:solidFill>
                  <a:schemeClr val="accent5"/>
                </a:solidFill>
                <a:latin typeface="Sulphur Point"/>
                <a:ea typeface="Sulphur Point"/>
                <a:cs typeface="Sulphur Point"/>
                <a:sym typeface="Sulphur Point"/>
              </a:defRPr>
            </a:lvl8pPr>
            <a:lvl9pPr lvl="8" rtl="0">
              <a:spcBef>
                <a:spcPts val="0"/>
              </a:spcBef>
              <a:spcAft>
                <a:spcPts val="0"/>
              </a:spcAft>
              <a:buClr>
                <a:schemeClr val="accent5"/>
              </a:buClr>
              <a:buSzPts val="3000"/>
              <a:buFont typeface="Sulphur Point"/>
              <a:buNone/>
              <a:defRPr sz="3000" b="1">
                <a:solidFill>
                  <a:schemeClr val="accent5"/>
                </a:solidFill>
                <a:latin typeface="Sulphur Point"/>
                <a:ea typeface="Sulphur Point"/>
                <a:cs typeface="Sulphur Point"/>
                <a:sym typeface="Sulphur Point"/>
              </a:defRPr>
            </a:lvl9pPr>
          </a:lstStyle>
          <a:p>
            <a:endParaRPr/>
          </a:p>
        </p:txBody>
      </p:sp>
      <p:sp>
        <p:nvSpPr>
          <p:cNvPr id="7" name="Google Shape;7;p1"/>
          <p:cNvSpPr txBox="1">
            <a:spLocks noGrp="1"/>
          </p:cNvSpPr>
          <p:nvPr>
            <p:ph type="body" idx="1"/>
          </p:nvPr>
        </p:nvSpPr>
        <p:spPr>
          <a:xfrm>
            <a:off x="713225" y="1152475"/>
            <a:ext cx="7681800" cy="3416400"/>
          </a:xfrm>
          <a:prstGeom prst="rect">
            <a:avLst/>
          </a:prstGeom>
          <a:noFill/>
          <a:ln>
            <a:noFill/>
          </a:ln>
        </p:spPr>
        <p:txBody>
          <a:bodyPr spcFirstLastPara="1" wrap="square" lIns="91425" tIns="91425" rIns="91425" bIns="91425" anchor="t" anchorCtr="0">
            <a:noAutofit/>
          </a:bodyPr>
          <a:lstStyle>
            <a:lvl1pPr marL="457200" lvl="0" indent="-317500">
              <a:lnSpc>
                <a:spcPct val="115000"/>
              </a:lnSpc>
              <a:spcBef>
                <a:spcPts val="0"/>
              </a:spcBef>
              <a:spcAft>
                <a:spcPts val="0"/>
              </a:spcAft>
              <a:buClr>
                <a:schemeClr val="accent5"/>
              </a:buClr>
              <a:buSzPts val="1400"/>
              <a:buFont typeface="Lexend"/>
              <a:buChar char="●"/>
              <a:defRPr>
                <a:solidFill>
                  <a:schemeClr val="accent5"/>
                </a:solidFill>
                <a:latin typeface="Lexend"/>
                <a:ea typeface="Lexend"/>
                <a:cs typeface="Lexend"/>
                <a:sym typeface="Lexend"/>
              </a:defRPr>
            </a:lvl1pPr>
            <a:lvl2pPr marL="914400" lvl="1" indent="-317500">
              <a:lnSpc>
                <a:spcPct val="115000"/>
              </a:lnSpc>
              <a:spcBef>
                <a:spcPts val="0"/>
              </a:spcBef>
              <a:spcAft>
                <a:spcPts val="0"/>
              </a:spcAft>
              <a:buClr>
                <a:schemeClr val="accent5"/>
              </a:buClr>
              <a:buSzPts val="1400"/>
              <a:buFont typeface="Lexend"/>
              <a:buChar char="○"/>
              <a:defRPr>
                <a:solidFill>
                  <a:schemeClr val="accent5"/>
                </a:solidFill>
                <a:latin typeface="Lexend"/>
                <a:ea typeface="Lexend"/>
                <a:cs typeface="Lexend"/>
                <a:sym typeface="Lexend"/>
              </a:defRPr>
            </a:lvl2pPr>
            <a:lvl3pPr marL="1371600" lvl="2" indent="-317500">
              <a:lnSpc>
                <a:spcPct val="115000"/>
              </a:lnSpc>
              <a:spcBef>
                <a:spcPts val="0"/>
              </a:spcBef>
              <a:spcAft>
                <a:spcPts val="0"/>
              </a:spcAft>
              <a:buClr>
                <a:schemeClr val="accent5"/>
              </a:buClr>
              <a:buSzPts val="1400"/>
              <a:buFont typeface="Lexend"/>
              <a:buChar char="■"/>
              <a:defRPr>
                <a:solidFill>
                  <a:schemeClr val="accent5"/>
                </a:solidFill>
                <a:latin typeface="Lexend"/>
                <a:ea typeface="Lexend"/>
                <a:cs typeface="Lexend"/>
                <a:sym typeface="Lexend"/>
              </a:defRPr>
            </a:lvl3pPr>
            <a:lvl4pPr marL="1828800" lvl="3" indent="-317500">
              <a:lnSpc>
                <a:spcPct val="115000"/>
              </a:lnSpc>
              <a:spcBef>
                <a:spcPts val="0"/>
              </a:spcBef>
              <a:spcAft>
                <a:spcPts val="0"/>
              </a:spcAft>
              <a:buClr>
                <a:schemeClr val="accent5"/>
              </a:buClr>
              <a:buSzPts val="1400"/>
              <a:buFont typeface="Lexend"/>
              <a:buChar char="●"/>
              <a:defRPr>
                <a:solidFill>
                  <a:schemeClr val="accent5"/>
                </a:solidFill>
                <a:latin typeface="Lexend"/>
                <a:ea typeface="Lexend"/>
                <a:cs typeface="Lexend"/>
                <a:sym typeface="Lexend"/>
              </a:defRPr>
            </a:lvl4pPr>
            <a:lvl5pPr marL="2286000" lvl="4" indent="-317500">
              <a:lnSpc>
                <a:spcPct val="115000"/>
              </a:lnSpc>
              <a:spcBef>
                <a:spcPts val="0"/>
              </a:spcBef>
              <a:spcAft>
                <a:spcPts val="0"/>
              </a:spcAft>
              <a:buClr>
                <a:schemeClr val="accent5"/>
              </a:buClr>
              <a:buSzPts val="1400"/>
              <a:buFont typeface="Lexend"/>
              <a:buChar char="○"/>
              <a:defRPr>
                <a:solidFill>
                  <a:schemeClr val="accent5"/>
                </a:solidFill>
                <a:latin typeface="Lexend"/>
                <a:ea typeface="Lexend"/>
                <a:cs typeface="Lexend"/>
                <a:sym typeface="Lexend"/>
              </a:defRPr>
            </a:lvl5pPr>
            <a:lvl6pPr marL="2743200" lvl="5" indent="-317500">
              <a:lnSpc>
                <a:spcPct val="115000"/>
              </a:lnSpc>
              <a:spcBef>
                <a:spcPts val="0"/>
              </a:spcBef>
              <a:spcAft>
                <a:spcPts val="0"/>
              </a:spcAft>
              <a:buClr>
                <a:schemeClr val="accent5"/>
              </a:buClr>
              <a:buSzPts val="1400"/>
              <a:buFont typeface="Lexend"/>
              <a:buChar char="■"/>
              <a:defRPr>
                <a:solidFill>
                  <a:schemeClr val="accent5"/>
                </a:solidFill>
                <a:latin typeface="Lexend"/>
                <a:ea typeface="Lexend"/>
                <a:cs typeface="Lexend"/>
                <a:sym typeface="Lexend"/>
              </a:defRPr>
            </a:lvl6pPr>
            <a:lvl7pPr marL="3200400" lvl="6" indent="-317500">
              <a:lnSpc>
                <a:spcPct val="115000"/>
              </a:lnSpc>
              <a:spcBef>
                <a:spcPts val="0"/>
              </a:spcBef>
              <a:spcAft>
                <a:spcPts val="0"/>
              </a:spcAft>
              <a:buClr>
                <a:schemeClr val="accent5"/>
              </a:buClr>
              <a:buSzPts val="1400"/>
              <a:buFont typeface="Lexend"/>
              <a:buChar char="●"/>
              <a:defRPr>
                <a:solidFill>
                  <a:schemeClr val="accent5"/>
                </a:solidFill>
                <a:latin typeface="Lexend"/>
                <a:ea typeface="Lexend"/>
                <a:cs typeface="Lexend"/>
                <a:sym typeface="Lexend"/>
              </a:defRPr>
            </a:lvl7pPr>
            <a:lvl8pPr marL="3657600" lvl="7" indent="-317500">
              <a:lnSpc>
                <a:spcPct val="115000"/>
              </a:lnSpc>
              <a:spcBef>
                <a:spcPts val="0"/>
              </a:spcBef>
              <a:spcAft>
                <a:spcPts val="0"/>
              </a:spcAft>
              <a:buClr>
                <a:schemeClr val="accent5"/>
              </a:buClr>
              <a:buSzPts val="1400"/>
              <a:buFont typeface="Lexend"/>
              <a:buChar char="○"/>
              <a:defRPr>
                <a:solidFill>
                  <a:schemeClr val="accent5"/>
                </a:solidFill>
                <a:latin typeface="Lexend"/>
                <a:ea typeface="Lexend"/>
                <a:cs typeface="Lexend"/>
                <a:sym typeface="Lexend"/>
              </a:defRPr>
            </a:lvl8pPr>
            <a:lvl9pPr marL="4114800" lvl="8" indent="-317500">
              <a:lnSpc>
                <a:spcPct val="115000"/>
              </a:lnSpc>
              <a:spcBef>
                <a:spcPts val="0"/>
              </a:spcBef>
              <a:spcAft>
                <a:spcPts val="0"/>
              </a:spcAft>
              <a:buClr>
                <a:schemeClr val="accent5"/>
              </a:buClr>
              <a:buSzPts val="1400"/>
              <a:buFont typeface="Lexend"/>
              <a:buChar char="■"/>
              <a:defRPr>
                <a:solidFill>
                  <a:schemeClr val="accent5"/>
                </a:solidFill>
                <a:latin typeface="Lexend"/>
                <a:ea typeface="Lexend"/>
                <a:cs typeface="Lexend"/>
                <a:sym typeface="Lexend"/>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50" r:id="rId2"/>
    <p:sldLayoutId id="2147483656" r:id="rId3"/>
    <p:sldLayoutId id="2147483658" r:id="rId4"/>
    <p:sldLayoutId id="2147483659" r:id="rId5"/>
    <p:sldLayoutId id="2147483672" r:id="rId6"/>
    <p:sldLayoutId id="2147483673" r:id="rId7"/>
    <p:sldLayoutId id="2147483674" r:id="rId8"/>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33"/>
        <p:cNvGrpSpPr/>
        <p:nvPr/>
      </p:nvGrpSpPr>
      <p:grpSpPr>
        <a:xfrm>
          <a:off x="0" y="0"/>
          <a:ext cx="0" cy="0"/>
          <a:chOff x="0" y="0"/>
          <a:chExt cx="0" cy="0"/>
        </a:xfrm>
      </p:grpSpPr>
      <p:sp>
        <p:nvSpPr>
          <p:cNvPr id="734" name="Google Shape;734;p32"/>
          <p:cNvSpPr/>
          <p:nvPr/>
        </p:nvSpPr>
        <p:spPr>
          <a:xfrm>
            <a:off x="-701000" y="4878725"/>
            <a:ext cx="10540500" cy="2649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35" name="Google Shape;735;p32"/>
          <p:cNvGrpSpPr/>
          <p:nvPr/>
        </p:nvGrpSpPr>
        <p:grpSpPr>
          <a:xfrm>
            <a:off x="-762000" y="0"/>
            <a:ext cx="1913578" cy="5143496"/>
            <a:chOff x="-77775" y="0"/>
            <a:chExt cx="1913578" cy="5143496"/>
          </a:xfrm>
        </p:grpSpPr>
        <p:sp>
          <p:nvSpPr>
            <p:cNvPr id="736" name="Google Shape;736;p32"/>
            <p:cNvSpPr/>
            <p:nvPr/>
          </p:nvSpPr>
          <p:spPr>
            <a:xfrm>
              <a:off x="-12786" y="0"/>
              <a:ext cx="1848590" cy="3059398"/>
            </a:xfrm>
            <a:custGeom>
              <a:avLst/>
              <a:gdLst/>
              <a:ahLst/>
              <a:cxnLst/>
              <a:rect l="l" t="t" r="r" b="b"/>
              <a:pathLst>
                <a:path w="15730" h="26033" extrusionOk="0">
                  <a:moveTo>
                    <a:pt x="0" y="1"/>
                  </a:moveTo>
                  <a:lnTo>
                    <a:pt x="0" y="25497"/>
                  </a:lnTo>
                  <a:cubicBezTo>
                    <a:pt x="624" y="25929"/>
                    <a:pt x="1265" y="26032"/>
                    <a:pt x="1930" y="26032"/>
                  </a:cubicBezTo>
                  <a:cubicBezTo>
                    <a:pt x="2542" y="26032"/>
                    <a:pt x="3174" y="25945"/>
                    <a:pt x="3831" y="25945"/>
                  </a:cubicBezTo>
                  <a:cubicBezTo>
                    <a:pt x="10412" y="25945"/>
                    <a:pt x="15730" y="15085"/>
                    <a:pt x="15730" y="1646"/>
                  </a:cubicBezTo>
                  <a:cubicBezTo>
                    <a:pt x="15730" y="1093"/>
                    <a:pt x="15730" y="541"/>
                    <a:pt x="1567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7" name="Google Shape;737;p32"/>
            <p:cNvSpPr/>
            <p:nvPr/>
          </p:nvSpPr>
          <p:spPr>
            <a:xfrm>
              <a:off x="44446" y="0"/>
              <a:ext cx="1514480" cy="3049056"/>
            </a:xfrm>
            <a:custGeom>
              <a:avLst/>
              <a:gdLst/>
              <a:ahLst/>
              <a:cxnLst/>
              <a:rect l="l" t="t" r="r" b="b"/>
              <a:pathLst>
                <a:path w="12887" h="25945" extrusionOk="0">
                  <a:moveTo>
                    <a:pt x="10478" y="1"/>
                  </a:moveTo>
                  <a:cubicBezTo>
                    <a:pt x="10530" y="541"/>
                    <a:pt x="10530" y="1093"/>
                    <a:pt x="10530" y="1646"/>
                  </a:cubicBezTo>
                  <a:cubicBezTo>
                    <a:pt x="10530" y="14098"/>
                    <a:pt x="5923" y="24352"/>
                    <a:pt x="0" y="25773"/>
                  </a:cubicBezTo>
                  <a:cubicBezTo>
                    <a:pt x="224" y="25826"/>
                    <a:pt x="382" y="25879"/>
                    <a:pt x="606" y="25945"/>
                  </a:cubicBezTo>
                  <a:lnTo>
                    <a:pt x="935" y="25945"/>
                  </a:lnTo>
                  <a:cubicBezTo>
                    <a:pt x="7516" y="25945"/>
                    <a:pt x="12887" y="15085"/>
                    <a:pt x="12887" y="1646"/>
                  </a:cubicBezTo>
                  <a:cubicBezTo>
                    <a:pt x="12887" y="1093"/>
                    <a:pt x="12834" y="541"/>
                    <a:pt x="1283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8" name="Google Shape;738;p32"/>
            <p:cNvSpPr/>
            <p:nvPr/>
          </p:nvSpPr>
          <p:spPr>
            <a:xfrm>
              <a:off x="-12786" y="0"/>
              <a:ext cx="708528" cy="3002636"/>
            </a:xfrm>
            <a:custGeom>
              <a:avLst/>
              <a:gdLst/>
              <a:ahLst/>
              <a:cxnLst/>
              <a:rect l="l" t="t" r="r" b="b"/>
              <a:pathLst>
                <a:path w="6029" h="25550" extrusionOk="0">
                  <a:moveTo>
                    <a:pt x="4607" y="1"/>
                  </a:moveTo>
                  <a:lnTo>
                    <a:pt x="4607" y="1646"/>
                  </a:lnTo>
                  <a:cubicBezTo>
                    <a:pt x="4607" y="12058"/>
                    <a:pt x="2685" y="20890"/>
                    <a:pt x="0" y="24352"/>
                  </a:cubicBezTo>
                  <a:lnTo>
                    <a:pt x="0" y="25497"/>
                  </a:lnTo>
                  <a:cubicBezTo>
                    <a:pt x="53" y="25497"/>
                    <a:pt x="106" y="25550"/>
                    <a:pt x="106" y="25550"/>
                  </a:cubicBezTo>
                  <a:cubicBezTo>
                    <a:pt x="3449" y="23575"/>
                    <a:pt x="6029" y="13598"/>
                    <a:pt x="6029" y="1646"/>
                  </a:cubicBezTo>
                  <a:lnTo>
                    <a:pt x="6029"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9" name="Google Shape;739;p32"/>
            <p:cNvSpPr/>
            <p:nvPr/>
          </p:nvSpPr>
          <p:spPr>
            <a:xfrm>
              <a:off x="-12786" y="2986886"/>
              <a:ext cx="1430924" cy="2156610"/>
            </a:xfrm>
            <a:custGeom>
              <a:avLst/>
              <a:gdLst/>
              <a:ahLst/>
              <a:cxnLst/>
              <a:rect l="l" t="t" r="r" b="b"/>
              <a:pathLst>
                <a:path w="12176" h="18351" extrusionOk="0">
                  <a:moveTo>
                    <a:pt x="1262" y="1"/>
                  </a:moveTo>
                  <a:cubicBezTo>
                    <a:pt x="852" y="1"/>
                    <a:pt x="432" y="27"/>
                    <a:pt x="0" y="81"/>
                  </a:cubicBezTo>
                  <a:lnTo>
                    <a:pt x="0" y="18351"/>
                  </a:lnTo>
                  <a:lnTo>
                    <a:pt x="12176" y="18351"/>
                  </a:lnTo>
                  <a:cubicBezTo>
                    <a:pt x="12176" y="7923"/>
                    <a:pt x="8352" y="1"/>
                    <a:pt x="126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0" name="Google Shape;740;p32"/>
            <p:cNvSpPr/>
            <p:nvPr/>
          </p:nvSpPr>
          <p:spPr>
            <a:xfrm>
              <a:off x="243995" y="3022613"/>
              <a:ext cx="909605" cy="2120883"/>
            </a:xfrm>
            <a:custGeom>
              <a:avLst/>
              <a:gdLst/>
              <a:ahLst/>
              <a:cxnLst/>
              <a:rect l="l" t="t" r="r" b="b"/>
              <a:pathLst>
                <a:path w="7740" h="18047" extrusionOk="0">
                  <a:moveTo>
                    <a:pt x="0" y="1"/>
                  </a:moveTo>
                  <a:cubicBezTo>
                    <a:pt x="3738" y="3068"/>
                    <a:pt x="5713" y="10097"/>
                    <a:pt x="5489" y="18047"/>
                  </a:cubicBezTo>
                  <a:lnTo>
                    <a:pt x="7687" y="18047"/>
                  </a:lnTo>
                  <a:cubicBezTo>
                    <a:pt x="7740" y="9702"/>
                    <a:pt x="5265" y="2633"/>
                    <a:pt x="935" y="330"/>
                  </a:cubicBezTo>
                  <a:cubicBezTo>
                    <a:pt x="829" y="277"/>
                    <a:pt x="711" y="225"/>
                    <a:pt x="606" y="106"/>
                  </a:cubicBezTo>
                  <a:cubicBezTo>
                    <a:pt x="382" y="53"/>
                    <a:pt x="224" y="1"/>
                    <a:pt x="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1" name="Google Shape;741;p32"/>
            <p:cNvSpPr/>
            <p:nvPr/>
          </p:nvSpPr>
          <p:spPr>
            <a:xfrm>
              <a:off x="154210" y="3022613"/>
              <a:ext cx="341983" cy="2120883"/>
            </a:xfrm>
            <a:custGeom>
              <a:avLst/>
              <a:gdLst/>
              <a:ahLst/>
              <a:cxnLst/>
              <a:rect l="l" t="t" r="r" b="b"/>
              <a:pathLst>
                <a:path w="2910" h="18047" extrusionOk="0">
                  <a:moveTo>
                    <a:pt x="225" y="1"/>
                  </a:moveTo>
                  <a:lnTo>
                    <a:pt x="1" y="1041"/>
                  </a:lnTo>
                  <a:cubicBezTo>
                    <a:pt x="1264" y="4608"/>
                    <a:pt x="1370" y="10913"/>
                    <a:pt x="225" y="18047"/>
                  </a:cubicBezTo>
                  <a:lnTo>
                    <a:pt x="1646" y="18047"/>
                  </a:lnTo>
                  <a:cubicBezTo>
                    <a:pt x="2910" y="9820"/>
                    <a:pt x="2462" y="2791"/>
                    <a:pt x="38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2" name="Google Shape;742;p32"/>
            <p:cNvSpPr/>
            <p:nvPr/>
          </p:nvSpPr>
          <p:spPr>
            <a:xfrm>
              <a:off x="-77775" y="2939056"/>
              <a:ext cx="915833" cy="218235"/>
            </a:xfrm>
            <a:custGeom>
              <a:avLst/>
              <a:gdLst/>
              <a:ahLst/>
              <a:cxnLst/>
              <a:rect l="l" t="t" r="r" b="b"/>
              <a:pathLst>
                <a:path w="7793" h="1857" extrusionOk="0">
                  <a:moveTo>
                    <a:pt x="659" y="1"/>
                  </a:moveTo>
                  <a:cubicBezTo>
                    <a:pt x="329" y="1"/>
                    <a:pt x="0" y="435"/>
                    <a:pt x="0" y="936"/>
                  </a:cubicBezTo>
                  <a:cubicBezTo>
                    <a:pt x="0" y="1423"/>
                    <a:pt x="329" y="1857"/>
                    <a:pt x="659" y="1857"/>
                  </a:cubicBezTo>
                  <a:lnTo>
                    <a:pt x="7135" y="1857"/>
                  </a:lnTo>
                  <a:cubicBezTo>
                    <a:pt x="7516" y="1857"/>
                    <a:pt x="7793" y="1423"/>
                    <a:pt x="7793" y="936"/>
                  </a:cubicBezTo>
                  <a:cubicBezTo>
                    <a:pt x="7793" y="435"/>
                    <a:pt x="7516" y="1"/>
                    <a:pt x="713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43" name="Google Shape;743;p32"/>
          <p:cNvGrpSpPr/>
          <p:nvPr/>
        </p:nvGrpSpPr>
        <p:grpSpPr>
          <a:xfrm flipH="1">
            <a:off x="7992425" y="0"/>
            <a:ext cx="1913578" cy="5143496"/>
            <a:chOff x="-77775" y="0"/>
            <a:chExt cx="1913578" cy="5143496"/>
          </a:xfrm>
        </p:grpSpPr>
        <p:sp>
          <p:nvSpPr>
            <p:cNvPr id="744" name="Google Shape;744;p32"/>
            <p:cNvSpPr/>
            <p:nvPr/>
          </p:nvSpPr>
          <p:spPr>
            <a:xfrm>
              <a:off x="-12786" y="0"/>
              <a:ext cx="1848590" cy="3059398"/>
            </a:xfrm>
            <a:custGeom>
              <a:avLst/>
              <a:gdLst/>
              <a:ahLst/>
              <a:cxnLst/>
              <a:rect l="l" t="t" r="r" b="b"/>
              <a:pathLst>
                <a:path w="15730" h="26033" extrusionOk="0">
                  <a:moveTo>
                    <a:pt x="0" y="1"/>
                  </a:moveTo>
                  <a:lnTo>
                    <a:pt x="0" y="25497"/>
                  </a:lnTo>
                  <a:cubicBezTo>
                    <a:pt x="624" y="25929"/>
                    <a:pt x="1265" y="26032"/>
                    <a:pt x="1930" y="26032"/>
                  </a:cubicBezTo>
                  <a:cubicBezTo>
                    <a:pt x="2542" y="26032"/>
                    <a:pt x="3174" y="25945"/>
                    <a:pt x="3831" y="25945"/>
                  </a:cubicBezTo>
                  <a:cubicBezTo>
                    <a:pt x="10412" y="25945"/>
                    <a:pt x="15730" y="15085"/>
                    <a:pt x="15730" y="1646"/>
                  </a:cubicBezTo>
                  <a:cubicBezTo>
                    <a:pt x="15730" y="1093"/>
                    <a:pt x="15730" y="541"/>
                    <a:pt x="1567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5" name="Google Shape;745;p32"/>
            <p:cNvSpPr/>
            <p:nvPr/>
          </p:nvSpPr>
          <p:spPr>
            <a:xfrm>
              <a:off x="44446" y="0"/>
              <a:ext cx="1514480" cy="3049056"/>
            </a:xfrm>
            <a:custGeom>
              <a:avLst/>
              <a:gdLst/>
              <a:ahLst/>
              <a:cxnLst/>
              <a:rect l="l" t="t" r="r" b="b"/>
              <a:pathLst>
                <a:path w="12887" h="25945" extrusionOk="0">
                  <a:moveTo>
                    <a:pt x="10478" y="1"/>
                  </a:moveTo>
                  <a:cubicBezTo>
                    <a:pt x="10530" y="541"/>
                    <a:pt x="10530" y="1093"/>
                    <a:pt x="10530" y="1646"/>
                  </a:cubicBezTo>
                  <a:cubicBezTo>
                    <a:pt x="10530" y="14098"/>
                    <a:pt x="5923" y="24352"/>
                    <a:pt x="0" y="25773"/>
                  </a:cubicBezTo>
                  <a:cubicBezTo>
                    <a:pt x="224" y="25826"/>
                    <a:pt x="382" y="25879"/>
                    <a:pt x="606" y="25945"/>
                  </a:cubicBezTo>
                  <a:lnTo>
                    <a:pt x="935" y="25945"/>
                  </a:lnTo>
                  <a:cubicBezTo>
                    <a:pt x="7516" y="25945"/>
                    <a:pt x="12887" y="15085"/>
                    <a:pt x="12887" y="1646"/>
                  </a:cubicBezTo>
                  <a:cubicBezTo>
                    <a:pt x="12887" y="1093"/>
                    <a:pt x="12834" y="541"/>
                    <a:pt x="1283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6" name="Google Shape;746;p32"/>
            <p:cNvSpPr/>
            <p:nvPr/>
          </p:nvSpPr>
          <p:spPr>
            <a:xfrm>
              <a:off x="-12786" y="0"/>
              <a:ext cx="708528" cy="3002636"/>
            </a:xfrm>
            <a:custGeom>
              <a:avLst/>
              <a:gdLst/>
              <a:ahLst/>
              <a:cxnLst/>
              <a:rect l="l" t="t" r="r" b="b"/>
              <a:pathLst>
                <a:path w="6029" h="25550" extrusionOk="0">
                  <a:moveTo>
                    <a:pt x="4607" y="1"/>
                  </a:moveTo>
                  <a:lnTo>
                    <a:pt x="4607" y="1646"/>
                  </a:lnTo>
                  <a:cubicBezTo>
                    <a:pt x="4607" y="12058"/>
                    <a:pt x="2685" y="20890"/>
                    <a:pt x="0" y="24352"/>
                  </a:cubicBezTo>
                  <a:lnTo>
                    <a:pt x="0" y="25497"/>
                  </a:lnTo>
                  <a:cubicBezTo>
                    <a:pt x="53" y="25497"/>
                    <a:pt x="106" y="25550"/>
                    <a:pt x="106" y="25550"/>
                  </a:cubicBezTo>
                  <a:cubicBezTo>
                    <a:pt x="3449" y="23575"/>
                    <a:pt x="6029" y="13598"/>
                    <a:pt x="6029" y="1646"/>
                  </a:cubicBezTo>
                  <a:lnTo>
                    <a:pt x="6029"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7" name="Google Shape;747;p32"/>
            <p:cNvSpPr/>
            <p:nvPr/>
          </p:nvSpPr>
          <p:spPr>
            <a:xfrm>
              <a:off x="-12786" y="2986886"/>
              <a:ext cx="1430924" cy="2156610"/>
            </a:xfrm>
            <a:custGeom>
              <a:avLst/>
              <a:gdLst/>
              <a:ahLst/>
              <a:cxnLst/>
              <a:rect l="l" t="t" r="r" b="b"/>
              <a:pathLst>
                <a:path w="12176" h="18351" extrusionOk="0">
                  <a:moveTo>
                    <a:pt x="1262" y="1"/>
                  </a:moveTo>
                  <a:cubicBezTo>
                    <a:pt x="852" y="1"/>
                    <a:pt x="432" y="27"/>
                    <a:pt x="0" y="81"/>
                  </a:cubicBezTo>
                  <a:lnTo>
                    <a:pt x="0" y="18351"/>
                  </a:lnTo>
                  <a:lnTo>
                    <a:pt x="12176" y="18351"/>
                  </a:lnTo>
                  <a:cubicBezTo>
                    <a:pt x="12176" y="7923"/>
                    <a:pt x="8352" y="1"/>
                    <a:pt x="126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8" name="Google Shape;748;p32"/>
            <p:cNvSpPr/>
            <p:nvPr/>
          </p:nvSpPr>
          <p:spPr>
            <a:xfrm>
              <a:off x="243995" y="3022613"/>
              <a:ext cx="909605" cy="2120883"/>
            </a:xfrm>
            <a:custGeom>
              <a:avLst/>
              <a:gdLst/>
              <a:ahLst/>
              <a:cxnLst/>
              <a:rect l="l" t="t" r="r" b="b"/>
              <a:pathLst>
                <a:path w="7740" h="18047" extrusionOk="0">
                  <a:moveTo>
                    <a:pt x="0" y="1"/>
                  </a:moveTo>
                  <a:cubicBezTo>
                    <a:pt x="3738" y="3068"/>
                    <a:pt x="5713" y="10097"/>
                    <a:pt x="5489" y="18047"/>
                  </a:cubicBezTo>
                  <a:lnTo>
                    <a:pt x="7687" y="18047"/>
                  </a:lnTo>
                  <a:cubicBezTo>
                    <a:pt x="7740" y="9702"/>
                    <a:pt x="5265" y="2633"/>
                    <a:pt x="935" y="330"/>
                  </a:cubicBezTo>
                  <a:cubicBezTo>
                    <a:pt x="829" y="277"/>
                    <a:pt x="711" y="225"/>
                    <a:pt x="606" y="106"/>
                  </a:cubicBezTo>
                  <a:cubicBezTo>
                    <a:pt x="382" y="53"/>
                    <a:pt x="224" y="1"/>
                    <a:pt x="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9" name="Google Shape;749;p32"/>
            <p:cNvSpPr/>
            <p:nvPr/>
          </p:nvSpPr>
          <p:spPr>
            <a:xfrm>
              <a:off x="154210" y="3022613"/>
              <a:ext cx="341983" cy="2120883"/>
            </a:xfrm>
            <a:custGeom>
              <a:avLst/>
              <a:gdLst/>
              <a:ahLst/>
              <a:cxnLst/>
              <a:rect l="l" t="t" r="r" b="b"/>
              <a:pathLst>
                <a:path w="2910" h="18047" extrusionOk="0">
                  <a:moveTo>
                    <a:pt x="225" y="1"/>
                  </a:moveTo>
                  <a:lnTo>
                    <a:pt x="1" y="1041"/>
                  </a:lnTo>
                  <a:cubicBezTo>
                    <a:pt x="1264" y="4608"/>
                    <a:pt x="1370" y="10913"/>
                    <a:pt x="225" y="18047"/>
                  </a:cubicBezTo>
                  <a:lnTo>
                    <a:pt x="1646" y="18047"/>
                  </a:lnTo>
                  <a:cubicBezTo>
                    <a:pt x="2910" y="9820"/>
                    <a:pt x="2462" y="2791"/>
                    <a:pt x="38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0" name="Google Shape;750;p32"/>
            <p:cNvSpPr/>
            <p:nvPr/>
          </p:nvSpPr>
          <p:spPr>
            <a:xfrm>
              <a:off x="-77775" y="2939056"/>
              <a:ext cx="915833" cy="218235"/>
            </a:xfrm>
            <a:custGeom>
              <a:avLst/>
              <a:gdLst/>
              <a:ahLst/>
              <a:cxnLst/>
              <a:rect l="l" t="t" r="r" b="b"/>
              <a:pathLst>
                <a:path w="7793" h="1857" extrusionOk="0">
                  <a:moveTo>
                    <a:pt x="659" y="1"/>
                  </a:moveTo>
                  <a:cubicBezTo>
                    <a:pt x="329" y="1"/>
                    <a:pt x="0" y="435"/>
                    <a:pt x="0" y="936"/>
                  </a:cubicBezTo>
                  <a:cubicBezTo>
                    <a:pt x="0" y="1423"/>
                    <a:pt x="329" y="1857"/>
                    <a:pt x="659" y="1857"/>
                  </a:cubicBezTo>
                  <a:lnTo>
                    <a:pt x="7135" y="1857"/>
                  </a:lnTo>
                  <a:cubicBezTo>
                    <a:pt x="7516" y="1857"/>
                    <a:pt x="7793" y="1423"/>
                    <a:pt x="7793" y="936"/>
                  </a:cubicBezTo>
                  <a:cubicBezTo>
                    <a:pt x="7793" y="435"/>
                    <a:pt x="7516" y="1"/>
                    <a:pt x="713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51" name="Google Shape;751;p32"/>
          <p:cNvGrpSpPr/>
          <p:nvPr/>
        </p:nvGrpSpPr>
        <p:grpSpPr>
          <a:xfrm>
            <a:off x="-321080" y="48063"/>
            <a:ext cx="9448738" cy="1643146"/>
            <a:chOff x="2259450" y="429200"/>
            <a:chExt cx="3689184" cy="702560"/>
          </a:xfrm>
        </p:grpSpPr>
        <p:sp>
          <p:nvSpPr>
            <p:cNvPr id="752" name="Google Shape;752;p32"/>
            <p:cNvSpPr/>
            <p:nvPr/>
          </p:nvSpPr>
          <p:spPr>
            <a:xfrm>
              <a:off x="4056714" y="553496"/>
              <a:ext cx="235331" cy="270131"/>
            </a:xfrm>
            <a:custGeom>
              <a:avLst/>
              <a:gdLst/>
              <a:ahLst/>
              <a:cxnLst/>
              <a:rect l="l" t="t" r="r" b="b"/>
              <a:pathLst>
                <a:path w="3016" h="3462" extrusionOk="0">
                  <a:moveTo>
                    <a:pt x="277" y="3238"/>
                  </a:moveTo>
                  <a:cubicBezTo>
                    <a:pt x="1" y="2580"/>
                    <a:pt x="106" y="2027"/>
                    <a:pt x="330" y="1593"/>
                  </a:cubicBezTo>
                  <a:cubicBezTo>
                    <a:pt x="383" y="1922"/>
                    <a:pt x="488" y="2198"/>
                    <a:pt x="488" y="2251"/>
                  </a:cubicBezTo>
                  <a:cubicBezTo>
                    <a:pt x="488" y="2146"/>
                    <a:pt x="435" y="1816"/>
                    <a:pt x="435" y="1435"/>
                  </a:cubicBezTo>
                  <a:cubicBezTo>
                    <a:pt x="554" y="1264"/>
                    <a:pt x="659" y="1158"/>
                    <a:pt x="764" y="1040"/>
                  </a:cubicBezTo>
                  <a:cubicBezTo>
                    <a:pt x="817" y="1369"/>
                    <a:pt x="817" y="1698"/>
                    <a:pt x="817" y="1764"/>
                  </a:cubicBezTo>
                  <a:cubicBezTo>
                    <a:pt x="817" y="1593"/>
                    <a:pt x="883" y="1264"/>
                    <a:pt x="883" y="935"/>
                  </a:cubicBezTo>
                  <a:cubicBezTo>
                    <a:pt x="1093" y="711"/>
                    <a:pt x="1370" y="553"/>
                    <a:pt x="1594" y="448"/>
                  </a:cubicBezTo>
                  <a:cubicBezTo>
                    <a:pt x="1541" y="777"/>
                    <a:pt x="1541" y="1040"/>
                    <a:pt x="1541" y="1106"/>
                  </a:cubicBezTo>
                  <a:cubicBezTo>
                    <a:pt x="1594" y="987"/>
                    <a:pt x="1646" y="711"/>
                    <a:pt x="1699" y="382"/>
                  </a:cubicBezTo>
                  <a:cubicBezTo>
                    <a:pt x="2252" y="118"/>
                    <a:pt x="2791" y="0"/>
                    <a:pt x="2910" y="118"/>
                  </a:cubicBezTo>
                  <a:cubicBezTo>
                    <a:pt x="3015" y="171"/>
                    <a:pt x="3015" y="382"/>
                    <a:pt x="2910" y="658"/>
                  </a:cubicBezTo>
                  <a:cubicBezTo>
                    <a:pt x="2686" y="777"/>
                    <a:pt x="2462" y="829"/>
                    <a:pt x="2357" y="829"/>
                  </a:cubicBezTo>
                  <a:cubicBezTo>
                    <a:pt x="2410" y="829"/>
                    <a:pt x="2633" y="829"/>
                    <a:pt x="2910" y="777"/>
                  </a:cubicBezTo>
                  <a:cubicBezTo>
                    <a:pt x="2857" y="1040"/>
                    <a:pt x="2739" y="1369"/>
                    <a:pt x="2581" y="1698"/>
                  </a:cubicBezTo>
                  <a:cubicBezTo>
                    <a:pt x="2133" y="1764"/>
                    <a:pt x="1646" y="1764"/>
                    <a:pt x="1475" y="1764"/>
                  </a:cubicBezTo>
                  <a:cubicBezTo>
                    <a:pt x="1594" y="1816"/>
                    <a:pt x="1975" y="1869"/>
                    <a:pt x="2462" y="1869"/>
                  </a:cubicBezTo>
                  <a:cubicBezTo>
                    <a:pt x="2410" y="2027"/>
                    <a:pt x="2252" y="2251"/>
                    <a:pt x="2133" y="2422"/>
                  </a:cubicBezTo>
                  <a:cubicBezTo>
                    <a:pt x="1699" y="2475"/>
                    <a:pt x="1146" y="2475"/>
                    <a:pt x="935" y="2475"/>
                  </a:cubicBezTo>
                  <a:cubicBezTo>
                    <a:pt x="1041" y="2527"/>
                    <a:pt x="1475" y="2580"/>
                    <a:pt x="2028" y="2580"/>
                  </a:cubicBezTo>
                  <a:cubicBezTo>
                    <a:pt x="1541" y="3133"/>
                    <a:pt x="935" y="3462"/>
                    <a:pt x="277" y="3238"/>
                  </a:cubicBezTo>
                  <a:close/>
                </a:path>
              </a:pathLst>
            </a:custGeom>
            <a:solidFill>
              <a:srgbClr val="F0AE4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3" name="Google Shape;753;p32"/>
            <p:cNvSpPr/>
            <p:nvPr/>
          </p:nvSpPr>
          <p:spPr>
            <a:xfrm>
              <a:off x="4022851" y="590793"/>
              <a:ext cx="225656" cy="332085"/>
            </a:xfrm>
            <a:custGeom>
              <a:avLst/>
              <a:gdLst/>
              <a:ahLst/>
              <a:cxnLst/>
              <a:rect l="l" t="t" r="r" b="b"/>
              <a:pathLst>
                <a:path w="2892" h="4256" extrusionOk="0">
                  <a:moveTo>
                    <a:pt x="2876" y="0"/>
                  </a:moveTo>
                  <a:cubicBezTo>
                    <a:pt x="2870" y="0"/>
                    <a:pt x="2859" y="7"/>
                    <a:pt x="2844" y="22"/>
                  </a:cubicBezTo>
                  <a:cubicBezTo>
                    <a:pt x="2133" y="509"/>
                    <a:pt x="1646" y="1167"/>
                    <a:pt x="1198" y="1825"/>
                  </a:cubicBezTo>
                  <a:cubicBezTo>
                    <a:pt x="659" y="2655"/>
                    <a:pt x="158" y="3589"/>
                    <a:pt x="1" y="4247"/>
                  </a:cubicBezTo>
                  <a:cubicBezTo>
                    <a:pt x="1" y="4253"/>
                    <a:pt x="4" y="4255"/>
                    <a:pt x="10" y="4255"/>
                  </a:cubicBezTo>
                  <a:cubicBezTo>
                    <a:pt x="64" y="4255"/>
                    <a:pt x="335" y="4054"/>
                    <a:pt x="382" y="3853"/>
                  </a:cubicBezTo>
                  <a:cubicBezTo>
                    <a:pt x="540" y="3313"/>
                    <a:pt x="817" y="2536"/>
                    <a:pt x="1317" y="1825"/>
                  </a:cubicBezTo>
                  <a:cubicBezTo>
                    <a:pt x="1646" y="1286"/>
                    <a:pt x="2133" y="733"/>
                    <a:pt x="2738" y="233"/>
                  </a:cubicBezTo>
                  <a:cubicBezTo>
                    <a:pt x="2791" y="180"/>
                    <a:pt x="2844" y="127"/>
                    <a:pt x="2844" y="75"/>
                  </a:cubicBezTo>
                  <a:cubicBezTo>
                    <a:pt x="2881" y="38"/>
                    <a:pt x="2892" y="0"/>
                    <a:pt x="2876" y="0"/>
                  </a:cubicBezTo>
                  <a:close/>
                </a:path>
              </a:pathLst>
            </a:custGeom>
            <a:solidFill>
              <a:srgbClr val="49310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4" name="Google Shape;754;p32"/>
            <p:cNvSpPr/>
            <p:nvPr/>
          </p:nvSpPr>
          <p:spPr>
            <a:xfrm>
              <a:off x="2259450" y="429200"/>
              <a:ext cx="757023" cy="702560"/>
            </a:xfrm>
            <a:custGeom>
              <a:avLst/>
              <a:gdLst/>
              <a:ahLst/>
              <a:cxnLst/>
              <a:rect l="l" t="t" r="r" b="b"/>
              <a:pathLst>
                <a:path w="9702" h="9004" extrusionOk="0">
                  <a:moveTo>
                    <a:pt x="2356" y="0"/>
                  </a:moveTo>
                  <a:cubicBezTo>
                    <a:pt x="1093" y="0"/>
                    <a:pt x="0" y="1106"/>
                    <a:pt x="0" y="2528"/>
                  </a:cubicBezTo>
                  <a:lnTo>
                    <a:pt x="0" y="7740"/>
                  </a:lnTo>
                  <a:cubicBezTo>
                    <a:pt x="1040" y="8503"/>
                    <a:pt x="2251" y="9004"/>
                    <a:pt x="3620" y="9004"/>
                  </a:cubicBezTo>
                  <a:cubicBezTo>
                    <a:pt x="6963" y="9004"/>
                    <a:pt x="9701" y="6042"/>
                    <a:pt x="9701" y="2422"/>
                  </a:cubicBezTo>
                  <a:cubicBezTo>
                    <a:pt x="9701" y="1540"/>
                    <a:pt x="9543" y="724"/>
                    <a:pt x="926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5" name="Google Shape;755;p32"/>
            <p:cNvSpPr/>
            <p:nvPr/>
          </p:nvSpPr>
          <p:spPr>
            <a:xfrm>
              <a:off x="2357998" y="429200"/>
              <a:ext cx="517712" cy="560862"/>
            </a:xfrm>
            <a:custGeom>
              <a:avLst/>
              <a:gdLst/>
              <a:ahLst/>
              <a:cxnLst/>
              <a:rect l="l" t="t" r="r" b="b"/>
              <a:pathLst>
                <a:path w="6635" h="7188" extrusionOk="0">
                  <a:moveTo>
                    <a:pt x="5542" y="0"/>
                  </a:moveTo>
                  <a:lnTo>
                    <a:pt x="5542" y="606"/>
                  </a:lnTo>
                  <a:cubicBezTo>
                    <a:pt x="5542" y="4068"/>
                    <a:pt x="3120" y="6858"/>
                    <a:pt x="1" y="7134"/>
                  </a:cubicBezTo>
                  <a:cubicBezTo>
                    <a:pt x="211" y="7187"/>
                    <a:pt x="383" y="7187"/>
                    <a:pt x="541" y="7187"/>
                  </a:cubicBezTo>
                  <a:cubicBezTo>
                    <a:pt x="3950" y="7187"/>
                    <a:pt x="6635" y="4226"/>
                    <a:pt x="6635" y="606"/>
                  </a:cubicBezTo>
                  <a:lnTo>
                    <a:pt x="6635" y="0"/>
                  </a:lnTo>
                  <a:close/>
                </a:path>
              </a:pathLst>
            </a:custGeom>
            <a:solidFill>
              <a:srgbClr val="E13B3F">
                <a:alpha val="496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6" name="Google Shape;756;p32"/>
            <p:cNvSpPr/>
            <p:nvPr/>
          </p:nvSpPr>
          <p:spPr>
            <a:xfrm>
              <a:off x="2332327" y="429200"/>
              <a:ext cx="308209" cy="359551"/>
            </a:xfrm>
            <a:custGeom>
              <a:avLst/>
              <a:gdLst/>
              <a:ahLst/>
              <a:cxnLst/>
              <a:rect l="l" t="t" r="r" b="b"/>
              <a:pathLst>
                <a:path w="3950" h="4608" extrusionOk="0">
                  <a:moveTo>
                    <a:pt x="2962" y="0"/>
                  </a:moveTo>
                  <a:cubicBezTo>
                    <a:pt x="2739" y="1922"/>
                    <a:pt x="1699" y="3620"/>
                    <a:pt x="1" y="4607"/>
                  </a:cubicBezTo>
                  <a:cubicBezTo>
                    <a:pt x="159" y="4555"/>
                    <a:pt x="382" y="4502"/>
                    <a:pt x="540" y="4397"/>
                  </a:cubicBezTo>
                  <a:cubicBezTo>
                    <a:pt x="2357" y="3567"/>
                    <a:pt x="3568" y="1922"/>
                    <a:pt x="3950" y="0"/>
                  </a:cubicBezTo>
                  <a:close/>
                </a:path>
              </a:pathLst>
            </a:custGeom>
            <a:solidFill>
              <a:srgbClr val="E13B3F">
                <a:alpha val="496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7" name="Google Shape;757;p32"/>
            <p:cNvSpPr/>
            <p:nvPr/>
          </p:nvSpPr>
          <p:spPr>
            <a:xfrm>
              <a:off x="5190597" y="429200"/>
              <a:ext cx="758037" cy="702560"/>
            </a:xfrm>
            <a:custGeom>
              <a:avLst/>
              <a:gdLst/>
              <a:ahLst/>
              <a:cxnLst/>
              <a:rect l="l" t="t" r="r" b="b"/>
              <a:pathLst>
                <a:path w="9715" h="9004" extrusionOk="0">
                  <a:moveTo>
                    <a:pt x="435" y="0"/>
                  </a:moveTo>
                  <a:cubicBezTo>
                    <a:pt x="172" y="724"/>
                    <a:pt x="0" y="1540"/>
                    <a:pt x="0" y="2422"/>
                  </a:cubicBezTo>
                  <a:cubicBezTo>
                    <a:pt x="0" y="6042"/>
                    <a:pt x="2738" y="9004"/>
                    <a:pt x="6095" y="9004"/>
                  </a:cubicBezTo>
                  <a:cubicBezTo>
                    <a:pt x="7464" y="9004"/>
                    <a:pt x="8727" y="8503"/>
                    <a:pt x="9715" y="7740"/>
                  </a:cubicBezTo>
                  <a:lnTo>
                    <a:pt x="9715" y="2528"/>
                  </a:lnTo>
                  <a:cubicBezTo>
                    <a:pt x="9715" y="1106"/>
                    <a:pt x="8662" y="0"/>
                    <a:pt x="734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8" name="Google Shape;758;p32"/>
            <p:cNvSpPr/>
            <p:nvPr/>
          </p:nvSpPr>
          <p:spPr>
            <a:xfrm>
              <a:off x="5332293" y="429200"/>
              <a:ext cx="517712" cy="560862"/>
            </a:xfrm>
            <a:custGeom>
              <a:avLst/>
              <a:gdLst/>
              <a:ahLst/>
              <a:cxnLst/>
              <a:rect l="l" t="t" r="r" b="b"/>
              <a:pathLst>
                <a:path w="6635" h="7188" extrusionOk="0">
                  <a:moveTo>
                    <a:pt x="1" y="0"/>
                  </a:moveTo>
                  <a:lnTo>
                    <a:pt x="1" y="606"/>
                  </a:lnTo>
                  <a:cubicBezTo>
                    <a:pt x="1" y="4226"/>
                    <a:pt x="2739" y="7187"/>
                    <a:pt x="6082" y="7187"/>
                  </a:cubicBezTo>
                  <a:cubicBezTo>
                    <a:pt x="6253" y="7187"/>
                    <a:pt x="6464" y="7187"/>
                    <a:pt x="6635" y="7134"/>
                  </a:cubicBezTo>
                  <a:cubicBezTo>
                    <a:pt x="3502" y="6858"/>
                    <a:pt x="1093" y="4068"/>
                    <a:pt x="1093" y="606"/>
                  </a:cubicBezTo>
                  <a:cubicBezTo>
                    <a:pt x="1093" y="395"/>
                    <a:pt x="1093" y="224"/>
                    <a:pt x="1146" y="0"/>
                  </a:cubicBezTo>
                  <a:close/>
                </a:path>
              </a:pathLst>
            </a:custGeom>
            <a:solidFill>
              <a:srgbClr val="E13B3F">
                <a:alpha val="496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9" name="Google Shape;759;p32"/>
            <p:cNvSpPr/>
            <p:nvPr/>
          </p:nvSpPr>
          <p:spPr>
            <a:xfrm>
              <a:off x="5571601" y="429200"/>
              <a:ext cx="304073" cy="359551"/>
            </a:xfrm>
            <a:custGeom>
              <a:avLst/>
              <a:gdLst/>
              <a:ahLst/>
              <a:cxnLst/>
              <a:rect l="l" t="t" r="r" b="b"/>
              <a:pathLst>
                <a:path w="3897" h="4608" extrusionOk="0">
                  <a:moveTo>
                    <a:pt x="1" y="0"/>
                  </a:moveTo>
                  <a:cubicBezTo>
                    <a:pt x="330" y="1922"/>
                    <a:pt x="1541" y="3567"/>
                    <a:pt x="3397" y="4397"/>
                  </a:cubicBezTo>
                  <a:cubicBezTo>
                    <a:pt x="3568" y="4502"/>
                    <a:pt x="3726" y="4555"/>
                    <a:pt x="3897" y="4607"/>
                  </a:cubicBezTo>
                  <a:cubicBezTo>
                    <a:pt x="2199" y="3620"/>
                    <a:pt x="1146" y="1922"/>
                    <a:pt x="935" y="0"/>
                  </a:cubicBezTo>
                  <a:close/>
                </a:path>
              </a:pathLst>
            </a:custGeom>
            <a:solidFill>
              <a:srgbClr val="E13B3F">
                <a:alpha val="496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0" name="Google Shape;760;p32"/>
            <p:cNvSpPr/>
            <p:nvPr/>
          </p:nvSpPr>
          <p:spPr>
            <a:xfrm>
              <a:off x="2747272" y="429200"/>
              <a:ext cx="2713562" cy="702560"/>
            </a:xfrm>
            <a:custGeom>
              <a:avLst/>
              <a:gdLst/>
              <a:ahLst/>
              <a:cxnLst/>
              <a:rect l="l" t="t" r="r" b="b"/>
              <a:pathLst>
                <a:path w="34777" h="9004" extrusionOk="0">
                  <a:moveTo>
                    <a:pt x="382" y="0"/>
                  </a:moveTo>
                  <a:cubicBezTo>
                    <a:pt x="106" y="1106"/>
                    <a:pt x="0" y="1922"/>
                    <a:pt x="0" y="2422"/>
                  </a:cubicBezTo>
                  <a:cubicBezTo>
                    <a:pt x="0" y="6042"/>
                    <a:pt x="7793" y="9004"/>
                    <a:pt x="17388" y="9004"/>
                  </a:cubicBezTo>
                  <a:cubicBezTo>
                    <a:pt x="26984" y="9004"/>
                    <a:pt x="34776" y="6042"/>
                    <a:pt x="34776" y="2422"/>
                  </a:cubicBezTo>
                  <a:cubicBezTo>
                    <a:pt x="34776" y="1922"/>
                    <a:pt x="34658" y="1106"/>
                    <a:pt x="3438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1" name="Google Shape;761;p32"/>
            <p:cNvSpPr/>
            <p:nvPr/>
          </p:nvSpPr>
          <p:spPr>
            <a:xfrm>
              <a:off x="2956774" y="600702"/>
              <a:ext cx="2293462" cy="355415"/>
            </a:xfrm>
            <a:custGeom>
              <a:avLst/>
              <a:gdLst/>
              <a:ahLst/>
              <a:cxnLst/>
              <a:rect l="l" t="t" r="r" b="b"/>
              <a:pathLst>
                <a:path w="29393" h="4555" extrusionOk="0">
                  <a:moveTo>
                    <a:pt x="1" y="0"/>
                  </a:moveTo>
                  <a:cubicBezTo>
                    <a:pt x="1975" y="2633"/>
                    <a:pt x="7846" y="4555"/>
                    <a:pt x="14703" y="4555"/>
                  </a:cubicBezTo>
                  <a:cubicBezTo>
                    <a:pt x="21614" y="4555"/>
                    <a:pt x="27419" y="2633"/>
                    <a:pt x="29393" y="0"/>
                  </a:cubicBezTo>
                  <a:lnTo>
                    <a:pt x="29393" y="0"/>
                  </a:lnTo>
                  <a:cubicBezTo>
                    <a:pt x="26221" y="1751"/>
                    <a:pt x="20837" y="2857"/>
                    <a:pt x="14703" y="2857"/>
                  </a:cubicBezTo>
                  <a:cubicBezTo>
                    <a:pt x="8609" y="2857"/>
                    <a:pt x="3186" y="1751"/>
                    <a:pt x="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2" name="Google Shape;762;p32"/>
            <p:cNvSpPr/>
            <p:nvPr/>
          </p:nvSpPr>
          <p:spPr>
            <a:xfrm>
              <a:off x="3401525" y="498019"/>
              <a:ext cx="1404027" cy="218789"/>
            </a:xfrm>
            <a:custGeom>
              <a:avLst/>
              <a:gdLst/>
              <a:ahLst/>
              <a:cxnLst/>
              <a:rect l="l" t="t" r="r" b="b"/>
              <a:pathLst>
                <a:path w="17994" h="2804" extrusionOk="0">
                  <a:moveTo>
                    <a:pt x="0" y="0"/>
                  </a:moveTo>
                  <a:lnTo>
                    <a:pt x="0" y="0"/>
                  </a:lnTo>
                  <a:cubicBezTo>
                    <a:pt x="1211" y="1593"/>
                    <a:pt x="4778" y="2804"/>
                    <a:pt x="9003" y="2804"/>
                  </a:cubicBezTo>
                  <a:cubicBezTo>
                    <a:pt x="13229" y="2804"/>
                    <a:pt x="16783" y="1593"/>
                    <a:pt x="17993" y="0"/>
                  </a:cubicBezTo>
                  <a:lnTo>
                    <a:pt x="17993" y="0"/>
                  </a:lnTo>
                  <a:cubicBezTo>
                    <a:pt x="16019" y="1040"/>
                    <a:pt x="12728" y="1751"/>
                    <a:pt x="9003" y="1751"/>
                  </a:cubicBezTo>
                  <a:cubicBezTo>
                    <a:pt x="5265" y="1751"/>
                    <a:pt x="1975" y="1040"/>
                    <a:pt x="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65" name="Google Shape;765;p32"/>
          <p:cNvGrpSpPr/>
          <p:nvPr/>
        </p:nvGrpSpPr>
        <p:grpSpPr>
          <a:xfrm flipH="1">
            <a:off x="6152171" y="1356798"/>
            <a:ext cx="2202405" cy="3786710"/>
            <a:chOff x="12106100" y="-1100250"/>
            <a:chExt cx="3232177" cy="5557250"/>
          </a:xfrm>
        </p:grpSpPr>
        <p:sp>
          <p:nvSpPr>
            <p:cNvPr id="766" name="Google Shape;766;p32"/>
            <p:cNvSpPr/>
            <p:nvPr/>
          </p:nvSpPr>
          <p:spPr>
            <a:xfrm>
              <a:off x="15073335" y="-156391"/>
              <a:ext cx="12169" cy="60723"/>
            </a:xfrm>
            <a:custGeom>
              <a:avLst/>
              <a:gdLst/>
              <a:ahLst/>
              <a:cxnLst/>
              <a:rect l="l" t="t" r="r" b="b"/>
              <a:pathLst>
                <a:path w="101" h="504" extrusionOk="0">
                  <a:moveTo>
                    <a:pt x="53" y="0"/>
                  </a:moveTo>
                  <a:cubicBezTo>
                    <a:pt x="53" y="0"/>
                    <a:pt x="0" y="395"/>
                    <a:pt x="53" y="500"/>
                  </a:cubicBezTo>
                  <a:cubicBezTo>
                    <a:pt x="55" y="503"/>
                    <a:pt x="57" y="504"/>
                    <a:pt x="59" y="504"/>
                  </a:cubicBezTo>
                  <a:cubicBezTo>
                    <a:pt x="101" y="504"/>
                    <a:pt x="53" y="0"/>
                    <a:pt x="53" y="0"/>
                  </a:cubicBezTo>
                  <a:close/>
                </a:path>
              </a:pathLst>
            </a:custGeom>
            <a:solidFill>
              <a:srgbClr val="F2DA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7" name="Google Shape;767;p32"/>
            <p:cNvSpPr/>
            <p:nvPr/>
          </p:nvSpPr>
          <p:spPr>
            <a:xfrm>
              <a:off x="14973455" y="-156391"/>
              <a:ext cx="24940" cy="48193"/>
            </a:xfrm>
            <a:custGeom>
              <a:avLst/>
              <a:gdLst/>
              <a:ahLst/>
              <a:cxnLst/>
              <a:rect l="l" t="t" r="r" b="b"/>
              <a:pathLst>
                <a:path w="207" h="400" extrusionOk="0">
                  <a:moveTo>
                    <a:pt x="66" y="0"/>
                  </a:moveTo>
                  <a:cubicBezTo>
                    <a:pt x="66" y="0"/>
                    <a:pt x="0" y="395"/>
                    <a:pt x="118" y="395"/>
                  </a:cubicBezTo>
                  <a:cubicBezTo>
                    <a:pt x="124" y="398"/>
                    <a:pt x="129" y="399"/>
                    <a:pt x="134" y="399"/>
                  </a:cubicBezTo>
                  <a:cubicBezTo>
                    <a:pt x="207" y="399"/>
                    <a:pt x="66" y="0"/>
                    <a:pt x="66" y="0"/>
                  </a:cubicBezTo>
                  <a:close/>
                </a:path>
              </a:pathLst>
            </a:custGeom>
            <a:solidFill>
              <a:srgbClr val="F2DA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8" name="Google Shape;768;p32"/>
            <p:cNvSpPr/>
            <p:nvPr/>
          </p:nvSpPr>
          <p:spPr>
            <a:xfrm>
              <a:off x="12106100" y="129032"/>
              <a:ext cx="310965" cy="766028"/>
            </a:xfrm>
            <a:custGeom>
              <a:avLst/>
              <a:gdLst/>
              <a:ahLst/>
              <a:cxnLst/>
              <a:rect l="l" t="t" r="r" b="b"/>
              <a:pathLst>
                <a:path w="2581" h="6358" extrusionOk="0">
                  <a:moveTo>
                    <a:pt x="2581" y="0"/>
                  </a:moveTo>
                  <a:lnTo>
                    <a:pt x="2581" y="0"/>
                  </a:lnTo>
                  <a:cubicBezTo>
                    <a:pt x="1923" y="264"/>
                    <a:pt x="1265" y="764"/>
                    <a:pt x="883" y="1646"/>
                  </a:cubicBezTo>
                  <a:cubicBezTo>
                    <a:pt x="1" y="3620"/>
                    <a:pt x="172" y="6081"/>
                    <a:pt x="1870" y="6305"/>
                  </a:cubicBezTo>
                  <a:cubicBezTo>
                    <a:pt x="1923" y="6358"/>
                    <a:pt x="2028" y="6358"/>
                    <a:pt x="2146" y="6358"/>
                  </a:cubicBezTo>
                  <a:cubicBezTo>
                    <a:pt x="1646" y="5371"/>
                    <a:pt x="659" y="2567"/>
                    <a:pt x="258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9" name="Google Shape;769;p32"/>
            <p:cNvSpPr/>
            <p:nvPr/>
          </p:nvSpPr>
          <p:spPr>
            <a:xfrm>
              <a:off x="12212365" y="-876394"/>
              <a:ext cx="1571815" cy="754220"/>
            </a:xfrm>
            <a:custGeom>
              <a:avLst/>
              <a:gdLst/>
              <a:ahLst/>
              <a:cxnLst/>
              <a:rect l="l" t="t" r="r" b="b"/>
              <a:pathLst>
                <a:path w="13046" h="6260" extrusionOk="0">
                  <a:moveTo>
                    <a:pt x="5924" y="0"/>
                  </a:moveTo>
                  <a:cubicBezTo>
                    <a:pt x="4766" y="0"/>
                    <a:pt x="4437" y="500"/>
                    <a:pt x="3173" y="2356"/>
                  </a:cubicBezTo>
                  <a:cubicBezTo>
                    <a:pt x="1923" y="4173"/>
                    <a:pt x="1" y="4778"/>
                    <a:pt x="1699" y="5923"/>
                  </a:cubicBezTo>
                  <a:cubicBezTo>
                    <a:pt x="2070" y="6165"/>
                    <a:pt x="2413" y="6260"/>
                    <a:pt x="2721" y="6260"/>
                  </a:cubicBezTo>
                  <a:cubicBezTo>
                    <a:pt x="3822" y="6260"/>
                    <a:pt x="4489" y="5055"/>
                    <a:pt x="4489" y="5055"/>
                  </a:cubicBezTo>
                  <a:cubicBezTo>
                    <a:pt x="4713" y="4989"/>
                    <a:pt x="4937" y="4936"/>
                    <a:pt x="5147" y="4884"/>
                  </a:cubicBezTo>
                  <a:cubicBezTo>
                    <a:pt x="6082" y="4607"/>
                    <a:pt x="7069" y="4396"/>
                    <a:pt x="8056" y="4173"/>
                  </a:cubicBezTo>
                  <a:cubicBezTo>
                    <a:pt x="8609" y="4067"/>
                    <a:pt x="9162" y="3949"/>
                    <a:pt x="9649" y="3896"/>
                  </a:cubicBezTo>
                  <a:cubicBezTo>
                    <a:pt x="9925" y="3844"/>
                    <a:pt x="10202" y="3844"/>
                    <a:pt x="10478" y="3844"/>
                  </a:cubicBezTo>
                  <a:cubicBezTo>
                    <a:pt x="10727" y="3844"/>
                    <a:pt x="10958" y="3878"/>
                    <a:pt x="11191" y="3878"/>
                  </a:cubicBezTo>
                  <a:cubicBezTo>
                    <a:pt x="11366" y="3878"/>
                    <a:pt x="11543" y="3859"/>
                    <a:pt x="11729" y="3791"/>
                  </a:cubicBezTo>
                  <a:cubicBezTo>
                    <a:pt x="12058" y="3620"/>
                    <a:pt x="12334" y="3409"/>
                    <a:pt x="12505" y="3080"/>
                  </a:cubicBezTo>
                  <a:cubicBezTo>
                    <a:pt x="13045" y="2093"/>
                    <a:pt x="12334" y="935"/>
                    <a:pt x="11347" y="606"/>
                  </a:cubicBezTo>
                  <a:cubicBezTo>
                    <a:pt x="11163" y="561"/>
                    <a:pt x="10968" y="545"/>
                    <a:pt x="10767" y="545"/>
                  </a:cubicBezTo>
                  <a:cubicBezTo>
                    <a:pt x="10492" y="545"/>
                    <a:pt x="10207" y="575"/>
                    <a:pt x="9925" y="606"/>
                  </a:cubicBezTo>
                  <a:cubicBezTo>
                    <a:pt x="9491" y="606"/>
                    <a:pt x="9044" y="553"/>
                    <a:pt x="8609" y="448"/>
                  </a:cubicBezTo>
                  <a:cubicBezTo>
                    <a:pt x="7727" y="329"/>
                    <a:pt x="6793" y="53"/>
                    <a:pt x="592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0" name="Google Shape;770;p32"/>
            <p:cNvSpPr/>
            <p:nvPr/>
          </p:nvSpPr>
          <p:spPr>
            <a:xfrm>
              <a:off x="12621523" y="4100011"/>
              <a:ext cx="1757358" cy="356990"/>
            </a:xfrm>
            <a:custGeom>
              <a:avLst/>
              <a:gdLst/>
              <a:ahLst/>
              <a:cxnLst/>
              <a:rect l="l" t="t" r="r" b="b"/>
              <a:pathLst>
                <a:path w="14586" h="2963" extrusionOk="0">
                  <a:moveTo>
                    <a:pt x="7293" y="1"/>
                  </a:moveTo>
                  <a:cubicBezTo>
                    <a:pt x="3239" y="1"/>
                    <a:pt x="1" y="659"/>
                    <a:pt x="1" y="1475"/>
                  </a:cubicBezTo>
                  <a:cubicBezTo>
                    <a:pt x="1" y="2304"/>
                    <a:pt x="3239" y="2962"/>
                    <a:pt x="7293" y="2962"/>
                  </a:cubicBezTo>
                  <a:cubicBezTo>
                    <a:pt x="11294" y="2962"/>
                    <a:pt x="14585" y="2304"/>
                    <a:pt x="14585" y="1475"/>
                  </a:cubicBezTo>
                  <a:cubicBezTo>
                    <a:pt x="14585" y="659"/>
                    <a:pt x="11294" y="1"/>
                    <a:pt x="729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1" name="Google Shape;771;p32"/>
            <p:cNvSpPr/>
            <p:nvPr/>
          </p:nvSpPr>
          <p:spPr>
            <a:xfrm>
              <a:off x="13487428" y="3722539"/>
              <a:ext cx="336387" cy="371327"/>
            </a:xfrm>
            <a:custGeom>
              <a:avLst/>
              <a:gdLst/>
              <a:ahLst/>
              <a:cxnLst/>
              <a:rect l="l" t="t" r="r" b="b"/>
              <a:pathLst>
                <a:path w="2792" h="3082" extrusionOk="0">
                  <a:moveTo>
                    <a:pt x="711" y="1"/>
                  </a:moveTo>
                  <a:lnTo>
                    <a:pt x="1" y="2146"/>
                  </a:lnTo>
                  <a:lnTo>
                    <a:pt x="1093" y="3081"/>
                  </a:lnTo>
                  <a:lnTo>
                    <a:pt x="2791" y="277"/>
                  </a:lnTo>
                  <a:lnTo>
                    <a:pt x="71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2" name="Google Shape;772;p32"/>
            <p:cNvSpPr/>
            <p:nvPr/>
          </p:nvSpPr>
          <p:spPr>
            <a:xfrm>
              <a:off x="13038632" y="2258799"/>
              <a:ext cx="745546" cy="1669406"/>
            </a:xfrm>
            <a:custGeom>
              <a:avLst/>
              <a:gdLst/>
              <a:ahLst/>
              <a:cxnLst/>
              <a:rect l="l" t="t" r="r" b="b"/>
              <a:pathLst>
                <a:path w="6188" h="13856" extrusionOk="0">
                  <a:moveTo>
                    <a:pt x="3872" y="1"/>
                  </a:moveTo>
                  <a:cubicBezTo>
                    <a:pt x="3305" y="1"/>
                    <a:pt x="2661" y="238"/>
                    <a:pt x="1975" y="909"/>
                  </a:cubicBezTo>
                  <a:cubicBezTo>
                    <a:pt x="1" y="2831"/>
                    <a:pt x="2633" y="11005"/>
                    <a:pt x="3620" y="13743"/>
                  </a:cubicBezTo>
                  <a:cubicBezTo>
                    <a:pt x="3709" y="13772"/>
                    <a:pt x="3906" y="13856"/>
                    <a:pt x="4098" y="13856"/>
                  </a:cubicBezTo>
                  <a:cubicBezTo>
                    <a:pt x="4249" y="13856"/>
                    <a:pt x="4397" y="13805"/>
                    <a:pt x="4489" y="13637"/>
                  </a:cubicBezTo>
                  <a:cubicBezTo>
                    <a:pt x="4765" y="13256"/>
                    <a:pt x="4489" y="12426"/>
                    <a:pt x="4489" y="12426"/>
                  </a:cubicBezTo>
                  <a:lnTo>
                    <a:pt x="5266" y="12150"/>
                  </a:lnTo>
                  <a:cubicBezTo>
                    <a:pt x="4765" y="7819"/>
                    <a:pt x="6187" y="1409"/>
                    <a:pt x="6187" y="1409"/>
                  </a:cubicBezTo>
                  <a:cubicBezTo>
                    <a:pt x="6187" y="1409"/>
                    <a:pt x="5255" y="1"/>
                    <a:pt x="387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3" name="Google Shape;773;p32"/>
            <p:cNvSpPr/>
            <p:nvPr/>
          </p:nvSpPr>
          <p:spPr>
            <a:xfrm>
              <a:off x="13474777" y="3722539"/>
              <a:ext cx="256989" cy="298556"/>
            </a:xfrm>
            <a:custGeom>
              <a:avLst/>
              <a:gdLst/>
              <a:ahLst/>
              <a:cxnLst/>
              <a:rect l="l" t="t" r="r" b="b"/>
              <a:pathLst>
                <a:path w="2133" h="2478" extrusionOk="0">
                  <a:moveTo>
                    <a:pt x="1646" y="1"/>
                  </a:moveTo>
                  <a:lnTo>
                    <a:pt x="869" y="277"/>
                  </a:lnTo>
                  <a:cubicBezTo>
                    <a:pt x="869" y="277"/>
                    <a:pt x="1145" y="1107"/>
                    <a:pt x="869" y="1488"/>
                  </a:cubicBezTo>
                  <a:cubicBezTo>
                    <a:pt x="777" y="1656"/>
                    <a:pt x="629" y="1707"/>
                    <a:pt x="478" y="1707"/>
                  </a:cubicBezTo>
                  <a:cubicBezTo>
                    <a:pt x="286" y="1707"/>
                    <a:pt x="89" y="1623"/>
                    <a:pt x="0" y="1594"/>
                  </a:cubicBezTo>
                  <a:lnTo>
                    <a:pt x="0" y="1594"/>
                  </a:lnTo>
                  <a:cubicBezTo>
                    <a:pt x="158" y="2146"/>
                    <a:pt x="329" y="2476"/>
                    <a:pt x="329" y="2476"/>
                  </a:cubicBezTo>
                  <a:cubicBezTo>
                    <a:pt x="329" y="2476"/>
                    <a:pt x="371" y="2477"/>
                    <a:pt x="441" y="2477"/>
                  </a:cubicBezTo>
                  <a:cubicBezTo>
                    <a:pt x="777" y="2477"/>
                    <a:pt x="1774" y="2441"/>
                    <a:pt x="2133" y="2028"/>
                  </a:cubicBezTo>
                  <a:cubicBezTo>
                    <a:pt x="1909" y="1436"/>
                    <a:pt x="1751" y="778"/>
                    <a:pt x="164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4" name="Google Shape;774;p32"/>
            <p:cNvSpPr/>
            <p:nvPr/>
          </p:nvSpPr>
          <p:spPr>
            <a:xfrm>
              <a:off x="13040560" y="1066264"/>
              <a:ext cx="1147957" cy="1364223"/>
            </a:xfrm>
            <a:custGeom>
              <a:avLst/>
              <a:gdLst/>
              <a:ahLst/>
              <a:cxnLst/>
              <a:rect l="l" t="t" r="r" b="b"/>
              <a:pathLst>
                <a:path w="9528" h="11323" extrusionOk="0">
                  <a:moveTo>
                    <a:pt x="3226" y="1"/>
                  </a:moveTo>
                  <a:cubicBezTo>
                    <a:pt x="1" y="1"/>
                    <a:pt x="3486" y="10044"/>
                    <a:pt x="3486" y="10044"/>
                  </a:cubicBezTo>
                  <a:cubicBezTo>
                    <a:pt x="3630" y="10133"/>
                    <a:pt x="4236" y="11322"/>
                    <a:pt x="5485" y="11322"/>
                  </a:cubicBezTo>
                  <a:cubicBezTo>
                    <a:pt x="5714" y="11322"/>
                    <a:pt x="5964" y="11282"/>
                    <a:pt x="6237" y="11189"/>
                  </a:cubicBezTo>
                  <a:cubicBezTo>
                    <a:pt x="7987" y="10649"/>
                    <a:pt x="9527" y="2804"/>
                    <a:pt x="4420" y="330"/>
                  </a:cubicBezTo>
                  <a:cubicBezTo>
                    <a:pt x="3947" y="104"/>
                    <a:pt x="3552" y="1"/>
                    <a:pt x="322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5" name="Google Shape;775;p32"/>
            <p:cNvSpPr/>
            <p:nvPr/>
          </p:nvSpPr>
          <p:spPr>
            <a:xfrm>
              <a:off x="13481042" y="3755913"/>
              <a:ext cx="747594" cy="464701"/>
            </a:xfrm>
            <a:custGeom>
              <a:avLst/>
              <a:gdLst/>
              <a:ahLst/>
              <a:cxnLst/>
              <a:rect l="l" t="t" r="r" b="b"/>
              <a:pathLst>
                <a:path w="6205" h="3857" extrusionOk="0">
                  <a:moveTo>
                    <a:pt x="2844" y="0"/>
                  </a:moveTo>
                  <a:lnTo>
                    <a:pt x="1317" y="171"/>
                  </a:lnTo>
                  <a:cubicBezTo>
                    <a:pt x="1317" y="171"/>
                    <a:pt x="1594" y="830"/>
                    <a:pt x="1093" y="1593"/>
                  </a:cubicBezTo>
                  <a:cubicBezTo>
                    <a:pt x="954" y="1797"/>
                    <a:pt x="804" y="1870"/>
                    <a:pt x="662" y="1870"/>
                  </a:cubicBezTo>
                  <a:cubicBezTo>
                    <a:pt x="309" y="1870"/>
                    <a:pt x="1" y="1422"/>
                    <a:pt x="1" y="1422"/>
                  </a:cubicBezTo>
                  <a:lnTo>
                    <a:pt x="1" y="1422"/>
                  </a:lnTo>
                  <a:lnTo>
                    <a:pt x="54" y="3015"/>
                  </a:lnTo>
                  <a:cubicBezTo>
                    <a:pt x="54" y="3015"/>
                    <a:pt x="1699" y="3725"/>
                    <a:pt x="3621" y="3844"/>
                  </a:cubicBezTo>
                  <a:cubicBezTo>
                    <a:pt x="3769" y="3852"/>
                    <a:pt x="3910" y="3856"/>
                    <a:pt x="4044" y="3856"/>
                  </a:cubicBezTo>
                  <a:cubicBezTo>
                    <a:pt x="5592" y="3856"/>
                    <a:pt x="6205" y="3339"/>
                    <a:pt x="5648" y="3291"/>
                  </a:cubicBezTo>
                  <a:cubicBezTo>
                    <a:pt x="5042" y="3186"/>
                    <a:pt x="2739" y="2146"/>
                    <a:pt x="2357" y="1869"/>
                  </a:cubicBezTo>
                  <a:cubicBezTo>
                    <a:pt x="2028" y="1593"/>
                    <a:pt x="2844" y="0"/>
                    <a:pt x="284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6" name="Google Shape;776;p32"/>
            <p:cNvSpPr/>
            <p:nvPr/>
          </p:nvSpPr>
          <p:spPr>
            <a:xfrm>
              <a:off x="12813451" y="3743262"/>
              <a:ext cx="383857" cy="329881"/>
            </a:xfrm>
            <a:custGeom>
              <a:avLst/>
              <a:gdLst/>
              <a:ahLst/>
              <a:cxnLst/>
              <a:rect l="l" t="t" r="r" b="b"/>
              <a:pathLst>
                <a:path w="3186" h="2738" extrusionOk="0">
                  <a:moveTo>
                    <a:pt x="1146" y="0"/>
                  </a:moveTo>
                  <a:lnTo>
                    <a:pt x="0" y="1856"/>
                  </a:lnTo>
                  <a:lnTo>
                    <a:pt x="1698" y="2738"/>
                  </a:lnTo>
                  <a:lnTo>
                    <a:pt x="3186" y="329"/>
                  </a:lnTo>
                  <a:lnTo>
                    <a:pt x="1146"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7" name="Google Shape;777;p32"/>
            <p:cNvSpPr/>
            <p:nvPr/>
          </p:nvSpPr>
          <p:spPr>
            <a:xfrm>
              <a:off x="12529595" y="2192654"/>
              <a:ext cx="800486" cy="1721936"/>
            </a:xfrm>
            <a:custGeom>
              <a:avLst/>
              <a:gdLst/>
              <a:ahLst/>
              <a:cxnLst/>
              <a:rect l="l" t="t" r="r" b="b"/>
              <a:pathLst>
                <a:path w="6644" h="14292" extrusionOk="0">
                  <a:moveTo>
                    <a:pt x="5072" y="0"/>
                  </a:moveTo>
                  <a:cubicBezTo>
                    <a:pt x="4591" y="0"/>
                    <a:pt x="3956" y="251"/>
                    <a:pt x="3120" y="905"/>
                  </a:cubicBezTo>
                  <a:cubicBezTo>
                    <a:pt x="0" y="3274"/>
                    <a:pt x="1922" y="11936"/>
                    <a:pt x="2514" y="14292"/>
                  </a:cubicBezTo>
                  <a:cubicBezTo>
                    <a:pt x="2791" y="14239"/>
                    <a:pt x="3173" y="14068"/>
                    <a:pt x="3291" y="13686"/>
                  </a:cubicBezTo>
                  <a:cubicBezTo>
                    <a:pt x="3344" y="13199"/>
                    <a:pt x="3396" y="12870"/>
                    <a:pt x="3396" y="12870"/>
                  </a:cubicBezTo>
                  <a:cubicBezTo>
                    <a:pt x="3396" y="12870"/>
                    <a:pt x="3566" y="12940"/>
                    <a:pt x="3792" y="12940"/>
                  </a:cubicBezTo>
                  <a:cubicBezTo>
                    <a:pt x="3905" y="12940"/>
                    <a:pt x="4033" y="12923"/>
                    <a:pt x="4160" y="12870"/>
                  </a:cubicBezTo>
                  <a:cubicBezTo>
                    <a:pt x="4331" y="8921"/>
                    <a:pt x="6582" y="2669"/>
                    <a:pt x="6582" y="2669"/>
                  </a:cubicBezTo>
                  <a:cubicBezTo>
                    <a:pt x="6582" y="2669"/>
                    <a:pt x="6643" y="0"/>
                    <a:pt x="507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8" name="Google Shape;778;p32"/>
            <p:cNvSpPr/>
            <p:nvPr/>
          </p:nvSpPr>
          <p:spPr>
            <a:xfrm>
              <a:off x="12832487" y="3743262"/>
              <a:ext cx="212652" cy="277592"/>
            </a:xfrm>
            <a:custGeom>
              <a:avLst/>
              <a:gdLst/>
              <a:ahLst/>
              <a:cxnLst/>
              <a:rect l="l" t="t" r="r" b="b"/>
              <a:pathLst>
                <a:path w="1765" h="2304" extrusionOk="0">
                  <a:moveTo>
                    <a:pt x="882" y="0"/>
                  </a:moveTo>
                  <a:cubicBezTo>
                    <a:pt x="882" y="0"/>
                    <a:pt x="830" y="329"/>
                    <a:pt x="777" y="816"/>
                  </a:cubicBezTo>
                  <a:cubicBezTo>
                    <a:pt x="659" y="1198"/>
                    <a:pt x="277" y="1369"/>
                    <a:pt x="0" y="1422"/>
                  </a:cubicBezTo>
                  <a:cubicBezTo>
                    <a:pt x="119" y="1803"/>
                    <a:pt x="172" y="2027"/>
                    <a:pt x="172" y="2027"/>
                  </a:cubicBezTo>
                  <a:lnTo>
                    <a:pt x="935" y="2304"/>
                  </a:lnTo>
                  <a:cubicBezTo>
                    <a:pt x="935" y="2304"/>
                    <a:pt x="1488" y="2304"/>
                    <a:pt x="1764" y="1751"/>
                  </a:cubicBezTo>
                  <a:cubicBezTo>
                    <a:pt x="1646" y="1264"/>
                    <a:pt x="1646" y="658"/>
                    <a:pt x="1646" y="0"/>
                  </a:cubicBezTo>
                  <a:cubicBezTo>
                    <a:pt x="1519" y="53"/>
                    <a:pt x="1391" y="70"/>
                    <a:pt x="1278" y="70"/>
                  </a:cubicBezTo>
                  <a:cubicBezTo>
                    <a:pt x="1052" y="70"/>
                    <a:pt x="882" y="0"/>
                    <a:pt x="88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9" name="Google Shape;779;p32"/>
            <p:cNvSpPr/>
            <p:nvPr/>
          </p:nvSpPr>
          <p:spPr>
            <a:xfrm>
              <a:off x="12615258" y="1129036"/>
              <a:ext cx="1176753" cy="1526272"/>
            </a:xfrm>
            <a:custGeom>
              <a:avLst/>
              <a:gdLst/>
              <a:ahLst/>
              <a:cxnLst/>
              <a:rect l="l" t="t" r="r" b="b"/>
              <a:pathLst>
                <a:path w="9767" h="12668" extrusionOk="0">
                  <a:moveTo>
                    <a:pt x="5774" y="0"/>
                  </a:moveTo>
                  <a:cubicBezTo>
                    <a:pt x="4697" y="0"/>
                    <a:pt x="4331" y="2007"/>
                    <a:pt x="4331" y="2007"/>
                  </a:cubicBezTo>
                  <a:cubicBezTo>
                    <a:pt x="4331" y="2112"/>
                    <a:pt x="3778" y="2441"/>
                    <a:pt x="3673" y="2560"/>
                  </a:cubicBezTo>
                  <a:cubicBezTo>
                    <a:pt x="3185" y="3047"/>
                    <a:pt x="2633" y="3599"/>
                    <a:pt x="2132" y="4139"/>
                  </a:cubicBezTo>
                  <a:cubicBezTo>
                    <a:pt x="1264" y="5192"/>
                    <a:pt x="329" y="6337"/>
                    <a:pt x="158" y="7706"/>
                  </a:cubicBezTo>
                  <a:cubicBezTo>
                    <a:pt x="0" y="8970"/>
                    <a:pt x="658" y="10839"/>
                    <a:pt x="1540" y="11826"/>
                  </a:cubicBezTo>
                  <a:cubicBezTo>
                    <a:pt x="2096" y="12436"/>
                    <a:pt x="2796" y="12667"/>
                    <a:pt x="3530" y="12667"/>
                  </a:cubicBezTo>
                  <a:cubicBezTo>
                    <a:pt x="4237" y="12667"/>
                    <a:pt x="4975" y="12452"/>
                    <a:pt x="5647" y="12155"/>
                  </a:cubicBezTo>
                  <a:cubicBezTo>
                    <a:pt x="9543" y="10510"/>
                    <a:pt x="9767" y="4310"/>
                    <a:pt x="7398" y="1177"/>
                  </a:cubicBezTo>
                  <a:cubicBezTo>
                    <a:pt x="6732" y="311"/>
                    <a:pt x="6198" y="0"/>
                    <a:pt x="577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0" name="Google Shape;780;p32"/>
            <p:cNvSpPr/>
            <p:nvPr/>
          </p:nvSpPr>
          <p:spPr>
            <a:xfrm>
              <a:off x="14326345" y="-660971"/>
              <a:ext cx="820004" cy="830245"/>
            </a:xfrm>
            <a:custGeom>
              <a:avLst/>
              <a:gdLst/>
              <a:ahLst/>
              <a:cxnLst/>
              <a:rect l="l" t="t" r="r" b="b"/>
              <a:pathLst>
                <a:path w="6806" h="6891" extrusionOk="0">
                  <a:moveTo>
                    <a:pt x="5061" y="1"/>
                  </a:moveTo>
                  <a:cubicBezTo>
                    <a:pt x="3516" y="1"/>
                    <a:pt x="1694" y="1288"/>
                    <a:pt x="830" y="3201"/>
                  </a:cubicBezTo>
                  <a:cubicBezTo>
                    <a:pt x="1" y="5017"/>
                    <a:pt x="172" y="5570"/>
                    <a:pt x="435" y="5675"/>
                  </a:cubicBezTo>
                  <a:cubicBezTo>
                    <a:pt x="475" y="5688"/>
                    <a:pt x="514" y="5694"/>
                    <a:pt x="552" y="5694"/>
                  </a:cubicBezTo>
                  <a:cubicBezTo>
                    <a:pt x="678" y="5694"/>
                    <a:pt x="792" y="5623"/>
                    <a:pt x="883" y="5452"/>
                  </a:cubicBezTo>
                  <a:cubicBezTo>
                    <a:pt x="1030" y="5047"/>
                    <a:pt x="1473" y="4119"/>
                    <a:pt x="1619" y="4119"/>
                  </a:cubicBezTo>
                  <a:cubicBezTo>
                    <a:pt x="1629" y="4119"/>
                    <a:pt x="1639" y="4124"/>
                    <a:pt x="1646" y="4135"/>
                  </a:cubicBezTo>
                  <a:cubicBezTo>
                    <a:pt x="1817" y="4359"/>
                    <a:pt x="606" y="5899"/>
                    <a:pt x="1041" y="6228"/>
                  </a:cubicBezTo>
                  <a:cubicBezTo>
                    <a:pt x="1077" y="6260"/>
                    <a:pt x="1114" y="6274"/>
                    <a:pt x="1150" y="6274"/>
                  </a:cubicBezTo>
                  <a:cubicBezTo>
                    <a:pt x="1541" y="6274"/>
                    <a:pt x="1917" y="4626"/>
                    <a:pt x="2213" y="4626"/>
                  </a:cubicBezTo>
                  <a:cubicBezTo>
                    <a:pt x="2226" y="4626"/>
                    <a:pt x="2239" y="4629"/>
                    <a:pt x="2251" y="4636"/>
                  </a:cubicBezTo>
                  <a:cubicBezTo>
                    <a:pt x="2528" y="4794"/>
                    <a:pt x="1093" y="6768"/>
                    <a:pt x="1699" y="6886"/>
                  </a:cubicBezTo>
                  <a:cubicBezTo>
                    <a:pt x="1714" y="6889"/>
                    <a:pt x="1729" y="6891"/>
                    <a:pt x="1744" y="6891"/>
                  </a:cubicBezTo>
                  <a:cubicBezTo>
                    <a:pt x="2278" y="6891"/>
                    <a:pt x="2747" y="5120"/>
                    <a:pt x="3068" y="5017"/>
                  </a:cubicBezTo>
                  <a:cubicBezTo>
                    <a:pt x="3068" y="4846"/>
                    <a:pt x="3133" y="4741"/>
                    <a:pt x="3186" y="4636"/>
                  </a:cubicBezTo>
                  <a:cubicBezTo>
                    <a:pt x="3239" y="4412"/>
                    <a:pt x="3397" y="4306"/>
                    <a:pt x="3568" y="4188"/>
                  </a:cubicBezTo>
                  <a:cubicBezTo>
                    <a:pt x="4002" y="3859"/>
                    <a:pt x="4502" y="3701"/>
                    <a:pt x="4937" y="3477"/>
                  </a:cubicBezTo>
                  <a:cubicBezTo>
                    <a:pt x="5437" y="3319"/>
                    <a:pt x="5924" y="3043"/>
                    <a:pt x="6253" y="2661"/>
                  </a:cubicBezTo>
                  <a:cubicBezTo>
                    <a:pt x="6582" y="2279"/>
                    <a:pt x="6806" y="1727"/>
                    <a:pt x="6635" y="1226"/>
                  </a:cubicBezTo>
                  <a:cubicBezTo>
                    <a:pt x="6529" y="963"/>
                    <a:pt x="6306" y="739"/>
                    <a:pt x="6148" y="516"/>
                  </a:cubicBezTo>
                  <a:cubicBezTo>
                    <a:pt x="6029" y="358"/>
                    <a:pt x="5871" y="187"/>
                    <a:pt x="5700" y="81"/>
                  </a:cubicBezTo>
                  <a:cubicBezTo>
                    <a:pt x="5495" y="27"/>
                    <a:pt x="5281" y="1"/>
                    <a:pt x="506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1" name="Google Shape;781;p32"/>
            <p:cNvSpPr/>
            <p:nvPr/>
          </p:nvSpPr>
          <p:spPr>
            <a:xfrm>
              <a:off x="14695864" y="-651212"/>
              <a:ext cx="642413" cy="600485"/>
            </a:xfrm>
            <a:custGeom>
              <a:avLst/>
              <a:gdLst/>
              <a:ahLst/>
              <a:cxnLst/>
              <a:rect l="l" t="t" r="r" b="b"/>
              <a:pathLst>
                <a:path w="5332" h="4984" extrusionOk="0">
                  <a:moveTo>
                    <a:pt x="2633" y="0"/>
                  </a:moveTo>
                  <a:cubicBezTo>
                    <a:pt x="2804" y="106"/>
                    <a:pt x="2962" y="277"/>
                    <a:pt x="3081" y="435"/>
                  </a:cubicBezTo>
                  <a:cubicBezTo>
                    <a:pt x="3239" y="658"/>
                    <a:pt x="3462" y="882"/>
                    <a:pt x="3568" y="1145"/>
                  </a:cubicBezTo>
                  <a:cubicBezTo>
                    <a:pt x="3739" y="1646"/>
                    <a:pt x="3515" y="2198"/>
                    <a:pt x="3186" y="2580"/>
                  </a:cubicBezTo>
                  <a:cubicBezTo>
                    <a:pt x="2857" y="2962"/>
                    <a:pt x="2370" y="3238"/>
                    <a:pt x="1870" y="3396"/>
                  </a:cubicBezTo>
                  <a:cubicBezTo>
                    <a:pt x="1435" y="3620"/>
                    <a:pt x="935" y="3778"/>
                    <a:pt x="501" y="4107"/>
                  </a:cubicBezTo>
                  <a:cubicBezTo>
                    <a:pt x="330" y="4225"/>
                    <a:pt x="172" y="4331"/>
                    <a:pt x="119" y="4555"/>
                  </a:cubicBezTo>
                  <a:cubicBezTo>
                    <a:pt x="66" y="4660"/>
                    <a:pt x="1" y="4765"/>
                    <a:pt x="1" y="4936"/>
                  </a:cubicBezTo>
                  <a:cubicBezTo>
                    <a:pt x="33" y="4910"/>
                    <a:pt x="50" y="4897"/>
                    <a:pt x="65" y="4897"/>
                  </a:cubicBezTo>
                  <a:cubicBezTo>
                    <a:pt x="80" y="4897"/>
                    <a:pt x="93" y="4910"/>
                    <a:pt x="119" y="4936"/>
                  </a:cubicBezTo>
                  <a:cubicBezTo>
                    <a:pt x="246" y="4971"/>
                    <a:pt x="556" y="4983"/>
                    <a:pt x="913" y="4983"/>
                  </a:cubicBezTo>
                  <a:cubicBezTo>
                    <a:pt x="1627" y="4983"/>
                    <a:pt x="2528" y="4936"/>
                    <a:pt x="2528" y="4936"/>
                  </a:cubicBezTo>
                  <a:cubicBezTo>
                    <a:pt x="2528" y="4936"/>
                    <a:pt x="5331" y="3949"/>
                    <a:pt x="4068" y="1317"/>
                  </a:cubicBezTo>
                  <a:cubicBezTo>
                    <a:pt x="3739" y="606"/>
                    <a:pt x="3239" y="158"/>
                    <a:pt x="263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82" name="Google Shape;782;p32"/>
            <p:cNvGrpSpPr/>
            <p:nvPr/>
          </p:nvGrpSpPr>
          <p:grpSpPr>
            <a:xfrm>
              <a:off x="14564298" y="-404344"/>
              <a:ext cx="204699" cy="191688"/>
              <a:chOff x="14564298" y="-404344"/>
              <a:chExt cx="204699" cy="191688"/>
            </a:xfrm>
          </p:grpSpPr>
          <p:sp>
            <p:nvSpPr>
              <p:cNvPr id="783" name="Google Shape;783;p32"/>
              <p:cNvSpPr/>
              <p:nvPr/>
            </p:nvSpPr>
            <p:spPr>
              <a:xfrm>
                <a:off x="14716467" y="-270608"/>
                <a:ext cx="52530" cy="57952"/>
              </a:xfrm>
              <a:custGeom>
                <a:avLst/>
                <a:gdLst/>
                <a:ahLst/>
                <a:cxnLst/>
                <a:rect l="l" t="t" r="r" b="b"/>
                <a:pathLst>
                  <a:path w="436" h="481" extrusionOk="0">
                    <a:moveTo>
                      <a:pt x="327" y="0"/>
                    </a:moveTo>
                    <a:cubicBezTo>
                      <a:pt x="270" y="0"/>
                      <a:pt x="192" y="56"/>
                      <a:pt x="106" y="132"/>
                    </a:cubicBezTo>
                    <a:cubicBezTo>
                      <a:pt x="1" y="237"/>
                      <a:pt x="1" y="408"/>
                      <a:pt x="53" y="461"/>
                    </a:cubicBezTo>
                    <a:cubicBezTo>
                      <a:pt x="66" y="474"/>
                      <a:pt x="83" y="481"/>
                      <a:pt x="103" y="481"/>
                    </a:cubicBezTo>
                    <a:cubicBezTo>
                      <a:pt x="164" y="481"/>
                      <a:pt x="250" y="419"/>
                      <a:pt x="330" y="290"/>
                    </a:cubicBezTo>
                    <a:cubicBezTo>
                      <a:pt x="435" y="185"/>
                      <a:pt x="435" y="79"/>
                      <a:pt x="382" y="27"/>
                    </a:cubicBezTo>
                    <a:cubicBezTo>
                      <a:pt x="368" y="8"/>
                      <a:pt x="349" y="0"/>
                      <a:pt x="32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4" name="Google Shape;784;p32"/>
              <p:cNvSpPr/>
              <p:nvPr/>
            </p:nvSpPr>
            <p:spPr>
              <a:xfrm>
                <a:off x="14584900" y="-404344"/>
                <a:ext cx="58795" cy="53012"/>
              </a:xfrm>
              <a:custGeom>
                <a:avLst/>
                <a:gdLst/>
                <a:ahLst/>
                <a:cxnLst/>
                <a:rect l="l" t="t" r="r" b="b"/>
                <a:pathLst>
                  <a:path w="488" h="440" extrusionOk="0">
                    <a:moveTo>
                      <a:pt x="344" y="0"/>
                    </a:moveTo>
                    <a:cubicBezTo>
                      <a:pt x="275" y="0"/>
                      <a:pt x="192" y="39"/>
                      <a:pt x="158" y="149"/>
                    </a:cubicBezTo>
                    <a:cubicBezTo>
                      <a:pt x="53" y="255"/>
                      <a:pt x="0" y="360"/>
                      <a:pt x="53" y="413"/>
                    </a:cubicBezTo>
                    <a:cubicBezTo>
                      <a:pt x="67" y="431"/>
                      <a:pt x="90" y="439"/>
                      <a:pt x="118" y="439"/>
                    </a:cubicBezTo>
                    <a:cubicBezTo>
                      <a:pt x="190" y="439"/>
                      <a:pt x="296" y="384"/>
                      <a:pt x="382" y="307"/>
                    </a:cubicBezTo>
                    <a:cubicBezTo>
                      <a:pt x="487" y="202"/>
                      <a:pt x="487" y="31"/>
                      <a:pt x="435" y="31"/>
                    </a:cubicBezTo>
                    <a:cubicBezTo>
                      <a:pt x="416" y="12"/>
                      <a:pt x="382" y="0"/>
                      <a:pt x="34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5" name="Google Shape;785;p32"/>
              <p:cNvSpPr/>
              <p:nvPr/>
            </p:nvSpPr>
            <p:spPr>
              <a:xfrm>
                <a:off x="14564298" y="-300729"/>
                <a:ext cx="73012" cy="73374"/>
              </a:xfrm>
              <a:custGeom>
                <a:avLst/>
                <a:gdLst/>
                <a:ahLst/>
                <a:cxnLst/>
                <a:rect l="l" t="t" r="r" b="b"/>
                <a:pathLst>
                  <a:path w="606" h="609" extrusionOk="0">
                    <a:moveTo>
                      <a:pt x="606" y="0"/>
                    </a:moveTo>
                    <a:cubicBezTo>
                      <a:pt x="605" y="0"/>
                      <a:pt x="0" y="211"/>
                      <a:pt x="105" y="329"/>
                    </a:cubicBezTo>
                    <a:cubicBezTo>
                      <a:pt x="135" y="356"/>
                      <a:pt x="167" y="365"/>
                      <a:pt x="199" y="365"/>
                    </a:cubicBezTo>
                    <a:cubicBezTo>
                      <a:pt x="293" y="365"/>
                      <a:pt x="382" y="277"/>
                      <a:pt x="382" y="277"/>
                    </a:cubicBezTo>
                    <a:lnTo>
                      <a:pt x="382" y="277"/>
                    </a:lnTo>
                    <a:cubicBezTo>
                      <a:pt x="382" y="277"/>
                      <a:pt x="224" y="540"/>
                      <a:pt x="382" y="606"/>
                    </a:cubicBezTo>
                    <a:cubicBezTo>
                      <a:pt x="388" y="608"/>
                      <a:pt x="395" y="609"/>
                      <a:pt x="401" y="609"/>
                    </a:cubicBezTo>
                    <a:cubicBezTo>
                      <a:pt x="557" y="609"/>
                      <a:pt x="606" y="0"/>
                      <a:pt x="60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86" name="Google Shape;786;p32"/>
            <p:cNvSpPr/>
            <p:nvPr/>
          </p:nvSpPr>
          <p:spPr>
            <a:xfrm>
              <a:off x="14756105" y="-621092"/>
              <a:ext cx="225302" cy="85061"/>
            </a:xfrm>
            <a:custGeom>
              <a:avLst/>
              <a:gdLst/>
              <a:ahLst/>
              <a:cxnLst/>
              <a:rect l="l" t="t" r="r" b="b"/>
              <a:pathLst>
                <a:path w="1870" h="706" extrusionOk="0">
                  <a:moveTo>
                    <a:pt x="1241" y="1"/>
                  </a:moveTo>
                  <a:cubicBezTo>
                    <a:pt x="1010" y="1"/>
                    <a:pt x="760" y="50"/>
                    <a:pt x="606" y="79"/>
                  </a:cubicBezTo>
                  <a:cubicBezTo>
                    <a:pt x="382" y="132"/>
                    <a:pt x="159" y="237"/>
                    <a:pt x="1" y="461"/>
                  </a:cubicBezTo>
                  <a:lnTo>
                    <a:pt x="1" y="514"/>
                  </a:lnTo>
                  <a:lnTo>
                    <a:pt x="1" y="566"/>
                  </a:lnTo>
                  <a:cubicBezTo>
                    <a:pt x="78" y="654"/>
                    <a:pt x="192" y="705"/>
                    <a:pt x="309" y="705"/>
                  </a:cubicBezTo>
                  <a:cubicBezTo>
                    <a:pt x="351" y="705"/>
                    <a:pt x="394" y="699"/>
                    <a:pt x="435" y="685"/>
                  </a:cubicBezTo>
                  <a:cubicBezTo>
                    <a:pt x="554" y="685"/>
                    <a:pt x="712" y="632"/>
                    <a:pt x="817" y="632"/>
                  </a:cubicBezTo>
                  <a:lnTo>
                    <a:pt x="1093" y="632"/>
                  </a:lnTo>
                  <a:cubicBezTo>
                    <a:pt x="1152" y="646"/>
                    <a:pt x="1211" y="653"/>
                    <a:pt x="1268" y="653"/>
                  </a:cubicBezTo>
                  <a:cubicBezTo>
                    <a:pt x="1426" y="653"/>
                    <a:pt x="1568" y="601"/>
                    <a:pt x="1646" y="514"/>
                  </a:cubicBezTo>
                  <a:cubicBezTo>
                    <a:pt x="1804" y="408"/>
                    <a:pt x="1870" y="237"/>
                    <a:pt x="1699" y="132"/>
                  </a:cubicBezTo>
                  <a:cubicBezTo>
                    <a:pt x="1599" y="32"/>
                    <a:pt x="1427" y="1"/>
                    <a:pt x="124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7" name="Google Shape;787;p32"/>
            <p:cNvSpPr/>
            <p:nvPr/>
          </p:nvSpPr>
          <p:spPr>
            <a:xfrm>
              <a:off x="14638153" y="-426633"/>
              <a:ext cx="547834" cy="785787"/>
            </a:xfrm>
            <a:custGeom>
              <a:avLst/>
              <a:gdLst/>
              <a:ahLst/>
              <a:cxnLst/>
              <a:rect l="l" t="t" r="r" b="b"/>
              <a:pathLst>
                <a:path w="4547" h="6522" extrusionOk="0">
                  <a:moveTo>
                    <a:pt x="3348" y="0"/>
                  </a:moveTo>
                  <a:cubicBezTo>
                    <a:pt x="2895" y="0"/>
                    <a:pt x="2783" y="1914"/>
                    <a:pt x="2783" y="1914"/>
                  </a:cubicBezTo>
                  <a:cubicBezTo>
                    <a:pt x="2783" y="1914"/>
                    <a:pt x="2466" y="544"/>
                    <a:pt x="2043" y="544"/>
                  </a:cubicBezTo>
                  <a:cubicBezTo>
                    <a:pt x="2035" y="544"/>
                    <a:pt x="2027" y="544"/>
                    <a:pt x="2020" y="545"/>
                  </a:cubicBezTo>
                  <a:cubicBezTo>
                    <a:pt x="1533" y="598"/>
                    <a:pt x="2191" y="3020"/>
                    <a:pt x="2191" y="3020"/>
                  </a:cubicBezTo>
                  <a:cubicBezTo>
                    <a:pt x="2191" y="3020"/>
                    <a:pt x="1914" y="3020"/>
                    <a:pt x="927" y="2901"/>
                  </a:cubicBezTo>
                  <a:cubicBezTo>
                    <a:pt x="917" y="2901"/>
                    <a:pt x="907" y="2900"/>
                    <a:pt x="897" y="2900"/>
                  </a:cubicBezTo>
                  <a:cubicBezTo>
                    <a:pt x="1" y="2900"/>
                    <a:pt x="374" y="5270"/>
                    <a:pt x="374" y="5270"/>
                  </a:cubicBezTo>
                  <a:cubicBezTo>
                    <a:pt x="374" y="5964"/>
                    <a:pt x="1135" y="6522"/>
                    <a:pt x="1588" y="6522"/>
                  </a:cubicBezTo>
                  <a:cubicBezTo>
                    <a:pt x="1778" y="6522"/>
                    <a:pt x="1914" y="6422"/>
                    <a:pt x="1914" y="6192"/>
                  </a:cubicBezTo>
                  <a:cubicBezTo>
                    <a:pt x="1967" y="5428"/>
                    <a:pt x="3007" y="4389"/>
                    <a:pt x="3770" y="4059"/>
                  </a:cubicBezTo>
                  <a:cubicBezTo>
                    <a:pt x="4547" y="3730"/>
                    <a:pt x="3836" y="163"/>
                    <a:pt x="3389" y="5"/>
                  </a:cubicBezTo>
                  <a:cubicBezTo>
                    <a:pt x="3375" y="2"/>
                    <a:pt x="3361" y="0"/>
                    <a:pt x="334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88" name="Google Shape;788;p32"/>
            <p:cNvGrpSpPr/>
            <p:nvPr/>
          </p:nvGrpSpPr>
          <p:grpSpPr>
            <a:xfrm>
              <a:off x="14822732" y="-433982"/>
              <a:ext cx="309398" cy="371207"/>
              <a:chOff x="14822732" y="-433982"/>
              <a:chExt cx="309398" cy="371207"/>
            </a:xfrm>
          </p:grpSpPr>
          <p:sp>
            <p:nvSpPr>
              <p:cNvPr id="789" name="Google Shape;789;p32"/>
              <p:cNvSpPr/>
              <p:nvPr/>
            </p:nvSpPr>
            <p:spPr>
              <a:xfrm>
                <a:off x="14967069" y="-433982"/>
                <a:ext cx="112651" cy="237953"/>
              </a:xfrm>
              <a:custGeom>
                <a:avLst/>
                <a:gdLst/>
                <a:ahLst/>
                <a:cxnLst/>
                <a:rect l="l" t="t" r="r" b="b"/>
                <a:pathLst>
                  <a:path w="935" h="1975" extrusionOk="0">
                    <a:moveTo>
                      <a:pt x="501" y="1"/>
                    </a:moveTo>
                    <a:cubicBezTo>
                      <a:pt x="277" y="1"/>
                      <a:pt x="171" y="553"/>
                      <a:pt x="0" y="1817"/>
                    </a:cubicBezTo>
                    <a:lnTo>
                      <a:pt x="0" y="1975"/>
                    </a:lnTo>
                    <a:lnTo>
                      <a:pt x="119" y="1975"/>
                    </a:lnTo>
                    <a:lnTo>
                      <a:pt x="119" y="1817"/>
                    </a:lnTo>
                    <a:cubicBezTo>
                      <a:pt x="277" y="224"/>
                      <a:pt x="448" y="119"/>
                      <a:pt x="501" y="119"/>
                    </a:cubicBezTo>
                    <a:cubicBezTo>
                      <a:pt x="659" y="119"/>
                      <a:pt x="777" y="988"/>
                      <a:pt x="830" y="1817"/>
                    </a:cubicBezTo>
                    <a:lnTo>
                      <a:pt x="935" y="1817"/>
                    </a:lnTo>
                    <a:cubicBezTo>
                      <a:pt x="882" y="1383"/>
                      <a:pt x="830" y="1"/>
                      <a:pt x="50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0" name="Google Shape;790;p32"/>
              <p:cNvSpPr/>
              <p:nvPr/>
            </p:nvSpPr>
            <p:spPr>
              <a:xfrm>
                <a:off x="15046347" y="-426031"/>
                <a:ext cx="85784" cy="237953"/>
              </a:xfrm>
              <a:custGeom>
                <a:avLst/>
                <a:gdLst/>
                <a:ahLst/>
                <a:cxnLst/>
                <a:rect l="l" t="t" r="r" b="b"/>
                <a:pathLst>
                  <a:path w="712" h="1975" extrusionOk="0">
                    <a:moveTo>
                      <a:pt x="1" y="0"/>
                    </a:moveTo>
                    <a:lnTo>
                      <a:pt x="1" y="106"/>
                    </a:lnTo>
                    <a:cubicBezTo>
                      <a:pt x="1" y="106"/>
                      <a:pt x="501" y="382"/>
                      <a:pt x="606" y="1975"/>
                    </a:cubicBezTo>
                    <a:lnTo>
                      <a:pt x="711" y="1975"/>
                    </a:lnTo>
                    <a:cubicBezTo>
                      <a:pt x="606" y="264"/>
                      <a:pt x="53" y="53"/>
                      <a:pt x="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1" name="Google Shape;791;p32"/>
              <p:cNvSpPr/>
              <p:nvPr/>
            </p:nvSpPr>
            <p:spPr>
              <a:xfrm>
                <a:off x="14822732" y="-365789"/>
                <a:ext cx="158675" cy="303013"/>
              </a:xfrm>
              <a:custGeom>
                <a:avLst/>
                <a:gdLst/>
                <a:ahLst/>
                <a:cxnLst/>
                <a:rect l="l" t="t" r="r" b="b"/>
                <a:pathLst>
                  <a:path w="1317" h="2515" extrusionOk="0">
                    <a:moveTo>
                      <a:pt x="535" y="1"/>
                    </a:moveTo>
                    <a:cubicBezTo>
                      <a:pt x="488" y="1"/>
                      <a:pt x="435" y="14"/>
                      <a:pt x="382" y="40"/>
                    </a:cubicBezTo>
                    <a:cubicBezTo>
                      <a:pt x="330" y="40"/>
                      <a:pt x="264" y="93"/>
                      <a:pt x="264" y="158"/>
                    </a:cubicBezTo>
                    <a:cubicBezTo>
                      <a:pt x="1" y="646"/>
                      <a:pt x="593" y="2396"/>
                      <a:pt x="593" y="2515"/>
                    </a:cubicBezTo>
                    <a:lnTo>
                      <a:pt x="711" y="2462"/>
                    </a:lnTo>
                    <a:cubicBezTo>
                      <a:pt x="540" y="1962"/>
                      <a:pt x="159" y="540"/>
                      <a:pt x="330" y="211"/>
                    </a:cubicBezTo>
                    <a:cubicBezTo>
                      <a:pt x="382" y="158"/>
                      <a:pt x="382" y="158"/>
                      <a:pt x="435" y="93"/>
                    </a:cubicBezTo>
                    <a:cubicBezTo>
                      <a:pt x="488" y="93"/>
                      <a:pt x="540" y="93"/>
                      <a:pt x="593" y="158"/>
                    </a:cubicBezTo>
                    <a:cubicBezTo>
                      <a:pt x="922" y="316"/>
                      <a:pt x="1146" y="1146"/>
                      <a:pt x="1198" y="1356"/>
                    </a:cubicBezTo>
                    <a:lnTo>
                      <a:pt x="1317" y="1356"/>
                    </a:lnTo>
                    <a:cubicBezTo>
                      <a:pt x="1198" y="1027"/>
                      <a:pt x="988" y="264"/>
                      <a:pt x="659" y="40"/>
                    </a:cubicBezTo>
                    <a:cubicBezTo>
                      <a:pt x="626" y="14"/>
                      <a:pt x="583" y="1"/>
                      <a:pt x="535"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92" name="Google Shape;792;p32"/>
            <p:cNvSpPr/>
            <p:nvPr/>
          </p:nvSpPr>
          <p:spPr>
            <a:xfrm>
              <a:off x="13877549" y="148068"/>
              <a:ext cx="1043619" cy="943860"/>
            </a:xfrm>
            <a:custGeom>
              <a:avLst/>
              <a:gdLst/>
              <a:ahLst/>
              <a:cxnLst/>
              <a:rect l="l" t="t" r="r" b="b"/>
              <a:pathLst>
                <a:path w="8662" h="7834" extrusionOk="0">
                  <a:moveTo>
                    <a:pt x="6635" y="0"/>
                  </a:moveTo>
                  <a:lnTo>
                    <a:pt x="3344" y="4278"/>
                  </a:lnTo>
                  <a:lnTo>
                    <a:pt x="330" y="2080"/>
                  </a:lnTo>
                  <a:lnTo>
                    <a:pt x="1" y="5923"/>
                  </a:lnTo>
                  <a:cubicBezTo>
                    <a:pt x="1" y="5923"/>
                    <a:pt x="2172" y="7834"/>
                    <a:pt x="3698" y="7834"/>
                  </a:cubicBezTo>
                  <a:cubicBezTo>
                    <a:pt x="3885" y="7834"/>
                    <a:pt x="4063" y="7805"/>
                    <a:pt x="4226" y="7740"/>
                  </a:cubicBezTo>
                  <a:cubicBezTo>
                    <a:pt x="5647" y="7187"/>
                    <a:pt x="8662" y="711"/>
                    <a:pt x="8662" y="711"/>
                  </a:cubicBezTo>
                  <a:lnTo>
                    <a:pt x="6635"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3" name="Google Shape;793;p32"/>
            <p:cNvSpPr/>
            <p:nvPr/>
          </p:nvSpPr>
          <p:spPr>
            <a:xfrm>
              <a:off x="13533452" y="75056"/>
              <a:ext cx="417231" cy="596509"/>
            </a:xfrm>
            <a:custGeom>
              <a:avLst/>
              <a:gdLst/>
              <a:ahLst/>
              <a:cxnLst/>
              <a:rect l="l" t="t" r="r" b="b"/>
              <a:pathLst>
                <a:path w="3463" h="4951" extrusionOk="0">
                  <a:moveTo>
                    <a:pt x="0" y="1"/>
                  </a:moveTo>
                  <a:cubicBezTo>
                    <a:pt x="0" y="1071"/>
                    <a:pt x="1183" y="4950"/>
                    <a:pt x="2357" y="4950"/>
                  </a:cubicBezTo>
                  <a:cubicBezTo>
                    <a:pt x="2396" y="4950"/>
                    <a:pt x="2436" y="4946"/>
                    <a:pt x="2475" y="4937"/>
                  </a:cubicBezTo>
                  <a:cubicBezTo>
                    <a:pt x="2857" y="4831"/>
                    <a:pt x="3238" y="4502"/>
                    <a:pt x="3462" y="4068"/>
                  </a:cubicBezTo>
                  <a:cubicBezTo>
                    <a:pt x="2962" y="3133"/>
                    <a:pt x="1698" y="988"/>
                    <a:pt x="0" y="1"/>
                  </a:cubicBezTo>
                  <a:close/>
                </a:path>
              </a:pathLst>
            </a:custGeom>
            <a:solidFill>
              <a:srgbClr val="22222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4" name="Google Shape;794;p32"/>
            <p:cNvSpPr/>
            <p:nvPr/>
          </p:nvSpPr>
          <p:spPr>
            <a:xfrm>
              <a:off x="13619115" y="30839"/>
              <a:ext cx="423496" cy="494701"/>
            </a:xfrm>
            <a:custGeom>
              <a:avLst/>
              <a:gdLst/>
              <a:ahLst/>
              <a:cxnLst/>
              <a:rect l="l" t="t" r="r" b="b"/>
              <a:pathLst>
                <a:path w="3515" h="4106" extrusionOk="0">
                  <a:moveTo>
                    <a:pt x="685" y="0"/>
                  </a:moveTo>
                  <a:cubicBezTo>
                    <a:pt x="437" y="0"/>
                    <a:pt x="203" y="16"/>
                    <a:pt x="0" y="39"/>
                  </a:cubicBezTo>
                  <a:cubicBezTo>
                    <a:pt x="2027" y="1197"/>
                    <a:pt x="2751" y="3329"/>
                    <a:pt x="2962" y="4106"/>
                  </a:cubicBezTo>
                  <a:cubicBezTo>
                    <a:pt x="3409" y="3171"/>
                    <a:pt x="3515" y="1908"/>
                    <a:pt x="3080" y="973"/>
                  </a:cubicBezTo>
                  <a:cubicBezTo>
                    <a:pt x="2647" y="201"/>
                    <a:pt x="1578" y="0"/>
                    <a:pt x="68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5" name="Google Shape;795;p32"/>
            <p:cNvSpPr/>
            <p:nvPr/>
          </p:nvSpPr>
          <p:spPr>
            <a:xfrm>
              <a:off x="13533452" y="35417"/>
              <a:ext cx="442532" cy="529882"/>
            </a:xfrm>
            <a:custGeom>
              <a:avLst/>
              <a:gdLst/>
              <a:ahLst/>
              <a:cxnLst/>
              <a:rect l="l" t="t" r="r" b="b"/>
              <a:pathLst>
                <a:path w="3673" h="4398" extrusionOk="0">
                  <a:moveTo>
                    <a:pt x="711" y="1"/>
                  </a:moveTo>
                  <a:cubicBezTo>
                    <a:pt x="277" y="53"/>
                    <a:pt x="0" y="119"/>
                    <a:pt x="0" y="119"/>
                  </a:cubicBezTo>
                  <a:lnTo>
                    <a:pt x="0" y="330"/>
                  </a:lnTo>
                  <a:cubicBezTo>
                    <a:pt x="1698" y="1317"/>
                    <a:pt x="2962" y="3462"/>
                    <a:pt x="3462" y="4397"/>
                  </a:cubicBezTo>
                  <a:cubicBezTo>
                    <a:pt x="3567" y="4331"/>
                    <a:pt x="3620" y="4226"/>
                    <a:pt x="3673" y="4068"/>
                  </a:cubicBezTo>
                  <a:cubicBezTo>
                    <a:pt x="3462" y="3291"/>
                    <a:pt x="2738" y="1159"/>
                    <a:pt x="71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6" name="Google Shape;796;p32"/>
            <p:cNvSpPr/>
            <p:nvPr/>
          </p:nvSpPr>
          <p:spPr>
            <a:xfrm>
              <a:off x="12542848" y="129032"/>
              <a:ext cx="1664707" cy="1324826"/>
            </a:xfrm>
            <a:custGeom>
              <a:avLst/>
              <a:gdLst/>
              <a:ahLst/>
              <a:cxnLst/>
              <a:rect l="l" t="t" r="r" b="b"/>
              <a:pathLst>
                <a:path w="13817" h="10996" extrusionOk="0">
                  <a:moveTo>
                    <a:pt x="7512" y="0"/>
                  </a:moveTo>
                  <a:cubicBezTo>
                    <a:pt x="7512" y="0"/>
                    <a:pt x="5894" y="68"/>
                    <a:pt x="4802" y="68"/>
                  </a:cubicBezTo>
                  <a:cubicBezTo>
                    <a:pt x="4529" y="68"/>
                    <a:pt x="4289" y="63"/>
                    <a:pt x="4116" y="53"/>
                  </a:cubicBezTo>
                  <a:cubicBezTo>
                    <a:pt x="4111" y="53"/>
                    <a:pt x="4106" y="53"/>
                    <a:pt x="4101" y="53"/>
                  </a:cubicBezTo>
                  <a:cubicBezTo>
                    <a:pt x="3249" y="53"/>
                    <a:pt x="0" y="4661"/>
                    <a:pt x="825" y="4818"/>
                  </a:cubicBezTo>
                  <a:cubicBezTo>
                    <a:pt x="1641" y="4989"/>
                    <a:pt x="4550" y="9477"/>
                    <a:pt x="4984" y="10136"/>
                  </a:cubicBezTo>
                  <a:cubicBezTo>
                    <a:pt x="5267" y="10477"/>
                    <a:pt x="6649" y="10996"/>
                    <a:pt x="8064" y="10996"/>
                  </a:cubicBezTo>
                  <a:cubicBezTo>
                    <a:pt x="9155" y="10996"/>
                    <a:pt x="10266" y="10688"/>
                    <a:pt x="10907" y="9754"/>
                  </a:cubicBezTo>
                  <a:cubicBezTo>
                    <a:pt x="13816" y="2962"/>
                    <a:pt x="7512" y="0"/>
                    <a:pt x="751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7" name="Google Shape;797;p32"/>
            <p:cNvSpPr/>
            <p:nvPr/>
          </p:nvSpPr>
          <p:spPr>
            <a:xfrm>
              <a:off x="12271040" y="755420"/>
              <a:ext cx="1070607" cy="645063"/>
            </a:xfrm>
            <a:custGeom>
              <a:avLst/>
              <a:gdLst/>
              <a:ahLst/>
              <a:cxnLst/>
              <a:rect l="l" t="t" r="r" b="b"/>
              <a:pathLst>
                <a:path w="8886" h="5354" extrusionOk="0">
                  <a:moveTo>
                    <a:pt x="3792" y="1"/>
                  </a:moveTo>
                  <a:lnTo>
                    <a:pt x="606" y="725"/>
                  </a:lnTo>
                  <a:cubicBezTo>
                    <a:pt x="606" y="725"/>
                    <a:pt x="1" y="4397"/>
                    <a:pt x="830" y="5160"/>
                  </a:cubicBezTo>
                  <a:cubicBezTo>
                    <a:pt x="976" y="5297"/>
                    <a:pt x="1328" y="5353"/>
                    <a:pt x="1807" y="5353"/>
                  </a:cubicBezTo>
                  <a:cubicBezTo>
                    <a:pt x="4006" y="5353"/>
                    <a:pt x="8886" y="4173"/>
                    <a:pt x="8886" y="4173"/>
                  </a:cubicBezTo>
                  <a:lnTo>
                    <a:pt x="8122" y="2304"/>
                  </a:lnTo>
                  <a:lnTo>
                    <a:pt x="3568" y="2528"/>
                  </a:lnTo>
                  <a:lnTo>
                    <a:pt x="379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8" name="Google Shape;798;p32"/>
            <p:cNvSpPr/>
            <p:nvPr/>
          </p:nvSpPr>
          <p:spPr>
            <a:xfrm>
              <a:off x="12331402" y="75056"/>
              <a:ext cx="363255" cy="813739"/>
            </a:xfrm>
            <a:custGeom>
              <a:avLst/>
              <a:gdLst/>
              <a:ahLst/>
              <a:cxnLst/>
              <a:rect l="l" t="t" r="r" b="b"/>
              <a:pathLst>
                <a:path w="3015" h="6754" extrusionOk="0">
                  <a:moveTo>
                    <a:pt x="2580" y="1"/>
                  </a:moveTo>
                  <a:cubicBezTo>
                    <a:pt x="2514" y="1"/>
                    <a:pt x="2027" y="1"/>
                    <a:pt x="1474" y="172"/>
                  </a:cubicBezTo>
                  <a:cubicBezTo>
                    <a:pt x="0" y="2357"/>
                    <a:pt x="658" y="5924"/>
                    <a:pt x="816" y="6753"/>
                  </a:cubicBezTo>
                  <a:cubicBezTo>
                    <a:pt x="1474" y="6635"/>
                    <a:pt x="1922" y="6306"/>
                    <a:pt x="2303" y="6148"/>
                  </a:cubicBezTo>
                  <a:cubicBezTo>
                    <a:pt x="2514" y="4831"/>
                    <a:pt x="3014" y="1765"/>
                    <a:pt x="3014" y="225"/>
                  </a:cubicBezTo>
                  <a:cubicBezTo>
                    <a:pt x="2843" y="119"/>
                    <a:pt x="2685" y="53"/>
                    <a:pt x="258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99" name="Google Shape;799;p32"/>
            <p:cNvGrpSpPr/>
            <p:nvPr/>
          </p:nvGrpSpPr>
          <p:grpSpPr>
            <a:xfrm>
              <a:off x="12185498" y="95658"/>
              <a:ext cx="938918" cy="799401"/>
              <a:chOff x="12185498" y="95658"/>
              <a:chExt cx="938918" cy="799401"/>
            </a:xfrm>
          </p:grpSpPr>
          <p:sp>
            <p:nvSpPr>
              <p:cNvPr id="800" name="Google Shape;800;p32"/>
              <p:cNvSpPr/>
              <p:nvPr/>
            </p:nvSpPr>
            <p:spPr>
              <a:xfrm>
                <a:off x="12185498" y="95658"/>
                <a:ext cx="323616" cy="799401"/>
              </a:xfrm>
              <a:custGeom>
                <a:avLst/>
                <a:gdLst/>
                <a:ahLst/>
                <a:cxnLst/>
                <a:rect l="l" t="t" r="r" b="b"/>
                <a:pathLst>
                  <a:path w="2686" h="6635" extrusionOk="0">
                    <a:moveTo>
                      <a:pt x="2685" y="1"/>
                    </a:moveTo>
                    <a:cubicBezTo>
                      <a:pt x="2475" y="54"/>
                      <a:pt x="2198" y="106"/>
                      <a:pt x="1922" y="277"/>
                    </a:cubicBezTo>
                    <a:cubicBezTo>
                      <a:pt x="0" y="2844"/>
                      <a:pt x="987" y="5648"/>
                      <a:pt x="1487" y="6635"/>
                    </a:cubicBezTo>
                    <a:cubicBezTo>
                      <a:pt x="1645" y="6635"/>
                      <a:pt x="1869" y="6635"/>
                      <a:pt x="2027" y="6582"/>
                    </a:cubicBezTo>
                    <a:cubicBezTo>
                      <a:pt x="1869" y="5753"/>
                      <a:pt x="1211" y="2186"/>
                      <a:pt x="268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1" name="Google Shape;801;p32"/>
              <p:cNvSpPr/>
              <p:nvPr/>
            </p:nvSpPr>
            <p:spPr>
              <a:xfrm>
                <a:off x="12608872" y="102044"/>
                <a:ext cx="211085" cy="713738"/>
              </a:xfrm>
              <a:custGeom>
                <a:avLst/>
                <a:gdLst/>
                <a:ahLst/>
                <a:cxnLst/>
                <a:rect l="l" t="t" r="r" b="b"/>
                <a:pathLst>
                  <a:path w="1752" h="5924" extrusionOk="0">
                    <a:moveTo>
                      <a:pt x="711" y="1"/>
                    </a:moveTo>
                    <a:cubicBezTo>
                      <a:pt x="711" y="1541"/>
                      <a:pt x="211" y="4607"/>
                      <a:pt x="0" y="5924"/>
                    </a:cubicBezTo>
                    <a:cubicBezTo>
                      <a:pt x="112" y="5887"/>
                      <a:pt x="257" y="5849"/>
                      <a:pt x="369" y="5849"/>
                    </a:cubicBezTo>
                    <a:cubicBezTo>
                      <a:pt x="416" y="5849"/>
                      <a:pt x="457" y="5856"/>
                      <a:pt x="487" y="5871"/>
                    </a:cubicBezTo>
                    <a:cubicBezTo>
                      <a:pt x="988" y="4713"/>
                      <a:pt x="1751" y="2409"/>
                      <a:pt x="1527" y="435"/>
                    </a:cubicBezTo>
                    <a:cubicBezTo>
                      <a:pt x="1264" y="277"/>
                      <a:pt x="988" y="106"/>
                      <a:pt x="71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2" name="Google Shape;802;p32"/>
              <p:cNvSpPr/>
              <p:nvPr/>
            </p:nvSpPr>
            <p:spPr>
              <a:xfrm>
                <a:off x="12780198" y="313008"/>
                <a:ext cx="344219" cy="582051"/>
              </a:xfrm>
              <a:custGeom>
                <a:avLst/>
                <a:gdLst/>
                <a:ahLst/>
                <a:cxnLst/>
                <a:rect l="l" t="t" r="r" b="b"/>
                <a:pathLst>
                  <a:path w="2857" h="4831" extrusionOk="0">
                    <a:moveTo>
                      <a:pt x="1593" y="0"/>
                    </a:moveTo>
                    <a:lnTo>
                      <a:pt x="1593" y="0"/>
                    </a:lnTo>
                    <a:cubicBezTo>
                      <a:pt x="1816" y="2527"/>
                      <a:pt x="658" y="4067"/>
                      <a:pt x="0" y="4660"/>
                    </a:cubicBezTo>
                    <a:cubicBezTo>
                      <a:pt x="217" y="4760"/>
                      <a:pt x="455" y="4830"/>
                      <a:pt x="702" y="4830"/>
                    </a:cubicBezTo>
                    <a:cubicBezTo>
                      <a:pt x="1261" y="4830"/>
                      <a:pt x="1863" y="4470"/>
                      <a:pt x="2356" y="3291"/>
                    </a:cubicBezTo>
                    <a:cubicBezTo>
                      <a:pt x="2856" y="2146"/>
                      <a:pt x="2409" y="987"/>
                      <a:pt x="159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03" name="Google Shape;803;p32"/>
            <p:cNvSpPr/>
            <p:nvPr/>
          </p:nvSpPr>
          <p:spPr>
            <a:xfrm>
              <a:off x="12667547" y="154333"/>
              <a:ext cx="331568" cy="720124"/>
            </a:xfrm>
            <a:custGeom>
              <a:avLst/>
              <a:gdLst/>
              <a:ahLst/>
              <a:cxnLst/>
              <a:rect l="l" t="t" r="r" b="b"/>
              <a:pathLst>
                <a:path w="2752" h="5977" extrusionOk="0">
                  <a:moveTo>
                    <a:pt x="1040" y="1"/>
                  </a:moveTo>
                  <a:cubicBezTo>
                    <a:pt x="1264" y="1975"/>
                    <a:pt x="501" y="4279"/>
                    <a:pt x="0" y="5437"/>
                  </a:cubicBezTo>
                  <a:cubicBezTo>
                    <a:pt x="119" y="5437"/>
                    <a:pt x="224" y="5490"/>
                    <a:pt x="277" y="5542"/>
                  </a:cubicBezTo>
                  <a:cubicBezTo>
                    <a:pt x="501" y="5714"/>
                    <a:pt x="711" y="5871"/>
                    <a:pt x="935" y="5977"/>
                  </a:cubicBezTo>
                  <a:cubicBezTo>
                    <a:pt x="1593" y="5384"/>
                    <a:pt x="2751" y="3844"/>
                    <a:pt x="2528" y="1317"/>
                  </a:cubicBezTo>
                  <a:cubicBezTo>
                    <a:pt x="2146" y="830"/>
                    <a:pt x="1593" y="383"/>
                    <a:pt x="10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4" name="Google Shape;804;p32"/>
            <p:cNvSpPr/>
            <p:nvPr/>
          </p:nvSpPr>
          <p:spPr>
            <a:xfrm>
              <a:off x="12780198" y="3776515"/>
              <a:ext cx="786510" cy="496267"/>
            </a:xfrm>
            <a:custGeom>
              <a:avLst/>
              <a:gdLst/>
              <a:ahLst/>
              <a:cxnLst/>
              <a:rect l="l" t="t" r="r" b="b"/>
              <a:pathLst>
                <a:path w="6528" h="4119" extrusionOk="0">
                  <a:moveTo>
                    <a:pt x="1540" y="0"/>
                  </a:moveTo>
                  <a:lnTo>
                    <a:pt x="1540" y="0"/>
                  </a:lnTo>
                  <a:cubicBezTo>
                    <a:pt x="1487" y="1422"/>
                    <a:pt x="1645" y="1909"/>
                    <a:pt x="1540" y="1975"/>
                  </a:cubicBezTo>
                  <a:cubicBezTo>
                    <a:pt x="1522" y="1978"/>
                    <a:pt x="1502" y="1979"/>
                    <a:pt x="1480" y="1979"/>
                  </a:cubicBezTo>
                  <a:cubicBezTo>
                    <a:pt x="1110" y="1979"/>
                    <a:pt x="277" y="1580"/>
                    <a:pt x="276" y="1580"/>
                  </a:cubicBezTo>
                  <a:lnTo>
                    <a:pt x="276" y="1580"/>
                  </a:lnTo>
                  <a:cubicBezTo>
                    <a:pt x="276" y="1580"/>
                    <a:pt x="0" y="2686"/>
                    <a:pt x="829" y="3673"/>
                  </a:cubicBezTo>
                  <a:cubicBezTo>
                    <a:pt x="1544" y="3998"/>
                    <a:pt x="2568" y="4119"/>
                    <a:pt x="3523" y="4119"/>
                  </a:cubicBezTo>
                  <a:cubicBezTo>
                    <a:pt x="5121" y="4119"/>
                    <a:pt x="6528" y="3782"/>
                    <a:pt x="5976" y="3502"/>
                  </a:cubicBezTo>
                  <a:cubicBezTo>
                    <a:pt x="5041" y="3067"/>
                    <a:pt x="3133" y="2080"/>
                    <a:pt x="2804" y="1804"/>
                  </a:cubicBezTo>
                  <a:cubicBezTo>
                    <a:pt x="2409" y="1475"/>
                    <a:pt x="3462" y="53"/>
                    <a:pt x="3462" y="53"/>
                  </a:cubicBezTo>
                  <a:lnTo>
                    <a:pt x="3462" y="53"/>
                  </a:lnTo>
                  <a:cubicBezTo>
                    <a:pt x="3462" y="53"/>
                    <a:pt x="3008" y="231"/>
                    <a:pt x="2467" y="231"/>
                  </a:cubicBezTo>
                  <a:cubicBezTo>
                    <a:pt x="2164" y="231"/>
                    <a:pt x="1833" y="175"/>
                    <a:pt x="154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5" name="Google Shape;805;p32"/>
            <p:cNvSpPr/>
            <p:nvPr/>
          </p:nvSpPr>
          <p:spPr>
            <a:xfrm>
              <a:off x="13166223" y="642166"/>
              <a:ext cx="453014" cy="622413"/>
            </a:xfrm>
            <a:custGeom>
              <a:avLst/>
              <a:gdLst/>
              <a:ahLst/>
              <a:cxnLst/>
              <a:rect l="l" t="t" r="r" b="b"/>
              <a:pathLst>
                <a:path w="3760" h="5166" extrusionOk="0">
                  <a:moveTo>
                    <a:pt x="1527" y="1"/>
                  </a:moveTo>
                  <a:cubicBezTo>
                    <a:pt x="1052" y="1"/>
                    <a:pt x="0" y="913"/>
                    <a:pt x="587" y="2862"/>
                  </a:cubicBezTo>
                  <a:cubicBezTo>
                    <a:pt x="1245" y="4955"/>
                    <a:pt x="1245" y="5166"/>
                    <a:pt x="1245" y="5166"/>
                  </a:cubicBezTo>
                  <a:cubicBezTo>
                    <a:pt x="1245" y="5166"/>
                    <a:pt x="3272" y="5008"/>
                    <a:pt x="3272" y="4021"/>
                  </a:cubicBezTo>
                  <a:cubicBezTo>
                    <a:pt x="3325" y="2915"/>
                    <a:pt x="3759" y="1665"/>
                    <a:pt x="3272" y="1599"/>
                  </a:cubicBezTo>
                  <a:cubicBezTo>
                    <a:pt x="3262" y="1598"/>
                    <a:pt x="3252" y="1597"/>
                    <a:pt x="3242" y="1597"/>
                  </a:cubicBezTo>
                  <a:cubicBezTo>
                    <a:pt x="2761" y="1597"/>
                    <a:pt x="2495" y="2810"/>
                    <a:pt x="2495" y="2810"/>
                  </a:cubicBezTo>
                  <a:cubicBezTo>
                    <a:pt x="2495" y="2810"/>
                    <a:pt x="1732" y="1665"/>
                    <a:pt x="1732" y="282"/>
                  </a:cubicBezTo>
                  <a:cubicBezTo>
                    <a:pt x="1774" y="96"/>
                    <a:pt x="1681" y="1"/>
                    <a:pt x="152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06" name="Google Shape;806;p32"/>
            <p:cNvGrpSpPr/>
            <p:nvPr/>
          </p:nvGrpSpPr>
          <p:grpSpPr>
            <a:xfrm>
              <a:off x="13197186" y="634214"/>
              <a:ext cx="269760" cy="419520"/>
              <a:chOff x="13197186" y="634214"/>
              <a:chExt cx="269760" cy="419520"/>
            </a:xfrm>
          </p:grpSpPr>
          <p:sp>
            <p:nvSpPr>
              <p:cNvPr id="807" name="Google Shape;807;p32"/>
              <p:cNvSpPr/>
              <p:nvPr/>
            </p:nvSpPr>
            <p:spPr>
              <a:xfrm>
                <a:off x="13197186" y="661684"/>
                <a:ext cx="269760" cy="392050"/>
              </a:xfrm>
              <a:custGeom>
                <a:avLst/>
                <a:gdLst/>
                <a:ahLst/>
                <a:cxnLst/>
                <a:rect l="l" t="t" r="r" b="b"/>
                <a:pathLst>
                  <a:path w="2239" h="3254" extrusionOk="0">
                    <a:moveTo>
                      <a:pt x="859" y="0"/>
                    </a:moveTo>
                    <a:cubicBezTo>
                      <a:pt x="777" y="0"/>
                      <a:pt x="701" y="68"/>
                      <a:pt x="659" y="68"/>
                    </a:cubicBezTo>
                    <a:cubicBezTo>
                      <a:pt x="1" y="568"/>
                      <a:pt x="159" y="1766"/>
                      <a:pt x="159" y="1832"/>
                    </a:cubicBezTo>
                    <a:lnTo>
                      <a:pt x="264" y="1832"/>
                    </a:lnTo>
                    <a:cubicBezTo>
                      <a:pt x="264" y="1832"/>
                      <a:pt x="106" y="621"/>
                      <a:pt x="712" y="186"/>
                    </a:cubicBezTo>
                    <a:cubicBezTo>
                      <a:pt x="787" y="139"/>
                      <a:pt x="835" y="99"/>
                      <a:pt x="857" y="99"/>
                    </a:cubicBezTo>
                    <a:cubicBezTo>
                      <a:pt x="865" y="99"/>
                      <a:pt x="870" y="105"/>
                      <a:pt x="870" y="120"/>
                    </a:cubicBezTo>
                    <a:cubicBezTo>
                      <a:pt x="988" y="186"/>
                      <a:pt x="922" y="568"/>
                      <a:pt x="870" y="897"/>
                    </a:cubicBezTo>
                    <a:cubicBezTo>
                      <a:pt x="817" y="1279"/>
                      <a:pt x="817" y="1660"/>
                      <a:pt x="922" y="1832"/>
                    </a:cubicBezTo>
                    <a:cubicBezTo>
                      <a:pt x="922" y="1832"/>
                      <a:pt x="2133" y="2595"/>
                      <a:pt x="1975" y="3200"/>
                    </a:cubicBezTo>
                    <a:lnTo>
                      <a:pt x="2081" y="3253"/>
                    </a:lnTo>
                    <a:cubicBezTo>
                      <a:pt x="2238" y="2542"/>
                      <a:pt x="1146" y="1832"/>
                      <a:pt x="988" y="1713"/>
                    </a:cubicBezTo>
                    <a:cubicBezTo>
                      <a:pt x="922" y="1608"/>
                      <a:pt x="988" y="1226"/>
                      <a:pt x="988" y="897"/>
                    </a:cubicBezTo>
                    <a:cubicBezTo>
                      <a:pt x="1041" y="397"/>
                      <a:pt x="1093" y="68"/>
                      <a:pt x="922" y="15"/>
                    </a:cubicBezTo>
                    <a:cubicBezTo>
                      <a:pt x="901" y="5"/>
                      <a:pt x="880" y="0"/>
                      <a:pt x="85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8" name="Google Shape;808;p32"/>
              <p:cNvSpPr/>
              <p:nvPr/>
            </p:nvSpPr>
            <p:spPr>
              <a:xfrm>
                <a:off x="13289235" y="634214"/>
                <a:ext cx="92049" cy="221206"/>
              </a:xfrm>
              <a:custGeom>
                <a:avLst/>
                <a:gdLst/>
                <a:ahLst/>
                <a:cxnLst/>
                <a:rect l="l" t="t" r="r" b="b"/>
                <a:pathLst>
                  <a:path w="764" h="1836" extrusionOk="0">
                    <a:moveTo>
                      <a:pt x="538" y="0"/>
                    </a:moveTo>
                    <a:cubicBezTo>
                      <a:pt x="354" y="0"/>
                      <a:pt x="115" y="167"/>
                      <a:pt x="0" y="243"/>
                    </a:cubicBezTo>
                    <a:lnTo>
                      <a:pt x="53" y="348"/>
                    </a:lnTo>
                    <a:cubicBezTo>
                      <a:pt x="317" y="167"/>
                      <a:pt x="480" y="110"/>
                      <a:pt x="556" y="110"/>
                    </a:cubicBezTo>
                    <a:cubicBezTo>
                      <a:pt x="589" y="110"/>
                      <a:pt x="606" y="122"/>
                      <a:pt x="606" y="138"/>
                    </a:cubicBezTo>
                    <a:cubicBezTo>
                      <a:pt x="658" y="190"/>
                      <a:pt x="606" y="467"/>
                      <a:pt x="553" y="743"/>
                    </a:cubicBezTo>
                    <a:cubicBezTo>
                      <a:pt x="435" y="1125"/>
                      <a:pt x="329" y="1559"/>
                      <a:pt x="487" y="1836"/>
                    </a:cubicBezTo>
                    <a:lnTo>
                      <a:pt x="606" y="1783"/>
                    </a:lnTo>
                    <a:cubicBezTo>
                      <a:pt x="487" y="1559"/>
                      <a:pt x="553" y="1125"/>
                      <a:pt x="658" y="743"/>
                    </a:cubicBezTo>
                    <a:cubicBezTo>
                      <a:pt x="711" y="414"/>
                      <a:pt x="764" y="190"/>
                      <a:pt x="711" y="85"/>
                    </a:cubicBezTo>
                    <a:cubicBezTo>
                      <a:pt x="668" y="24"/>
                      <a:pt x="607" y="0"/>
                      <a:pt x="538"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09" name="Google Shape;809;p32"/>
            <p:cNvSpPr/>
            <p:nvPr/>
          </p:nvSpPr>
          <p:spPr>
            <a:xfrm>
              <a:off x="13170921" y="137104"/>
              <a:ext cx="1030246" cy="1300368"/>
            </a:xfrm>
            <a:custGeom>
              <a:avLst/>
              <a:gdLst/>
              <a:ahLst/>
              <a:cxnLst/>
              <a:rect l="l" t="t" r="r" b="b"/>
              <a:pathLst>
                <a:path w="8551" h="10793" extrusionOk="0">
                  <a:moveTo>
                    <a:pt x="1188" y="1"/>
                  </a:moveTo>
                  <a:cubicBezTo>
                    <a:pt x="1" y="1"/>
                    <a:pt x="377" y="697"/>
                    <a:pt x="377" y="697"/>
                  </a:cubicBezTo>
                  <a:cubicBezTo>
                    <a:pt x="429" y="697"/>
                    <a:pt x="5642" y="1460"/>
                    <a:pt x="4049" y="10793"/>
                  </a:cubicBezTo>
                  <a:cubicBezTo>
                    <a:pt x="5418" y="10398"/>
                    <a:pt x="5694" y="9687"/>
                    <a:pt x="5694" y="9687"/>
                  </a:cubicBezTo>
                  <a:cubicBezTo>
                    <a:pt x="5694" y="9687"/>
                    <a:pt x="8551" y="4593"/>
                    <a:pt x="3286" y="368"/>
                  </a:cubicBezTo>
                  <a:cubicBezTo>
                    <a:pt x="2299" y="98"/>
                    <a:pt x="1633" y="1"/>
                    <a:pt x="118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0" name="Google Shape;810;p32"/>
            <p:cNvSpPr/>
            <p:nvPr/>
          </p:nvSpPr>
          <p:spPr>
            <a:xfrm>
              <a:off x="12356703" y="-234223"/>
              <a:ext cx="1427477" cy="766148"/>
            </a:xfrm>
            <a:custGeom>
              <a:avLst/>
              <a:gdLst/>
              <a:ahLst/>
              <a:cxnLst/>
              <a:rect l="l" t="t" r="r" b="b"/>
              <a:pathLst>
                <a:path w="11848" h="6359" extrusionOk="0">
                  <a:moveTo>
                    <a:pt x="5600" y="1"/>
                  </a:moveTo>
                  <a:cubicBezTo>
                    <a:pt x="3948" y="1"/>
                    <a:pt x="2528" y="159"/>
                    <a:pt x="2528" y="159"/>
                  </a:cubicBezTo>
                  <a:cubicBezTo>
                    <a:pt x="2528" y="159"/>
                    <a:pt x="330" y="1752"/>
                    <a:pt x="1" y="3121"/>
                  </a:cubicBezTo>
                  <a:cubicBezTo>
                    <a:pt x="2752" y="3226"/>
                    <a:pt x="7411" y="5806"/>
                    <a:pt x="7846" y="6359"/>
                  </a:cubicBezTo>
                  <a:cubicBezTo>
                    <a:pt x="8504" y="4819"/>
                    <a:pt x="8675" y="3555"/>
                    <a:pt x="8675" y="3555"/>
                  </a:cubicBezTo>
                  <a:lnTo>
                    <a:pt x="10478" y="5424"/>
                  </a:lnTo>
                  <a:cubicBezTo>
                    <a:pt x="10478" y="5424"/>
                    <a:pt x="11847" y="1857"/>
                    <a:pt x="9938" y="712"/>
                  </a:cubicBezTo>
                  <a:cubicBezTo>
                    <a:pt x="8973" y="146"/>
                    <a:pt x="7180" y="1"/>
                    <a:pt x="560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1" name="Google Shape;811;p32"/>
            <p:cNvSpPr/>
            <p:nvPr/>
          </p:nvSpPr>
          <p:spPr>
            <a:xfrm>
              <a:off x="12826101" y="-267476"/>
              <a:ext cx="1011933" cy="459641"/>
            </a:xfrm>
            <a:custGeom>
              <a:avLst/>
              <a:gdLst/>
              <a:ahLst/>
              <a:cxnLst/>
              <a:rect l="l" t="t" r="r" b="b"/>
              <a:pathLst>
                <a:path w="8399" h="3815" extrusionOk="0">
                  <a:moveTo>
                    <a:pt x="4608" y="1"/>
                  </a:moveTo>
                  <a:lnTo>
                    <a:pt x="1" y="1975"/>
                  </a:lnTo>
                  <a:cubicBezTo>
                    <a:pt x="1" y="1975"/>
                    <a:pt x="2453" y="3814"/>
                    <a:pt x="4569" y="3814"/>
                  </a:cubicBezTo>
                  <a:cubicBezTo>
                    <a:pt x="5137" y="3814"/>
                    <a:pt x="5682" y="3681"/>
                    <a:pt x="6148" y="3344"/>
                  </a:cubicBezTo>
                  <a:cubicBezTo>
                    <a:pt x="8399" y="1804"/>
                    <a:pt x="4608" y="1"/>
                    <a:pt x="4608" y="1"/>
                  </a:cubicBezTo>
                  <a:close/>
                </a:path>
              </a:pathLst>
            </a:custGeom>
            <a:solidFill>
              <a:srgbClr val="CDD5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2" name="Google Shape;812;p32"/>
            <p:cNvSpPr/>
            <p:nvPr/>
          </p:nvSpPr>
          <p:spPr>
            <a:xfrm>
              <a:off x="12786463" y="-776514"/>
              <a:ext cx="878679" cy="930968"/>
            </a:xfrm>
            <a:custGeom>
              <a:avLst/>
              <a:gdLst/>
              <a:ahLst/>
              <a:cxnLst/>
              <a:rect l="l" t="t" r="r" b="b"/>
              <a:pathLst>
                <a:path w="7293" h="7727" extrusionOk="0">
                  <a:moveTo>
                    <a:pt x="777" y="0"/>
                  </a:moveTo>
                  <a:lnTo>
                    <a:pt x="554" y="158"/>
                  </a:lnTo>
                  <a:cubicBezTo>
                    <a:pt x="1041" y="988"/>
                    <a:pt x="1435" y="2409"/>
                    <a:pt x="1" y="4331"/>
                  </a:cubicBezTo>
                  <a:cubicBezTo>
                    <a:pt x="1372" y="6117"/>
                    <a:pt x="2935" y="7194"/>
                    <a:pt x="3830" y="7194"/>
                  </a:cubicBezTo>
                  <a:cubicBezTo>
                    <a:pt x="3871" y="7194"/>
                    <a:pt x="3911" y="7192"/>
                    <a:pt x="3949" y="7187"/>
                  </a:cubicBezTo>
                  <a:cubicBezTo>
                    <a:pt x="4033" y="7178"/>
                    <a:pt x="4109" y="7174"/>
                    <a:pt x="4178" y="7174"/>
                  </a:cubicBezTo>
                  <a:cubicBezTo>
                    <a:pt x="4610" y="7174"/>
                    <a:pt x="4762" y="7352"/>
                    <a:pt x="4660" y="7727"/>
                  </a:cubicBezTo>
                  <a:lnTo>
                    <a:pt x="5384" y="7293"/>
                  </a:lnTo>
                  <a:cubicBezTo>
                    <a:pt x="6806" y="6411"/>
                    <a:pt x="7293" y="4555"/>
                    <a:pt x="6477" y="3067"/>
                  </a:cubicBezTo>
                  <a:lnTo>
                    <a:pt x="5213" y="988"/>
                  </a:lnTo>
                  <a:cubicBezTo>
                    <a:pt x="5213" y="935"/>
                    <a:pt x="5160" y="935"/>
                    <a:pt x="5160" y="935"/>
                  </a:cubicBezTo>
                  <a:cubicBezTo>
                    <a:pt x="3081" y="935"/>
                    <a:pt x="1541" y="382"/>
                    <a:pt x="77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3" name="Google Shape;813;p32"/>
            <p:cNvSpPr/>
            <p:nvPr/>
          </p:nvSpPr>
          <p:spPr>
            <a:xfrm>
              <a:off x="13209958" y="-736875"/>
              <a:ext cx="112651" cy="46145"/>
            </a:xfrm>
            <a:custGeom>
              <a:avLst/>
              <a:gdLst/>
              <a:ahLst/>
              <a:cxnLst/>
              <a:rect l="l" t="t" r="r" b="b"/>
              <a:pathLst>
                <a:path w="935" h="383" extrusionOk="0">
                  <a:moveTo>
                    <a:pt x="434" y="0"/>
                  </a:moveTo>
                  <a:cubicBezTo>
                    <a:pt x="329" y="53"/>
                    <a:pt x="224" y="53"/>
                    <a:pt x="158" y="158"/>
                  </a:cubicBezTo>
                  <a:cubicBezTo>
                    <a:pt x="105" y="211"/>
                    <a:pt x="53" y="277"/>
                    <a:pt x="0" y="382"/>
                  </a:cubicBezTo>
                  <a:cubicBezTo>
                    <a:pt x="158" y="330"/>
                    <a:pt x="329" y="211"/>
                    <a:pt x="487" y="211"/>
                  </a:cubicBezTo>
                  <a:cubicBezTo>
                    <a:pt x="553" y="158"/>
                    <a:pt x="606" y="158"/>
                    <a:pt x="711" y="158"/>
                  </a:cubicBezTo>
                  <a:lnTo>
                    <a:pt x="935" y="158"/>
                  </a:lnTo>
                  <a:cubicBezTo>
                    <a:pt x="882" y="53"/>
                    <a:pt x="816" y="0"/>
                    <a:pt x="711" y="0"/>
                  </a:cubicBezTo>
                  <a:close/>
                </a:path>
              </a:pathLst>
            </a:custGeom>
            <a:solidFill>
              <a:srgbClr val="22222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4" name="Google Shape;814;p32"/>
            <p:cNvSpPr/>
            <p:nvPr/>
          </p:nvSpPr>
          <p:spPr>
            <a:xfrm>
              <a:off x="12813451" y="-1100250"/>
              <a:ext cx="204700" cy="250845"/>
            </a:xfrm>
            <a:custGeom>
              <a:avLst/>
              <a:gdLst/>
              <a:ahLst/>
              <a:cxnLst/>
              <a:rect l="l" t="t" r="r" b="b"/>
              <a:pathLst>
                <a:path w="1699" h="2082" extrusionOk="0">
                  <a:moveTo>
                    <a:pt x="800" y="1"/>
                  </a:moveTo>
                  <a:cubicBezTo>
                    <a:pt x="789" y="1"/>
                    <a:pt x="777" y="1"/>
                    <a:pt x="764" y="2"/>
                  </a:cubicBezTo>
                  <a:cubicBezTo>
                    <a:pt x="0" y="55"/>
                    <a:pt x="53" y="2082"/>
                    <a:pt x="53" y="2082"/>
                  </a:cubicBezTo>
                  <a:cubicBezTo>
                    <a:pt x="53" y="2082"/>
                    <a:pt x="1698" y="1095"/>
                    <a:pt x="1422" y="818"/>
                  </a:cubicBezTo>
                  <a:cubicBezTo>
                    <a:pt x="1396" y="801"/>
                    <a:pt x="1367" y="793"/>
                    <a:pt x="1334" y="793"/>
                  </a:cubicBezTo>
                  <a:cubicBezTo>
                    <a:pt x="952" y="793"/>
                    <a:pt x="158" y="1911"/>
                    <a:pt x="158" y="1911"/>
                  </a:cubicBezTo>
                  <a:cubicBezTo>
                    <a:pt x="158" y="1911"/>
                    <a:pt x="1496" y="1"/>
                    <a:pt x="80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5" name="Google Shape;815;p32"/>
            <p:cNvSpPr/>
            <p:nvPr/>
          </p:nvSpPr>
          <p:spPr>
            <a:xfrm>
              <a:off x="12832487" y="-840008"/>
              <a:ext cx="575786" cy="176145"/>
            </a:xfrm>
            <a:custGeom>
              <a:avLst/>
              <a:gdLst/>
              <a:ahLst/>
              <a:cxnLst/>
              <a:rect l="l" t="t" r="r" b="b"/>
              <a:pathLst>
                <a:path w="4779" h="1462" extrusionOk="0">
                  <a:moveTo>
                    <a:pt x="2150" y="0"/>
                  </a:moveTo>
                  <a:cubicBezTo>
                    <a:pt x="1623" y="0"/>
                    <a:pt x="1090" y="133"/>
                    <a:pt x="606" y="409"/>
                  </a:cubicBezTo>
                  <a:lnTo>
                    <a:pt x="0" y="685"/>
                  </a:lnTo>
                  <a:cubicBezTo>
                    <a:pt x="724" y="1014"/>
                    <a:pt x="2699" y="1462"/>
                    <a:pt x="4778" y="1462"/>
                  </a:cubicBezTo>
                  <a:cubicBezTo>
                    <a:pt x="4194" y="512"/>
                    <a:pt x="3183" y="0"/>
                    <a:pt x="215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16" name="Google Shape;816;p32"/>
            <p:cNvGrpSpPr/>
            <p:nvPr/>
          </p:nvGrpSpPr>
          <p:grpSpPr>
            <a:xfrm>
              <a:off x="12984776" y="-453019"/>
              <a:ext cx="561447" cy="193133"/>
              <a:chOff x="12984776" y="-453019"/>
              <a:chExt cx="561447" cy="193133"/>
            </a:xfrm>
          </p:grpSpPr>
          <p:sp>
            <p:nvSpPr>
              <p:cNvPr id="817" name="Google Shape;817;p32"/>
              <p:cNvSpPr/>
              <p:nvPr/>
            </p:nvSpPr>
            <p:spPr>
              <a:xfrm>
                <a:off x="12984776" y="-340368"/>
                <a:ext cx="85663" cy="80482"/>
              </a:xfrm>
              <a:custGeom>
                <a:avLst/>
                <a:gdLst/>
                <a:ahLst/>
                <a:cxnLst/>
                <a:rect l="l" t="t" r="r" b="b"/>
                <a:pathLst>
                  <a:path w="711" h="668" extrusionOk="0">
                    <a:moveTo>
                      <a:pt x="329" y="0"/>
                    </a:moveTo>
                    <a:cubicBezTo>
                      <a:pt x="171" y="0"/>
                      <a:pt x="0" y="105"/>
                      <a:pt x="0" y="329"/>
                    </a:cubicBezTo>
                    <a:cubicBezTo>
                      <a:pt x="0" y="487"/>
                      <a:pt x="118" y="658"/>
                      <a:pt x="329" y="658"/>
                    </a:cubicBezTo>
                    <a:cubicBezTo>
                      <a:pt x="350" y="665"/>
                      <a:pt x="371" y="668"/>
                      <a:pt x="392" y="668"/>
                    </a:cubicBezTo>
                    <a:cubicBezTo>
                      <a:pt x="537" y="668"/>
                      <a:pt x="658" y="514"/>
                      <a:pt x="658" y="329"/>
                    </a:cubicBezTo>
                    <a:cubicBezTo>
                      <a:pt x="711" y="158"/>
                      <a:pt x="553" y="0"/>
                      <a:pt x="32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8" name="Google Shape;818;p32"/>
              <p:cNvSpPr/>
              <p:nvPr/>
            </p:nvSpPr>
            <p:spPr>
              <a:xfrm>
                <a:off x="13460440" y="-453019"/>
                <a:ext cx="85784" cy="85784"/>
              </a:xfrm>
              <a:custGeom>
                <a:avLst/>
                <a:gdLst/>
                <a:ahLst/>
                <a:cxnLst/>
                <a:rect l="l" t="t" r="r" b="b"/>
                <a:pathLst>
                  <a:path w="712" h="712" extrusionOk="0">
                    <a:moveTo>
                      <a:pt x="383" y="1"/>
                    </a:moveTo>
                    <a:cubicBezTo>
                      <a:pt x="225" y="1"/>
                      <a:pt x="53" y="159"/>
                      <a:pt x="53" y="330"/>
                    </a:cubicBezTo>
                    <a:cubicBezTo>
                      <a:pt x="1" y="553"/>
                      <a:pt x="172" y="711"/>
                      <a:pt x="383" y="711"/>
                    </a:cubicBezTo>
                    <a:cubicBezTo>
                      <a:pt x="554" y="711"/>
                      <a:pt x="712" y="553"/>
                      <a:pt x="712" y="382"/>
                    </a:cubicBezTo>
                    <a:cubicBezTo>
                      <a:pt x="712" y="159"/>
                      <a:pt x="606" y="1"/>
                      <a:pt x="38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19" name="Google Shape;819;p32"/>
            <p:cNvSpPr/>
            <p:nvPr/>
          </p:nvSpPr>
          <p:spPr>
            <a:xfrm>
              <a:off x="12681764" y="-757478"/>
              <a:ext cx="845426" cy="916269"/>
            </a:xfrm>
            <a:custGeom>
              <a:avLst/>
              <a:gdLst/>
              <a:ahLst/>
              <a:cxnLst/>
              <a:rect l="l" t="t" r="r" b="b"/>
              <a:pathLst>
                <a:path w="7017" h="7605" extrusionOk="0">
                  <a:moveTo>
                    <a:pt x="1423" y="0"/>
                  </a:moveTo>
                  <a:lnTo>
                    <a:pt x="1199" y="119"/>
                  </a:lnTo>
                  <a:cubicBezTo>
                    <a:pt x="1699" y="2475"/>
                    <a:pt x="435" y="4278"/>
                    <a:pt x="1" y="4831"/>
                  </a:cubicBezTo>
                  <a:lnTo>
                    <a:pt x="541" y="5713"/>
                  </a:lnTo>
                  <a:cubicBezTo>
                    <a:pt x="593" y="5871"/>
                    <a:pt x="712" y="5924"/>
                    <a:pt x="870" y="5976"/>
                  </a:cubicBezTo>
                  <a:cubicBezTo>
                    <a:pt x="922" y="5976"/>
                    <a:pt x="1041" y="6042"/>
                    <a:pt x="1093" y="6095"/>
                  </a:cubicBezTo>
                  <a:cubicBezTo>
                    <a:pt x="1442" y="6395"/>
                    <a:pt x="3663" y="7604"/>
                    <a:pt x="5130" y="7604"/>
                  </a:cubicBezTo>
                  <a:cubicBezTo>
                    <a:pt x="5271" y="7604"/>
                    <a:pt x="5405" y="7593"/>
                    <a:pt x="5529" y="7569"/>
                  </a:cubicBezTo>
                  <a:lnTo>
                    <a:pt x="5977" y="7358"/>
                  </a:lnTo>
                  <a:lnTo>
                    <a:pt x="6411" y="7029"/>
                  </a:lnTo>
                  <a:lnTo>
                    <a:pt x="7017" y="6476"/>
                  </a:lnTo>
                  <a:lnTo>
                    <a:pt x="7017" y="6476"/>
                  </a:lnTo>
                  <a:cubicBezTo>
                    <a:pt x="6558" y="6646"/>
                    <a:pt x="6198" y="6808"/>
                    <a:pt x="5712" y="6808"/>
                  </a:cubicBezTo>
                  <a:cubicBezTo>
                    <a:pt x="5557" y="6808"/>
                    <a:pt x="5389" y="6791"/>
                    <a:pt x="5200" y="6753"/>
                  </a:cubicBezTo>
                  <a:cubicBezTo>
                    <a:pt x="4331" y="6582"/>
                    <a:pt x="2304" y="6042"/>
                    <a:pt x="870" y="4173"/>
                  </a:cubicBezTo>
                  <a:cubicBezTo>
                    <a:pt x="2304" y="2251"/>
                    <a:pt x="1910" y="830"/>
                    <a:pt x="142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0" name="Google Shape;820;p32"/>
            <p:cNvSpPr/>
            <p:nvPr/>
          </p:nvSpPr>
          <p:spPr>
            <a:xfrm>
              <a:off x="13189355" y="-203138"/>
              <a:ext cx="106266" cy="32530"/>
            </a:xfrm>
            <a:custGeom>
              <a:avLst/>
              <a:gdLst/>
              <a:ahLst/>
              <a:cxnLst/>
              <a:rect l="l" t="t" r="r" b="b"/>
              <a:pathLst>
                <a:path w="882" h="270" extrusionOk="0">
                  <a:moveTo>
                    <a:pt x="357" y="0"/>
                  </a:moveTo>
                  <a:cubicBezTo>
                    <a:pt x="210" y="0"/>
                    <a:pt x="78" y="35"/>
                    <a:pt x="0" y="59"/>
                  </a:cubicBezTo>
                  <a:cubicBezTo>
                    <a:pt x="66" y="125"/>
                    <a:pt x="171" y="177"/>
                    <a:pt x="276" y="230"/>
                  </a:cubicBezTo>
                  <a:cubicBezTo>
                    <a:pt x="388" y="256"/>
                    <a:pt x="500" y="270"/>
                    <a:pt x="604" y="270"/>
                  </a:cubicBezTo>
                  <a:cubicBezTo>
                    <a:pt x="708" y="270"/>
                    <a:pt x="803" y="256"/>
                    <a:pt x="882" y="230"/>
                  </a:cubicBezTo>
                  <a:cubicBezTo>
                    <a:pt x="731" y="50"/>
                    <a:pt x="533" y="0"/>
                    <a:pt x="35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1" name="Google Shape;821;p32"/>
            <p:cNvSpPr/>
            <p:nvPr/>
          </p:nvSpPr>
          <p:spPr>
            <a:xfrm>
              <a:off x="12554896" y="-751092"/>
              <a:ext cx="344339" cy="575786"/>
            </a:xfrm>
            <a:custGeom>
              <a:avLst/>
              <a:gdLst/>
              <a:ahLst/>
              <a:cxnLst/>
              <a:rect l="l" t="t" r="r" b="b"/>
              <a:pathLst>
                <a:path w="2858" h="4779" extrusionOk="0">
                  <a:moveTo>
                    <a:pt x="2370" y="0"/>
                  </a:moveTo>
                  <a:lnTo>
                    <a:pt x="1975" y="224"/>
                  </a:lnTo>
                  <a:cubicBezTo>
                    <a:pt x="501" y="1106"/>
                    <a:pt x="1" y="3027"/>
                    <a:pt x="883" y="4449"/>
                  </a:cubicBezTo>
                  <a:lnTo>
                    <a:pt x="1054" y="4778"/>
                  </a:lnTo>
                  <a:cubicBezTo>
                    <a:pt x="1488" y="4225"/>
                    <a:pt x="2857" y="2369"/>
                    <a:pt x="237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2" name="Google Shape;822;p32"/>
            <p:cNvSpPr/>
            <p:nvPr/>
          </p:nvSpPr>
          <p:spPr>
            <a:xfrm>
              <a:off x="12575619" y="-208801"/>
              <a:ext cx="271206" cy="239640"/>
            </a:xfrm>
            <a:custGeom>
              <a:avLst/>
              <a:gdLst/>
              <a:ahLst/>
              <a:cxnLst/>
              <a:rect l="l" t="t" r="r" b="b"/>
              <a:pathLst>
                <a:path w="2251" h="1989" extrusionOk="0">
                  <a:moveTo>
                    <a:pt x="1040" y="1"/>
                  </a:moveTo>
                  <a:cubicBezTo>
                    <a:pt x="1040" y="1"/>
                    <a:pt x="0" y="501"/>
                    <a:pt x="276" y="1488"/>
                  </a:cubicBezTo>
                  <a:cubicBezTo>
                    <a:pt x="384" y="1872"/>
                    <a:pt x="706" y="1989"/>
                    <a:pt x="1060" y="1989"/>
                  </a:cubicBezTo>
                  <a:cubicBezTo>
                    <a:pt x="1616" y="1989"/>
                    <a:pt x="2251" y="1699"/>
                    <a:pt x="2251" y="1699"/>
                  </a:cubicBezTo>
                  <a:lnTo>
                    <a:pt x="1040"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23" name="Google Shape;823;p32"/>
            <p:cNvGrpSpPr/>
            <p:nvPr/>
          </p:nvGrpSpPr>
          <p:grpSpPr>
            <a:xfrm>
              <a:off x="12616101" y="-632176"/>
              <a:ext cx="1017352" cy="627231"/>
              <a:chOff x="12616101" y="-632176"/>
              <a:chExt cx="1017352" cy="627231"/>
            </a:xfrm>
          </p:grpSpPr>
          <p:sp>
            <p:nvSpPr>
              <p:cNvPr id="824" name="Google Shape;824;p32"/>
              <p:cNvSpPr/>
              <p:nvPr/>
            </p:nvSpPr>
            <p:spPr>
              <a:xfrm>
                <a:off x="13245379" y="-594104"/>
                <a:ext cx="189880" cy="249037"/>
              </a:xfrm>
              <a:custGeom>
                <a:avLst/>
                <a:gdLst/>
                <a:ahLst/>
                <a:cxnLst/>
                <a:rect l="l" t="t" r="r" b="b"/>
                <a:pathLst>
                  <a:path w="1576" h="2067" extrusionOk="0">
                    <a:moveTo>
                      <a:pt x="158" y="0"/>
                    </a:moveTo>
                    <a:cubicBezTo>
                      <a:pt x="93" y="0"/>
                      <a:pt x="1" y="88"/>
                      <a:pt x="88" y="132"/>
                    </a:cubicBezTo>
                    <a:cubicBezTo>
                      <a:pt x="502" y="596"/>
                      <a:pt x="928" y="1072"/>
                      <a:pt x="1389" y="1538"/>
                    </a:cubicBezTo>
                    <a:lnTo>
                      <a:pt x="1389" y="1538"/>
                    </a:lnTo>
                    <a:cubicBezTo>
                      <a:pt x="1208" y="1643"/>
                      <a:pt x="1050" y="1794"/>
                      <a:pt x="851" y="1935"/>
                    </a:cubicBezTo>
                    <a:cubicBezTo>
                      <a:pt x="808" y="1978"/>
                      <a:pt x="881" y="2067"/>
                      <a:pt x="937" y="2067"/>
                    </a:cubicBezTo>
                    <a:cubicBezTo>
                      <a:pt x="949" y="2067"/>
                      <a:pt x="961" y="2063"/>
                      <a:pt x="970" y="2053"/>
                    </a:cubicBezTo>
                    <a:cubicBezTo>
                      <a:pt x="1180" y="1882"/>
                      <a:pt x="1351" y="1724"/>
                      <a:pt x="1575" y="1606"/>
                    </a:cubicBezTo>
                    <a:lnTo>
                      <a:pt x="1575" y="1501"/>
                    </a:lnTo>
                    <a:cubicBezTo>
                      <a:pt x="1128" y="1000"/>
                      <a:pt x="641" y="513"/>
                      <a:pt x="193" y="13"/>
                    </a:cubicBezTo>
                    <a:cubicBezTo>
                      <a:pt x="184" y="4"/>
                      <a:pt x="171" y="0"/>
                      <a:pt x="15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5" name="Google Shape;825;p32"/>
              <p:cNvSpPr/>
              <p:nvPr/>
            </p:nvSpPr>
            <p:spPr>
              <a:xfrm>
                <a:off x="12938752" y="-465669"/>
                <a:ext cx="46145" cy="65061"/>
              </a:xfrm>
              <a:custGeom>
                <a:avLst/>
                <a:gdLst/>
                <a:ahLst/>
                <a:cxnLst/>
                <a:rect l="l" t="t" r="r" b="b"/>
                <a:pathLst>
                  <a:path w="383" h="540" extrusionOk="0">
                    <a:moveTo>
                      <a:pt x="106" y="0"/>
                    </a:moveTo>
                    <a:cubicBezTo>
                      <a:pt x="0" y="53"/>
                      <a:pt x="0" y="158"/>
                      <a:pt x="53" y="329"/>
                    </a:cubicBezTo>
                    <a:cubicBezTo>
                      <a:pt x="106" y="487"/>
                      <a:pt x="224" y="540"/>
                      <a:pt x="329" y="540"/>
                    </a:cubicBezTo>
                    <a:cubicBezTo>
                      <a:pt x="382" y="487"/>
                      <a:pt x="382" y="329"/>
                      <a:pt x="329" y="211"/>
                    </a:cubicBezTo>
                    <a:cubicBezTo>
                      <a:pt x="277" y="53"/>
                      <a:pt x="171" y="0"/>
                      <a:pt x="10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6" name="Google Shape;826;p32"/>
              <p:cNvSpPr/>
              <p:nvPr/>
            </p:nvSpPr>
            <p:spPr>
              <a:xfrm>
                <a:off x="13341524" y="-632176"/>
                <a:ext cx="46145" cy="62048"/>
              </a:xfrm>
              <a:custGeom>
                <a:avLst/>
                <a:gdLst/>
                <a:ahLst/>
                <a:cxnLst/>
                <a:rect l="l" t="t" r="r" b="b"/>
                <a:pathLst>
                  <a:path w="383" h="515" extrusionOk="0">
                    <a:moveTo>
                      <a:pt x="119" y="0"/>
                    </a:moveTo>
                    <a:cubicBezTo>
                      <a:pt x="1" y="66"/>
                      <a:pt x="1" y="171"/>
                      <a:pt x="53" y="329"/>
                    </a:cubicBezTo>
                    <a:cubicBezTo>
                      <a:pt x="107" y="426"/>
                      <a:pt x="187" y="514"/>
                      <a:pt x="272" y="514"/>
                    </a:cubicBezTo>
                    <a:cubicBezTo>
                      <a:pt x="291" y="514"/>
                      <a:pt x="311" y="510"/>
                      <a:pt x="330" y="500"/>
                    </a:cubicBezTo>
                    <a:cubicBezTo>
                      <a:pt x="382" y="500"/>
                      <a:pt x="382" y="329"/>
                      <a:pt x="330" y="224"/>
                    </a:cubicBezTo>
                    <a:cubicBezTo>
                      <a:pt x="277" y="66"/>
                      <a:pt x="172" y="0"/>
                      <a:pt x="11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7" name="Google Shape;827;p32"/>
              <p:cNvSpPr/>
              <p:nvPr/>
            </p:nvSpPr>
            <p:spPr>
              <a:xfrm>
                <a:off x="13078271" y="-426031"/>
                <a:ext cx="235664" cy="105181"/>
              </a:xfrm>
              <a:custGeom>
                <a:avLst/>
                <a:gdLst/>
                <a:ahLst/>
                <a:cxnLst/>
                <a:rect l="l" t="t" r="r" b="b"/>
                <a:pathLst>
                  <a:path w="1956" h="873" extrusionOk="0">
                    <a:moveTo>
                      <a:pt x="817" y="0"/>
                    </a:moveTo>
                    <a:cubicBezTo>
                      <a:pt x="540" y="53"/>
                      <a:pt x="264" y="764"/>
                      <a:pt x="1" y="816"/>
                    </a:cubicBezTo>
                    <a:cubicBezTo>
                      <a:pt x="37" y="855"/>
                      <a:pt x="75" y="872"/>
                      <a:pt x="113" y="872"/>
                    </a:cubicBezTo>
                    <a:cubicBezTo>
                      <a:pt x="293" y="872"/>
                      <a:pt x="492" y="492"/>
                      <a:pt x="764" y="264"/>
                    </a:cubicBezTo>
                    <a:cubicBezTo>
                      <a:pt x="807" y="223"/>
                      <a:pt x="848" y="206"/>
                      <a:pt x="888" y="206"/>
                    </a:cubicBezTo>
                    <a:cubicBezTo>
                      <a:pt x="1110" y="206"/>
                      <a:pt x="1312" y="727"/>
                      <a:pt x="1646" y="816"/>
                    </a:cubicBezTo>
                    <a:cubicBezTo>
                      <a:pt x="1699" y="844"/>
                      <a:pt x="1741" y="855"/>
                      <a:pt x="1776" y="855"/>
                    </a:cubicBezTo>
                    <a:cubicBezTo>
                      <a:pt x="1956" y="855"/>
                      <a:pt x="1909" y="540"/>
                      <a:pt x="1909" y="540"/>
                    </a:cubicBezTo>
                    <a:cubicBezTo>
                      <a:pt x="1751" y="540"/>
                      <a:pt x="1093" y="0"/>
                      <a:pt x="81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8" name="Google Shape;828;p32"/>
              <p:cNvSpPr/>
              <p:nvPr/>
            </p:nvSpPr>
            <p:spPr>
              <a:xfrm>
                <a:off x="13441404" y="-570850"/>
                <a:ext cx="192049" cy="160724"/>
              </a:xfrm>
              <a:custGeom>
                <a:avLst/>
                <a:gdLst/>
                <a:ahLst/>
                <a:cxnLst/>
                <a:rect l="l" t="t" r="r" b="b"/>
                <a:pathLst>
                  <a:path w="1594" h="1334" extrusionOk="0">
                    <a:moveTo>
                      <a:pt x="621" y="0"/>
                    </a:moveTo>
                    <a:cubicBezTo>
                      <a:pt x="545" y="0"/>
                      <a:pt x="480" y="12"/>
                      <a:pt x="435" y="44"/>
                    </a:cubicBezTo>
                    <a:cubicBezTo>
                      <a:pt x="211" y="215"/>
                      <a:pt x="106" y="1084"/>
                      <a:pt x="1" y="1137"/>
                    </a:cubicBezTo>
                    <a:cubicBezTo>
                      <a:pt x="1" y="1137"/>
                      <a:pt x="139" y="1333"/>
                      <a:pt x="275" y="1333"/>
                    </a:cubicBezTo>
                    <a:cubicBezTo>
                      <a:pt x="332" y="1333"/>
                      <a:pt x="389" y="1299"/>
                      <a:pt x="435" y="1202"/>
                    </a:cubicBezTo>
                    <a:cubicBezTo>
                      <a:pt x="606" y="873"/>
                      <a:pt x="277" y="215"/>
                      <a:pt x="712" y="149"/>
                    </a:cubicBezTo>
                    <a:cubicBezTo>
                      <a:pt x="948" y="149"/>
                      <a:pt x="1229" y="235"/>
                      <a:pt x="1409" y="235"/>
                    </a:cubicBezTo>
                    <a:cubicBezTo>
                      <a:pt x="1521" y="235"/>
                      <a:pt x="1594" y="202"/>
                      <a:pt x="1594" y="97"/>
                    </a:cubicBezTo>
                    <a:lnTo>
                      <a:pt x="1594" y="97"/>
                    </a:lnTo>
                    <a:cubicBezTo>
                      <a:pt x="1558" y="115"/>
                      <a:pt x="1510" y="123"/>
                      <a:pt x="1454" y="123"/>
                    </a:cubicBezTo>
                    <a:cubicBezTo>
                      <a:pt x="1228" y="123"/>
                      <a:pt x="865" y="0"/>
                      <a:pt x="62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9" name="Google Shape;829;p32"/>
              <p:cNvSpPr/>
              <p:nvPr/>
            </p:nvSpPr>
            <p:spPr>
              <a:xfrm>
                <a:off x="13136945" y="-308560"/>
                <a:ext cx="231688" cy="133254"/>
              </a:xfrm>
              <a:custGeom>
                <a:avLst/>
                <a:gdLst/>
                <a:ahLst/>
                <a:cxnLst/>
                <a:rect l="l" t="t" r="r" b="b"/>
                <a:pathLst>
                  <a:path w="1923" h="1106" extrusionOk="0">
                    <a:moveTo>
                      <a:pt x="488" y="1"/>
                    </a:moveTo>
                    <a:cubicBezTo>
                      <a:pt x="457" y="1"/>
                      <a:pt x="422" y="5"/>
                      <a:pt x="382" y="13"/>
                    </a:cubicBezTo>
                    <a:cubicBezTo>
                      <a:pt x="172" y="13"/>
                      <a:pt x="1" y="605"/>
                      <a:pt x="435" y="934"/>
                    </a:cubicBezTo>
                    <a:cubicBezTo>
                      <a:pt x="513" y="910"/>
                      <a:pt x="645" y="875"/>
                      <a:pt x="792" y="875"/>
                    </a:cubicBezTo>
                    <a:cubicBezTo>
                      <a:pt x="968" y="875"/>
                      <a:pt x="1166" y="925"/>
                      <a:pt x="1317" y="1105"/>
                    </a:cubicBezTo>
                    <a:cubicBezTo>
                      <a:pt x="1699" y="1000"/>
                      <a:pt x="1922" y="671"/>
                      <a:pt x="1751" y="447"/>
                    </a:cubicBezTo>
                    <a:cubicBezTo>
                      <a:pt x="1728" y="409"/>
                      <a:pt x="1680" y="396"/>
                      <a:pt x="1617" y="396"/>
                    </a:cubicBezTo>
                    <a:cubicBezTo>
                      <a:pt x="1472" y="396"/>
                      <a:pt x="1249" y="467"/>
                      <a:pt x="1080" y="467"/>
                    </a:cubicBezTo>
                    <a:cubicBezTo>
                      <a:pt x="995" y="467"/>
                      <a:pt x="924" y="449"/>
                      <a:pt x="883" y="394"/>
                    </a:cubicBezTo>
                    <a:cubicBezTo>
                      <a:pt x="732" y="198"/>
                      <a:pt x="714" y="1"/>
                      <a:pt x="48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0" name="Google Shape;830;p32"/>
              <p:cNvSpPr/>
              <p:nvPr/>
            </p:nvSpPr>
            <p:spPr>
              <a:xfrm>
                <a:off x="12840439" y="-620610"/>
                <a:ext cx="104699" cy="82049"/>
              </a:xfrm>
              <a:custGeom>
                <a:avLst/>
                <a:gdLst/>
                <a:ahLst/>
                <a:cxnLst/>
                <a:rect l="l" t="t" r="r" b="b"/>
                <a:pathLst>
                  <a:path w="869" h="681" extrusionOk="0">
                    <a:moveTo>
                      <a:pt x="692" y="1"/>
                    </a:moveTo>
                    <a:cubicBezTo>
                      <a:pt x="661" y="1"/>
                      <a:pt x="627" y="7"/>
                      <a:pt x="593" y="23"/>
                    </a:cubicBezTo>
                    <a:cubicBezTo>
                      <a:pt x="487" y="23"/>
                      <a:pt x="329" y="23"/>
                      <a:pt x="263" y="128"/>
                    </a:cubicBezTo>
                    <a:cubicBezTo>
                      <a:pt x="158" y="181"/>
                      <a:pt x="106" y="299"/>
                      <a:pt x="53" y="404"/>
                    </a:cubicBezTo>
                    <a:cubicBezTo>
                      <a:pt x="53" y="457"/>
                      <a:pt x="53" y="510"/>
                      <a:pt x="0" y="562"/>
                    </a:cubicBezTo>
                    <a:lnTo>
                      <a:pt x="0" y="681"/>
                    </a:lnTo>
                    <a:cubicBezTo>
                      <a:pt x="53" y="681"/>
                      <a:pt x="106" y="628"/>
                      <a:pt x="106" y="562"/>
                    </a:cubicBezTo>
                    <a:cubicBezTo>
                      <a:pt x="158" y="562"/>
                      <a:pt x="158" y="510"/>
                      <a:pt x="211" y="457"/>
                    </a:cubicBezTo>
                    <a:cubicBezTo>
                      <a:pt x="263" y="404"/>
                      <a:pt x="329" y="352"/>
                      <a:pt x="382" y="299"/>
                    </a:cubicBezTo>
                    <a:cubicBezTo>
                      <a:pt x="540" y="181"/>
                      <a:pt x="658" y="128"/>
                      <a:pt x="869" y="75"/>
                    </a:cubicBezTo>
                    <a:cubicBezTo>
                      <a:pt x="832" y="38"/>
                      <a:pt x="768" y="1"/>
                      <a:pt x="69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1" name="Google Shape;831;p32"/>
              <p:cNvSpPr/>
              <p:nvPr/>
            </p:nvSpPr>
            <p:spPr>
              <a:xfrm>
                <a:off x="12616101" y="-103740"/>
                <a:ext cx="161688" cy="98796"/>
              </a:xfrm>
              <a:custGeom>
                <a:avLst/>
                <a:gdLst/>
                <a:ahLst/>
                <a:cxnLst/>
                <a:rect l="l" t="t" r="r" b="b"/>
                <a:pathLst>
                  <a:path w="1342" h="820" extrusionOk="0">
                    <a:moveTo>
                      <a:pt x="662" y="0"/>
                    </a:moveTo>
                    <a:cubicBezTo>
                      <a:pt x="450" y="0"/>
                      <a:pt x="228" y="68"/>
                      <a:pt x="46" y="169"/>
                    </a:cubicBezTo>
                    <a:cubicBezTo>
                      <a:pt x="0" y="214"/>
                      <a:pt x="34" y="350"/>
                      <a:pt x="113" y="350"/>
                    </a:cubicBezTo>
                    <a:cubicBezTo>
                      <a:pt x="124" y="350"/>
                      <a:pt x="137" y="346"/>
                      <a:pt x="151" y="340"/>
                    </a:cubicBezTo>
                    <a:cubicBezTo>
                      <a:pt x="322" y="221"/>
                      <a:pt x="480" y="169"/>
                      <a:pt x="704" y="169"/>
                    </a:cubicBezTo>
                    <a:cubicBezTo>
                      <a:pt x="599" y="392"/>
                      <a:pt x="546" y="616"/>
                      <a:pt x="704" y="774"/>
                    </a:cubicBezTo>
                    <a:cubicBezTo>
                      <a:pt x="737" y="807"/>
                      <a:pt x="770" y="819"/>
                      <a:pt x="800" y="819"/>
                    </a:cubicBezTo>
                    <a:cubicBezTo>
                      <a:pt x="866" y="819"/>
                      <a:pt x="911" y="758"/>
                      <a:pt x="875" y="721"/>
                    </a:cubicBezTo>
                    <a:cubicBezTo>
                      <a:pt x="704" y="550"/>
                      <a:pt x="757" y="340"/>
                      <a:pt x="875" y="169"/>
                    </a:cubicBezTo>
                    <a:cubicBezTo>
                      <a:pt x="980" y="221"/>
                      <a:pt x="1086" y="287"/>
                      <a:pt x="1138" y="392"/>
                    </a:cubicBezTo>
                    <a:cubicBezTo>
                      <a:pt x="1161" y="402"/>
                      <a:pt x="1183" y="407"/>
                      <a:pt x="1203" y="407"/>
                    </a:cubicBezTo>
                    <a:cubicBezTo>
                      <a:pt x="1289" y="407"/>
                      <a:pt x="1342" y="330"/>
                      <a:pt x="1257" y="287"/>
                    </a:cubicBezTo>
                    <a:cubicBezTo>
                      <a:pt x="1112" y="81"/>
                      <a:pt x="893" y="0"/>
                      <a:pt x="6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32" name="Google Shape;832;p32"/>
            <p:cNvSpPr/>
            <p:nvPr/>
          </p:nvSpPr>
          <p:spPr>
            <a:xfrm>
              <a:off x="13308271" y="22766"/>
              <a:ext cx="218917" cy="132169"/>
            </a:xfrm>
            <a:custGeom>
              <a:avLst/>
              <a:gdLst/>
              <a:ahLst/>
              <a:cxnLst/>
              <a:rect l="l" t="t" r="r" b="b"/>
              <a:pathLst>
                <a:path w="1817" h="1097" extrusionOk="0">
                  <a:moveTo>
                    <a:pt x="1817" y="0"/>
                  </a:moveTo>
                  <a:lnTo>
                    <a:pt x="1817" y="0"/>
                  </a:lnTo>
                  <a:cubicBezTo>
                    <a:pt x="882" y="435"/>
                    <a:pt x="0" y="1093"/>
                    <a:pt x="0" y="1093"/>
                  </a:cubicBezTo>
                  <a:cubicBezTo>
                    <a:pt x="0" y="1093"/>
                    <a:pt x="25" y="1096"/>
                    <a:pt x="71" y="1096"/>
                  </a:cubicBezTo>
                  <a:cubicBezTo>
                    <a:pt x="305" y="1096"/>
                    <a:pt x="1079" y="1013"/>
                    <a:pt x="1817" y="0"/>
                  </a:cubicBezTo>
                  <a:close/>
                </a:path>
              </a:pathLst>
            </a:custGeom>
            <a:solidFill>
              <a:srgbClr val="F2DA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33" name="Google Shape;833;p32"/>
            <p:cNvGrpSpPr/>
            <p:nvPr/>
          </p:nvGrpSpPr>
          <p:grpSpPr>
            <a:xfrm>
              <a:off x="13070319" y="3972420"/>
              <a:ext cx="859641" cy="184820"/>
              <a:chOff x="13070319" y="3972420"/>
              <a:chExt cx="859641" cy="184820"/>
            </a:xfrm>
          </p:grpSpPr>
          <p:sp>
            <p:nvSpPr>
              <p:cNvPr id="834" name="Google Shape;834;p32"/>
              <p:cNvSpPr/>
              <p:nvPr/>
            </p:nvSpPr>
            <p:spPr>
              <a:xfrm>
                <a:off x="13685621" y="3972420"/>
                <a:ext cx="125422" cy="103374"/>
              </a:xfrm>
              <a:custGeom>
                <a:avLst/>
                <a:gdLst/>
                <a:ahLst/>
                <a:cxnLst/>
                <a:rect l="l" t="t" r="r" b="b"/>
                <a:pathLst>
                  <a:path w="1041" h="858" extrusionOk="0">
                    <a:moveTo>
                      <a:pt x="755" y="1"/>
                    </a:moveTo>
                    <a:cubicBezTo>
                      <a:pt x="593" y="1"/>
                      <a:pt x="467" y="94"/>
                      <a:pt x="383" y="178"/>
                    </a:cubicBezTo>
                    <a:lnTo>
                      <a:pt x="54" y="507"/>
                    </a:lnTo>
                    <a:cubicBezTo>
                      <a:pt x="54" y="559"/>
                      <a:pt x="54" y="559"/>
                      <a:pt x="1" y="612"/>
                    </a:cubicBezTo>
                    <a:cubicBezTo>
                      <a:pt x="1" y="678"/>
                      <a:pt x="1" y="783"/>
                      <a:pt x="54" y="836"/>
                    </a:cubicBezTo>
                    <a:cubicBezTo>
                      <a:pt x="84" y="851"/>
                      <a:pt x="116" y="858"/>
                      <a:pt x="148" y="858"/>
                    </a:cubicBezTo>
                    <a:cubicBezTo>
                      <a:pt x="223" y="858"/>
                      <a:pt x="293" y="820"/>
                      <a:pt x="330" y="783"/>
                    </a:cubicBezTo>
                    <a:lnTo>
                      <a:pt x="330" y="731"/>
                    </a:lnTo>
                    <a:lnTo>
                      <a:pt x="383" y="678"/>
                    </a:lnTo>
                    <a:lnTo>
                      <a:pt x="383" y="612"/>
                    </a:lnTo>
                    <a:cubicBezTo>
                      <a:pt x="435" y="612"/>
                      <a:pt x="383" y="612"/>
                      <a:pt x="383" y="678"/>
                    </a:cubicBezTo>
                    <a:lnTo>
                      <a:pt x="435" y="612"/>
                    </a:lnTo>
                    <a:cubicBezTo>
                      <a:pt x="435" y="559"/>
                      <a:pt x="488" y="507"/>
                      <a:pt x="554" y="454"/>
                    </a:cubicBezTo>
                    <a:lnTo>
                      <a:pt x="606" y="454"/>
                    </a:lnTo>
                    <a:lnTo>
                      <a:pt x="606" y="402"/>
                    </a:lnTo>
                    <a:cubicBezTo>
                      <a:pt x="659" y="402"/>
                      <a:pt x="659" y="402"/>
                      <a:pt x="712" y="349"/>
                    </a:cubicBezTo>
                    <a:lnTo>
                      <a:pt x="883" y="349"/>
                    </a:lnTo>
                    <a:cubicBezTo>
                      <a:pt x="935" y="349"/>
                      <a:pt x="1041" y="230"/>
                      <a:pt x="1041" y="178"/>
                    </a:cubicBezTo>
                    <a:cubicBezTo>
                      <a:pt x="1041" y="72"/>
                      <a:pt x="988" y="20"/>
                      <a:pt x="883" y="20"/>
                    </a:cubicBezTo>
                    <a:cubicBezTo>
                      <a:pt x="838" y="7"/>
                      <a:pt x="795" y="1"/>
                      <a:pt x="75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5" name="Google Shape;835;p32"/>
              <p:cNvSpPr/>
              <p:nvPr/>
            </p:nvSpPr>
            <p:spPr>
              <a:xfrm>
                <a:off x="13804658" y="4024589"/>
                <a:ext cx="125302" cy="92410"/>
              </a:xfrm>
              <a:custGeom>
                <a:avLst/>
                <a:gdLst/>
                <a:ahLst/>
                <a:cxnLst/>
                <a:rect l="l" t="t" r="r" b="b"/>
                <a:pathLst>
                  <a:path w="1040" h="767" extrusionOk="0">
                    <a:moveTo>
                      <a:pt x="736" y="1"/>
                    </a:moveTo>
                    <a:cubicBezTo>
                      <a:pt x="600" y="1"/>
                      <a:pt x="459" y="49"/>
                      <a:pt x="382" y="126"/>
                    </a:cubicBezTo>
                    <a:cubicBezTo>
                      <a:pt x="277" y="245"/>
                      <a:pt x="158" y="350"/>
                      <a:pt x="105" y="456"/>
                    </a:cubicBezTo>
                    <a:cubicBezTo>
                      <a:pt x="53" y="456"/>
                      <a:pt x="53" y="508"/>
                      <a:pt x="53" y="508"/>
                    </a:cubicBezTo>
                    <a:cubicBezTo>
                      <a:pt x="53" y="574"/>
                      <a:pt x="0" y="627"/>
                      <a:pt x="53" y="679"/>
                    </a:cubicBezTo>
                    <a:cubicBezTo>
                      <a:pt x="53" y="679"/>
                      <a:pt x="53" y="732"/>
                      <a:pt x="105" y="732"/>
                    </a:cubicBezTo>
                    <a:cubicBezTo>
                      <a:pt x="127" y="754"/>
                      <a:pt x="160" y="767"/>
                      <a:pt x="195" y="767"/>
                    </a:cubicBezTo>
                    <a:cubicBezTo>
                      <a:pt x="245" y="767"/>
                      <a:pt x="298" y="741"/>
                      <a:pt x="329" y="679"/>
                    </a:cubicBezTo>
                    <a:cubicBezTo>
                      <a:pt x="382" y="627"/>
                      <a:pt x="382" y="574"/>
                      <a:pt x="434" y="508"/>
                    </a:cubicBezTo>
                    <a:lnTo>
                      <a:pt x="434" y="456"/>
                    </a:lnTo>
                    <a:cubicBezTo>
                      <a:pt x="487" y="456"/>
                      <a:pt x="487" y="456"/>
                      <a:pt x="553" y="403"/>
                    </a:cubicBezTo>
                    <a:lnTo>
                      <a:pt x="606" y="403"/>
                    </a:lnTo>
                    <a:lnTo>
                      <a:pt x="606" y="350"/>
                    </a:lnTo>
                    <a:lnTo>
                      <a:pt x="816" y="350"/>
                    </a:lnTo>
                    <a:cubicBezTo>
                      <a:pt x="834" y="364"/>
                      <a:pt x="854" y="371"/>
                      <a:pt x="875" y="371"/>
                    </a:cubicBezTo>
                    <a:cubicBezTo>
                      <a:pt x="931" y="371"/>
                      <a:pt x="987" y="322"/>
                      <a:pt x="987" y="245"/>
                    </a:cubicBezTo>
                    <a:cubicBezTo>
                      <a:pt x="1040" y="126"/>
                      <a:pt x="987" y="74"/>
                      <a:pt x="882" y="21"/>
                    </a:cubicBezTo>
                    <a:cubicBezTo>
                      <a:pt x="836" y="7"/>
                      <a:pt x="787" y="1"/>
                      <a:pt x="73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6" name="Google Shape;836;p32"/>
              <p:cNvSpPr/>
              <p:nvPr/>
            </p:nvSpPr>
            <p:spPr>
              <a:xfrm>
                <a:off x="13070319" y="4006516"/>
                <a:ext cx="119157" cy="77832"/>
              </a:xfrm>
              <a:custGeom>
                <a:avLst/>
                <a:gdLst/>
                <a:ahLst/>
                <a:cxnLst/>
                <a:rect l="l" t="t" r="r" b="b"/>
                <a:pathLst>
                  <a:path w="989" h="646" extrusionOk="0">
                    <a:moveTo>
                      <a:pt x="830" y="0"/>
                    </a:moveTo>
                    <a:cubicBezTo>
                      <a:pt x="725" y="0"/>
                      <a:pt x="554" y="66"/>
                      <a:pt x="448" y="119"/>
                    </a:cubicBezTo>
                    <a:cubicBezTo>
                      <a:pt x="330" y="171"/>
                      <a:pt x="225" y="276"/>
                      <a:pt x="119" y="329"/>
                    </a:cubicBezTo>
                    <a:lnTo>
                      <a:pt x="67" y="395"/>
                    </a:lnTo>
                    <a:cubicBezTo>
                      <a:pt x="1" y="448"/>
                      <a:pt x="1" y="553"/>
                      <a:pt x="67" y="606"/>
                    </a:cubicBezTo>
                    <a:cubicBezTo>
                      <a:pt x="93" y="632"/>
                      <a:pt x="132" y="645"/>
                      <a:pt x="172" y="645"/>
                    </a:cubicBezTo>
                    <a:cubicBezTo>
                      <a:pt x="211" y="645"/>
                      <a:pt x="251" y="632"/>
                      <a:pt x="277" y="606"/>
                    </a:cubicBezTo>
                    <a:cubicBezTo>
                      <a:pt x="330" y="606"/>
                      <a:pt x="330" y="553"/>
                      <a:pt x="396" y="553"/>
                    </a:cubicBezTo>
                    <a:cubicBezTo>
                      <a:pt x="448" y="500"/>
                      <a:pt x="501" y="500"/>
                      <a:pt x="501" y="448"/>
                    </a:cubicBezTo>
                    <a:cubicBezTo>
                      <a:pt x="554" y="448"/>
                      <a:pt x="606" y="395"/>
                      <a:pt x="725" y="329"/>
                    </a:cubicBezTo>
                    <a:lnTo>
                      <a:pt x="830" y="329"/>
                    </a:lnTo>
                    <a:cubicBezTo>
                      <a:pt x="935" y="329"/>
                      <a:pt x="988" y="224"/>
                      <a:pt x="988" y="171"/>
                    </a:cubicBezTo>
                    <a:cubicBezTo>
                      <a:pt x="988" y="66"/>
                      <a:pt x="935" y="0"/>
                      <a:pt x="83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7" name="Google Shape;837;p32"/>
              <p:cNvSpPr/>
              <p:nvPr/>
            </p:nvSpPr>
            <p:spPr>
              <a:xfrm>
                <a:off x="13143331" y="4058685"/>
                <a:ext cx="146025" cy="98555"/>
              </a:xfrm>
              <a:custGeom>
                <a:avLst/>
                <a:gdLst/>
                <a:ahLst/>
                <a:cxnLst/>
                <a:rect l="l" t="t" r="r" b="b"/>
                <a:pathLst>
                  <a:path w="1212" h="818" extrusionOk="0">
                    <a:moveTo>
                      <a:pt x="983" y="0"/>
                    </a:moveTo>
                    <a:cubicBezTo>
                      <a:pt x="817" y="0"/>
                      <a:pt x="681" y="77"/>
                      <a:pt x="553" y="120"/>
                    </a:cubicBezTo>
                    <a:cubicBezTo>
                      <a:pt x="382" y="225"/>
                      <a:pt x="277" y="344"/>
                      <a:pt x="171" y="449"/>
                    </a:cubicBezTo>
                    <a:cubicBezTo>
                      <a:pt x="119" y="502"/>
                      <a:pt x="119" y="502"/>
                      <a:pt x="53" y="554"/>
                    </a:cubicBezTo>
                    <a:cubicBezTo>
                      <a:pt x="0" y="620"/>
                      <a:pt x="0" y="725"/>
                      <a:pt x="53" y="778"/>
                    </a:cubicBezTo>
                    <a:cubicBezTo>
                      <a:pt x="112" y="804"/>
                      <a:pt x="168" y="818"/>
                      <a:pt x="216" y="818"/>
                    </a:cubicBezTo>
                    <a:cubicBezTo>
                      <a:pt x="264" y="818"/>
                      <a:pt x="303" y="804"/>
                      <a:pt x="329" y="778"/>
                    </a:cubicBezTo>
                    <a:cubicBezTo>
                      <a:pt x="382" y="725"/>
                      <a:pt x="448" y="673"/>
                      <a:pt x="500" y="620"/>
                    </a:cubicBezTo>
                    <a:cubicBezTo>
                      <a:pt x="553" y="554"/>
                      <a:pt x="553" y="554"/>
                      <a:pt x="606" y="502"/>
                    </a:cubicBezTo>
                    <a:lnTo>
                      <a:pt x="658" y="449"/>
                    </a:lnTo>
                    <a:cubicBezTo>
                      <a:pt x="711" y="449"/>
                      <a:pt x="711" y="396"/>
                      <a:pt x="777" y="396"/>
                    </a:cubicBezTo>
                    <a:lnTo>
                      <a:pt x="830" y="344"/>
                    </a:lnTo>
                    <a:lnTo>
                      <a:pt x="987" y="344"/>
                    </a:lnTo>
                    <a:cubicBezTo>
                      <a:pt x="1106" y="344"/>
                      <a:pt x="1159" y="291"/>
                      <a:pt x="1211" y="225"/>
                    </a:cubicBezTo>
                    <a:cubicBezTo>
                      <a:pt x="1211" y="120"/>
                      <a:pt x="1159" y="67"/>
                      <a:pt x="1106" y="15"/>
                    </a:cubicBezTo>
                    <a:cubicBezTo>
                      <a:pt x="1063" y="5"/>
                      <a:pt x="1022" y="0"/>
                      <a:pt x="98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38" name="Google Shape;838;p32"/>
            <p:cNvGrpSpPr/>
            <p:nvPr/>
          </p:nvGrpSpPr>
          <p:grpSpPr>
            <a:xfrm>
              <a:off x="12667547" y="1852412"/>
              <a:ext cx="868678" cy="702654"/>
              <a:chOff x="12667547" y="1852412"/>
              <a:chExt cx="868678" cy="702654"/>
            </a:xfrm>
          </p:grpSpPr>
          <p:sp>
            <p:nvSpPr>
              <p:cNvPr id="839" name="Google Shape;839;p32"/>
              <p:cNvSpPr/>
              <p:nvPr/>
            </p:nvSpPr>
            <p:spPr>
              <a:xfrm>
                <a:off x="12667547" y="1852412"/>
                <a:ext cx="350966" cy="607955"/>
              </a:xfrm>
              <a:custGeom>
                <a:avLst/>
                <a:gdLst/>
                <a:ahLst/>
                <a:cxnLst/>
                <a:rect l="l" t="t" r="r" b="b"/>
                <a:pathLst>
                  <a:path w="2913" h="5046" extrusionOk="0">
                    <a:moveTo>
                      <a:pt x="1987" y="0"/>
                    </a:moveTo>
                    <a:cubicBezTo>
                      <a:pt x="1900" y="0"/>
                      <a:pt x="1787" y="35"/>
                      <a:pt x="1646" y="109"/>
                    </a:cubicBezTo>
                    <a:cubicBezTo>
                      <a:pt x="0" y="939"/>
                      <a:pt x="1106" y="5045"/>
                      <a:pt x="1106" y="5045"/>
                    </a:cubicBezTo>
                    <a:cubicBezTo>
                      <a:pt x="998" y="3903"/>
                      <a:pt x="2913" y="0"/>
                      <a:pt x="198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0" name="Google Shape;840;p32"/>
              <p:cNvSpPr/>
              <p:nvPr/>
            </p:nvSpPr>
            <p:spPr>
              <a:xfrm>
                <a:off x="12880077" y="1937111"/>
                <a:ext cx="369640" cy="562894"/>
              </a:xfrm>
              <a:custGeom>
                <a:avLst/>
                <a:gdLst/>
                <a:ahLst/>
                <a:cxnLst/>
                <a:rect l="l" t="t" r="r" b="b"/>
                <a:pathLst>
                  <a:path w="3068" h="4672" extrusionOk="0">
                    <a:moveTo>
                      <a:pt x="2052" y="1"/>
                    </a:moveTo>
                    <a:cubicBezTo>
                      <a:pt x="1084" y="1"/>
                      <a:pt x="0" y="4672"/>
                      <a:pt x="0" y="4672"/>
                    </a:cubicBezTo>
                    <a:cubicBezTo>
                      <a:pt x="1475" y="4514"/>
                      <a:pt x="3067" y="288"/>
                      <a:pt x="2133" y="12"/>
                    </a:cubicBezTo>
                    <a:cubicBezTo>
                      <a:pt x="2106" y="4"/>
                      <a:pt x="2079" y="1"/>
                      <a:pt x="205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1" name="Google Shape;841;p32"/>
              <p:cNvSpPr/>
              <p:nvPr/>
            </p:nvSpPr>
            <p:spPr>
              <a:xfrm>
                <a:off x="12991041" y="2107232"/>
                <a:ext cx="545183" cy="447833"/>
              </a:xfrm>
              <a:custGeom>
                <a:avLst/>
                <a:gdLst/>
                <a:ahLst/>
                <a:cxnLst/>
                <a:rect l="l" t="t" r="r" b="b"/>
                <a:pathLst>
                  <a:path w="4525" h="3717" extrusionOk="0">
                    <a:moveTo>
                      <a:pt x="3351" y="1"/>
                    </a:moveTo>
                    <a:cubicBezTo>
                      <a:pt x="2274" y="1"/>
                      <a:pt x="1" y="3707"/>
                      <a:pt x="1" y="3707"/>
                    </a:cubicBezTo>
                    <a:cubicBezTo>
                      <a:pt x="67" y="3713"/>
                      <a:pt x="134" y="3716"/>
                      <a:pt x="200" y="3716"/>
                    </a:cubicBezTo>
                    <a:cubicBezTo>
                      <a:pt x="2385" y="3716"/>
                      <a:pt x="4524" y="456"/>
                      <a:pt x="3515" y="35"/>
                    </a:cubicBezTo>
                    <a:cubicBezTo>
                      <a:pt x="3464" y="12"/>
                      <a:pt x="3409" y="1"/>
                      <a:pt x="335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842" name="Google Shape;842;p32"/>
          <p:cNvSpPr/>
          <p:nvPr/>
        </p:nvSpPr>
        <p:spPr>
          <a:xfrm rot="-954645">
            <a:off x="5843989" y="4175196"/>
            <a:ext cx="235872" cy="222382"/>
          </a:xfrm>
          <a:custGeom>
            <a:avLst/>
            <a:gdLst/>
            <a:ahLst/>
            <a:cxnLst/>
            <a:rect l="l" t="t" r="r" b="b"/>
            <a:pathLst>
              <a:path w="1871" h="1764" extrusionOk="0">
                <a:moveTo>
                  <a:pt x="936" y="0"/>
                </a:moveTo>
                <a:lnTo>
                  <a:pt x="606" y="553"/>
                </a:lnTo>
                <a:lnTo>
                  <a:pt x="1" y="658"/>
                </a:lnTo>
                <a:lnTo>
                  <a:pt x="435" y="1106"/>
                </a:lnTo>
                <a:lnTo>
                  <a:pt x="330" y="1764"/>
                </a:lnTo>
                <a:lnTo>
                  <a:pt x="936" y="1488"/>
                </a:lnTo>
                <a:lnTo>
                  <a:pt x="1475" y="1764"/>
                </a:lnTo>
                <a:lnTo>
                  <a:pt x="1370" y="1106"/>
                </a:lnTo>
                <a:lnTo>
                  <a:pt x="1870" y="658"/>
                </a:lnTo>
                <a:lnTo>
                  <a:pt x="1212" y="553"/>
                </a:lnTo>
                <a:lnTo>
                  <a:pt x="93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3" name="Google Shape;843;p32"/>
          <p:cNvSpPr/>
          <p:nvPr/>
        </p:nvSpPr>
        <p:spPr>
          <a:xfrm rot="941481">
            <a:off x="1579938" y="700122"/>
            <a:ext cx="224748" cy="211884"/>
          </a:xfrm>
          <a:custGeom>
            <a:avLst/>
            <a:gdLst/>
            <a:ahLst/>
            <a:cxnLst/>
            <a:rect l="l" t="t" r="r" b="b"/>
            <a:pathLst>
              <a:path w="1871" h="1764" extrusionOk="0">
                <a:moveTo>
                  <a:pt x="936" y="0"/>
                </a:moveTo>
                <a:lnTo>
                  <a:pt x="606" y="553"/>
                </a:lnTo>
                <a:lnTo>
                  <a:pt x="1" y="658"/>
                </a:lnTo>
                <a:lnTo>
                  <a:pt x="435" y="1106"/>
                </a:lnTo>
                <a:lnTo>
                  <a:pt x="330" y="1764"/>
                </a:lnTo>
                <a:lnTo>
                  <a:pt x="936" y="1488"/>
                </a:lnTo>
                <a:lnTo>
                  <a:pt x="1475" y="1764"/>
                </a:lnTo>
                <a:lnTo>
                  <a:pt x="1370" y="1106"/>
                </a:lnTo>
                <a:lnTo>
                  <a:pt x="1870" y="658"/>
                </a:lnTo>
                <a:lnTo>
                  <a:pt x="1212" y="553"/>
                </a:lnTo>
                <a:lnTo>
                  <a:pt x="93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4" name="Google Shape;844;p32"/>
          <p:cNvSpPr/>
          <p:nvPr/>
        </p:nvSpPr>
        <p:spPr>
          <a:xfrm rot="-1580474">
            <a:off x="5107518" y="907300"/>
            <a:ext cx="181000" cy="169484"/>
          </a:xfrm>
          <a:custGeom>
            <a:avLst/>
            <a:gdLst/>
            <a:ahLst/>
            <a:cxnLst/>
            <a:rect l="l" t="t" r="r" b="b"/>
            <a:pathLst>
              <a:path w="1871" h="1752" extrusionOk="0">
                <a:moveTo>
                  <a:pt x="936" y="1"/>
                </a:moveTo>
                <a:lnTo>
                  <a:pt x="659" y="606"/>
                </a:lnTo>
                <a:lnTo>
                  <a:pt x="1" y="659"/>
                </a:lnTo>
                <a:lnTo>
                  <a:pt x="501" y="1146"/>
                </a:lnTo>
                <a:lnTo>
                  <a:pt x="383" y="1751"/>
                </a:lnTo>
                <a:lnTo>
                  <a:pt x="936" y="1475"/>
                </a:lnTo>
                <a:lnTo>
                  <a:pt x="1541" y="1751"/>
                </a:lnTo>
                <a:lnTo>
                  <a:pt x="1423" y="1146"/>
                </a:lnTo>
                <a:lnTo>
                  <a:pt x="1870" y="659"/>
                </a:lnTo>
                <a:lnTo>
                  <a:pt x="1212" y="606"/>
                </a:lnTo>
                <a:lnTo>
                  <a:pt x="936"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5" name="Google Shape;845;p32"/>
          <p:cNvSpPr/>
          <p:nvPr/>
        </p:nvSpPr>
        <p:spPr>
          <a:xfrm rot="1203830">
            <a:off x="7195713" y="649443"/>
            <a:ext cx="267724" cy="250689"/>
          </a:xfrm>
          <a:custGeom>
            <a:avLst/>
            <a:gdLst/>
            <a:ahLst/>
            <a:cxnLst/>
            <a:rect l="l" t="t" r="r" b="b"/>
            <a:pathLst>
              <a:path w="1871" h="1752" extrusionOk="0">
                <a:moveTo>
                  <a:pt x="936" y="1"/>
                </a:moveTo>
                <a:lnTo>
                  <a:pt x="659" y="606"/>
                </a:lnTo>
                <a:lnTo>
                  <a:pt x="1" y="659"/>
                </a:lnTo>
                <a:lnTo>
                  <a:pt x="501" y="1146"/>
                </a:lnTo>
                <a:lnTo>
                  <a:pt x="383" y="1751"/>
                </a:lnTo>
                <a:lnTo>
                  <a:pt x="936" y="1475"/>
                </a:lnTo>
                <a:lnTo>
                  <a:pt x="1541" y="1751"/>
                </a:lnTo>
                <a:lnTo>
                  <a:pt x="1423" y="1146"/>
                </a:lnTo>
                <a:lnTo>
                  <a:pt x="1870" y="659"/>
                </a:lnTo>
                <a:lnTo>
                  <a:pt x="1212" y="606"/>
                </a:lnTo>
                <a:lnTo>
                  <a:pt x="93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Freeform 15">
            <a:extLst>
              <a:ext uri="{FF2B5EF4-FFF2-40B4-BE49-F238E27FC236}">
                <a16:creationId xmlns:a16="http://schemas.microsoft.com/office/drawing/2014/main" id="{BDFC99A5-2D19-4F02-AE92-BC7B5BD8B3C2}"/>
              </a:ext>
            </a:extLst>
          </p:cNvPr>
          <p:cNvSpPr/>
          <p:nvPr/>
        </p:nvSpPr>
        <p:spPr>
          <a:xfrm>
            <a:off x="1215469" y="128980"/>
            <a:ext cx="1547885" cy="1116595"/>
          </a:xfrm>
          <a:custGeom>
            <a:avLst/>
            <a:gdLst/>
            <a:ahLst/>
            <a:cxnLst/>
            <a:rect l="l" t="t" r="r" b="b"/>
            <a:pathLst>
              <a:path w="2520149" h="1775729">
                <a:moveTo>
                  <a:pt x="0" y="0"/>
                </a:moveTo>
                <a:lnTo>
                  <a:pt x="2520148" y="0"/>
                </a:lnTo>
                <a:lnTo>
                  <a:pt x="2520148" y="1775729"/>
                </a:lnTo>
                <a:lnTo>
                  <a:pt x="0" y="1775729"/>
                </a:lnTo>
                <a:lnTo>
                  <a:pt x="0" y="0"/>
                </a:lnTo>
                <a:close/>
              </a:path>
            </a:pathLst>
          </a:custGeom>
          <a:blipFill>
            <a:blip r:embed="rId3"/>
            <a:stretch>
              <a:fillRect r="-10322" b="-10691"/>
            </a:stretch>
          </a:blipFill>
        </p:spPr>
      </p:sp>
      <p:sp>
        <p:nvSpPr>
          <p:cNvPr id="115" name="Freeform 16">
            <a:extLst>
              <a:ext uri="{FF2B5EF4-FFF2-40B4-BE49-F238E27FC236}">
                <a16:creationId xmlns:a16="http://schemas.microsoft.com/office/drawing/2014/main" id="{9AC98798-74B9-4F85-BD48-318D8C0B6CD7}"/>
              </a:ext>
            </a:extLst>
          </p:cNvPr>
          <p:cNvSpPr/>
          <p:nvPr/>
        </p:nvSpPr>
        <p:spPr>
          <a:xfrm>
            <a:off x="3258606" y="141841"/>
            <a:ext cx="2444705" cy="1217964"/>
          </a:xfrm>
          <a:custGeom>
            <a:avLst/>
            <a:gdLst/>
            <a:ahLst/>
            <a:cxnLst/>
            <a:rect l="l" t="t" r="r" b="b"/>
            <a:pathLst>
              <a:path w="3208410" h="1689412">
                <a:moveTo>
                  <a:pt x="0" y="0"/>
                </a:moveTo>
                <a:lnTo>
                  <a:pt x="3208410" y="0"/>
                </a:lnTo>
                <a:lnTo>
                  <a:pt x="3208410" y="1689412"/>
                </a:lnTo>
                <a:lnTo>
                  <a:pt x="0" y="1689412"/>
                </a:lnTo>
                <a:lnTo>
                  <a:pt x="0" y="0"/>
                </a:lnTo>
                <a:close/>
              </a:path>
            </a:pathLst>
          </a:custGeom>
          <a:blipFill>
            <a:blip r:embed="rId4"/>
            <a:stretch>
              <a:fillRect l="-781" r="-781" b="-6825"/>
            </a:stretch>
          </a:blipFill>
        </p:spPr>
      </p:sp>
      <p:sp>
        <p:nvSpPr>
          <p:cNvPr id="116" name="Freeform 17">
            <a:extLst>
              <a:ext uri="{FF2B5EF4-FFF2-40B4-BE49-F238E27FC236}">
                <a16:creationId xmlns:a16="http://schemas.microsoft.com/office/drawing/2014/main" id="{F9B7ECD5-4F6A-49CC-857B-BF9171A820E0}"/>
              </a:ext>
            </a:extLst>
          </p:cNvPr>
          <p:cNvSpPr/>
          <p:nvPr/>
        </p:nvSpPr>
        <p:spPr>
          <a:xfrm>
            <a:off x="6110637" y="151365"/>
            <a:ext cx="1253669" cy="1202562"/>
          </a:xfrm>
          <a:custGeom>
            <a:avLst/>
            <a:gdLst/>
            <a:ahLst/>
            <a:cxnLst/>
            <a:rect l="l" t="t" r="r" b="b"/>
            <a:pathLst>
              <a:path w="2001605" h="2001605">
                <a:moveTo>
                  <a:pt x="0" y="0"/>
                </a:moveTo>
                <a:lnTo>
                  <a:pt x="2001605" y="0"/>
                </a:lnTo>
                <a:lnTo>
                  <a:pt x="2001605" y="2001605"/>
                </a:lnTo>
                <a:lnTo>
                  <a:pt x="0" y="2001605"/>
                </a:lnTo>
                <a:lnTo>
                  <a:pt x="0" y="0"/>
                </a:lnTo>
                <a:close/>
              </a:path>
            </a:pathLst>
          </a:custGeom>
          <a:blipFill>
            <a:blip r:embed="rId5"/>
            <a:stretch>
              <a:fillRect/>
            </a:stretch>
          </a:blipFill>
        </p:spPr>
      </p:sp>
      <p:sp>
        <p:nvSpPr>
          <p:cNvPr id="3" name="Title 2">
            <a:extLst>
              <a:ext uri="{FF2B5EF4-FFF2-40B4-BE49-F238E27FC236}">
                <a16:creationId xmlns:a16="http://schemas.microsoft.com/office/drawing/2014/main" id="{AD7842C3-F862-4253-9A52-4B85ED0A656E}"/>
              </a:ext>
            </a:extLst>
          </p:cNvPr>
          <p:cNvSpPr>
            <a:spLocks noGrp="1"/>
          </p:cNvSpPr>
          <p:nvPr>
            <p:ph type="ctrTitle"/>
          </p:nvPr>
        </p:nvSpPr>
        <p:spPr>
          <a:xfrm>
            <a:off x="1060332" y="1395937"/>
            <a:ext cx="6604204" cy="1052485"/>
          </a:xfrm>
        </p:spPr>
        <p:txBody>
          <a:bodyPr/>
          <a:lstStyle/>
          <a:p>
            <a:r>
              <a:rPr lang="en-US" sz="5400" dirty="0"/>
              <a:t>KAJIAN DRAMA</a:t>
            </a:r>
            <a:endParaRPr lang="en-ID" sz="5400" dirty="0"/>
          </a:p>
        </p:txBody>
      </p:sp>
      <p:sp>
        <p:nvSpPr>
          <p:cNvPr id="5" name="Subtitle 4">
            <a:extLst>
              <a:ext uri="{FF2B5EF4-FFF2-40B4-BE49-F238E27FC236}">
                <a16:creationId xmlns:a16="http://schemas.microsoft.com/office/drawing/2014/main" id="{50661EC9-1E3C-48EC-BEF6-DF29CD87632E}"/>
              </a:ext>
            </a:extLst>
          </p:cNvPr>
          <p:cNvSpPr>
            <a:spLocks noGrp="1"/>
          </p:cNvSpPr>
          <p:nvPr>
            <p:ph type="subTitle" idx="1"/>
          </p:nvPr>
        </p:nvSpPr>
        <p:spPr>
          <a:xfrm>
            <a:off x="497773" y="2408977"/>
            <a:ext cx="5620608" cy="410100"/>
          </a:xfrm>
        </p:spPr>
        <p:txBody>
          <a:bodyPr/>
          <a:lstStyle/>
          <a:p>
            <a:pPr algn="ctr">
              <a:lnSpc>
                <a:spcPct val="100000"/>
              </a:lnSpc>
            </a:pPr>
            <a:r>
              <a:rPr lang="en-US" dirty="0" err="1">
                <a:solidFill>
                  <a:schemeClr val="accent6"/>
                </a:solidFill>
                <a:latin typeface="Ballpoint"/>
              </a:rPr>
              <a:t>Pengembangan</a:t>
            </a:r>
            <a:r>
              <a:rPr lang="en-US" dirty="0">
                <a:solidFill>
                  <a:schemeClr val="accent6"/>
                </a:solidFill>
                <a:latin typeface="Ballpoint"/>
              </a:rPr>
              <a:t> </a:t>
            </a:r>
            <a:r>
              <a:rPr lang="en-US" dirty="0" err="1">
                <a:solidFill>
                  <a:schemeClr val="accent6"/>
                </a:solidFill>
                <a:latin typeface="Ballpoint"/>
              </a:rPr>
              <a:t>Penyelenggaraan</a:t>
            </a:r>
            <a:r>
              <a:rPr lang="en-US" dirty="0">
                <a:solidFill>
                  <a:schemeClr val="accent6"/>
                </a:solidFill>
                <a:latin typeface="Ballpoint"/>
              </a:rPr>
              <a:t> </a:t>
            </a:r>
            <a:r>
              <a:rPr lang="en-US" dirty="0" err="1">
                <a:solidFill>
                  <a:schemeClr val="accent6"/>
                </a:solidFill>
                <a:latin typeface="Ballpoint"/>
              </a:rPr>
              <a:t>Pembelajaran</a:t>
            </a:r>
            <a:r>
              <a:rPr lang="en-US" dirty="0">
                <a:solidFill>
                  <a:schemeClr val="accent6"/>
                </a:solidFill>
                <a:latin typeface="Ballpoint"/>
              </a:rPr>
              <a:t> Digital (P3D)</a:t>
            </a:r>
          </a:p>
          <a:p>
            <a:pPr algn="ctr">
              <a:lnSpc>
                <a:spcPct val="100000"/>
              </a:lnSpc>
            </a:pPr>
            <a:endParaRPr lang="en-US" dirty="0">
              <a:solidFill>
                <a:schemeClr val="accent6"/>
              </a:solidFill>
              <a:latin typeface="Ballpoint"/>
            </a:endParaRPr>
          </a:p>
          <a:p>
            <a:pPr algn="ctr">
              <a:lnSpc>
                <a:spcPct val="100000"/>
              </a:lnSpc>
            </a:pPr>
            <a:r>
              <a:rPr lang="en-US" dirty="0">
                <a:solidFill>
                  <a:schemeClr val="accent6"/>
                </a:solidFill>
                <a:latin typeface="Ballpoint"/>
              </a:rPr>
              <a:t>Pendidikan Bahasa dan  Sastra Indonesia</a:t>
            </a:r>
          </a:p>
          <a:p>
            <a:pPr algn="ctr">
              <a:lnSpc>
                <a:spcPct val="100000"/>
              </a:lnSpc>
            </a:pPr>
            <a:r>
              <a:rPr lang="en-US" dirty="0">
                <a:solidFill>
                  <a:schemeClr val="accent6"/>
                </a:solidFill>
                <a:latin typeface="Ballpoint"/>
              </a:rPr>
              <a:t>STKIP </a:t>
            </a:r>
            <a:r>
              <a:rPr lang="en-US" dirty="0" err="1">
                <a:solidFill>
                  <a:schemeClr val="accent6"/>
                </a:solidFill>
                <a:latin typeface="Ballpoint"/>
              </a:rPr>
              <a:t>Singkawang</a:t>
            </a:r>
            <a:endParaRPr lang="en-US" dirty="0">
              <a:solidFill>
                <a:schemeClr val="accent6"/>
              </a:solidFill>
              <a:latin typeface="Ballpoint"/>
            </a:endParaRPr>
          </a:p>
          <a:p>
            <a:pPr algn="ctr">
              <a:lnSpc>
                <a:spcPct val="100000"/>
              </a:lnSpc>
            </a:pPr>
            <a:r>
              <a:rPr lang="en-US" dirty="0">
                <a:solidFill>
                  <a:schemeClr val="accent6"/>
                </a:solidFill>
                <a:latin typeface="Ballpoint"/>
              </a:rPr>
              <a:t>2024</a:t>
            </a:r>
          </a:p>
          <a:p>
            <a:pPr algn="ctr">
              <a:lnSpc>
                <a:spcPct val="100000"/>
              </a:lnSpc>
            </a:pPr>
            <a:endParaRPr lang="en-US" dirty="0">
              <a:solidFill>
                <a:schemeClr val="accent6"/>
              </a:solidFill>
              <a:latin typeface="Ballpoint"/>
            </a:endParaRPr>
          </a:p>
          <a:p>
            <a:pPr>
              <a:lnSpc>
                <a:spcPct val="100000"/>
              </a:lnSpc>
            </a:pPr>
            <a:endParaRPr lang="en-ID" dirty="0">
              <a:solidFill>
                <a:schemeClr val="accent6"/>
              </a:solidFill>
            </a:endParaRPr>
          </a:p>
        </p:txBody>
      </p:sp>
      <p:pic>
        <p:nvPicPr>
          <p:cNvPr id="15" name="Picture 14">
            <a:extLst>
              <a:ext uri="{FF2B5EF4-FFF2-40B4-BE49-F238E27FC236}">
                <a16:creationId xmlns:a16="http://schemas.microsoft.com/office/drawing/2014/main" id="{118F24A6-CB0F-44FB-A435-8ECBB7420DC1}"/>
              </a:ext>
            </a:extLst>
          </p:cNvPr>
          <p:cNvPicPr>
            <a:picLocks noChangeAspect="1"/>
          </p:cNvPicPr>
          <p:nvPr/>
        </p:nvPicPr>
        <p:blipFill>
          <a:blip r:embed="rId6"/>
          <a:stretch>
            <a:fillRect/>
          </a:stretch>
        </p:blipFill>
        <p:spPr>
          <a:xfrm>
            <a:off x="7555880" y="263278"/>
            <a:ext cx="1097276" cy="1036926"/>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858"/>
        <p:cNvGrpSpPr/>
        <p:nvPr/>
      </p:nvGrpSpPr>
      <p:grpSpPr>
        <a:xfrm>
          <a:off x="0" y="0"/>
          <a:ext cx="0" cy="0"/>
          <a:chOff x="0" y="0"/>
          <a:chExt cx="0" cy="0"/>
        </a:xfrm>
      </p:grpSpPr>
      <p:grpSp>
        <p:nvGrpSpPr>
          <p:cNvPr id="872" name="Google Shape;872;p34"/>
          <p:cNvGrpSpPr/>
          <p:nvPr/>
        </p:nvGrpSpPr>
        <p:grpSpPr>
          <a:xfrm>
            <a:off x="4414665" y="3995848"/>
            <a:ext cx="1085942" cy="895046"/>
            <a:chOff x="4115913" y="2580373"/>
            <a:chExt cx="912173" cy="751824"/>
          </a:xfrm>
        </p:grpSpPr>
        <p:sp>
          <p:nvSpPr>
            <p:cNvPr id="873" name="Google Shape;873;p34"/>
            <p:cNvSpPr/>
            <p:nvPr/>
          </p:nvSpPr>
          <p:spPr>
            <a:xfrm>
              <a:off x="4199182" y="2737195"/>
              <a:ext cx="828903" cy="595002"/>
            </a:xfrm>
            <a:custGeom>
              <a:avLst/>
              <a:gdLst/>
              <a:ahLst/>
              <a:cxnLst/>
              <a:rect l="l" t="t" r="r" b="b"/>
              <a:pathLst>
                <a:path w="12453" h="8939" extrusionOk="0">
                  <a:moveTo>
                    <a:pt x="7898" y="2805"/>
                  </a:moveTo>
                  <a:cubicBezTo>
                    <a:pt x="8398" y="2581"/>
                    <a:pt x="8951" y="2686"/>
                    <a:pt x="9280" y="3015"/>
                  </a:cubicBezTo>
                  <a:cubicBezTo>
                    <a:pt x="9333" y="3515"/>
                    <a:pt x="9056" y="4002"/>
                    <a:pt x="8622" y="4226"/>
                  </a:cubicBezTo>
                  <a:cubicBezTo>
                    <a:pt x="8122" y="4450"/>
                    <a:pt x="7635" y="4331"/>
                    <a:pt x="7306" y="4002"/>
                  </a:cubicBezTo>
                  <a:cubicBezTo>
                    <a:pt x="7187" y="3515"/>
                    <a:pt x="7464" y="3015"/>
                    <a:pt x="7898" y="2805"/>
                  </a:cubicBezTo>
                  <a:close/>
                  <a:moveTo>
                    <a:pt x="3897" y="4713"/>
                  </a:moveTo>
                  <a:cubicBezTo>
                    <a:pt x="4344" y="4503"/>
                    <a:pt x="4884" y="4608"/>
                    <a:pt x="5213" y="4990"/>
                  </a:cubicBezTo>
                  <a:cubicBezTo>
                    <a:pt x="5265" y="5437"/>
                    <a:pt x="5002" y="5924"/>
                    <a:pt x="4555" y="6148"/>
                  </a:cubicBezTo>
                  <a:cubicBezTo>
                    <a:pt x="4120" y="6358"/>
                    <a:pt x="3567" y="6253"/>
                    <a:pt x="3238" y="5924"/>
                  </a:cubicBezTo>
                  <a:cubicBezTo>
                    <a:pt x="3186" y="5437"/>
                    <a:pt x="3410" y="4937"/>
                    <a:pt x="3897" y="4713"/>
                  </a:cubicBezTo>
                  <a:close/>
                  <a:moveTo>
                    <a:pt x="2580" y="3792"/>
                  </a:moveTo>
                  <a:cubicBezTo>
                    <a:pt x="0" y="5042"/>
                    <a:pt x="1869" y="8938"/>
                    <a:pt x="4449" y="7741"/>
                  </a:cubicBezTo>
                  <a:lnTo>
                    <a:pt x="6371" y="6806"/>
                  </a:lnTo>
                  <a:cubicBezTo>
                    <a:pt x="5989" y="6029"/>
                    <a:pt x="6042" y="5266"/>
                    <a:pt x="6529" y="5042"/>
                  </a:cubicBezTo>
                  <a:cubicBezTo>
                    <a:pt x="6977" y="4832"/>
                    <a:pt x="7635" y="5266"/>
                    <a:pt x="8016" y="6029"/>
                  </a:cubicBezTo>
                  <a:lnTo>
                    <a:pt x="9872" y="5161"/>
                  </a:lnTo>
                  <a:cubicBezTo>
                    <a:pt x="12452" y="3897"/>
                    <a:pt x="10596" y="1"/>
                    <a:pt x="8016" y="121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4" name="Google Shape;874;p34"/>
            <p:cNvSpPr/>
            <p:nvPr/>
          </p:nvSpPr>
          <p:spPr>
            <a:xfrm>
              <a:off x="4264880" y="2580373"/>
              <a:ext cx="354911" cy="368956"/>
            </a:xfrm>
            <a:custGeom>
              <a:avLst/>
              <a:gdLst/>
              <a:ahLst/>
              <a:cxnLst/>
              <a:rect l="l" t="t" r="r" b="b"/>
              <a:pathLst>
                <a:path w="5332" h="5543" extrusionOk="0">
                  <a:moveTo>
                    <a:pt x="5002" y="5542"/>
                  </a:moveTo>
                  <a:cubicBezTo>
                    <a:pt x="5331" y="4608"/>
                    <a:pt x="5055" y="3291"/>
                    <a:pt x="4884" y="3621"/>
                  </a:cubicBezTo>
                  <a:cubicBezTo>
                    <a:pt x="4726" y="3897"/>
                    <a:pt x="4608" y="2080"/>
                    <a:pt x="4397" y="2357"/>
                  </a:cubicBezTo>
                  <a:cubicBezTo>
                    <a:pt x="4173" y="2686"/>
                    <a:pt x="3620" y="1212"/>
                    <a:pt x="3462" y="1541"/>
                  </a:cubicBezTo>
                  <a:cubicBezTo>
                    <a:pt x="3357" y="1804"/>
                    <a:pt x="2528" y="383"/>
                    <a:pt x="2423" y="764"/>
                  </a:cubicBezTo>
                  <a:cubicBezTo>
                    <a:pt x="2304" y="1146"/>
                    <a:pt x="1317" y="1"/>
                    <a:pt x="1317" y="277"/>
                  </a:cubicBezTo>
                  <a:cubicBezTo>
                    <a:pt x="1317" y="554"/>
                    <a:pt x="395" y="106"/>
                    <a:pt x="224" y="330"/>
                  </a:cubicBezTo>
                  <a:cubicBezTo>
                    <a:pt x="1" y="606"/>
                    <a:pt x="725" y="1370"/>
                    <a:pt x="395" y="1422"/>
                  </a:cubicBezTo>
                  <a:cubicBezTo>
                    <a:pt x="66" y="1475"/>
                    <a:pt x="1922" y="2199"/>
                    <a:pt x="1435" y="2252"/>
                  </a:cubicBezTo>
                  <a:cubicBezTo>
                    <a:pt x="882" y="2252"/>
                    <a:pt x="2475" y="3015"/>
                    <a:pt x="1975" y="3015"/>
                  </a:cubicBezTo>
                  <a:cubicBezTo>
                    <a:pt x="1541" y="3015"/>
                    <a:pt x="3410" y="4002"/>
                    <a:pt x="2910" y="4002"/>
                  </a:cubicBezTo>
                  <a:cubicBezTo>
                    <a:pt x="2423" y="4002"/>
                    <a:pt x="3410" y="5490"/>
                    <a:pt x="5002" y="5542"/>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5" name="Google Shape;875;p34"/>
            <p:cNvSpPr/>
            <p:nvPr/>
          </p:nvSpPr>
          <p:spPr>
            <a:xfrm>
              <a:off x="4115913" y="2737195"/>
              <a:ext cx="445170" cy="277832"/>
            </a:xfrm>
            <a:custGeom>
              <a:avLst/>
              <a:gdLst/>
              <a:ahLst/>
              <a:cxnLst/>
              <a:rect l="l" t="t" r="r" b="b"/>
              <a:pathLst>
                <a:path w="6688" h="4174" extrusionOk="0">
                  <a:moveTo>
                    <a:pt x="6688" y="3515"/>
                  </a:moveTo>
                  <a:cubicBezTo>
                    <a:pt x="6582" y="2528"/>
                    <a:pt x="5753" y="1488"/>
                    <a:pt x="5753" y="1817"/>
                  </a:cubicBezTo>
                  <a:cubicBezTo>
                    <a:pt x="5700" y="2146"/>
                    <a:pt x="4766" y="606"/>
                    <a:pt x="4713" y="935"/>
                  </a:cubicBezTo>
                  <a:cubicBezTo>
                    <a:pt x="4661" y="1317"/>
                    <a:pt x="3502" y="277"/>
                    <a:pt x="3502" y="606"/>
                  </a:cubicBezTo>
                  <a:cubicBezTo>
                    <a:pt x="3555" y="935"/>
                    <a:pt x="2186" y="1"/>
                    <a:pt x="2239" y="383"/>
                  </a:cubicBezTo>
                  <a:cubicBezTo>
                    <a:pt x="2304" y="830"/>
                    <a:pt x="922" y="225"/>
                    <a:pt x="1041" y="501"/>
                  </a:cubicBezTo>
                  <a:cubicBezTo>
                    <a:pt x="1199" y="764"/>
                    <a:pt x="159" y="764"/>
                    <a:pt x="54" y="1041"/>
                  </a:cubicBezTo>
                  <a:cubicBezTo>
                    <a:pt x="1" y="1370"/>
                    <a:pt x="988" y="1699"/>
                    <a:pt x="712" y="1923"/>
                  </a:cubicBezTo>
                  <a:cubicBezTo>
                    <a:pt x="435" y="2146"/>
                    <a:pt x="2462" y="1923"/>
                    <a:pt x="2028" y="2199"/>
                  </a:cubicBezTo>
                  <a:cubicBezTo>
                    <a:pt x="1528" y="2410"/>
                    <a:pt x="3292" y="2357"/>
                    <a:pt x="2897" y="2581"/>
                  </a:cubicBezTo>
                  <a:cubicBezTo>
                    <a:pt x="2462" y="2805"/>
                    <a:pt x="4542" y="2857"/>
                    <a:pt x="4160" y="3134"/>
                  </a:cubicBezTo>
                  <a:cubicBezTo>
                    <a:pt x="3726" y="3344"/>
                    <a:pt x="5266" y="4173"/>
                    <a:pt x="6688" y="3515"/>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76" name="Google Shape;876;p34"/>
            <p:cNvGrpSpPr/>
            <p:nvPr/>
          </p:nvGrpSpPr>
          <p:grpSpPr>
            <a:xfrm>
              <a:off x="4181676" y="2631227"/>
              <a:ext cx="445104" cy="405699"/>
              <a:chOff x="4181676" y="2631227"/>
              <a:chExt cx="445104" cy="405699"/>
            </a:xfrm>
          </p:grpSpPr>
          <p:sp>
            <p:nvSpPr>
              <p:cNvPr id="877" name="Google Shape;877;p34"/>
              <p:cNvSpPr/>
              <p:nvPr/>
            </p:nvSpPr>
            <p:spPr>
              <a:xfrm>
                <a:off x="4330577" y="2631227"/>
                <a:ext cx="296203" cy="405698"/>
              </a:xfrm>
              <a:custGeom>
                <a:avLst/>
                <a:gdLst/>
                <a:ahLst/>
                <a:cxnLst/>
                <a:rect l="l" t="t" r="r" b="b"/>
                <a:pathLst>
                  <a:path w="4450" h="6095" extrusionOk="0">
                    <a:moveTo>
                      <a:pt x="1" y="0"/>
                    </a:moveTo>
                    <a:lnTo>
                      <a:pt x="1" y="119"/>
                    </a:lnTo>
                    <a:cubicBezTo>
                      <a:pt x="2804" y="1435"/>
                      <a:pt x="4068" y="4831"/>
                      <a:pt x="4344" y="6042"/>
                    </a:cubicBezTo>
                    <a:cubicBezTo>
                      <a:pt x="4344" y="6042"/>
                      <a:pt x="4344" y="6095"/>
                      <a:pt x="4397" y="6095"/>
                    </a:cubicBezTo>
                    <a:cubicBezTo>
                      <a:pt x="4397" y="6042"/>
                      <a:pt x="4450" y="6042"/>
                      <a:pt x="4450" y="5976"/>
                    </a:cubicBezTo>
                    <a:cubicBezTo>
                      <a:pt x="4173" y="4778"/>
                      <a:pt x="2910" y="1369"/>
                      <a:pt x="6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8" name="Google Shape;878;p34"/>
              <p:cNvSpPr/>
              <p:nvPr/>
            </p:nvSpPr>
            <p:spPr>
              <a:xfrm>
                <a:off x="4181676" y="2806354"/>
                <a:ext cx="445103" cy="230572"/>
              </a:xfrm>
              <a:custGeom>
                <a:avLst/>
                <a:gdLst/>
                <a:ahLst/>
                <a:cxnLst/>
                <a:rect l="l" t="t" r="r" b="b"/>
                <a:pathLst>
                  <a:path w="6687" h="3464" extrusionOk="0">
                    <a:moveTo>
                      <a:pt x="151" y="1"/>
                    </a:moveTo>
                    <a:cubicBezTo>
                      <a:pt x="118" y="1"/>
                      <a:pt x="86" y="1"/>
                      <a:pt x="53" y="2"/>
                    </a:cubicBezTo>
                    <a:cubicBezTo>
                      <a:pt x="0" y="2"/>
                      <a:pt x="0" y="2"/>
                      <a:pt x="0" y="54"/>
                    </a:cubicBezTo>
                    <a:cubicBezTo>
                      <a:pt x="0" y="54"/>
                      <a:pt x="0" y="120"/>
                      <a:pt x="53" y="120"/>
                    </a:cubicBezTo>
                    <a:lnTo>
                      <a:pt x="158" y="120"/>
                    </a:lnTo>
                    <a:cubicBezTo>
                      <a:pt x="3172" y="120"/>
                      <a:pt x="5805" y="2476"/>
                      <a:pt x="6581" y="3411"/>
                    </a:cubicBezTo>
                    <a:lnTo>
                      <a:pt x="6634" y="3464"/>
                    </a:lnTo>
                    <a:lnTo>
                      <a:pt x="6634" y="3411"/>
                    </a:lnTo>
                    <a:cubicBezTo>
                      <a:pt x="6687" y="3411"/>
                      <a:pt x="6687" y="3345"/>
                      <a:pt x="6634" y="3345"/>
                    </a:cubicBezTo>
                    <a:cubicBezTo>
                      <a:pt x="5866" y="2433"/>
                      <a:pt x="3229" y="1"/>
                      <a:pt x="15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3" name="Subtitle 2">
            <a:extLst>
              <a:ext uri="{FF2B5EF4-FFF2-40B4-BE49-F238E27FC236}">
                <a16:creationId xmlns:a16="http://schemas.microsoft.com/office/drawing/2014/main" id="{E1FF3080-0E3A-42C3-BCB8-75B5A31D7D2B}"/>
              </a:ext>
            </a:extLst>
          </p:cNvPr>
          <p:cNvSpPr>
            <a:spLocks noGrp="1"/>
          </p:cNvSpPr>
          <p:nvPr>
            <p:ph type="subTitle" idx="2"/>
          </p:nvPr>
        </p:nvSpPr>
        <p:spPr>
          <a:xfrm>
            <a:off x="827652" y="3747490"/>
            <a:ext cx="7703999" cy="1449824"/>
          </a:xfrm>
        </p:spPr>
        <p:txBody>
          <a:bodyPr/>
          <a:lstStyle/>
          <a:p>
            <a:r>
              <a:rPr lang="en-ID" sz="2000" dirty="0" err="1"/>
              <a:t>Prinsip</a:t>
            </a:r>
            <a:r>
              <a:rPr lang="en-ID" sz="2000" dirty="0"/>
              <a:t> </a:t>
            </a:r>
            <a:r>
              <a:rPr lang="en-ID" sz="2000" dirty="0" err="1"/>
              <a:t>terapan</a:t>
            </a:r>
            <a:r>
              <a:rPr lang="en-ID" sz="2000" dirty="0"/>
              <a:t> </a:t>
            </a:r>
            <a:r>
              <a:rPr lang="en-ID" sz="2000" dirty="0" err="1"/>
              <a:t>menurut</a:t>
            </a:r>
            <a:r>
              <a:rPr lang="en-ID" sz="2000" dirty="0"/>
              <a:t> </a:t>
            </a:r>
            <a:r>
              <a:rPr lang="en-ID" sz="2000" dirty="0" err="1"/>
              <a:t>Hasanuddin</a:t>
            </a:r>
            <a:r>
              <a:rPr lang="en-ID" sz="2000" dirty="0"/>
              <a:t> (2015) </a:t>
            </a:r>
            <a:r>
              <a:rPr lang="en-ID" sz="2000" dirty="0" err="1"/>
              <a:t>dalam</a:t>
            </a:r>
            <a:r>
              <a:rPr lang="en-ID" sz="2000" dirty="0"/>
              <a:t> </a:t>
            </a:r>
            <a:r>
              <a:rPr lang="en-ID" sz="2000" dirty="0" err="1"/>
              <a:t>penelurusan</a:t>
            </a:r>
            <a:r>
              <a:rPr lang="en-ID" sz="2000" dirty="0"/>
              <a:t> </a:t>
            </a:r>
            <a:r>
              <a:rPr lang="en-ID" sz="2000" dirty="0" err="1"/>
              <a:t>pemahaman</a:t>
            </a:r>
            <a:r>
              <a:rPr lang="en-ID" sz="2000" dirty="0"/>
              <a:t> dan </a:t>
            </a:r>
            <a:r>
              <a:rPr lang="en-ID" sz="2000" dirty="0" err="1"/>
              <a:t>reaksi</a:t>
            </a:r>
            <a:r>
              <a:rPr lang="en-ID" sz="2000" dirty="0"/>
              <a:t> </a:t>
            </a:r>
            <a:r>
              <a:rPr lang="en-ID" sz="2000" dirty="0" err="1"/>
              <a:t>pembeca</a:t>
            </a:r>
            <a:r>
              <a:rPr lang="en-ID" sz="2000" dirty="0"/>
              <a:t> </a:t>
            </a:r>
            <a:r>
              <a:rPr lang="en-ID" sz="2000" dirty="0" err="1"/>
              <a:t>adalah</a:t>
            </a:r>
            <a:r>
              <a:rPr lang="en-ID" sz="2000" dirty="0"/>
              <a:t> </a:t>
            </a:r>
            <a:r>
              <a:rPr lang="en-ID" sz="2000" dirty="0" err="1"/>
              <a:t>sebagai</a:t>
            </a:r>
            <a:r>
              <a:rPr lang="en-ID" sz="2000" dirty="0"/>
              <a:t> </a:t>
            </a:r>
            <a:r>
              <a:rPr lang="en-ID" sz="2000" dirty="0" err="1"/>
              <a:t>berikut</a:t>
            </a:r>
            <a:r>
              <a:rPr lang="en-ID" sz="2000" dirty="0"/>
              <a:t>:</a:t>
            </a:r>
          </a:p>
          <a:p>
            <a:pPr marL="596900" lvl="0" indent="-457200">
              <a:buAutoNum type="arabicPeriod"/>
            </a:pPr>
            <a:r>
              <a:rPr lang="en-ID" sz="2000" dirty="0" err="1"/>
              <a:t>Permasalahan</a:t>
            </a:r>
            <a:r>
              <a:rPr lang="en-ID" sz="2000" dirty="0"/>
              <a:t> drama </a:t>
            </a:r>
            <a:r>
              <a:rPr lang="en-ID" sz="2000" dirty="0" err="1"/>
              <a:t>dirumuskan</a:t>
            </a:r>
            <a:r>
              <a:rPr lang="en-ID" sz="2000" dirty="0"/>
              <a:t> </a:t>
            </a:r>
            <a:r>
              <a:rPr lang="en-ID" sz="2000" dirty="0" err="1"/>
              <a:t>berdasarkan</a:t>
            </a:r>
            <a:r>
              <a:rPr lang="en-ID" sz="2000" dirty="0"/>
              <a:t> </a:t>
            </a:r>
            <a:r>
              <a:rPr lang="en-ID" sz="2000" dirty="0" err="1"/>
              <a:t>teknik</a:t>
            </a:r>
            <a:r>
              <a:rPr lang="en-ID" sz="2000" dirty="0"/>
              <a:t> </a:t>
            </a:r>
            <a:r>
              <a:rPr lang="en-ID" sz="2000" dirty="0" err="1"/>
              <a:t>analisis</a:t>
            </a:r>
            <a:r>
              <a:rPr lang="en-ID" sz="2000" dirty="0"/>
              <a:t> </a:t>
            </a:r>
            <a:r>
              <a:rPr lang="en-ID" sz="2000" dirty="0" err="1"/>
              <a:t>objektif</a:t>
            </a:r>
            <a:r>
              <a:rPr lang="en-ID" sz="2000" dirty="0"/>
              <a:t>. </a:t>
            </a:r>
          </a:p>
          <a:p>
            <a:pPr marL="596900" lvl="0" indent="-457200">
              <a:buAutoNum type="arabicPeriod"/>
            </a:pPr>
            <a:r>
              <a:rPr lang="en-ID" sz="2000" dirty="0" err="1"/>
              <a:t>Bertolak</a:t>
            </a:r>
            <a:r>
              <a:rPr lang="en-ID" sz="2000" dirty="0"/>
              <a:t> </a:t>
            </a:r>
            <a:r>
              <a:rPr lang="en-ID" sz="2000" dirty="0" err="1"/>
              <a:t>dari</a:t>
            </a:r>
            <a:r>
              <a:rPr lang="en-ID" sz="2000" dirty="0"/>
              <a:t> </a:t>
            </a:r>
            <a:r>
              <a:rPr lang="en-ID" sz="2000" dirty="0" err="1"/>
              <a:t>permasalahan</a:t>
            </a:r>
            <a:r>
              <a:rPr lang="en-ID" sz="2000" dirty="0"/>
              <a:t> drama, </a:t>
            </a:r>
            <a:r>
              <a:rPr lang="en-ID" sz="2000" dirty="0" err="1"/>
              <a:t>maka</a:t>
            </a:r>
            <a:r>
              <a:rPr lang="en-ID" sz="2000" dirty="0"/>
              <a:t> </a:t>
            </a:r>
            <a:r>
              <a:rPr lang="en-ID" sz="2000" dirty="0" err="1"/>
              <a:t>disusunlah</a:t>
            </a:r>
            <a:r>
              <a:rPr lang="en-ID" sz="2000" dirty="0"/>
              <a:t> </a:t>
            </a:r>
            <a:r>
              <a:rPr lang="en-ID" sz="2000" dirty="0" err="1"/>
              <a:t>kuensioner</a:t>
            </a:r>
            <a:r>
              <a:rPr lang="en-ID" sz="2000" dirty="0"/>
              <a:t>. </a:t>
            </a:r>
          </a:p>
          <a:p>
            <a:pPr marL="139700" indent="0"/>
            <a:r>
              <a:rPr lang="en-ID" sz="2000" dirty="0" err="1"/>
              <a:t>Disusun</a:t>
            </a:r>
            <a:r>
              <a:rPr lang="en-ID" sz="2000" dirty="0"/>
              <a:t> </a:t>
            </a:r>
            <a:r>
              <a:rPr lang="en-ID" sz="2000" dirty="0" err="1"/>
              <a:t>tiga</a:t>
            </a:r>
            <a:r>
              <a:rPr lang="en-ID" sz="2000" dirty="0"/>
              <a:t> </a:t>
            </a:r>
            <a:r>
              <a:rPr lang="en-ID" sz="2000" dirty="0" err="1"/>
              <a:t>buah</a:t>
            </a:r>
            <a:r>
              <a:rPr lang="en-ID" sz="2000" dirty="0"/>
              <a:t> </a:t>
            </a:r>
            <a:r>
              <a:rPr lang="en-ID" sz="2000" dirty="0" err="1"/>
              <a:t>kuensioner</a:t>
            </a:r>
            <a:r>
              <a:rPr lang="en-ID" sz="2000" dirty="0"/>
              <a:t>, </a:t>
            </a:r>
            <a:r>
              <a:rPr lang="en-ID" sz="2000" dirty="0" err="1"/>
              <a:t>yaitu</a:t>
            </a:r>
            <a:r>
              <a:rPr lang="en-ID" sz="2000" dirty="0"/>
              <a:t>: a) </a:t>
            </a:r>
            <a:r>
              <a:rPr lang="en-ID" sz="2000" dirty="0" err="1"/>
              <a:t>mempertanyakan</a:t>
            </a:r>
            <a:r>
              <a:rPr lang="en-ID" sz="2000" dirty="0"/>
              <a:t> </a:t>
            </a:r>
            <a:r>
              <a:rPr lang="en-ID" sz="2000" dirty="0" err="1"/>
              <a:t>bagian</a:t>
            </a:r>
            <a:r>
              <a:rPr lang="en-ID" sz="2000" dirty="0"/>
              <a:t> </a:t>
            </a:r>
            <a:r>
              <a:rPr lang="en-ID" sz="2000" dirty="0" err="1"/>
              <a:t>teks</a:t>
            </a:r>
            <a:r>
              <a:rPr lang="en-ID" sz="2000" dirty="0"/>
              <a:t> drama </a:t>
            </a:r>
            <a:r>
              <a:rPr lang="en-ID" sz="2000" dirty="0" err="1"/>
              <a:t>mengenai</a:t>
            </a:r>
            <a:r>
              <a:rPr lang="en-ID" sz="2000" dirty="0"/>
              <a:t> </a:t>
            </a:r>
            <a:r>
              <a:rPr lang="en-ID" sz="2000" dirty="0" err="1"/>
              <a:t>permasalahan</a:t>
            </a:r>
            <a:r>
              <a:rPr lang="en-ID" sz="2000" dirty="0"/>
              <a:t> yang </a:t>
            </a:r>
            <a:r>
              <a:rPr lang="en-ID" sz="2000" dirty="0" err="1"/>
              <a:t>hendak</a:t>
            </a:r>
            <a:r>
              <a:rPr lang="en-ID" sz="2000" dirty="0"/>
              <a:t> </a:t>
            </a:r>
            <a:r>
              <a:rPr lang="en-ID" sz="2000" dirty="0" err="1"/>
              <a:t>ditanyakan</a:t>
            </a:r>
            <a:r>
              <a:rPr lang="en-ID" sz="2000" dirty="0"/>
              <a:t>, b) </a:t>
            </a:r>
            <a:r>
              <a:rPr lang="en-ID" sz="2000" dirty="0" err="1"/>
              <a:t>menyangkut</a:t>
            </a:r>
            <a:r>
              <a:rPr lang="en-ID" sz="2000" dirty="0"/>
              <a:t> </a:t>
            </a:r>
            <a:r>
              <a:rPr lang="en-ID" sz="2000" dirty="0" err="1"/>
              <a:t>akibat</a:t>
            </a:r>
            <a:r>
              <a:rPr lang="en-ID" sz="2000" dirty="0"/>
              <a:t> </a:t>
            </a:r>
            <a:r>
              <a:rPr lang="en-ID" sz="2000" dirty="0" err="1"/>
              <a:t>dari</a:t>
            </a:r>
            <a:r>
              <a:rPr lang="en-ID" sz="2000" dirty="0"/>
              <a:t> </a:t>
            </a:r>
            <a:r>
              <a:rPr lang="en-ID" sz="2000" dirty="0" err="1"/>
              <a:t>permasalahan</a:t>
            </a:r>
            <a:r>
              <a:rPr lang="en-ID" sz="2000" dirty="0"/>
              <a:t> yang </a:t>
            </a:r>
            <a:r>
              <a:rPr lang="en-ID" sz="2000" dirty="0" err="1"/>
              <a:t>diajukan</a:t>
            </a:r>
            <a:r>
              <a:rPr lang="en-ID" sz="2000" dirty="0"/>
              <a:t> </a:t>
            </a:r>
            <a:r>
              <a:rPr lang="en-ID" sz="2000" dirty="0" err="1"/>
              <a:t>semula</a:t>
            </a:r>
            <a:r>
              <a:rPr lang="en-ID" sz="2000" dirty="0"/>
              <a:t> </a:t>
            </a:r>
            <a:r>
              <a:rPr lang="en-ID" sz="2000" dirty="0" err="1"/>
              <a:t>dengan</a:t>
            </a:r>
            <a:r>
              <a:rPr lang="en-ID" sz="2000" dirty="0"/>
              <a:t> </a:t>
            </a:r>
            <a:r>
              <a:rPr lang="en-ID" sz="2000" dirty="0" err="1"/>
              <a:t>alternatif</a:t>
            </a:r>
            <a:r>
              <a:rPr lang="en-ID" sz="2000" dirty="0"/>
              <a:t> </a:t>
            </a:r>
            <a:r>
              <a:rPr lang="en-ID" sz="2000" dirty="0" err="1"/>
              <a:t>jawaban</a:t>
            </a:r>
            <a:r>
              <a:rPr lang="en-ID" sz="2000" dirty="0"/>
              <a:t>, c) </a:t>
            </a:r>
            <a:r>
              <a:rPr lang="en-ID" sz="2000" dirty="0" err="1"/>
              <a:t>menyangkut</a:t>
            </a:r>
            <a:r>
              <a:rPr lang="en-ID" sz="2000" dirty="0"/>
              <a:t> </a:t>
            </a:r>
            <a:r>
              <a:rPr lang="en-ID" sz="2000" dirty="0" err="1"/>
              <a:t>pertanyaan</a:t>
            </a:r>
            <a:r>
              <a:rPr lang="en-ID" sz="2000" dirty="0"/>
              <a:t> </a:t>
            </a:r>
            <a:r>
              <a:rPr lang="en-ID" sz="2000" dirty="0" err="1"/>
              <a:t>pendapat</a:t>
            </a:r>
            <a:r>
              <a:rPr lang="en-ID" sz="2000" dirty="0"/>
              <a:t> dan </a:t>
            </a:r>
            <a:r>
              <a:rPr lang="en-ID" sz="2000" dirty="0" err="1"/>
              <a:t>penilaian</a:t>
            </a:r>
            <a:r>
              <a:rPr lang="en-ID" sz="2000" dirty="0"/>
              <a:t> </a:t>
            </a:r>
            <a:r>
              <a:rPr lang="en-ID" sz="2000" dirty="0" err="1"/>
              <a:t>pembaca</a:t>
            </a:r>
            <a:r>
              <a:rPr lang="en-ID" sz="2000" dirty="0"/>
              <a:t> </a:t>
            </a:r>
            <a:r>
              <a:rPr lang="en-ID" sz="2000" dirty="0" err="1"/>
              <a:t>terhadap</a:t>
            </a:r>
            <a:r>
              <a:rPr lang="en-ID" sz="2000" dirty="0"/>
              <a:t> </a:t>
            </a:r>
            <a:r>
              <a:rPr lang="en-ID" sz="2000" dirty="0" err="1"/>
              <a:t>akibat</a:t>
            </a:r>
            <a:r>
              <a:rPr lang="en-ID" sz="2000" dirty="0"/>
              <a:t> </a:t>
            </a:r>
            <a:r>
              <a:rPr lang="en-ID" sz="2000" dirty="0" err="1"/>
              <a:t>permasalahan</a:t>
            </a:r>
            <a:r>
              <a:rPr lang="en-ID" sz="2000" dirty="0"/>
              <a:t>.</a:t>
            </a:r>
          </a:p>
        </p:txBody>
      </p:sp>
      <p:sp>
        <p:nvSpPr>
          <p:cNvPr id="13" name="Google Shape;859;p34">
            <a:extLst>
              <a:ext uri="{FF2B5EF4-FFF2-40B4-BE49-F238E27FC236}">
                <a16:creationId xmlns:a16="http://schemas.microsoft.com/office/drawing/2014/main" id="{E4D34818-0BC8-4479-AD13-F2CC58620652}"/>
              </a:ext>
            </a:extLst>
          </p:cNvPr>
          <p:cNvSpPr txBox="1">
            <a:spLocks/>
          </p:cNvSpPr>
          <p:nvPr/>
        </p:nvSpPr>
        <p:spPr>
          <a:xfrm>
            <a:off x="720000" y="128000"/>
            <a:ext cx="7704000" cy="651300"/>
          </a:xfrm>
          <a:prstGeom prst="rect">
            <a:avLst/>
          </a:prstGeom>
          <a:solidFill>
            <a:schemeClr val="lt2"/>
          </a:solid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accent5"/>
              </a:buClr>
              <a:buSzPts val="3000"/>
              <a:buFont typeface="Sulphur Point"/>
              <a:buNone/>
              <a:defRPr sz="3000" b="1" i="0" u="none" strike="noStrike" cap="none">
                <a:solidFill>
                  <a:schemeClr val="accent5"/>
                </a:solidFill>
                <a:latin typeface="Sulphur Point"/>
                <a:ea typeface="Sulphur Point"/>
                <a:cs typeface="Sulphur Point"/>
                <a:sym typeface="Sulphur Point"/>
              </a:defRPr>
            </a:lvl1pPr>
            <a:lvl2pPr marR="0" lvl="1" algn="ctr" rtl="0">
              <a:lnSpc>
                <a:spcPct val="100000"/>
              </a:lnSpc>
              <a:spcBef>
                <a:spcPts val="0"/>
              </a:spcBef>
              <a:spcAft>
                <a:spcPts val="0"/>
              </a:spcAft>
              <a:buClr>
                <a:schemeClr val="accent5"/>
              </a:buClr>
              <a:buSzPts val="3000"/>
              <a:buFont typeface="Sulphur Point"/>
              <a:buNone/>
              <a:defRPr sz="3000" b="1" i="0" u="none" strike="noStrike" cap="none">
                <a:solidFill>
                  <a:schemeClr val="accent5"/>
                </a:solidFill>
                <a:latin typeface="Sulphur Point"/>
                <a:ea typeface="Sulphur Point"/>
                <a:cs typeface="Sulphur Point"/>
                <a:sym typeface="Sulphur Point"/>
              </a:defRPr>
            </a:lvl2pPr>
            <a:lvl3pPr marR="0" lvl="2" algn="ctr" rtl="0">
              <a:lnSpc>
                <a:spcPct val="100000"/>
              </a:lnSpc>
              <a:spcBef>
                <a:spcPts val="0"/>
              </a:spcBef>
              <a:spcAft>
                <a:spcPts val="0"/>
              </a:spcAft>
              <a:buClr>
                <a:schemeClr val="accent5"/>
              </a:buClr>
              <a:buSzPts val="3000"/>
              <a:buFont typeface="Sulphur Point"/>
              <a:buNone/>
              <a:defRPr sz="3000" b="1" i="0" u="none" strike="noStrike" cap="none">
                <a:solidFill>
                  <a:schemeClr val="accent5"/>
                </a:solidFill>
                <a:latin typeface="Sulphur Point"/>
                <a:ea typeface="Sulphur Point"/>
                <a:cs typeface="Sulphur Point"/>
                <a:sym typeface="Sulphur Point"/>
              </a:defRPr>
            </a:lvl3pPr>
            <a:lvl4pPr marR="0" lvl="3" algn="ctr" rtl="0">
              <a:lnSpc>
                <a:spcPct val="100000"/>
              </a:lnSpc>
              <a:spcBef>
                <a:spcPts val="0"/>
              </a:spcBef>
              <a:spcAft>
                <a:spcPts val="0"/>
              </a:spcAft>
              <a:buClr>
                <a:schemeClr val="accent5"/>
              </a:buClr>
              <a:buSzPts val="3000"/>
              <a:buFont typeface="Sulphur Point"/>
              <a:buNone/>
              <a:defRPr sz="3000" b="1" i="0" u="none" strike="noStrike" cap="none">
                <a:solidFill>
                  <a:schemeClr val="accent5"/>
                </a:solidFill>
                <a:latin typeface="Sulphur Point"/>
                <a:ea typeface="Sulphur Point"/>
                <a:cs typeface="Sulphur Point"/>
                <a:sym typeface="Sulphur Point"/>
              </a:defRPr>
            </a:lvl4pPr>
            <a:lvl5pPr marR="0" lvl="4" algn="ctr" rtl="0">
              <a:lnSpc>
                <a:spcPct val="100000"/>
              </a:lnSpc>
              <a:spcBef>
                <a:spcPts val="0"/>
              </a:spcBef>
              <a:spcAft>
                <a:spcPts val="0"/>
              </a:spcAft>
              <a:buClr>
                <a:schemeClr val="accent5"/>
              </a:buClr>
              <a:buSzPts val="3000"/>
              <a:buFont typeface="Sulphur Point"/>
              <a:buNone/>
              <a:defRPr sz="3000" b="1" i="0" u="none" strike="noStrike" cap="none">
                <a:solidFill>
                  <a:schemeClr val="accent5"/>
                </a:solidFill>
                <a:latin typeface="Sulphur Point"/>
                <a:ea typeface="Sulphur Point"/>
                <a:cs typeface="Sulphur Point"/>
                <a:sym typeface="Sulphur Point"/>
              </a:defRPr>
            </a:lvl5pPr>
            <a:lvl6pPr marR="0" lvl="5" algn="ctr" rtl="0">
              <a:lnSpc>
                <a:spcPct val="100000"/>
              </a:lnSpc>
              <a:spcBef>
                <a:spcPts val="0"/>
              </a:spcBef>
              <a:spcAft>
                <a:spcPts val="0"/>
              </a:spcAft>
              <a:buClr>
                <a:schemeClr val="accent5"/>
              </a:buClr>
              <a:buSzPts val="3000"/>
              <a:buFont typeface="Sulphur Point"/>
              <a:buNone/>
              <a:defRPr sz="3000" b="1" i="0" u="none" strike="noStrike" cap="none">
                <a:solidFill>
                  <a:schemeClr val="accent5"/>
                </a:solidFill>
                <a:latin typeface="Sulphur Point"/>
                <a:ea typeface="Sulphur Point"/>
                <a:cs typeface="Sulphur Point"/>
                <a:sym typeface="Sulphur Point"/>
              </a:defRPr>
            </a:lvl6pPr>
            <a:lvl7pPr marR="0" lvl="6" algn="ctr" rtl="0">
              <a:lnSpc>
                <a:spcPct val="100000"/>
              </a:lnSpc>
              <a:spcBef>
                <a:spcPts val="0"/>
              </a:spcBef>
              <a:spcAft>
                <a:spcPts val="0"/>
              </a:spcAft>
              <a:buClr>
                <a:schemeClr val="accent5"/>
              </a:buClr>
              <a:buSzPts val="3000"/>
              <a:buFont typeface="Sulphur Point"/>
              <a:buNone/>
              <a:defRPr sz="3000" b="1" i="0" u="none" strike="noStrike" cap="none">
                <a:solidFill>
                  <a:schemeClr val="accent5"/>
                </a:solidFill>
                <a:latin typeface="Sulphur Point"/>
                <a:ea typeface="Sulphur Point"/>
                <a:cs typeface="Sulphur Point"/>
                <a:sym typeface="Sulphur Point"/>
              </a:defRPr>
            </a:lvl7pPr>
            <a:lvl8pPr marR="0" lvl="7" algn="ctr" rtl="0">
              <a:lnSpc>
                <a:spcPct val="100000"/>
              </a:lnSpc>
              <a:spcBef>
                <a:spcPts val="0"/>
              </a:spcBef>
              <a:spcAft>
                <a:spcPts val="0"/>
              </a:spcAft>
              <a:buClr>
                <a:schemeClr val="accent5"/>
              </a:buClr>
              <a:buSzPts val="3000"/>
              <a:buFont typeface="Sulphur Point"/>
              <a:buNone/>
              <a:defRPr sz="3000" b="1" i="0" u="none" strike="noStrike" cap="none">
                <a:solidFill>
                  <a:schemeClr val="accent5"/>
                </a:solidFill>
                <a:latin typeface="Sulphur Point"/>
                <a:ea typeface="Sulphur Point"/>
                <a:cs typeface="Sulphur Point"/>
                <a:sym typeface="Sulphur Point"/>
              </a:defRPr>
            </a:lvl8pPr>
            <a:lvl9pPr marR="0" lvl="8" algn="ctr" rtl="0">
              <a:lnSpc>
                <a:spcPct val="100000"/>
              </a:lnSpc>
              <a:spcBef>
                <a:spcPts val="0"/>
              </a:spcBef>
              <a:spcAft>
                <a:spcPts val="0"/>
              </a:spcAft>
              <a:buClr>
                <a:schemeClr val="accent5"/>
              </a:buClr>
              <a:buSzPts val="3000"/>
              <a:buFont typeface="Sulphur Point"/>
              <a:buNone/>
              <a:defRPr sz="3000" b="1" i="0" u="none" strike="noStrike" cap="none">
                <a:solidFill>
                  <a:schemeClr val="accent5"/>
                </a:solidFill>
                <a:latin typeface="Sulphur Point"/>
                <a:ea typeface="Sulphur Point"/>
                <a:cs typeface="Sulphur Point"/>
                <a:sym typeface="Sulphur Point"/>
              </a:defRPr>
            </a:lvl9pPr>
          </a:lstStyle>
          <a:p>
            <a:pPr lvl="0"/>
            <a:r>
              <a:rPr lang="en-ID" dirty="0" err="1"/>
              <a:t>Prinsip</a:t>
            </a:r>
            <a:r>
              <a:rPr lang="en-ID" dirty="0"/>
              <a:t> </a:t>
            </a:r>
            <a:r>
              <a:rPr lang="en-ID" dirty="0" err="1"/>
              <a:t>Terapan</a:t>
            </a:r>
            <a:r>
              <a:rPr lang="en-ID" dirty="0"/>
              <a:t> </a:t>
            </a:r>
            <a:r>
              <a:rPr lang="en-ID" dirty="0" err="1"/>
              <a:t>Pendekatan</a:t>
            </a:r>
            <a:r>
              <a:rPr lang="en-ID" dirty="0"/>
              <a:t> </a:t>
            </a:r>
            <a:r>
              <a:rPr lang="en-ID" dirty="0" err="1"/>
              <a:t>Pragmatis</a:t>
            </a:r>
            <a:endParaRPr lang="en-ID" dirty="0"/>
          </a:p>
        </p:txBody>
      </p:sp>
    </p:spTree>
    <p:extLst>
      <p:ext uri="{BB962C8B-B14F-4D97-AF65-F5344CB8AC3E}">
        <p14:creationId xmlns:p14="http://schemas.microsoft.com/office/powerpoint/2010/main" val="15847591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858"/>
        <p:cNvGrpSpPr/>
        <p:nvPr/>
      </p:nvGrpSpPr>
      <p:grpSpPr>
        <a:xfrm>
          <a:off x="0" y="0"/>
          <a:ext cx="0" cy="0"/>
          <a:chOff x="0" y="0"/>
          <a:chExt cx="0" cy="0"/>
        </a:xfrm>
      </p:grpSpPr>
      <p:grpSp>
        <p:nvGrpSpPr>
          <p:cNvPr id="872" name="Google Shape;872;p34"/>
          <p:cNvGrpSpPr/>
          <p:nvPr/>
        </p:nvGrpSpPr>
        <p:grpSpPr>
          <a:xfrm>
            <a:off x="4414665" y="3995848"/>
            <a:ext cx="1085942" cy="895046"/>
            <a:chOff x="4115913" y="2580373"/>
            <a:chExt cx="912173" cy="751824"/>
          </a:xfrm>
        </p:grpSpPr>
        <p:sp>
          <p:nvSpPr>
            <p:cNvPr id="873" name="Google Shape;873;p34"/>
            <p:cNvSpPr/>
            <p:nvPr/>
          </p:nvSpPr>
          <p:spPr>
            <a:xfrm>
              <a:off x="4199182" y="2737195"/>
              <a:ext cx="828903" cy="595002"/>
            </a:xfrm>
            <a:custGeom>
              <a:avLst/>
              <a:gdLst/>
              <a:ahLst/>
              <a:cxnLst/>
              <a:rect l="l" t="t" r="r" b="b"/>
              <a:pathLst>
                <a:path w="12453" h="8939" extrusionOk="0">
                  <a:moveTo>
                    <a:pt x="7898" y="2805"/>
                  </a:moveTo>
                  <a:cubicBezTo>
                    <a:pt x="8398" y="2581"/>
                    <a:pt x="8951" y="2686"/>
                    <a:pt x="9280" y="3015"/>
                  </a:cubicBezTo>
                  <a:cubicBezTo>
                    <a:pt x="9333" y="3515"/>
                    <a:pt x="9056" y="4002"/>
                    <a:pt x="8622" y="4226"/>
                  </a:cubicBezTo>
                  <a:cubicBezTo>
                    <a:pt x="8122" y="4450"/>
                    <a:pt x="7635" y="4331"/>
                    <a:pt x="7306" y="4002"/>
                  </a:cubicBezTo>
                  <a:cubicBezTo>
                    <a:pt x="7187" y="3515"/>
                    <a:pt x="7464" y="3015"/>
                    <a:pt x="7898" y="2805"/>
                  </a:cubicBezTo>
                  <a:close/>
                  <a:moveTo>
                    <a:pt x="3897" y="4713"/>
                  </a:moveTo>
                  <a:cubicBezTo>
                    <a:pt x="4344" y="4503"/>
                    <a:pt x="4884" y="4608"/>
                    <a:pt x="5213" y="4990"/>
                  </a:cubicBezTo>
                  <a:cubicBezTo>
                    <a:pt x="5265" y="5437"/>
                    <a:pt x="5002" y="5924"/>
                    <a:pt x="4555" y="6148"/>
                  </a:cubicBezTo>
                  <a:cubicBezTo>
                    <a:pt x="4120" y="6358"/>
                    <a:pt x="3567" y="6253"/>
                    <a:pt x="3238" y="5924"/>
                  </a:cubicBezTo>
                  <a:cubicBezTo>
                    <a:pt x="3186" y="5437"/>
                    <a:pt x="3410" y="4937"/>
                    <a:pt x="3897" y="4713"/>
                  </a:cubicBezTo>
                  <a:close/>
                  <a:moveTo>
                    <a:pt x="2580" y="3792"/>
                  </a:moveTo>
                  <a:cubicBezTo>
                    <a:pt x="0" y="5042"/>
                    <a:pt x="1869" y="8938"/>
                    <a:pt x="4449" y="7741"/>
                  </a:cubicBezTo>
                  <a:lnTo>
                    <a:pt x="6371" y="6806"/>
                  </a:lnTo>
                  <a:cubicBezTo>
                    <a:pt x="5989" y="6029"/>
                    <a:pt x="6042" y="5266"/>
                    <a:pt x="6529" y="5042"/>
                  </a:cubicBezTo>
                  <a:cubicBezTo>
                    <a:pt x="6977" y="4832"/>
                    <a:pt x="7635" y="5266"/>
                    <a:pt x="8016" y="6029"/>
                  </a:cubicBezTo>
                  <a:lnTo>
                    <a:pt x="9872" y="5161"/>
                  </a:lnTo>
                  <a:cubicBezTo>
                    <a:pt x="12452" y="3897"/>
                    <a:pt x="10596" y="1"/>
                    <a:pt x="8016" y="121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4" name="Google Shape;874;p34"/>
            <p:cNvSpPr/>
            <p:nvPr/>
          </p:nvSpPr>
          <p:spPr>
            <a:xfrm>
              <a:off x="4264880" y="2580373"/>
              <a:ext cx="354911" cy="368956"/>
            </a:xfrm>
            <a:custGeom>
              <a:avLst/>
              <a:gdLst/>
              <a:ahLst/>
              <a:cxnLst/>
              <a:rect l="l" t="t" r="r" b="b"/>
              <a:pathLst>
                <a:path w="5332" h="5543" extrusionOk="0">
                  <a:moveTo>
                    <a:pt x="5002" y="5542"/>
                  </a:moveTo>
                  <a:cubicBezTo>
                    <a:pt x="5331" y="4608"/>
                    <a:pt x="5055" y="3291"/>
                    <a:pt x="4884" y="3621"/>
                  </a:cubicBezTo>
                  <a:cubicBezTo>
                    <a:pt x="4726" y="3897"/>
                    <a:pt x="4608" y="2080"/>
                    <a:pt x="4397" y="2357"/>
                  </a:cubicBezTo>
                  <a:cubicBezTo>
                    <a:pt x="4173" y="2686"/>
                    <a:pt x="3620" y="1212"/>
                    <a:pt x="3462" y="1541"/>
                  </a:cubicBezTo>
                  <a:cubicBezTo>
                    <a:pt x="3357" y="1804"/>
                    <a:pt x="2528" y="383"/>
                    <a:pt x="2423" y="764"/>
                  </a:cubicBezTo>
                  <a:cubicBezTo>
                    <a:pt x="2304" y="1146"/>
                    <a:pt x="1317" y="1"/>
                    <a:pt x="1317" y="277"/>
                  </a:cubicBezTo>
                  <a:cubicBezTo>
                    <a:pt x="1317" y="554"/>
                    <a:pt x="395" y="106"/>
                    <a:pt x="224" y="330"/>
                  </a:cubicBezTo>
                  <a:cubicBezTo>
                    <a:pt x="1" y="606"/>
                    <a:pt x="725" y="1370"/>
                    <a:pt x="395" y="1422"/>
                  </a:cubicBezTo>
                  <a:cubicBezTo>
                    <a:pt x="66" y="1475"/>
                    <a:pt x="1922" y="2199"/>
                    <a:pt x="1435" y="2252"/>
                  </a:cubicBezTo>
                  <a:cubicBezTo>
                    <a:pt x="882" y="2252"/>
                    <a:pt x="2475" y="3015"/>
                    <a:pt x="1975" y="3015"/>
                  </a:cubicBezTo>
                  <a:cubicBezTo>
                    <a:pt x="1541" y="3015"/>
                    <a:pt x="3410" y="4002"/>
                    <a:pt x="2910" y="4002"/>
                  </a:cubicBezTo>
                  <a:cubicBezTo>
                    <a:pt x="2423" y="4002"/>
                    <a:pt x="3410" y="5490"/>
                    <a:pt x="5002" y="5542"/>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5" name="Google Shape;875;p34"/>
            <p:cNvSpPr/>
            <p:nvPr/>
          </p:nvSpPr>
          <p:spPr>
            <a:xfrm>
              <a:off x="4115913" y="2737195"/>
              <a:ext cx="445170" cy="277832"/>
            </a:xfrm>
            <a:custGeom>
              <a:avLst/>
              <a:gdLst/>
              <a:ahLst/>
              <a:cxnLst/>
              <a:rect l="l" t="t" r="r" b="b"/>
              <a:pathLst>
                <a:path w="6688" h="4174" extrusionOk="0">
                  <a:moveTo>
                    <a:pt x="6688" y="3515"/>
                  </a:moveTo>
                  <a:cubicBezTo>
                    <a:pt x="6582" y="2528"/>
                    <a:pt x="5753" y="1488"/>
                    <a:pt x="5753" y="1817"/>
                  </a:cubicBezTo>
                  <a:cubicBezTo>
                    <a:pt x="5700" y="2146"/>
                    <a:pt x="4766" y="606"/>
                    <a:pt x="4713" y="935"/>
                  </a:cubicBezTo>
                  <a:cubicBezTo>
                    <a:pt x="4661" y="1317"/>
                    <a:pt x="3502" y="277"/>
                    <a:pt x="3502" y="606"/>
                  </a:cubicBezTo>
                  <a:cubicBezTo>
                    <a:pt x="3555" y="935"/>
                    <a:pt x="2186" y="1"/>
                    <a:pt x="2239" y="383"/>
                  </a:cubicBezTo>
                  <a:cubicBezTo>
                    <a:pt x="2304" y="830"/>
                    <a:pt x="922" y="225"/>
                    <a:pt x="1041" y="501"/>
                  </a:cubicBezTo>
                  <a:cubicBezTo>
                    <a:pt x="1199" y="764"/>
                    <a:pt x="159" y="764"/>
                    <a:pt x="54" y="1041"/>
                  </a:cubicBezTo>
                  <a:cubicBezTo>
                    <a:pt x="1" y="1370"/>
                    <a:pt x="988" y="1699"/>
                    <a:pt x="712" y="1923"/>
                  </a:cubicBezTo>
                  <a:cubicBezTo>
                    <a:pt x="435" y="2146"/>
                    <a:pt x="2462" y="1923"/>
                    <a:pt x="2028" y="2199"/>
                  </a:cubicBezTo>
                  <a:cubicBezTo>
                    <a:pt x="1528" y="2410"/>
                    <a:pt x="3292" y="2357"/>
                    <a:pt x="2897" y="2581"/>
                  </a:cubicBezTo>
                  <a:cubicBezTo>
                    <a:pt x="2462" y="2805"/>
                    <a:pt x="4542" y="2857"/>
                    <a:pt x="4160" y="3134"/>
                  </a:cubicBezTo>
                  <a:cubicBezTo>
                    <a:pt x="3726" y="3344"/>
                    <a:pt x="5266" y="4173"/>
                    <a:pt x="6688" y="3515"/>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76" name="Google Shape;876;p34"/>
            <p:cNvGrpSpPr/>
            <p:nvPr/>
          </p:nvGrpSpPr>
          <p:grpSpPr>
            <a:xfrm>
              <a:off x="4181676" y="2631227"/>
              <a:ext cx="445104" cy="405699"/>
              <a:chOff x="4181676" y="2631227"/>
              <a:chExt cx="445104" cy="405699"/>
            </a:xfrm>
          </p:grpSpPr>
          <p:sp>
            <p:nvSpPr>
              <p:cNvPr id="877" name="Google Shape;877;p34"/>
              <p:cNvSpPr/>
              <p:nvPr/>
            </p:nvSpPr>
            <p:spPr>
              <a:xfrm>
                <a:off x="4330577" y="2631227"/>
                <a:ext cx="296203" cy="405698"/>
              </a:xfrm>
              <a:custGeom>
                <a:avLst/>
                <a:gdLst/>
                <a:ahLst/>
                <a:cxnLst/>
                <a:rect l="l" t="t" r="r" b="b"/>
                <a:pathLst>
                  <a:path w="4450" h="6095" extrusionOk="0">
                    <a:moveTo>
                      <a:pt x="1" y="0"/>
                    </a:moveTo>
                    <a:lnTo>
                      <a:pt x="1" y="119"/>
                    </a:lnTo>
                    <a:cubicBezTo>
                      <a:pt x="2804" y="1435"/>
                      <a:pt x="4068" y="4831"/>
                      <a:pt x="4344" y="6042"/>
                    </a:cubicBezTo>
                    <a:cubicBezTo>
                      <a:pt x="4344" y="6042"/>
                      <a:pt x="4344" y="6095"/>
                      <a:pt x="4397" y="6095"/>
                    </a:cubicBezTo>
                    <a:cubicBezTo>
                      <a:pt x="4397" y="6042"/>
                      <a:pt x="4450" y="6042"/>
                      <a:pt x="4450" y="5976"/>
                    </a:cubicBezTo>
                    <a:cubicBezTo>
                      <a:pt x="4173" y="4778"/>
                      <a:pt x="2910" y="1369"/>
                      <a:pt x="6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8" name="Google Shape;878;p34"/>
              <p:cNvSpPr/>
              <p:nvPr/>
            </p:nvSpPr>
            <p:spPr>
              <a:xfrm>
                <a:off x="4181676" y="2806354"/>
                <a:ext cx="445103" cy="230572"/>
              </a:xfrm>
              <a:custGeom>
                <a:avLst/>
                <a:gdLst/>
                <a:ahLst/>
                <a:cxnLst/>
                <a:rect l="l" t="t" r="r" b="b"/>
                <a:pathLst>
                  <a:path w="6687" h="3464" extrusionOk="0">
                    <a:moveTo>
                      <a:pt x="151" y="1"/>
                    </a:moveTo>
                    <a:cubicBezTo>
                      <a:pt x="118" y="1"/>
                      <a:pt x="86" y="1"/>
                      <a:pt x="53" y="2"/>
                    </a:cubicBezTo>
                    <a:cubicBezTo>
                      <a:pt x="0" y="2"/>
                      <a:pt x="0" y="2"/>
                      <a:pt x="0" y="54"/>
                    </a:cubicBezTo>
                    <a:cubicBezTo>
                      <a:pt x="0" y="54"/>
                      <a:pt x="0" y="120"/>
                      <a:pt x="53" y="120"/>
                    </a:cubicBezTo>
                    <a:lnTo>
                      <a:pt x="158" y="120"/>
                    </a:lnTo>
                    <a:cubicBezTo>
                      <a:pt x="3172" y="120"/>
                      <a:pt x="5805" y="2476"/>
                      <a:pt x="6581" y="3411"/>
                    </a:cubicBezTo>
                    <a:lnTo>
                      <a:pt x="6634" y="3464"/>
                    </a:lnTo>
                    <a:lnTo>
                      <a:pt x="6634" y="3411"/>
                    </a:lnTo>
                    <a:cubicBezTo>
                      <a:pt x="6687" y="3411"/>
                      <a:pt x="6687" y="3345"/>
                      <a:pt x="6634" y="3345"/>
                    </a:cubicBezTo>
                    <a:cubicBezTo>
                      <a:pt x="5866" y="2433"/>
                      <a:pt x="3229" y="1"/>
                      <a:pt x="15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3" name="Subtitle 2">
            <a:extLst>
              <a:ext uri="{FF2B5EF4-FFF2-40B4-BE49-F238E27FC236}">
                <a16:creationId xmlns:a16="http://schemas.microsoft.com/office/drawing/2014/main" id="{E1FF3080-0E3A-42C3-BCB8-75B5A31D7D2B}"/>
              </a:ext>
            </a:extLst>
          </p:cNvPr>
          <p:cNvSpPr>
            <a:spLocks noGrp="1"/>
          </p:cNvSpPr>
          <p:nvPr>
            <p:ph type="subTitle" idx="2"/>
          </p:nvPr>
        </p:nvSpPr>
        <p:spPr>
          <a:xfrm>
            <a:off x="827652" y="3747490"/>
            <a:ext cx="7703999" cy="1449824"/>
          </a:xfrm>
        </p:spPr>
        <p:txBody>
          <a:bodyPr/>
          <a:lstStyle/>
          <a:p>
            <a:pPr marL="90488" indent="49213"/>
            <a:r>
              <a:rPr lang="en-ID" sz="2000" dirty="0" err="1"/>
              <a:t>Prinsip</a:t>
            </a:r>
            <a:r>
              <a:rPr lang="en-ID" sz="2000" dirty="0"/>
              <a:t> </a:t>
            </a:r>
            <a:r>
              <a:rPr lang="en-ID" sz="2000" dirty="0" err="1"/>
              <a:t>terapan</a:t>
            </a:r>
            <a:r>
              <a:rPr lang="en-ID" sz="2000" dirty="0"/>
              <a:t> </a:t>
            </a:r>
            <a:r>
              <a:rPr lang="en-ID" sz="2000" dirty="0" err="1"/>
              <a:t>menurut</a:t>
            </a:r>
            <a:r>
              <a:rPr lang="en-ID" sz="2000" dirty="0"/>
              <a:t> </a:t>
            </a:r>
            <a:r>
              <a:rPr lang="en-ID" sz="2000" dirty="0" err="1"/>
              <a:t>Hasanuddin</a:t>
            </a:r>
            <a:r>
              <a:rPr lang="en-ID" sz="2000" dirty="0"/>
              <a:t> (2015) </a:t>
            </a:r>
            <a:r>
              <a:rPr lang="en-ID" sz="2000" dirty="0" err="1"/>
              <a:t>dalam</a:t>
            </a:r>
            <a:r>
              <a:rPr lang="en-ID" sz="2000" dirty="0"/>
              <a:t> </a:t>
            </a:r>
            <a:r>
              <a:rPr lang="en-ID" sz="2000" dirty="0" err="1"/>
              <a:t>penelurusan</a:t>
            </a:r>
            <a:r>
              <a:rPr lang="en-ID" sz="2000" dirty="0"/>
              <a:t> </a:t>
            </a:r>
            <a:r>
              <a:rPr lang="en-ID" sz="2000" dirty="0" err="1"/>
              <a:t>pemahaman</a:t>
            </a:r>
            <a:r>
              <a:rPr lang="en-ID" sz="2000" dirty="0"/>
              <a:t> dan </a:t>
            </a:r>
            <a:r>
              <a:rPr lang="en-ID" sz="2000" dirty="0" err="1"/>
              <a:t>reaksi</a:t>
            </a:r>
            <a:r>
              <a:rPr lang="en-ID" sz="2000" dirty="0"/>
              <a:t> </a:t>
            </a:r>
            <a:r>
              <a:rPr lang="en-ID" sz="2000" dirty="0" err="1"/>
              <a:t>pembeca</a:t>
            </a:r>
            <a:r>
              <a:rPr lang="en-ID" sz="2000" dirty="0"/>
              <a:t> </a:t>
            </a:r>
            <a:r>
              <a:rPr lang="en-ID" sz="2000" dirty="0" err="1"/>
              <a:t>adalah</a:t>
            </a:r>
            <a:r>
              <a:rPr lang="en-ID" sz="2000" dirty="0"/>
              <a:t> </a:t>
            </a:r>
            <a:r>
              <a:rPr lang="en-ID" sz="2000" dirty="0" err="1"/>
              <a:t>sebagai</a:t>
            </a:r>
            <a:r>
              <a:rPr lang="en-ID" sz="2000" dirty="0"/>
              <a:t> </a:t>
            </a:r>
            <a:r>
              <a:rPr lang="en-ID" sz="2000" dirty="0" err="1"/>
              <a:t>berikut</a:t>
            </a:r>
            <a:r>
              <a:rPr lang="en-ID" sz="2000" dirty="0"/>
              <a:t>:</a:t>
            </a:r>
          </a:p>
          <a:p>
            <a:pPr lvl="0"/>
            <a:r>
              <a:rPr lang="en-ID" sz="2000" dirty="0"/>
              <a:t>3. </a:t>
            </a:r>
            <a:r>
              <a:rPr lang="en-ID" sz="2000" dirty="0" err="1"/>
              <a:t>Responden</a:t>
            </a:r>
            <a:r>
              <a:rPr lang="en-ID" sz="2000" dirty="0"/>
              <a:t> </a:t>
            </a:r>
            <a:r>
              <a:rPr lang="en-ID" sz="2000" dirty="0" err="1"/>
              <a:t>pembaca</a:t>
            </a:r>
            <a:r>
              <a:rPr lang="en-ID" sz="2000" dirty="0"/>
              <a:t> </a:t>
            </a:r>
            <a:r>
              <a:rPr lang="en-ID" sz="2000" dirty="0" err="1"/>
              <a:t>harus</a:t>
            </a:r>
            <a:r>
              <a:rPr lang="en-ID" sz="2000" dirty="0"/>
              <a:t> </a:t>
            </a:r>
            <a:r>
              <a:rPr lang="en-ID" sz="2000" dirty="0" err="1"/>
              <a:t>diambil</a:t>
            </a:r>
            <a:r>
              <a:rPr lang="en-ID" sz="2000" dirty="0"/>
              <a:t> </a:t>
            </a:r>
            <a:r>
              <a:rPr lang="en-ID" sz="2000" dirty="0" err="1"/>
              <a:t>secara</a:t>
            </a:r>
            <a:r>
              <a:rPr lang="en-ID" sz="2000" dirty="0"/>
              <a:t> </a:t>
            </a:r>
            <a:r>
              <a:rPr lang="en-ID" sz="2000" dirty="0" err="1"/>
              <a:t>merata</a:t>
            </a:r>
            <a:r>
              <a:rPr lang="en-ID" sz="2000" dirty="0"/>
              <a:t> dan </a:t>
            </a:r>
            <a:r>
              <a:rPr lang="en-ID" sz="2000" dirty="0" err="1"/>
              <a:t>seimbang</a:t>
            </a:r>
            <a:r>
              <a:rPr lang="en-ID" sz="2000" dirty="0"/>
              <a:t>.</a:t>
            </a:r>
          </a:p>
          <a:p>
            <a:pPr lvl="0"/>
            <a:r>
              <a:rPr lang="en-ID" sz="2000" dirty="0"/>
              <a:t>4. </a:t>
            </a:r>
            <a:r>
              <a:rPr lang="en-ID" sz="2000" dirty="0" err="1"/>
              <a:t>Jawaban</a:t>
            </a:r>
            <a:r>
              <a:rPr lang="en-ID" sz="2000" dirty="0"/>
              <a:t> </a:t>
            </a:r>
            <a:r>
              <a:rPr lang="en-ID" sz="2000" dirty="0" err="1"/>
              <a:t>responden</a:t>
            </a:r>
            <a:r>
              <a:rPr lang="en-ID" sz="2000" dirty="0"/>
              <a:t> </a:t>
            </a:r>
            <a:r>
              <a:rPr lang="en-ID" sz="2000" dirty="0" err="1"/>
              <a:t>tidak</a:t>
            </a:r>
            <a:r>
              <a:rPr lang="en-ID" sz="2000" dirty="0"/>
              <a:t> </a:t>
            </a:r>
            <a:r>
              <a:rPr lang="en-ID" sz="2000" dirty="0" err="1"/>
              <a:t>harus</a:t>
            </a:r>
            <a:r>
              <a:rPr lang="en-ID" sz="2000" dirty="0"/>
              <a:t> </a:t>
            </a:r>
            <a:r>
              <a:rPr lang="en-ID" sz="2000" dirty="0" err="1"/>
              <a:t>dibatasi</a:t>
            </a:r>
            <a:r>
              <a:rPr lang="en-ID" sz="2000" dirty="0"/>
              <a:t> pada </a:t>
            </a:r>
            <a:r>
              <a:rPr lang="en-ID" sz="2000" dirty="0" err="1"/>
              <a:t>satu</a:t>
            </a:r>
            <a:r>
              <a:rPr lang="en-ID" sz="2000" dirty="0"/>
              <a:t> </a:t>
            </a:r>
            <a:r>
              <a:rPr lang="en-ID" sz="2000" dirty="0" err="1"/>
              <a:t>pilihan</a:t>
            </a:r>
            <a:r>
              <a:rPr lang="en-ID" sz="2000" dirty="0"/>
              <a:t> </a:t>
            </a:r>
            <a:r>
              <a:rPr lang="en-ID" sz="2000" dirty="0" err="1"/>
              <a:t>jawaban</a:t>
            </a:r>
            <a:r>
              <a:rPr lang="en-ID" sz="2000" dirty="0"/>
              <a:t> </a:t>
            </a:r>
            <a:r>
              <a:rPr lang="en-ID" sz="2000" dirty="0" err="1"/>
              <a:t>saja</a:t>
            </a:r>
            <a:r>
              <a:rPr lang="en-ID" sz="2000" dirty="0"/>
              <a:t>.</a:t>
            </a:r>
          </a:p>
          <a:p>
            <a:pPr lvl="0"/>
            <a:r>
              <a:rPr lang="en-ID" sz="2000" dirty="0"/>
              <a:t>5. </a:t>
            </a:r>
            <a:r>
              <a:rPr lang="en-ID" sz="2000" dirty="0" err="1"/>
              <a:t>Jawaban</a:t>
            </a:r>
            <a:r>
              <a:rPr lang="en-ID" sz="2000" dirty="0"/>
              <a:t> </a:t>
            </a:r>
            <a:r>
              <a:rPr lang="en-ID" sz="2000" dirty="0" err="1"/>
              <a:t>responden</a:t>
            </a:r>
            <a:r>
              <a:rPr lang="en-ID" sz="2000" dirty="0"/>
              <a:t> </a:t>
            </a:r>
            <a:r>
              <a:rPr lang="en-ID" sz="2000" dirty="0" err="1"/>
              <a:t>dihitung</a:t>
            </a:r>
            <a:r>
              <a:rPr lang="en-ID" sz="2000" dirty="0"/>
              <a:t> </a:t>
            </a:r>
            <a:r>
              <a:rPr lang="en-ID" sz="2000" dirty="0" err="1"/>
              <a:t>secara</a:t>
            </a:r>
            <a:r>
              <a:rPr lang="en-ID" sz="2000" dirty="0"/>
              <a:t> </a:t>
            </a:r>
            <a:r>
              <a:rPr lang="en-ID" sz="2000" dirty="0" err="1"/>
              <a:t>kuantitatif</a:t>
            </a:r>
            <a:r>
              <a:rPr lang="en-ID" sz="2000" dirty="0"/>
              <a:t>.</a:t>
            </a:r>
          </a:p>
          <a:p>
            <a:pPr lvl="0"/>
            <a:r>
              <a:rPr lang="en-ID" sz="2000" dirty="0"/>
              <a:t>6. </a:t>
            </a:r>
            <a:r>
              <a:rPr lang="en-ID" sz="2000" dirty="0" err="1"/>
              <a:t>Pemahaman</a:t>
            </a:r>
            <a:r>
              <a:rPr lang="en-ID" sz="2000" dirty="0"/>
              <a:t> drama </a:t>
            </a:r>
            <a:r>
              <a:rPr lang="en-ID" sz="2000" dirty="0" err="1"/>
              <a:t>membantu</a:t>
            </a:r>
            <a:r>
              <a:rPr lang="en-ID" sz="2000" dirty="0"/>
              <a:t> </a:t>
            </a:r>
            <a:r>
              <a:rPr lang="en-ID" sz="2000" dirty="0" err="1"/>
              <a:t>menganalisis</a:t>
            </a:r>
            <a:r>
              <a:rPr lang="en-ID" sz="2000" dirty="0"/>
              <a:t> </a:t>
            </a:r>
            <a:r>
              <a:rPr lang="en-ID" sz="2000" dirty="0" err="1"/>
              <a:t>untuk</a:t>
            </a:r>
            <a:r>
              <a:rPr lang="en-ID" sz="2000" dirty="0"/>
              <a:t> </a:t>
            </a:r>
            <a:r>
              <a:rPr lang="en-ID" sz="2000" dirty="0" err="1"/>
              <a:t>tidak</a:t>
            </a:r>
            <a:r>
              <a:rPr lang="en-ID" sz="2000" dirty="0"/>
              <a:t> </a:t>
            </a:r>
            <a:r>
              <a:rPr lang="en-ID" sz="2000" dirty="0" err="1"/>
              <a:t>gegabah</a:t>
            </a:r>
            <a:r>
              <a:rPr lang="en-ID" sz="2000" dirty="0"/>
              <a:t> </a:t>
            </a:r>
            <a:r>
              <a:rPr lang="en-ID" sz="2000" dirty="0" err="1"/>
              <a:t>dalam</a:t>
            </a:r>
            <a:r>
              <a:rPr lang="en-ID" sz="2000" dirty="0"/>
              <a:t> </a:t>
            </a:r>
            <a:r>
              <a:rPr lang="en-ID" sz="2000" dirty="0" err="1"/>
              <a:t>memberikan</a:t>
            </a:r>
            <a:r>
              <a:rPr lang="en-ID" sz="2000" dirty="0"/>
              <a:t> </a:t>
            </a:r>
            <a:r>
              <a:rPr lang="en-ID" sz="2000" dirty="0" err="1"/>
              <a:t>sebuah</a:t>
            </a:r>
            <a:r>
              <a:rPr lang="en-ID" sz="2000" dirty="0"/>
              <a:t> </a:t>
            </a:r>
            <a:r>
              <a:rPr lang="en-ID" sz="2000" dirty="0" err="1"/>
              <a:t>penilaian</a:t>
            </a:r>
            <a:r>
              <a:rPr lang="en-ID" sz="2000" dirty="0"/>
              <a:t>.</a:t>
            </a:r>
          </a:p>
          <a:p>
            <a:pPr lvl="0"/>
            <a:r>
              <a:rPr lang="en-ID" sz="2000" dirty="0"/>
              <a:t>7. </a:t>
            </a:r>
            <a:r>
              <a:rPr lang="en-ID" sz="2000" dirty="0" err="1"/>
              <a:t>Pembuktian</a:t>
            </a:r>
            <a:r>
              <a:rPr lang="en-ID" sz="2000" dirty="0"/>
              <a:t> dan </a:t>
            </a:r>
            <a:r>
              <a:rPr lang="en-ID" sz="2000" dirty="0" err="1"/>
              <a:t>penyimpulan</a:t>
            </a:r>
            <a:r>
              <a:rPr lang="en-ID" sz="2000" dirty="0"/>
              <a:t> </a:t>
            </a:r>
            <a:r>
              <a:rPr lang="en-ID" sz="2000" dirty="0" err="1"/>
              <a:t>akhir</a:t>
            </a:r>
            <a:r>
              <a:rPr lang="en-ID" sz="2000" dirty="0"/>
              <a:t> </a:t>
            </a:r>
            <a:r>
              <a:rPr lang="en-ID" sz="2000" dirty="0" err="1"/>
              <a:t>penganalisisan</a:t>
            </a:r>
            <a:r>
              <a:rPr lang="en-ID" sz="2000" dirty="0"/>
              <a:t> </a:t>
            </a:r>
            <a:r>
              <a:rPr lang="en-ID" sz="2000" dirty="0" err="1"/>
              <a:t>haruslah</a:t>
            </a:r>
            <a:r>
              <a:rPr lang="en-ID" sz="2000" dirty="0"/>
              <a:t> </a:t>
            </a:r>
            <a:r>
              <a:rPr lang="en-ID" sz="2000" dirty="0" err="1"/>
              <a:t>memperhitungkan</a:t>
            </a:r>
            <a:r>
              <a:rPr lang="en-ID" sz="2000" dirty="0"/>
              <a:t> </a:t>
            </a:r>
            <a:r>
              <a:rPr lang="en-ID" sz="2000" dirty="0" err="1"/>
              <a:t>keseluruhan</a:t>
            </a:r>
            <a:r>
              <a:rPr lang="en-ID" sz="2000" dirty="0"/>
              <a:t> data </a:t>
            </a:r>
            <a:r>
              <a:rPr lang="en-ID" sz="2000" dirty="0" err="1"/>
              <a:t>kuensioner</a:t>
            </a:r>
            <a:r>
              <a:rPr lang="en-ID" sz="2000" dirty="0"/>
              <a:t> </a:t>
            </a:r>
            <a:r>
              <a:rPr lang="en-ID" sz="2000" dirty="0" err="1"/>
              <a:t>dari</a:t>
            </a:r>
            <a:r>
              <a:rPr lang="en-ID" sz="2000" dirty="0"/>
              <a:t> </a:t>
            </a:r>
            <a:r>
              <a:rPr lang="en-ID" sz="2000" dirty="0" err="1"/>
              <a:t>totalitas</a:t>
            </a:r>
            <a:r>
              <a:rPr lang="en-ID" sz="2000" dirty="0"/>
              <a:t> </a:t>
            </a:r>
            <a:r>
              <a:rPr lang="en-ID" sz="2000" dirty="0" err="1"/>
              <a:t>permasalahan</a:t>
            </a:r>
            <a:r>
              <a:rPr lang="en-ID" sz="2000" dirty="0"/>
              <a:t> dan </a:t>
            </a:r>
            <a:r>
              <a:rPr lang="en-ID" sz="2000" dirty="0" err="1"/>
              <a:t>konflik</a:t>
            </a:r>
            <a:r>
              <a:rPr lang="en-ID" sz="2000" dirty="0"/>
              <a:t> drama.</a:t>
            </a:r>
          </a:p>
        </p:txBody>
      </p:sp>
      <p:sp>
        <p:nvSpPr>
          <p:cNvPr id="13" name="Google Shape;859;p34">
            <a:extLst>
              <a:ext uri="{FF2B5EF4-FFF2-40B4-BE49-F238E27FC236}">
                <a16:creationId xmlns:a16="http://schemas.microsoft.com/office/drawing/2014/main" id="{E4D34818-0BC8-4479-AD13-F2CC58620652}"/>
              </a:ext>
            </a:extLst>
          </p:cNvPr>
          <p:cNvSpPr txBox="1">
            <a:spLocks/>
          </p:cNvSpPr>
          <p:nvPr/>
        </p:nvSpPr>
        <p:spPr>
          <a:xfrm>
            <a:off x="720000" y="128000"/>
            <a:ext cx="7704000" cy="651300"/>
          </a:xfrm>
          <a:prstGeom prst="rect">
            <a:avLst/>
          </a:prstGeom>
          <a:solidFill>
            <a:schemeClr val="lt2"/>
          </a:solid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accent5"/>
              </a:buClr>
              <a:buSzPts val="3000"/>
              <a:buFont typeface="Sulphur Point"/>
              <a:buNone/>
              <a:defRPr sz="3000" b="1" i="0" u="none" strike="noStrike" cap="none">
                <a:solidFill>
                  <a:schemeClr val="accent5"/>
                </a:solidFill>
                <a:latin typeface="Sulphur Point"/>
                <a:ea typeface="Sulphur Point"/>
                <a:cs typeface="Sulphur Point"/>
                <a:sym typeface="Sulphur Point"/>
              </a:defRPr>
            </a:lvl1pPr>
            <a:lvl2pPr marR="0" lvl="1" algn="ctr" rtl="0">
              <a:lnSpc>
                <a:spcPct val="100000"/>
              </a:lnSpc>
              <a:spcBef>
                <a:spcPts val="0"/>
              </a:spcBef>
              <a:spcAft>
                <a:spcPts val="0"/>
              </a:spcAft>
              <a:buClr>
                <a:schemeClr val="accent5"/>
              </a:buClr>
              <a:buSzPts val="3000"/>
              <a:buFont typeface="Sulphur Point"/>
              <a:buNone/>
              <a:defRPr sz="3000" b="1" i="0" u="none" strike="noStrike" cap="none">
                <a:solidFill>
                  <a:schemeClr val="accent5"/>
                </a:solidFill>
                <a:latin typeface="Sulphur Point"/>
                <a:ea typeface="Sulphur Point"/>
                <a:cs typeface="Sulphur Point"/>
                <a:sym typeface="Sulphur Point"/>
              </a:defRPr>
            </a:lvl2pPr>
            <a:lvl3pPr marR="0" lvl="2" algn="ctr" rtl="0">
              <a:lnSpc>
                <a:spcPct val="100000"/>
              </a:lnSpc>
              <a:spcBef>
                <a:spcPts val="0"/>
              </a:spcBef>
              <a:spcAft>
                <a:spcPts val="0"/>
              </a:spcAft>
              <a:buClr>
                <a:schemeClr val="accent5"/>
              </a:buClr>
              <a:buSzPts val="3000"/>
              <a:buFont typeface="Sulphur Point"/>
              <a:buNone/>
              <a:defRPr sz="3000" b="1" i="0" u="none" strike="noStrike" cap="none">
                <a:solidFill>
                  <a:schemeClr val="accent5"/>
                </a:solidFill>
                <a:latin typeface="Sulphur Point"/>
                <a:ea typeface="Sulphur Point"/>
                <a:cs typeface="Sulphur Point"/>
                <a:sym typeface="Sulphur Point"/>
              </a:defRPr>
            </a:lvl3pPr>
            <a:lvl4pPr marR="0" lvl="3" algn="ctr" rtl="0">
              <a:lnSpc>
                <a:spcPct val="100000"/>
              </a:lnSpc>
              <a:spcBef>
                <a:spcPts val="0"/>
              </a:spcBef>
              <a:spcAft>
                <a:spcPts val="0"/>
              </a:spcAft>
              <a:buClr>
                <a:schemeClr val="accent5"/>
              </a:buClr>
              <a:buSzPts val="3000"/>
              <a:buFont typeface="Sulphur Point"/>
              <a:buNone/>
              <a:defRPr sz="3000" b="1" i="0" u="none" strike="noStrike" cap="none">
                <a:solidFill>
                  <a:schemeClr val="accent5"/>
                </a:solidFill>
                <a:latin typeface="Sulphur Point"/>
                <a:ea typeface="Sulphur Point"/>
                <a:cs typeface="Sulphur Point"/>
                <a:sym typeface="Sulphur Point"/>
              </a:defRPr>
            </a:lvl4pPr>
            <a:lvl5pPr marR="0" lvl="4" algn="ctr" rtl="0">
              <a:lnSpc>
                <a:spcPct val="100000"/>
              </a:lnSpc>
              <a:spcBef>
                <a:spcPts val="0"/>
              </a:spcBef>
              <a:spcAft>
                <a:spcPts val="0"/>
              </a:spcAft>
              <a:buClr>
                <a:schemeClr val="accent5"/>
              </a:buClr>
              <a:buSzPts val="3000"/>
              <a:buFont typeface="Sulphur Point"/>
              <a:buNone/>
              <a:defRPr sz="3000" b="1" i="0" u="none" strike="noStrike" cap="none">
                <a:solidFill>
                  <a:schemeClr val="accent5"/>
                </a:solidFill>
                <a:latin typeface="Sulphur Point"/>
                <a:ea typeface="Sulphur Point"/>
                <a:cs typeface="Sulphur Point"/>
                <a:sym typeface="Sulphur Point"/>
              </a:defRPr>
            </a:lvl5pPr>
            <a:lvl6pPr marR="0" lvl="5" algn="ctr" rtl="0">
              <a:lnSpc>
                <a:spcPct val="100000"/>
              </a:lnSpc>
              <a:spcBef>
                <a:spcPts val="0"/>
              </a:spcBef>
              <a:spcAft>
                <a:spcPts val="0"/>
              </a:spcAft>
              <a:buClr>
                <a:schemeClr val="accent5"/>
              </a:buClr>
              <a:buSzPts val="3000"/>
              <a:buFont typeface="Sulphur Point"/>
              <a:buNone/>
              <a:defRPr sz="3000" b="1" i="0" u="none" strike="noStrike" cap="none">
                <a:solidFill>
                  <a:schemeClr val="accent5"/>
                </a:solidFill>
                <a:latin typeface="Sulphur Point"/>
                <a:ea typeface="Sulphur Point"/>
                <a:cs typeface="Sulphur Point"/>
                <a:sym typeface="Sulphur Point"/>
              </a:defRPr>
            </a:lvl6pPr>
            <a:lvl7pPr marR="0" lvl="6" algn="ctr" rtl="0">
              <a:lnSpc>
                <a:spcPct val="100000"/>
              </a:lnSpc>
              <a:spcBef>
                <a:spcPts val="0"/>
              </a:spcBef>
              <a:spcAft>
                <a:spcPts val="0"/>
              </a:spcAft>
              <a:buClr>
                <a:schemeClr val="accent5"/>
              </a:buClr>
              <a:buSzPts val="3000"/>
              <a:buFont typeface="Sulphur Point"/>
              <a:buNone/>
              <a:defRPr sz="3000" b="1" i="0" u="none" strike="noStrike" cap="none">
                <a:solidFill>
                  <a:schemeClr val="accent5"/>
                </a:solidFill>
                <a:latin typeface="Sulphur Point"/>
                <a:ea typeface="Sulphur Point"/>
                <a:cs typeface="Sulphur Point"/>
                <a:sym typeface="Sulphur Point"/>
              </a:defRPr>
            </a:lvl7pPr>
            <a:lvl8pPr marR="0" lvl="7" algn="ctr" rtl="0">
              <a:lnSpc>
                <a:spcPct val="100000"/>
              </a:lnSpc>
              <a:spcBef>
                <a:spcPts val="0"/>
              </a:spcBef>
              <a:spcAft>
                <a:spcPts val="0"/>
              </a:spcAft>
              <a:buClr>
                <a:schemeClr val="accent5"/>
              </a:buClr>
              <a:buSzPts val="3000"/>
              <a:buFont typeface="Sulphur Point"/>
              <a:buNone/>
              <a:defRPr sz="3000" b="1" i="0" u="none" strike="noStrike" cap="none">
                <a:solidFill>
                  <a:schemeClr val="accent5"/>
                </a:solidFill>
                <a:latin typeface="Sulphur Point"/>
                <a:ea typeface="Sulphur Point"/>
                <a:cs typeface="Sulphur Point"/>
                <a:sym typeface="Sulphur Point"/>
              </a:defRPr>
            </a:lvl8pPr>
            <a:lvl9pPr marR="0" lvl="8" algn="ctr" rtl="0">
              <a:lnSpc>
                <a:spcPct val="100000"/>
              </a:lnSpc>
              <a:spcBef>
                <a:spcPts val="0"/>
              </a:spcBef>
              <a:spcAft>
                <a:spcPts val="0"/>
              </a:spcAft>
              <a:buClr>
                <a:schemeClr val="accent5"/>
              </a:buClr>
              <a:buSzPts val="3000"/>
              <a:buFont typeface="Sulphur Point"/>
              <a:buNone/>
              <a:defRPr sz="3000" b="1" i="0" u="none" strike="noStrike" cap="none">
                <a:solidFill>
                  <a:schemeClr val="accent5"/>
                </a:solidFill>
                <a:latin typeface="Sulphur Point"/>
                <a:ea typeface="Sulphur Point"/>
                <a:cs typeface="Sulphur Point"/>
                <a:sym typeface="Sulphur Point"/>
              </a:defRPr>
            </a:lvl9pPr>
          </a:lstStyle>
          <a:p>
            <a:pPr lvl="0"/>
            <a:r>
              <a:rPr lang="en-ID" dirty="0" err="1"/>
              <a:t>Prinsip</a:t>
            </a:r>
            <a:r>
              <a:rPr lang="en-ID" dirty="0"/>
              <a:t> </a:t>
            </a:r>
            <a:r>
              <a:rPr lang="en-ID" dirty="0" err="1"/>
              <a:t>Terapan</a:t>
            </a:r>
            <a:r>
              <a:rPr lang="en-ID" dirty="0"/>
              <a:t> </a:t>
            </a:r>
            <a:r>
              <a:rPr lang="en-ID" dirty="0" err="1"/>
              <a:t>Pendekatan</a:t>
            </a:r>
            <a:r>
              <a:rPr lang="en-ID" dirty="0"/>
              <a:t> </a:t>
            </a:r>
            <a:r>
              <a:rPr lang="en-ID" dirty="0" err="1"/>
              <a:t>Pragmatis</a:t>
            </a:r>
            <a:endParaRPr lang="en-ID" dirty="0"/>
          </a:p>
        </p:txBody>
      </p:sp>
    </p:spTree>
    <p:extLst>
      <p:ext uri="{BB962C8B-B14F-4D97-AF65-F5344CB8AC3E}">
        <p14:creationId xmlns:p14="http://schemas.microsoft.com/office/powerpoint/2010/main" val="31102946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858"/>
        <p:cNvGrpSpPr/>
        <p:nvPr/>
      </p:nvGrpSpPr>
      <p:grpSpPr>
        <a:xfrm>
          <a:off x="0" y="0"/>
          <a:ext cx="0" cy="0"/>
          <a:chOff x="0" y="0"/>
          <a:chExt cx="0" cy="0"/>
        </a:xfrm>
      </p:grpSpPr>
      <p:grpSp>
        <p:nvGrpSpPr>
          <p:cNvPr id="872" name="Google Shape;872;p34"/>
          <p:cNvGrpSpPr/>
          <p:nvPr/>
        </p:nvGrpSpPr>
        <p:grpSpPr>
          <a:xfrm>
            <a:off x="4414665" y="3995848"/>
            <a:ext cx="1085942" cy="895046"/>
            <a:chOff x="4115913" y="2580373"/>
            <a:chExt cx="912173" cy="751824"/>
          </a:xfrm>
        </p:grpSpPr>
        <p:sp>
          <p:nvSpPr>
            <p:cNvPr id="873" name="Google Shape;873;p34"/>
            <p:cNvSpPr/>
            <p:nvPr/>
          </p:nvSpPr>
          <p:spPr>
            <a:xfrm>
              <a:off x="4199182" y="2737195"/>
              <a:ext cx="828903" cy="595002"/>
            </a:xfrm>
            <a:custGeom>
              <a:avLst/>
              <a:gdLst/>
              <a:ahLst/>
              <a:cxnLst/>
              <a:rect l="l" t="t" r="r" b="b"/>
              <a:pathLst>
                <a:path w="12453" h="8939" extrusionOk="0">
                  <a:moveTo>
                    <a:pt x="7898" y="2805"/>
                  </a:moveTo>
                  <a:cubicBezTo>
                    <a:pt x="8398" y="2581"/>
                    <a:pt x="8951" y="2686"/>
                    <a:pt x="9280" y="3015"/>
                  </a:cubicBezTo>
                  <a:cubicBezTo>
                    <a:pt x="9333" y="3515"/>
                    <a:pt x="9056" y="4002"/>
                    <a:pt x="8622" y="4226"/>
                  </a:cubicBezTo>
                  <a:cubicBezTo>
                    <a:pt x="8122" y="4450"/>
                    <a:pt x="7635" y="4331"/>
                    <a:pt x="7306" y="4002"/>
                  </a:cubicBezTo>
                  <a:cubicBezTo>
                    <a:pt x="7187" y="3515"/>
                    <a:pt x="7464" y="3015"/>
                    <a:pt x="7898" y="2805"/>
                  </a:cubicBezTo>
                  <a:close/>
                  <a:moveTo>
                    <a:pt x="3897" y="4713"/>
                  </a:moveTo>
                  <a:cubicBezTo>
                    <a:pt x="4344" y="4503"/>
                    <a:pt x="4884" y="4608"/>
                    <a:pt x="5213" y="4990"/>
                  </a:cubicBezTo>
                  <a:cubicBezTo>
                    <a:pt x="5265" y="5437"/>
                    <a:pt x="5002" y="5924"/>
                    <a:pt x="4555" y="6148"/>
                  </a:cubicBezTo>
                  <a:cubicBezTo>
                    <a:pt x="4120" y="6358"/>
                    <a:pt x="3567" y="6253"/>
                    <a:pt x="3238" y="5924"/>
                  </a:cubicBezTo>
                  <a:cubicBezTo>
                    <a:pt x="3186" y="5437"/>
                    <a:pt x="3410" y="4937"/>
                    <a:pt x="3897" y="4713"/>
                  </a:cubicBezTo>
                  <a:close/>
                  <a:moveTo>
                    <a:pt x="2580" y="3792"/>
                  </a:moveTo>
                  <a:cubicBezTo>
                    <a:pt x="0" y="5042"/>
                    <a:pt x="1869" y="8938"/>
                    <a:pt x="4449" y="7741"/>
                  </a:cubicBezTo>
                  <a:lnTo>
                    <a:pt x="6371" y="6806"/>
                  </a:lnTo>
                  <a:cubicBezTo>
                    <a:pt x="5989" y="6029"/>
                    <a:pt x="6042" y="5266"/>
                    <a:pt x="6529" y="5042"/>
                  </a:cubicBezTo>
                  <a:cubicBezTo>
                    <a:pt x="6977" y="4832"/>
                    <a:pt x="7635" y="5266"/>
                    <a:pt x="8016" y="6029"/>
                  </a:cubicBezTo>
                  <a:lnTo>
                    <a:pt x="9872" y="5161"/>
                  </a:lnTo>
                  <a:cubicBezTo>
                    <a:pt x="12452" y="3897"/>
                    <a:pt x="10596" y="1"/>
                    <a:pt x="8016" y="121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4" name="Google Shape;874;p34"/>
            <p:cNvSpPr/>
            <p:nvPr/>
          </p:nvSpPr>
          <p:spPr>
            <a:xfrm>
              <a:off x="4264880" y="2580373"/>
              <a:ext cx="354911" cy="368956"/>
            </a:xfrm>
            <a:custGeom>
              <a:avLst/>
              <a:gdLst/>
              <a:ahLst/>
              <a:cxnLst/>
              <a:rect l="l" t="t" r="r" b="b"/>
              <a:pathLst>
                <a:path w="5332" h="5543" extrusionOk="0">
                  <a:moveTo>
                    <a:pt x="5002" y="5542"/>
                  </a:moveTo>
                  <a:cubicBezTo>
                    <a:pt x="5331" y="4608"/>
                    <a:pt x="5055" y="3291"/>
                    <a:pt x="4884" y="3621"/>
                  </a:cubicBezTo>
                  <a:cubicBezTo>
                    <a:pt x="4726" y="3897"/>
                    <a:pt x="4608" y="2080"/>
                    <a:pt x="4397" y="2357"/>
                  </a:cubicBezTo>
                  <a:cubicBezTo>
                    <a:pt x="4173" y="2686"/>
                    <a:pt x="3620" y="1212"/>
                    <a:pt x="3462" y="1541"/>
                  </a:cubicBezTo>
                  <a:cubicBezTo>
                    <a:pt x="3357" y="1804"/>
                    <a:pt x="2528" y="383"/>
                    <a:pt x="2423" y="764"/>
                  </a:cubicBezTo>
                  <a:cubicBezTo>
                    <a:pt x="2304" y="1146"/>
                    <a:pt x="1317" y="1"/>
                    <a:pt x="1317" y="277"/>
                  </a:cubicBezTo>
                  <a:cubicBezTo>
                    <a:pt x="1317" y="554"/>
                    <a:pt x="395" y="106"/>
                    <a:pt x="224" y="330"/>
                  </a:cubicBezTo>
                  <a:cubicBezTo>
                    <a:pt x="1" y="606"/>
                    <a:pt x="725" y="1370"/>
                    <a:pt x="395" y="1422"/>
                  </a:cubicBezTo>
                  <a:cubicBezTo>
                    <a:pt x="66" y="1475"/>
                    <a:pt x="1922" y="2199"/>
                    <a:pt x="1435" y="2252"/>
                  </a:cubicBezTo>
                  <a:cubicBezTo>
                    <a:pt x="882" y="2252"/>
                    <a:pt x="2475" y="3015"/>
                    <a:pt x="1975" y="3015"/>
                  </a:cubicBezTo>
                  <a:cubicBezTo>
                    <a:pt x="1541" y="3015"/>
                    <a:pt x="3410" y="4002"/>
                    <a:pt x="2910" y="4002"/>
                  </a:cubicBezTo>
                  <a:cubicBezTo>
                    <a:pt x="2423" y="4002"/>
                    <a:pt x="3410" y="5490"/>
                    <a:pt x="5002" y="5542"/>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5" name="Google Shape;875;p34"/>
            <p:cNvSpPr/>
            <p:nvPr/>
          </p:nvSpPr>
          <p:spPr>
            <a:xfrm>
              <a:off x="4115913" y="2737195"/>
              <a:ext cx="445170" cy="277832"/>
            </a:xfrm>
            <a:custGeom>
              <a:avLst/>
              <a:gdLst/>
              <a:ahLst/>
              <a:cxnLst/>
              <a:rect l="l" t="t" r="r" b="b"/>
              <a:pathLst>
                <a:path w="6688" h="4174" extrusionOk="0">
                  <a:moveTo>
                    <a:pt x="6688" y="3515"/>
                  </a:moveTo>
                  <a:cubicBezTo>
                    <a:pt x="6582" y="2528"/>
                    <a:pt x="5753" y="1488"/>
                    <a:pt x="5753" y="1817"/>
                  </a:cubicBezTo>
                  <a:cubicBezTo>
                    <a:pt x="5700" y="2146"/>
                    <a:pt x="4766" y="606"/>
                    <a:pt x="4713" y="935"/>
                  </a:cubicBezTo>
                  <a:cubicBezTo>
                    <a:pt x="4661" y="1317"/>
                    <a:pt x="3502" y="277"/>
                    <a:pt x="3502" y="606"/>
                  </a:cubicBezTo>
                  <a:cubicBezTo>
                    <a:pt x="3555" y="935"/>
                    <a:pt x="2186" y="1"/>
                    <a:pt x="2239" y="383"/>
                  </a:cubicBezTo>
                  <a:cubicBezTo>
                    <a:pt x="2304" y="830"/>
                    <a:pt x="922" y="225"/>
                    <a:pt x="1041" y="501"/>
                  </a:cubicBezTo>
                  <a:cubicBezTo>
                    <a:pt x="1199" y="764"/>
                    <a:pt x="159" y="764"/>
                    <a:pt x="54" y="1041"/>
                  </a:cubicBezTo>
                  <a:cubicBezTo>
                    <a:pt x="1" y="1370"/>
                    <a:pt x="988" y="1699"/>
                    <a:pt x="712" y="1923"/>
                  </a:cubicBezTo>
                  <a:cubicBezTo>
                    <a:pt x="435" y="2146"/>
                    <a:pt x="2462" y="1923"/>
                    <a:pt x="2028" y="2199"/>
                  </a:cubicBezTo>
                  <a:cubicBezTo>
                    <a:pt x="1528" y="2410"/>
                    <a:pt x="3292" y="2357"/>
                    <a:pt x="2897" y="2581"/>
                  </a:cubicBezTo>
                  <a:cubicBezTo>
                    <a:pt x="2462" y="2805"/>
                    <a:pt x="4542" y="2857"/>
                    <a:pt x="4160" y="3134"/>
                  </a:cubicBezTo>
                  <a:cubicBezTo>
                    <a:pt x="3726" y="3344"/>
                    <a:pt x="5266" y="4173"/>
                    <a:pt x="6688" y="3515"/>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76" name="Google Shape;876;p34"/>
            <p:cNvGrpSpPr/>
            <p:nvPr/>
          </p:nvGrpSpPr>
          <p:grpSpPr>
            <a:xfrm>
              <a:off x="4181676" y="2631227"/>
              <a:ext cx="445104" cy="405699"/>
              <a:chOff x="4181676" y="2631227"/>
              <a:chExt cx="445104" cy="405699"/>
            </a:xfrm>
          </p:grpSpPr>
          <p:sp>
            <p:nvSpPr>
              <p:cNvPr id="877" name="Google Shape;877;p34"/>
              <p:cNvSpPr/>
              <p:nvPr/>
            </p:nvSpPr>
            <p:spPr>
              <a:xfrm>
                <a:off x="4330577" y="2631227"/>
                <a:ext cx="296203" cy="405698"/>
              </a:xfrm>
              <a:custGeom>
                <a:avLst/>
                <a:gdLst/>
                <a:ahLst/>
                <a:cxnLst/>
                <a:rect l="l" t="t" r="r" b="b"/>
                <a:pathLst>
                  <a:path w="4450" h="6095" extrusionOk="0">
                    <a:moveTo>
                      <a:pt x="1" y="0"/>
                    </a:moveTo>
                    <a:lnTo>
                      <a:pt x="1" y="119"/>
                    </a:lnTo>
                    <a:cubicBezTo>
                      <a:pt x="2804" y="1435"/>
                      <a:pt x="4068" y="4831"/>
                      <a:pt x="4344" y="6042"/>
                    </a:cubicBezTo>
                    <a:cubicBezTo>
                      <a:pt x="4344" y="6042"/>
                      <a:pt x="4344" y="6095"/>
                      <a:pt x="4397" y="6095"/>
                    </a:cubicBezTo>
                    <a:cubicBezTo>
                      <a:pt x="4397" y="6042"/>
                      <a:pt x="4450" y="6042"/>
                      <a:pt x="4450" y="5976"/>
                    </a:cubicBezTo>
                    <a:cubicBezTo>
                      <a:pt x="4173" y="4778"/>
                      <a:pt x="2910" y="1369"/>
                      <a:pt x="6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8" name="Google Shape;878;p34"/>
              <p:cNvSpPr/>
              <p:nvPr/>
            </p:nvSpPr>
            <p:spPr>
              <a:xfrm>
                <a:off x="4181676" y="2806354"/>
                <a:ext cx="445103" cy="230572"/>
              </a:xfrm>
              <a:custGeom>
                <a:avLst/>
                <a:gdLst/>
                <a:ahLst/>
                <a:cxnLst/>
                <a:rect l="l" t="t" r="r" b="b"/>
                <a:pathLst>
                  <a:path w="6687" h="3464" extrusionOk="0">
                    <a:moveTo>
                      <a:pt x="151" y="1"/>
                    </a:moveTo>
                    <a:cubicBezTo>
                      <a:pt x="118" y="1"/>
                      <a:pt x="86" y="1"/>
                      <a:pt x="53" y="2"/>
                    </a:cubicBezTo>
                    <a:cubicBezTo>
                      <a:pt x="0" y="2"/>
                      <a:pt x="0" y="2"/>
                      <a:pt x="0" y="54"/>
                    </a:cubicBezTo>
                    <a:cubicBezTo>
                      <a:pt x="0" y="54"/>
                      <a:pt x="0" y="120"/>
                      <a:pt x="53" y="120"/>
                    </a:cubicBezTo>
                    <a:lnTo>
                      <a:pt x="158" y="120"/>
                    </a:lnTo>
                    <a:cubicBezTo>
                      <a:pt x="3172" y="120"/>
                      <a:pt x="5805" y="2476"/>
                      <a:pt x="6581" y="3411"/>
                    </a:cubicBezTo>
                    <a:lnTo>
                      <a:pt x="6634" y="3464"/>
                    </a:lnTo>
                    <a:lnTo>
                      <a:pt x="6634" y="3411"/>
                    </a:lnTo>
                    <a:cubicBezTo>
                      <a:pt x="6687" y="3411"/>
                      <a:pt x="6687" y="3345"/>
                      <a:pt x="6634" y="3345"/>
                    </a:cubicBezTo>
                    <a:cubicBezTo>
                      <a:pt x="5866" y="2433"/>
                      <a:pt x="3229" y="1"/>
                      <a:pt x="15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3" name="Subtitle 2">
            <a:extLst>
              <a:ext uri="{FF2B5EF4-FFF2-40B4-BE49-F238E27FC236}">
                <a16:creationId xmlns:a16="http://schemas.microsoft.com/office/drawing/2014/main" id="{E1FF3080-0E3A-42C3-BCB8-75B5A31D7D2B}"/>
              </a:ext>
            </a:extLst>
          </p:cNvPr>
          <p:cNvSpPr>
            <a:spLocks noGrp="1"/>
          </p:cNvSpPr>
          <p:nvPr>
            <p:ph type="subTitle" idx="2"/>
          </p:nvPr>
        </p:nvSpPr>
        <p:spPr>
          <a:xfrm>
            <a:off x="640956" y="3331478"/>
            <a:ext cx="7703999" cy="1449824"/>
          </a:xfrm>
        </p:spPr>
        <p:txBody>
          <a:bodyPr/>
          <a:lstStyle/>
          <a:p>
            <a:pPr marL="361950" indent="-222250"/>
            <a:r>
              <a:rPr lang="en-ID" dirty="0"/>
              <a:t>  </a:t>
            </a:r>
            <a:r>
              <a:rPr lang="en-ID" dirty="0" err="1"/>
              <a:t>Hasanuddin</a:t>
            </a:r>
            <a:r>
              <a:rPr lang="en-ID" dirty="0"/>
              <a:t> (2015) </a:t>
            </a:r>
            <a:r>
              <a:rPr lang="en-ID" dirty="0" err="1"/>
              <a:t>menjelaskan</a:t>
            </a:r>
            <a:r>
              <a:rPr lang="en-ID" dirty="0"/>
              <a:t> </a:t>
            </a:r>
            <a:r>
              <a:rPr lang="en-ID" dirty="0" err="1"/>
              <a:t>terapan</a:t>
            </a:r>
            <a:r>
              <a:rPr lang="en-ID" dirty="0"/>
              <a:t> </a:t>
            </a:r>
            <a:r>
              <a:rPr lang="en-ID" dirty="0" err="1"/>
              <a:t>dari</a:t>
            </a:r>
            <a:r>
              <a:rPr lang="en-ID" dirty="0"/>
              <a:t> </a:t>
            </a:r>
            <a:r>
              <a:rPr lang="en-ID" dirty="0" err="1"/>
              <a:t>keseluruhan</a:t>
            </a:r>
            <a:r>
              <a:rPr lang="en-ID" dirty="0"/>
              <a:t> </a:t>
            </a:r>
            <a:r>
              <a:rPr lang="en-ID" dirty="0" err="1"/>
              <a:t>pengaruh</a:t>
            </a:r>
            <a:r>
              <a:rPr lang="en-ID" dirty="0"/>
              <a:t> drama </a:t>
            </a:r>
            <a:r>
              <a:rPr lang="en-ID" dirty="0" err="1"/>
              <a:t>terhadap</a:t>
            </a:r>
            <a:r>
              <a:rPr lang="en-ID" dirty="0"/>
              <a:t> </a:t>
            </a:r>
            <a:r>
              <a:rPr lang="en-ID" dirty="0" err="1"/>
              <a:t>pembaca</a:t>
            </a:r>
            <a:r>
              <a:rPr lang="en-ID" dirty="0"/>
              <a:t> </a:t>
            </a:r>
            <a:r>
              <a:rPr lang="en-ID" dirty="0" err="1"/>
              <a:t>adalah</a:t>
            </a:r>
            <a:r>
              <a:rPr lang="en-ID" dirty="0"/>
              <a:t> </a:t>
            </a:r>
            <a:r>
              <a:rPr lang="en-ID" dirty="0" err="1"/>
              <a:t>sebagai</a:t>
            </a:r>
            <a:r>
              <a:rPr lang="en-ID" dirty="0"/>
              <a:t> </a:t>
            </a:r>
            <a:r>
              <a:rPr lang="en-ID" dirty="0" err="1"/>
              <a:t>berikut</a:t>
            </a:r>
            <a:r>
              <a:rPr lang="en-ID" dirty="0"/>
              <a:t>:</a:t>
            </a:r>
          </a:p>
          <a:p>
            <a:pPr marL="596900" lvl="0" indent="-457200" algn="just">
              <a:buAutoNum type="arabicPeriod"/>
            </a:pPr>
            <a:r>
              <a:rPr lang="en-ID" dirty="0"/>
              <a:t>Dari </a:t>
            </a:r>
            <a:r>
              <a:rPr lang="en-ID" dirty="0" err="1"/>
              <a:t>permasalahan</a:t>
            </a:r>
            <a:r>
              <a:rPr lang="en-ID" dirty="0"/>
              <a:t> dan </a:t>
            </a:r>
            <a:r>
              <a:rPr lang="en-ID" dirty="0" err="1"/>
              <a:t>konflik</a:t>
            </a:r>
            <a:r>
              <a:rPr lang="en-ID" dirty="0"/>
              <a:t> drama </a:t>
            </a:r>
            <a:r>
              <a:rPr lang="en-ID" dirty="0" err="1"/>
              <a:t>disusun</a:t>
            </a:r>
            <a:r>
              <a:rPr lang="en-ID" dirty="0"/>
              <a:t> </a:t>
            </a:r>
            <a:r>
              <a:rPr lang="en-ID" dirty="0" err="1"/>
              <a:t>suatu</a:t>
            </a:r>
            <a:r>
              <a:rPr lang="en-ID" dirty="0"/>
              <a:t> </a:t>
            </a:r>
            <a:r>
              <a:rPr lang="en-ID" dirty="0" err="1"/>
              <a:t>kuensioner</a:t>
            </a:r>
            <a:r>
              <a:rPr lang="en-ID" dirty="0"/>
              <a:t> yang </a:t>
            </a:r>
            <a:r>
              <a:rPr lang="en-ID" dirty="0" err="1"/>
              <a:t>mengaju</a:t>
            </a:r>
            <a:r>
              <a:rPr lang="en-ID" dirty="0"/>
              <a:t> tata </a:t>
            </a:r>
            <a:r>
              <a:rPr lang="en-ID" dirty="0" err="1"/>
              <a:t>nilai</a:t>
            </a:r>
            <a:r>
              <a:rPr lang="en-ID" dirty="0"/>
              <a:t>, </a:t>
            </a:r>
            <a:r>
              <a:rPr lang="en-ID" dirty="0" err="1"/>
              <a:t>pandangan</a:t>
            </a:r>
            <a:r>
              <a:rPr lang="en-ID" dirty="0"/>
              <a:t> </a:t>
            </a:r>
            <a:r>
              <a:rPr lang="en-ID" dirty="0" err="1"/>
              <a:t>hidup</a:t>
            </a:r>
            <a:r>
              <a:rPr lang="en-ID" dirty="0"/>
              <a:t>, dan </a:t>
            </a:r>
            <a:r>
              <a:rPr lang="en-ID" dirty="0" err="1"/>
              <a:t>kenyataan</a:t>
            </a:r>
            <a:r>
              <a:rPr lang="en-ID" dirty="0"/>
              <a:t> </a:t>
            </a:r>
            <a:r>
              <a:rPr lang="en-ID" dirty="0" err="1"/>
              <a:t>hidup</a:t>
            </a:r>
            <a:r>
              <a:rPr lang="en-ID" dirty="0"/>
              <a:t> </a:t>
            </a:r>
            <a:r>
              <a:rPr lang="en-ID" dirty="0" err="1"/>
              <a:t>sehari-hari</a:t>
            </a:r>
            <a:r>
              <a:rPr lang="en-ID" dirty="0"/>
              <a:t> </a:t>
            </a:r>
            <a:r>
              <a:rPr lang="en-ID" dirty="0" err="1"/>
              <a:t>pembaca</a:t>
            </a:r>
            <a:r>
              <a:rPr lang="en-ID" dirty="0"/>
              <a:t>.</a:t>
            </a:r>
          </a:p>
          <a:p>
            <a:pPr marL="596900" lvl="0" indent="-457200">
              <a:buAutoNum type="arabicPeriod"/>
            </a:pPr>
            <a:r>
              <a:rPr lang="en-ID" dirty="0"/>
              <a:t>Setelah </a:t>
            </a:r>
            <a:r>
              <a:rPr lang="en-ID" dirty="0" err="1"/>
              <a:t>pembaca</a:t>
            </a:r>
            <a:r>
              <a:rPr lang="en-ID" dirty="0"/>
              <a:t> </a:t>
            </a:r>
            <a:r>
              <a:rPr lang="en-ID" dirty="0" err="1"/>
              <a:t>menjawa</a:t>
            </a:r>
            <a:r>
              <a:rPr lang="en-ID" dirty="0"/>
              <a:t> </a:t>
            </a:r>
            <a:r>
              <a:rPr lang="en-ID" dirty="0" err="1"/>
              <a:t>kuensioner</a:t>
            </a:r>
            <a:r>
              <a:rPr lang="en-ID" dirty="0"/>
              <a:t>, </a:t>
            </a:r>
            <a:r>
              <a:rPr lang="en-ID" dirty="0" err="1"/>
              <a:t>diminta</a:t>
            </a:r>
            <a:r>
              <a:rPr lang="en-ID" dirty="0"/>
              <a:t> </a:t>
            </a:r>
            <a:r>
              <a:rPr lang="en-ID" dirty="0" err="1"/>
              <a:t>pembaca</a:t>
            </a:r>
            <a:r>
              <a:rPr lang="en-ID" dirty="0"/>
              <a:t> drama yang </a:t>
            </a:r>
            <a:r>
              <a:rPr lang="en-ID" dirty="0" err="1"/>
              <a:t>akan</a:t>
            </a:r>
            <a:r>
              <a:rPr lang="en-ID" dirty="0"/>
              <a:t> </a:t>
            </a:r>
            <a:r>
              <a:rPr lang="en-ID" dirty="0" err="1"/>
              <a:t>dianalisis</a:t>
            </a:r>
            <a:r>
              <a:rPr lang="en-ID" dirty="0"/>
              <a:t> </a:t>
            </a:r>
            <a:r>
              <a:rPr lang="en-ID" dirty="0" err="1"/>
              <a:t>sampai</a:t>
            </a:r>
            <a:r>
              <a:rPr lang="en-ID" dirty="0"/>
              <a:t> pada </a:t>
            </a:r>
            <a:r>
              <a:rPr lang="en-ID" dirty="0" err="1"/>
              <a:t>tahap</a:t>
            </a:r>
            <a:r>
              <a:rPr lang="en-ID" dirty="0"/>
              <a:t> </a:t>
            </a:r>
            <a:r>
              <a:rPr lang="en-ID" dirty="0" err="1"/>
              <a:t>memahami</a:t>
            </a:r>
            <a:r>
              <a:rPr lang="en-ID" dirty="0"/>
              <a:t> </a:t>
            </a:r>
            <a:r>
              <a:rPr lang="en-ID" dirty="0" err="1"/>
              <a:t>teks</a:t>
            </a:r>
            <a:r>
              <a:rPr lang="en-ID" dirty="0"/>
              <a:t> drama. </a:t>
            </a:r>
            <a:r>
              <a:rPr lang="en-ID" dirty="0" err="1"/>
              <a:t>Pembaca</a:t>
            </a:r>
            <a:r>
              <a:rPr lang="en-ID" dirty="0"/>
              <a:t> </a:t>
            </a:r>
            <a:r>
              <a:rPr lang="en-ID" dirty="0" err="1"/>
              <a:t>sebaiknya</a:t>
            </a:r>
            <a:r>
              <a:rPr lang="en-ID" dirty="0"/>
              <a:t> </a:t>
            </a:r>
            <a:r>
              <a:rPr lang="en-ID" dirty="0" err="1"/>
              <a:t>berasal</a:t>
            </a:r>
            <a:r>
              <a:rPr lang="en-ID" dirty="0"/>
              <a:t> </a:t>
            </a:r>
            <a:r>
              <a:rPr lang="en-ID" dirty="0" err="1"/>
              <a:t>dari</a:t>
            </a:r>
            <a:r>
              <a:rPr lang="en-ID" dirty="0"/>
              <a:t> </a:t>
            </a:r>
            <a:r>
              <a:rPr lang="en-ID" dirty="0" err="1"/>
              <a:t>pembaca</a:t>
            </a:r>
            <a:r>
              <a:rPr lang="en-ID" dirty="0"/>
              <a:t> </a:t>
            </a:r>
            <a:r>
              <a:rPr lang="en-ID" dirty="0" err="1"/>
              <a:t>biasa</a:t>
            </a:r>
            <a:r>
              <a:rPr lang="en-ID" dirty="0"/>
              <a:t>.</a:t>
            </a:r>
          </a:p>
        </p:txBody>
      </p:sp>
      <p:sp>
        <p:nvSpPr>
          <p:cNvPr id="13" name="Google Shape;859;p34">
            <a:extLst>
              <a:ext uri="{FF2B5EF4-FFF2-40B4-BE49-F238E27FC236}">
                <a16:creationId xmlns:a16="http://schemas.microsoft.com/office/drawing/2014/main" id="{E4D34818-0BC8-4479-AD13-F2CC58620652}"/>
              </a:ext>
            </a:extLst>
          </p:cNvPr>
          <p:cNvSpPr txBox="1">
            <a:spLocks/>
          </p:cNvSpPr>
          <p:nvPr/>
        </p:nvSpPr>
        <p:spPr>
          <a:xfrm>
            <a:off x="720000" y="128000"/>
            <a:ext cx="7704000" cy="651300"/>
          </a:xfrm>
          <a:prstGeom prst="rect">
            <a:avLst/>
          </a:prstGeom>
          <a:solidFill>
            <a:schemeClr val="lt2"/>
          </a:solid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accent5"/>
              </a:buClr>
              <a:buSzPts val="3000"/>
              <a:buFont typeface="Sulphur Point"/>
              <a:buNone/>
              <a:defRPr sz="3000" b="1" i="0" u="none" strike="noStrike" cap="none">
                <a:solidFill>
                  <a:schemeClr val="accent5"/>
                </a:solidFill>
                <a:latin typeface="Sulphur Point"/>
                <a:ea typeface="Sulphur Point"/>
                <a:cs typeface="Sulphur Point"/>
                <a:sym typeface="Sulphur Point"/>
              </a:defRPr>
            </a:lvl1pPr>
            <a:lvl2pPr marR="0" lvl="1" algn="ctr" rtl="0">
              <a:lnSpc>
                <a:spcPct val="100000"/>
              </a:lnSpc>
              <a:spcBef>
                <a:spcPts val="0"/>
              </a:spcBef>
              <a:spcAft>
                <a:spcPts val="0"/>
              </a:spcAft>
              <a:buClr>
                <a:schemeClr val="accent5"/>
              </a:buClr>
              <a:buSzPts val="3000"/>
              <a:buFont typeface="Sulphur Point"/>
              <a:buNone/>
              <a:defRPr sz="3000" b="1" i="0" u="none" strike="noStrike" cap="none">
                <a:solidFill>
                  <a:schemeClr val="accent5"/>
                </a:solidFill>
                <a:latin typeface="Sulphur Point"/>
                <a:ea typeface="Sulphur Point"/>
                <a:cs typeface="Sulphur Point"/>
                <a:sym typeface="Sulphur Point"/>
              </a:defRPr>
            </a:lvl2pPr>
            <a:lvl3pPr marR="0" lvl="2" algn="ctr" rtl="0">
              <a:lnSpc>
                <a:spcPct val="100000"/>
              </a:lnSpc>
              <a:spcBef>
                <a:spcPts val="0"/>
              </a:spcBef>
              <a:spcAft>
                <a:spcPts val="0"/>
              </a:spcAft>
              <a:buClr>
                <a:schemeClr val="accent5"/>
              </a:buClr>
              <a:buSzPts val="3000"/>
              <a:buFont typeface="Sulphur Point"/>
              <a:buNone/>
              <a:defRPr sz="3000" b="1" i="0" u="none" strike="noStrike" cap="none">
                <a:solidFill>
                  <a:schemeClr val="accent5"/>
                </a:solidFill>
                <a:latin typeface="Sulphur Point"/>
                <a:ea typeface="Sulphur Point"/>
                <a:cs typeface="Sulphur Point"/>
                <a:sym typeface="Sulphur Point"/>
              </a:defRPr>
            </a:lvl3pPr>
            <a:lvl4pPr marR="0" lvl="3" algn="ctr" rtl="0">
              <a:lnSpc>
                <a:spcPct val="100000"/>
              </a:lnSpc>
              <a:spcBef>
                <a:spcPts val="0"/>
              </a:spcBef>
              <a:spcAft>
                <a:spcPts val="0"/>
              </a:spcAft>
              <a:buClr>
                <a:schemeClr val="accent5"/>
              </a:buClr>
              <a:buSzPts val="3000"/>
              <a:buFont typeface="Sulphur Point"/>
              <a:buNone/>
              <a:defRPr sz="3000" b="1" i="0" u="none" strike="noStrike" cap="none">
                <a:solidFill>
                  <a:schemeClr val="accent5"/>
                </a:solidFill>
                <a:latin typeface="Sulphur Point"/>
                <a:ea typeface="Sulphur Point"/>
                <a:cs typeface="Sulphur Point"/>
                <a:sym typeface="Sulphur Point"/>
              </a:defRPr>
            </a:lvl4pPr>
            <a:lvl5pPr marR="0" lvl="4" algn="ctr" rtl="0">
              <a:lnSpc>
                <a:spcPct val="100000"/>
              </a:lnSpc>
              <a:spcBef>
                <a:spcPts val="0"/>
              </a:spcBef>
              <a:spcAft>
                <a:spcPts val="0"/>
              </a:spcAft>
              <a:buClr>
                <a:schemeClr val="accent5"/>
              </a:buClr>
              <a:buSzPts val="3000"/>
              <a:buFont typeface="Sulphur Point"/>
              <a:buNone/>
              <a:defRPr sz="3000" b="1" i="0" u="none" strike="noStrike" cap="none">
                <a:solidFill>
                  <a:schemeClr val="accent5"/>
                </a:solidFill>
                <a:latin typeface="Sulphur Point"/>
                <a:ea typeface="Sulphur Point"/>
                <a:cs typeface="Sulphur Point"/>
                <a:sym typeface="Sulphur Point"/>
              </a:defRPr>
            </a:lvl5pPr>
            <a:lvl6pPr marR="0" lvl="5" algn="ctr" rtl="0">
              <a:lnSpc>
                <a:spcPct val="100000"/>
              </a:lnSpc>
              <a:spcBef>
                <a:spcPts val="0"/>
              </a:spcBef>
              <a:spcAft>
                <a:spcPts val="0"/>
              </a:spcAft>
              <a:buClr>
                <a:schemeClr val="accent5"/>
              </a:buClr>
              <a:buSzPts val="3000"/>
              <a:buFont typeface="Sulphur Point"/>
              <a:buNone/>
              <a:defRPr sz="3000" b="1" i="0" u="none" strike="noStrike" cap="none">
                <a:solidFill>
                  <a:schemeClr val="accent5"/>
                </a:solidFill>
                <a:latin typeface="Sulphur Point"/>
                <a:ea typeface="Sulphur Point"/>
                <a:cs typeface="Sulphur Point"/>
                <a:sym typeface="Sulphur Point"/>
              </a:defRPr>
            </a:lvl6pPr>
            <a:lvl7pPr marR="0" lvl="6" algn="ctr" rtl="0">
              <a:lnSpc>
                <a:spcPct val="100000"/>
              </a:lnSpc>
              <a:spcBef>
                <a:spcPts val="0"/>
              </a:spcBef>
              <a:spcAft>
                <a:spcPts val="0"/>
              </a:spcAft>
              <a:buClr>
                <a:schemeClr val="accent5"/>
              </a:buClr>
              <a:buSzPts val="3000"/>
              <a:buFont typeface="Sulphur Point"/>
              <a:buNone/>
              <a:defRPr sz="3000" b="1" i="0" u="none" strike="noStrike" cap="none">
                <a:solidFill>
                  <a:schemeClr val="accent5"/>
                </a:solidFill>
                <a:latin typeface="Sulphur Point"/>
                <a:ea typeface="Sulphur Point"/>
                <a:cs typeface="Sulphur Point"/>
                <a:sym typeface="Sulphur Point"/>
              </a:defRPr>
            </a:lvl7pPr>
            <a:lvl8pPr marR="0" lvl="7" algn="ctr" rtl="0">
              <a:lnSpc>
                <a:spcPct val="100000"/>
              </a:lnSpc>
              <a:spcBef>
                <a:spcPts val="0"/>
              </a:spcBef>
              <a:spcAft>
                <a:spcPts val="0"/>
              </a:spcAft>
              <a:buClr>
                <a:schemeClr val="accent5"/>
              </a:buClr>
              <a:buSzPts val="3000"/>
              <a:buFont typeface="Sulphur Point"/>
              <a:buNone/>
              <a:defRPr sz="3000" b="1" i="0" u="none" strike="noStrike" cap="none">
                <a:solidFill>
                  <a:schemeClr val="accent5"/>
                </a:solidFill>
                <a:latin typeface="Sulphur Point"/>
                <a:ea typeface="Sulphur Point"/>
                <a:cs typeface="Sulphur Point"/>
                <a:sym typeface="Sulphur Point"/>
              </a:defRPr>
            </a:lvl8pPr>
            <a:lvl9pPr marR="0" lvl="8" algn="ctr" rtl="0">
              <a:lnSpc>
                <a:spcPct val="100000"/>
              </a:lnSpc>
              <a:spcBef>
                <a:spcPts val="0"/>
              </a:spcBef>
              <a:spcAft>
                <a:spcPts val="0"/>
              </a:spcAft>
              <a:buClr>
                <a:schemeClr val="accent5"/>
              </a:buClr>
              <a:buSzPts val="3000"/>
              <a:buFont typeface="Sulphur Point"/>
              <a:buNone/>
              <a:defRPr sz="3000" b="1" i="0" u="none" strike="noStrike" cap="none">
                <a:solidFill>
                  <a:schemeClr val="accent5"/>
                </a:solidFill>
                <a:latin typeface="Sulphur Point"/>
                <a:ea typeface="Sulphur Point"/>
                <a:cs typeface="Sulphur Point"/>
                <a:sym typeface="Sulphur Point"/>
              </a:defRPr>
            </a:lvl9pPr>
          </a:lstStyle>
          <a:p>
            <a:pPr lvl="0"/>
            <a:r>
              <a:rPr lang="en-ID" dirty="0" err="1"/>
              <a:t>Prinsip</a:t>
            </a:r>
            <a:r>
              <a:rPr lang="en-ID" dirty="0"/>
              <a:t> </a:t>
            </a:r>
            <a:r>
              <a:rPr lang="en-ID" dirty="0" err="1"/>
              <a:t>Terapan</a:t>
            </a:r>
            <a:r>
              <a:rPr lang="en-ID" dirty="0"/>
              <a:t> </a:t>
            </a:r>
            <a:r>
              <a:rPr lang="en-ID" dirty="0" err="1"/>
              <a:t>Pendekatan</a:t>
            </a:r>
            <a:r>
              <a:rPr lang="en-ID" dirty="0"/>
              <a:t> </a:t>
            </a:r>
            <a:r>
              <a:rPr lang="en-ID" dirty="0" err="1"/>
              <a:t>Pragmatis</a:t>
            </a:r>
            <a:endParaRPr lang="en-ID" dirty="0"/>
          </a:p>
        </p:txBody>
      </p:sp>
    </p:spTree>
    <p:extLst>
      <p:ext uri="{BB962C8B-B14F-4D97-AF65-F5344CB8AC3E}">
        <p14:creationId xmlns:p14="http://schemas.microsoft.com/office/powerpoint/2010/main" val="21435834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858"/>
        <p:cNvGrpSpPr/>
        <p:nvPr/>
      </p:nvGrpSpPr>
      <p:grpSpPr>
        <a:xfrm>
          <a:off x="0" y="0"/>
          <a:ext cx="0" cy="0"/>
          <a:chOff x="0" y="0"/>
          <a:chExt cx="0" cy="0"/>
        </a:xfrm>
      </p:grpSpPr>
      <p:grpSp>
        <p:nvGrpSpPr>
          <p:cNvPr id="872" name="Google Shape;872;p34"/>
          <p:cNvGrpSpPr/>
          <p:nvPr/>
        </p:nvGrpSpPr>
        <p:grpSpPr>
          <a:xfrm>
            <a:off x="4414665" y="3995848"/>
            <a:ext cx="1085942" cy="895046"/>
            <a:chOff x="4115913" y="2580373"/>
            <a:chExt cx="912173" cy="751824"/>
          </a:xfrm>
        </p:grpSpPr>
        <p:sp>
          <p:nvSpPr>
            <p:cNvPr id="873" name="Google Shape;873;p34"/>
            <p:cNvSpPr/>
            <p:nvPr/>
          </p:nvSpPr>
          <p:spPr>
            <a:xfrm>
              <a:off x="4199182" y="2737195"/>
              <a:ext cx="828903" cy="595002"/>
            </a:xfrm>
            <a:custGeom>
              <a:avLst/>
              <a:gdLst/>
              <a:ahLst/>
              <a:cxnLst/>
              <a:rect l="l" t="t" r="r" b="b"/>
              <a:pathLst>
                <a:path w="12453" h="8939" extrusionOk="0">
                  <a:moveTo>
                    <a:pt x="7898" y="2805"/>
                  </a:moveTo>
                  <a:cubicBezTo>
                    <a:pt x="8398" y="2581"/>
                    <a:pt x="8951" y="2686"/>
                    <a:pt x="9280" y="3015"/>
                  </a:cubicBezTo>
                  <a:cubicBezTo>
                    <a:pt x="9333" y="3515"/>
                    <a:pt x="9056" y="4002"/>
                    <a:pt x="8622" y="4226"/>
                  </a:cubicBezTo>
                  <a:cubicBezTo>
                    <a:pt x="8122" y="4450"/>
                    <a:pt x="7635" y="4331"/>
                    <a:pt x="7306" y="4002"/>
                  </a:cubicBezTo>
                  <a:cubicBezTo>
                    <a:pt x="7187" y="3515"/>
                    <a:pt x="7464" y="3015"/>
                    <a:pt x="7898" y="2805"/>
                  </a:cubicBezTo>
                  <a:close/>
                  <a:moveTo>
                    <a:pt x="3897" y="4713"/>
                  </a:moveTo>
                  <a:cubicBezTo>
                    <a:pt x="4344" y="4503"/>
                    <a:pt x="4884" y="4608"/>
                    <a:pt x="5213" y="4990"/>
                  </a:cubicBezTo>
                  <a:cubicBezTo>
                    <a:pt x="5265" y="5437"/>
                    <a:pt x="5002" y="5924"/>
                    <a:pt x="4555" y="6148"/>
                  </a:cubicBezTo>
                  <a:cubicBezTo>
                    <a:pt x="4120" y="6358"/>
                    <a:pt x="3567" y="6253"/>
                    <a:pt x="3238" y="5924"/>
                  </a:cubicBezTo>
                  <a:cubicBezTo>
                    <a:pt x="3186" y="5437"/>
                    <a:pt x="3410" y="4937"/>
                    <a:pt x="3897" y="4713"/>
                  </a:cubicBezTo>
                  <a:close/>
                  <a:moveTo>
                    <a:pt x="2580" y="3792"/>
                  </a:moveTo>
                  <a:cubicBezTo>
                    <a:pt x="0" y="5042"/>
                    <a:pt x="1869" y="8938"/>
                    <a:pt x="4449" y="7741"/>
                  </a:cubicBezTo>
                  <a:lnTo>
                    <a:pt x="6371" y="6806"/>
                  </a:lnTo>
                  <a:cubicBezTo>
                    <a:pt x="5989" y="6029"/>
                    <a:pt x="6042" y="5266"/>
                    <a:pt x="6529" y="5042"/>
                  </a:cubicBezTo>
                  <a:cubicBezTo>
                    <a:pt x="6977" y="4832"/>
                    <a:pt x="7635" y="5266"/>
                    <a:pt x="8016" y="6029"/>
                  </a:cubicBezTo>
                  <a:lnTo>
                    <a:pt x="9872" y="5161"/>
                  </a:lnTo>
                  <a:cubicBezTo>
                    <a:pt x="12452" y="3897"/>
                    <a:pt x="10596" y="1"/>
                    <a:pt x="8016" y="121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4" name="Google Shape;874;p34"/>
            <p:cNvSpPr/>
            <p:nvPr/>
          </p:nvSpPr>
          <p:spPr>
            <a:xfrm>
              <a:off x="4264880" y="2580373"/>
              <a:ext cx="354911" cy="368956"/>
            </a:xfrm>
            <a:custGeom>
              <a:avLst/>
              <a:gdLst/>
              <a:ahLst/>
              <a:cxnLst/>
              <a:rect l="l" t="t" r="r" b="b"/>
              <a:pathLst>
                <a:path w="5332" h="5543" extrusionOk="0">
                  <a:moveTo>
                    <a:pt x="5002" y="5542"/>
                  </a:moveTo>
                  <a:cubicBezTo>
                    <a:pt x="5331" y="4608"/>
                    <a:pt x="5055" y="3291"/>
                    <a:pt x="4884" y="3621"/>
                  </a:cubicBezTo>
                  <a:cubicBezTo>
                    <a:pt x="4726" y="3897"/>
                    <a:pt x="4608" y="2080"/>
                    <a:pt x="4397" y="2357"/>
                  </a:cubicBezTo>
                  <a:cubicBezTo>
                    <a:pt x="4173" y="2686"/>
                    <a:pt x="3620" y="1212"/>
                    <a:pt x="3462" y="1541"/>
                  </a:cubicBezTo>
                  <a:cubicBezTo>
                    <a:pt x="3357" y="1804"/>
                    <a:pt x="2528" y="383"/>
                    <a:pt x="2423" y="764"/>
                  </a:cubicBezTo>
                  <a:cubicBezTo>
                    <a:pt x="2304" y="1146"/>
                    <a:pt x="1317" y="1"/>
                    <a:pt x="1317" y="277"/>
                  </a:cubicBezTo>
                  <a:cubicBezTo>
                    <a:pt x="1317" y="554"/>
                    <a:pt x="395" y="106"/>
                    <a:pt x="224" y="330"/>
                  </a:cubicBezTo>
                  <a:cubicBezTo>
                    <a:pt x="1" y="606"/>
                    <a:pt x="725" y="1370"/>
                    <a:pt x="395" y="1422"/>
                  </a:cubicBezTo>
                  <a:cubicBezTo>
                    <a:pt x="66" y="1475"/>
                    <a:pt x="1922" y="2199"/>
                    <a:pt x="1435" y="2252"/>
                  </a:cubicBezTo>
                  <a:cubicBezTo>
                    <a:pt x="882" y="2252"/>
                    <a:pt x="2475" y="3015"/>
                    <a:pt x="1975" y="3015"/>
                  </a:cubicBezTo>
                  <a:cubicBezTo>
                    <a:pt x="1541" y="3015"/>
                    <a:pt x="3410" y="4002"/>
                    <a:pt x="2910" y="4002"/>
                  </a:cubicBezTo>
                  <a:cubicBezTo>
                    <a:pt x="2423" y="4002"/>
                    <a:pt x="3410" y="5490"/>
                    <a:pt x="5002" y="5542"/>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5" name="Google Shape;875;p34"/>
            <p:cNvSpPr/>
            <p:nvPr/>
          </p:nvSpPr>
          <p:spPr>
            <a:xfrm>
              <a:off x="4115913" y="2737195"/>
              <a:ext cx="445170" cy="277832"/>
            </a:xfrm>
            <a:custGeom>
              <a:avLst/>
              <a:gdLst/>
              <a:ahLst/>
              <a:cxnLst/>
              <a:rect l="l" t="t" r="r" b="b"/>
              <a:pathLst>
                <a:path w="6688" h="4174" extrusionOk="0">
                  <a:moveTo>
                    <a:pt x="6688" y="3515"/>
                  </a:moveTo>
                  <a:cubicBezTo>
                    <a:pt x="6582" y="2528"/>
                    <a:pt x="5753" y="1488"/>
                    <a:pt x="5753" y="1817"/>
                  </a:cubicBezTo>
                  <a:cubicBezTo>
                    <a:pt x="5700" y="2146"/>
                    <a:pt x="4766" y="606"/>
                    <a:pt x="4713" y="935"/>
                  </a:cubicBezTo>
                  <a:cubicBezTo>
                    <a:pt x="4661" y="1317"/>
                    <a:pt x="3502" y="277"/>
                    <a:pt x="3502" y="606"/>
                  </a:cubicBezTo>
                  <a:cubicBezTo>
                    <a:pt x="3555" y="935"/>
                    <a:pt x="2186" y="1"/>
                    <a:pt x="2239" y="383"/>
                  </a:cubicBezTo>
                  <a:cubicBezTo>
                    <a:pt x="2304" y="830"/>
                    <a:pt x="922" y="225"/>
                    <a:pt x="1041" y="501"/>
                  </a:cubicBezTo>
                  <a:cubicBezTo>
                    <a:pt x="1199" y="764"/>
                    <a:pt x="159" y="764"/>
                    <a:pt x="54" y="1041"/>
                  </a:cubicBezTo>
                  <a:cubicBezTo>
                    <a:pt x="1" y="1370"/>
                    <a:pt x="988" y="1699"/>
                    <a:pt x="712" y="1923"/>
                  </a:cubicBezTo>
                  <a:cubicBezTo>
                    <a:pt x="435" y="2146"/>
                    <a:pt x="2462" y="1923"/>
                    <a:pt x="2028" y="2199"/>
                  </a:cubicBezTo>
                  <a:cubicBezTo>
                    <a:pt x="1528" y="2410"/>
                    <a:pt x="3292" y="2357"/>
                    <a:pt x="2897" y="2581"/>
                  </a:cubicBezTo>
                  <a:cubicBezTo>
                    <a:pt x="2462" y="2805"/>
                    <a:pt x="4542" y="2857"/>
                    <a:pt x="4160" y="3134"/>
                  </a:cubicBezTo>
                  <a:cubicBezTo>
                    <a:pt x="3726" y="3344"/>
                    <a:pt x="5266" y="4173"/>
                    <a:pt x="6688" y="3515"/>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76" name="Google Shape;876;p34"/>
            <p:cNvGrpSpPr/>
            <p:nvPr/>
          </p:nvGrpSpPr>
          <p:grpSpPr>
            <a:xfrm>
              <a:off x="4181676" y="2631227"/>
              <a:ext cx="445104" cy="405699"/>
              <a:chOff x="4181676" y="2631227"/>
              <a:chExt cx="445104" cy="405699"/>
            </a:xfrm>
          </p:grpSpPr>
          <p:sp>
            <p:nvSpPr>
              <p:cNvPr id="877" name="Google Shape;877;p34"/>
              <p:cNvSpPr/>
              <p:nvPr/>
            </p:nvSpPr>
            <p:spPr>
              <a:xfrm>
                <a:off x="4330577" y="2631227"/>
                <a:ext cx="296203" cy="405698"/>
              </a:xfrm>
              <a:custGeom>
                <a:avLst/>
                <a:gdLst/>
                <a:ahLst/>
                <a:cxnLst/>
                <a:rect l="l" t="t" r="r" b="b"/>
                <a:pathLst>
                  <a:path w="4450" h="6095" extrusionOk="0">
                    <a:moveTo>
                      <a:pt x="1" y="0"/>
                    </a:moveTo>
                    <a:lnTo>
                      <a:pt x="1" y="119"/>
                    </a:lnTo>
                    <a:cubicBezTo>
                      <a:pt x="2804" y="1435"/>
                      <a:pt x="4068" y="4831"/>
                      <a:pt x="4344" y="6042"/>
                    </a:cubicBezTo>
                    <a:cubicBezTo>
                      <a:pt x="4344" y="6042"/>
                      <a:pt x="4344" y="6095"/>
                      <a:pt x="4397" y="6095"/>
                    </a:cubicBezTo>
                    <a:cubicBezTo>
                      <a:pt x="4397" y="6042"/>
                      <a:pt x="4450" y="6042"/>
                      <a:pt x="4450" y="5976"/>
                    </a:cubicBezTo>
                    <a:cubicBezTo>
                      <a:pt x="4173" y="4778"/>
                      <a:pt x="2910" y="1369"/>
                      <a:pt x="6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8" name="Google Shape;878;p34"/>
              <p:cNvSpPr/>
              <p:nvPr/>
            </p:nvSpPr>
            <p:spPr>
              <a:xfrm>
                <a:off x="4181676" y="2806354"/>
                <a:ext cx="445103" cy="230572"/>
              </a:xfrm>
              <a:custGeom>
                <a:avLst/>
                <a:gdLst/>
                <a:ahLst/>
                <a:cxnLst/>
                <a:rect l="l" t="t" r="r" b="b"/>
                <a:pathLst>
                  <a:path w="6687" h="3464" extrusionOk="0">
                    <a:moveTo>
                      <a:pt x="151" y="1"/>
                    </a:moveTo>
                    <a:cubicBezTo>
                      <a:pt x="118" y="1"/>
                      <a:pt x="86" y="1"/>
                      <a:pt x="53" y="2"/>
                    </a:cubicBezTo>
                    <a:cubicBezTo>
                      <a:pt x="0" y="2"/>
                      <a:pt x="0" y="2"/>
                      <a:pt x="0" y="54"/>
                    </a:cubicBezTo>
                    <a:cubicBezTo>
                      <a:pt x="0" y="54"/>
                      <a:pt x="0" y="120"/>
                      <a:pt x="53" y="120"/>
                    </a:cubicBezTo>
                    <a:lnTo>
                      <a:pt x="158" y="120"/>
                    </a:lnTo>
                    <a:cubicBezTo>
                      <a:pt x="3172" y="120"/>
                      <a:pt x="5805" y="2476"/>
                      <a:pt x="6581" y="3411"/>
                    </a:cubicBezTo>
                    <a:lnTo>
                      <a:pt x="6634" y="3464"/>
                    </a:lnTo>
                    <a:lnTo>
                      <a:pt x="6634" y="3411"/>
                    </a:lnTo>
                    <a:cubicBezTo>
                      <a:pt x="6687" y="3411"/>
                      <a:pt x="6687" y="3345"/>
                      <a:pt x="6634" y="3345"/>
                    </a:cubicBezTo>
                    <a:cubicBezTo>
                      <a:pt x="5866" y="2433"/>
                      <a:pt x="3229" y="1"/>
                      <a:pt x="15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3" name="Subtitle 2">
            <a:extLst>
              <a:ext uri="{FF2B5EF4-FFF2-40B4-BE49-F238E27FC236}">
                <a16:creationId xmlns:a16="http://schemas.microsoft.com/office/drawing/2014/main" id="{E1FF3080-0E3A-42C3-BCB8-75B5A31D7D2B}"/>
              </a:ext>
            </a:extLst>
          </p:cNvPr>
          <p:cNvSpPr>
            <a:spLocks noGrp="1"/>
          </p:cNvSpPr>
          <p:nvPr>
            <p:ph type="subTitle" idx="2"/>
          </p:nvPr>
        </p:nvSpPr>
        <p:spPr>
          <a:xfrm>
            <a:off x="640956" y="3331478"/>
            <a:ext cx="7703999" cy="1449824"/>
          </a:xfrm>
        </p:spPr>
        <p:txBody>
          <a:bodyPr/>
          <a:lstStyle/>
          <a:p>
            <a:pPr marL="361950" indent="-222250"/>
            <a:r>
              <a:rPr lang="en-ID" dirty="0"/>
              <a:t>  </a:t>
            </a:r>
            <a:r>
              <a:rPr lang="en-ID" dirty="0" err="1"/>
              <a:t>Hasanuddin</a:t>
            </a:r>
            <a:r>
              <a:rPr lang="en-ID" dirty="0"/>
              <a:t> (2015) </a:t>
            </a:r>
            <a:r>
              <a:rPr lang="en-ID" dirty="0" err="1"/>
              <a:t>menjelaskan</a:t>
            </a:r>
            <a:r>
              <a:rPr lang="en-ID" dirty="0"/>
              <a:t> </a:t>
            </a:r>
            <a:r>
              <a:rPr lang="en-ID" dirty="0" err="1"/>
              <a:t>terapan</a:t>
            </a:r>
            <a:r>
              <a:rPr lang="en-ID" dirty="0"/>
              <a:t> </a:t>
            </a:r>
            <a:r>
              <a:rPr lang="en-ID" dirty="0" err="1"/>
              <a:t>dari</a:t>
            </a:r>
            <a:r>
              <a:rPr lang="en-ID" dirty="0"/>
              <a:t> </a:t>
            </a:r>
            <a:r>
              <a:rPr lang="en-ID" dirty="0" err="1"/>
              <a:t>keseluruhan</a:t>
            </a:r>
            <a:r>
              <a:rPr lang="en-ID" dirty="0"/>
              <a:t> </a:t>
            </a:r>
            <a:r>
              <a:rPr lang="en-ID" dirty="0" err="1"/>
              <a:t>pengaruh</a:t>
            </a:r>
            <a:r>
              <a:rPr lang="en-ID" dirty="0"/>
              <a:t> drama </a:t>
            </a:r>
            <a:r>
              <a:rPr lang="en-ID" dirty="0" err="1"/>
              <a:t>terhadap</a:t>
            </a:r>
            <a:r>
              <a:rPr lang="en-ID" dirty="0"/>
              <a:t> </a:t>
            </a:r>
            <a:r>
              <a:rPr lang="en-ID" dirty="0" err="1"/>
              <a:t>pembaca</a:t>
            </a:r>
            <a:r>
              <a:rPr lang="en-ID" dirty="0"/>
              <a:t> </a:t>
            </a:r>
            <a:r>
              <a:rPr lang="en-ID" dirty="0" err="1"/>
              <a:t>adalah</a:t>
            </a:r>
            <a:r>
              <a:rPr lang="en-ID" dirty="0"/>
              <a:t> </a:t>
            </a:r>
            <a:r>
              <a:rPr lang="en-ID" dirty="0" err="1"/>
              <a:t>sebagai</a:t>
            </a:r>
            <a:r>
              <a:rPr lang="en-ID" dirty="0"/>
              <a:t> </a:t>
            </a:r>
            <a:r>
              <a:rPr lang="en-ID" dirty="0" err="1"/>
              <a:t>berikut</a:t>
            </a:r>
            <a:r>
              <a:rPr lang="en-ID" dirty="0"/>
              <a:t>:</a:t>
            </a:r>
          </a:p>
          <a:p>
            <a:pPr lvl="0"/>
            <a:r>
              <a:rPr lang="en-ID" dirty="0"/>
              <a:t>3. </a:t>
            </a:r>
            <a:r>
              <a:rPr lang="en-ID" dirty="0" err="1"/>
              <a:t>Kepada</a:t>
            </a:r>
            <a:r>
              <a:rPr lang="en-ID" dirty="0"/>
              <a:t> </a:t>
            </a:r>
            <a:r>
              <a:rPr lang="en-ID" dirty="0" err="1"/>
              <a:t>pembaca</a:t>
            </a:r>
            <a:r>
              <a:rPr lang="en-ID" dirty="0"/>
              <a:t> </a:t>
            </a:r>
            <a:r>
              <a:rPr lang="en-ID" dirty="0" err="1"/>
              <a:t>kembali</a:t>
            </a:r>
            <a:r>
              <a:rPr lang="en-ID" dirty="0"/>
              <a:t> </a:t>
            </a:r>
            <a:r>
              <a:rPr lang="en-ID" dirty="0" err="1"/>
              <a:t>disuguhkan</a:t>
            </a:r>
            <a:r>
              <a:rPr lang="en-ID" dirty="0"/>
              <a:t> </a:t>
            </a:r>
            <a:r>
              <a:rPr lang="en-ID" dirty="0" err="1"/>
              <a:t>kuensioner</a:t>
            </a:r>
            <a:r>
              <a:rPr lang="en-ID" dirty="0"/>
              <a:t> yang </a:t>
            </a:r>
            <a:r>
              <a:rPr lang="en-ID" dirty="0" err="1"/>
              <a:t>kedua</a:t>
            </a:r>
            <a:r>
              <a:rPr lang="en-ID" dirty="0"/>
              <a:t>, </a:t>
            </a:r>
            <a:r>
              <a:rPr lang="en-ID" dirty="0" err="1"/>
              <a:t>yaitu</a:t>
            </a:r>
            <a:r>
              <a:rPr lang="en-ID" dirty="0"/>
              <a:t> </a:t>
            </a:r>
            <a:r>
              <a:rPr lang="en-ID" dirty="0" err="1"/>
              <a:t>kuensioner</a:t>
            </a:r>
            <a:r>
              <a:rPr lang="en-ID" dirty="0"/>
              <a:t> yang </a:t>
            </a:r>
            <a:r>
              <a:rPr lang="en-ID" dirty="0" err="1"/>
              <a:t>langsung</a:t>
            </a:r>
            <a:r>
              <a:rPr lang="en-ID" dirty="0"/>
              <a:t> </a:t>
            </a:r>
            <a:r>
              <a:rPr lang="en-ID" dirty="0" err="1"/>
              <a:t>menelurusi</a:t>
            </a:r>
            <a:r>
              <a:rPr lang="en-ID" dirty="0"/>
              <a:t> </a:t>
            </a:r>
            <a:r>
              <a:rPr lang="en-ID" dirty="0" err="1"/>
              <a:t>ucapan,perilaku</a:t>
            </a:r>
            <a:r>
              <a:rPr lang="en-ID" dirty="0"/>
              <a:t>, dan </a:t>
            </a:r>
            <a:r>
              <a:rPr lang="en-ID" dirty="0" err="1"/>
              <a:t>keadaan</a:t>
            </a:r>
            <a:r>
              <a:rPr lang="en-ID" dirty="0"/>
              <a:t> </a:t>
            </a:r>
            <a:r>
              <a:rPr lang="en-ID" dirty="0" err="1"/>
              <a:t>tokoh-tokoh</a:t>
            </a:r>
            <a:r>
              <a:rPr lang="en-ID" dirty="0"/>
              <a:t> drama.</a:t>
            </a:r>
          </a:p>
          <a:p>
            <a:pPr lvl="0"/>
            <a:r>
              <a:rPr lang="en-ID" dirty="0"/>
              <a:t>4. Antara </a:t>
            </a:r>
            <a:r>
              <a:rPr lang="en-ID" dirty="0" err="1"/>
              <a:t>kuensioner</a:t>
            </a:r>
            <a:r>
              <a:rPr lang="en-ID" dirty="0"/>
              <a:t> </a:t>
            </a:r>
            <a:r>
              <a:rPr lang="en-ID" dirty="0" err="1"/>
              <a:t>pertama</a:t>
            </a:r>
            <a:r>
              <a:rPr lang="en-ID" dirty="0"/>
              <a:t> (</a:t>
            </a:r>
            <a:r>
              <a:rPr lang="en-ID" dirty="0" err="1"/>
              <a:t>penjaringan</a:t>
            </a:r>
            <a:r>
              <a:rPr lang="en-ID" dirty="0"/>
              <a:t> </a:t>
            </a:r>
            <a:r>
              <a:rPr lang="en-ID" dirty="0" err="1"/>
              <a:t>kondisi</a:t>
            </a:r>
            <a:r>
              <a:rPr lang="en-ID" dirty="0"/>
              <a:t> </a:t>
            </a:r>
            <a:r>
              <a:rPr lang="en-ID" dirty="0" err="1"/>
              <a:t>objektif</a:t>
            </a:r>
            <a:r>
              <a:rPr lang="en-ID" dirty="0"/>
              <a:t> </a:t>
            </a:r>
            <a:r>
              <a:rPr lang="en-ID" dirty="0" err="1"/>
              <a:t>pembaca</a:t>
            </a:r>
            <a:r>
              <a:rPr lang="en-ID" dirty="0"/>
              <a:t>) </a:t>
            </a:r>
            <a:r>
              <a:rPr lang="en-ID" dirty="0" err="1"/>
              <a:t>dengan</a:t>
            </a:r>
            <a:r>
              <a:rPr lang="en-ID" dirty="0"/>
              <a:t> </a:t>
            </a:r>
            <a:r>
              <a:rPr lang="en-ID" dirty="0" err="1"/>
              <a:t>kedua</a:t>
            </a:r>
            <a:r>
              <a:rPr lang="en-ID" dirty="0"/>
              <a:t> (</a:t>
            </a:r>
            <a:r>
              <a:rPr lang="en-ID" dirty="0" err="1"/>
              <a:t>penjaringan</a:t>
            </a:r>
            <a:r>
              <a:rPr lang="en-ID" dirty="0"/>
              <a:t> </a:t>
            </a:r>
            <a:r>
              <a:rPr lang="en-ID" dirty="0" err="1"/>
              <a:t>kondisi</a:t>
            </a:r>
            <a:r>
              <a:rPr lang="en-ID" dirty="0"/>
              <a:t> </a:t>
            </a:r>
            <a:r>
              <a:rPr lang="en-ID" dirty="0" err="1"/>
              <a:t>seubjektif</a:t>
            </a:r>
            <a:r>
              <a:rPr lang="en-ID" dirty="0"/>
              <a:t> </a:t>
            </a:r>
            <a:r>
              <a:rPr lang="en-ID" dirty="0" err="1"/>
              <a:t>pembaca</a:t>
            </a:r>
            <a:r>
              <a:rPr lang="en-ID" dirty="0"/>
              <a:t> </a:t>
            </a:r>
            <a:r>
              <a:rPr lang="en-ID" dirty="0" err="1"/>
              <a:t>setelah</a:t>
            </a:r>
            <a:r>
              <a:rPr lang="en-ID" dirty="0"/>
              <a:t> </a:t>
            </a:r>
            <a:r>
              <a:rPr lang="en-ID" dirty="0" err="1"/>
              <a:t>membaca</a:t>
            </a:r>
            <a:r>
              <a:rPr lang="en-ID" dirty="0"/>
              <a:t> </a:t>
            </a:r>
            <a:r>
              <a:rPr lang="en-ID" dirty="0" err="1"/>
              <a:t>teks</a:t>
            </a:r>
            <a:r>
              <a:rPr lang="en-ID" dirty="0"/>
              <a:t> drama) </a:t>
            </a:r>
            <a:r>
              <a:rPr lang="en-ID" dirty="0" err="1"/>
              <a:t>haruslah</a:t>
            </a:r>
            <a:r>
              <a:rPr lang="en-ID" dirty="0"/>
              <a:t> </a:t>
            </a:r>
            <a:r>
              <a:rPr lang="en-ID" dirty="0" err="1"/>
              <a:t>memiliki</a:t>
            </a:r>
            <a:r>
              <a:rPr lang="en-ID" dirty="0"/>
              <a:t> </a:t>
            </a:r>
            <a:r>
              <a:rPr lang="en-ID" dirty="0" err="1"/>
              <a:t>korelasi</a:t>
            </a:r>
            <a:r>
              <a:rPr lang="en-ID" dirty="0"/>
              <a:t>.</a:t>
            </a:r>
          </a:p>
        </p:txBody>
      </p:sp>
      <p:sp>
        <p:nvSpPr>
          <p:cNvPr id="13" name="Google Shape;859;p34">
            <a:extLst>
              <a:ext uri="{FF2B5EF4-FFF2-40B4-BE49-F238E27FC236}">
                <a16:creationId xmlns:a16="http://schemas.microsoft.com/office/drawing/2014/main" id="{E4D34818-0BC8-4479-AD13-F2CC58620652}"/>
              </a:ext>
            </a:extLst>
          </p:cNvPr>
          <p:cNvSpPr txBox="1">
            <a:spLocks/>
          </p:cNvSpPr>
          <p:nvPr/>
        </p:nvSpPr>
        <p:spPr>
          <a:xfrm>
            <a:off x="720000" y="128000"/>
            <a:ext cx="7704000" cy="651300"/>
          </a:xfrm>
          <a:prstGeom prst="rect">
            <a:avLst/>
          </a:prstGeom>
          <a:solidFill>
            <a:schemeClr val="lt2"/>
          </a:solid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accent5"/>
              </a:buClr>
              <a:buSzPts val="3000"/>
              <a:buFont typeface="Sulphur Point"/>
              <a:buNone/>
              <a:defRPr sz="3000" b="1" i="0" u="none" strike="noStrike" cap="none">
                <a:solidFill>
                  <a:schemeClr val="accent5"/>
                </a:solidFill>
                <a:latin typeface="Sulphur Point"/>
                <a:ea typeface="Sulphur Point"/>
                <a:cs typeface="Sulphur Point"/>
                <a:sym typeface="Sulphur Point"/>
              </a:defRPr>
            </a:lvl1pPr>
            <a:lvl2pPr marR="0" lvl="1" algn="ctr" rtl="0">
              <a:lnSpc>
                <a:spcPct val="100000"/>
              </a:lnSpc>
              <a:spcBef>
                <a:spcPts val="0"/>
              </a:spcBef>
              <a:spcAft>
                <a:spcPts val="0"/>
              </a:spcAft>
              <a:buClr>
                <a:schemeClr val="accent5"/>
              </a:buClr>
              <a:buSzPts val="3000"/>
              <a:buFont typeface="Sulphur Point"/>
              <a:buNone/>
              <a:defRPr sz="3000" b="1" i="0" u="none" strike="noStrike" cap="none">
                <a:solidFill>
                  <a:schemeClr val="accent5"/>
                </a:solidFill>
                <a:latin typeface="Sulphur Point"/>
                <a:ea typeface="Sulphur Point"/>
                <a:cs typeface="Sulphur Point"/>
                <a:sym typeface="Sulphur Point"/>
              </a:defRPr>
            </a:lvl2pPr>
            <a:lvl3pPr marR="0" lvl="2" algn="ctr" rtl="0">
              <a:lnSpc>
                <a:spcPct val="100000"/>
              </a:lnSpc>
              <a:spcBef>
                <a:spcPts val="0"/>
              </a:spcBef>
              <a:spcAft>
                <a:spcPts val="0"/>
              </a:spcAft>
              <a:buClr>
                <a:schemeClr val="accent5"/>
              </a:buClr>
              <a:buSzPts val="3000"/>
              <a:buFont typeface="Sulphur Point"/>
              <a:buNone/>
              <a:defRPr sz="3000" b="1" i="0" u="none" strike="noStrike" cap="none">
                <a:solidFill>
                  <a:schemeClr val="accent5"/>
                </a:solidFill>
                <a:latin typeface="Sulphur Point"/>
                <a:ea typeface="Sulphur Point"/>
                <a:cs typeface="Sulphur Point"/>
                <a:sym typeface="Sulphur Point"/>
              </a:defRPr>
            </a:lvl3pPr>
            <a:lvl4pPr marR="0" lvl="3" algn="ctr" rtl="0">
              <a:lnSpc>
                <a:spcPct val="100000"/>
              </a:lnSpc>
              <a:spcBef>
                <a:spcPts val="0"/>
              </a:spcBef>
              <a:spcAft>
                <a:spcPts val="0"/>
              </a:spcAft>
              <a:buClr>
                <a:schemeClr val="accent5"/>
              </a:buClr>
              <a:buSzPts val="3000"/>
              <a:buFont typeface="Sulphur Point"/>
              <a:buNone/>
              <a:defRPr sz="3000" b="1" i="0" u="none" strike="noStrike" cap="none">
                <a:solidFill>
                  <a:schemeClr val="accent5"/>
                </a:solidFill>
                <a:latin typeface="Sulphur Point"/>
                <a:ea typeface="Sulphur Point"/>
                <a:cs typeface="Sulphur Point"/>
                <a:sym typeface="Sulphur Point"/>
              </a:defRPr>
            </a:lvl4pPr>
            <a:lvl5pPr marR="0" lvl="4" algn="ctr" rtl="0">
              <a:lnSpc>
                <a:spcPct val="100000"/>
              </a:lnSpc>
              <a:spcBef>
                <a:spcPts val="0"/>
              </a:spcBef>
              <a:spcAft>
                <a:spcPts val="0"/>
              </a:spcAft>
              <a:buClr>
                <a:schemeClr val="accent5"/>
              </a:buClr>
              <a:buSzPts val="3000"/>
              <a:buFont typeface="Sulphur Point"/>
              <a:buNone/>
              <a:defRPr sz="3000" b="1" i="0" u="none" strike="noStrike" cap="none">
                <a:solidFill>
                  <a:schemeClr val="accent5"/>
                </a:solidFill>
                <a:latin typeface="Sulphur Point"/>
                <a:ea typeface="Sulphur Point"/>
                <a:cs typeface="Sulphur Point"/>
                <a:sym typeface="Sulphur Point"/>
              </a:defRPr>
            </a:lvl5pPr>
            <a:lvl6pPr marR="0" lvl="5" algn="ctr" rtl="0">
              <a:lnSpc>
                <a:spcPct val="100000"/>
              </a:lnSpc>
              <a:spcBef>
                <a:spcPts val="0"/>
              </a:spcBef>
              <a:spcAft>
                <a:spcPts val="0"/>
              </a:spcAft>
              <a:buClr>
                <a:schemeClr val="accent5"/>
              </a:buClr>
              <a:buSzPts val="3000"/>
              <a:buFont typeface="Sulphur Point"/>
              <a:buNone/>
              <a:defRPr sz="3000" b="1" i="0" u="none" strike="noStrike" cap="none">
                <a:solidFill>
                  <a:schemeClr val="accent5"/>
                </a:solidFill>
                <a:latin typeface="Sulphur Point"/>
                <a:ea typeface="Sulphur Point"/>
                <a:cs typeface="Sulphur Point"/>
                <a:sym typeface="Sulphur Point"/>
              </a:defRPr>
            </a:lvl6pPr>
            <a:lvl7pPr marR="0" lvl="6" algn="ctr" rtl="0">
              <a:lnSpc>
                <a:spcPct val="100000"/>
              </a:lnSpc>
              <a:spcBef>
                <a:spcPts val="0"/>
              </a:spcBef>
              <a:spcAft>
                <a:spcPts val="0"/>
              </a:spcAft>
              <a:buClr>
                <a:schemeClr val="accent5"/>
              </a:buClr>
              <a:buSzPts val="3000"/>
              <a:buFont typeface="Sulphur Point"/>
              <a:buNone/>
              <a:defRPr sz="3000" b="1" i="0" u="none" strike="noStrike" cap="none">
                <a:solidFill>
                  <a:schemeClr val="accent5"/>
                </a:solidFill>
                <a:latin typeface="Sulphur Point"/>
                <a:ea typeface="Sulphur Point"/>
                <a:cs typeface="Sulphur Point"/>
                <a:sym typeface="Sulphur Point"/>
              </a:defRPr>
            </a:lvl7pPr>
            <a:lvl8pPr marR="0" lvl="7" algn="ctr" rtl="0">
              <a:lnSpc>
                <a:spcPct val="100000"/>
              </a:lnSpc>
              <a:spcBef>
                <a:spcPts val="0"/>
              </a:spcBef>
              <a:spcAft>
                <a:spcPts val="0"/>
              </a:spcAft>
              <a:buClr>
                <a:schemeClr val="accent5"/>
              </a:buClr>
              <a:buSzPts val="3000"/>
              <a:buFont typeface="Sulphur Point"/>
              <a:buNone/>
              <a:defRPr sz="3000" b="1" i="0" u="none" strike="noStrike" cap="none">
                <a:solidFill>
                  <a:schemeClr val="accent5"/>
                </a:solidFill>
                <a:latin typeface="Sulphur Point"/>
                <a:ea typeface="Sulphur Point"/>
                <a:cs typeface="Sulphur Point"/>
                <a:sym typeface="Sulphur Point"/>
              </a:defRPr>
            </a:lvl8pPr>
            <a:lvl9pPr marR="0" lvl="8" algn="ctr" rtl="0">
              <a:lnSpc>
                <a:spcPct val="100000"/>
              </a:lnSpc>
              <a:spcBef>
                <a:spcPts val="0"/>
              </a:spcBef>
              <a:spcAft>
                <a:spcPts val="0"/>
              </a:spcAft>
              <a:buClr>
                <a:schemeClr val="accent5"/>
              </a:buClr>
              <a:buSzPts val="3000"/>
              <a:buFont typeface="Sulphur Point"/>
              <a:buNone/>
              <a:defRPr sz="3000" b="1" i="0" u="none" strike="noStrike" cap="none">
                <a:solidFill>
                  <a:schemeClr val="accent5"/>
                </a:solidFill>
                <a:latin typeface="Sulphur Point"/>
                <a:ea typeface="Sulphur Point"/>
                <a:cs typeface="Sulphur Point"/>
                <a:sym typeface="Sulphur Point"/>
              </a:defRPr>
            </a:lvl9pPr>
          </a:lstStyle>
          <a:p>
            <a:pPr lvl="0"/>
            <a:r>
              <a:rPr lang="en-ID" dirty="0" err="1"/>
              <a:t>Prinsip</a:t>
            </a:r>
            <a:r>
              <a:rPr lang="en-ID" dirty="0"/>
              <a:t> </a:t>
            </a:r>
            <a:r>
              <a:rPr lang="en-ID" dirty="0" err="1"/>
              <a:t>Terapan</a:t>
            </a:r>
            <a:r>
              <a:rPr lang="en-ID" dirty="0"/>
              <a:t> </a:t>
            </a:r>
            <a:r>
              <a:rPr lang="en-ID" dirty="0" err="1"/>
              <a:t>Pendekatan</a:t>
            </a:r>
            <a:r>
              <a:rPr lang="en-ID" dirty="0"/>
              <a:t> </a:t>
            </a:r>
            <a:r>
              <a:rPr lang="en-ID" dirty="0" err="1"/>
              <a:t>Pragmatis</a:t>
            </a:r>
            <a:endParaRPr lang="en-ID" dirty="0"/>
          </a:p>
        </p:txBody>
      </p:sp>
    </p:spTree>
    <p:extLst>
      <p:ext uri="{BB962C8B-B14F-4D97-AF65-F5344CB8AC3E}">
        <p14:creationId xmlns:p14="http://schemas.microsoft.com/office/powerpoint/2010/main" val="1009618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858"/>
        <p:cNvGrpSpPr/>
        <p:nvPr/>
      </p:nvGrpSpPr>
      <p:grpSpPr>
        <a:xfrm>
          <a:off x="0" y="0"/>
          <a:ext cx="0" cy="0"/>
          <a:chOff x="0" y="0"/>
          <a:chExt cx="0" cy="0"/>
        </a:xfrm>
      </p:grpSpPr>
      <p:grpSp>
        <p:nvGrpSpPr>
          <p:cNvPr id="872" name="Google Shape;872;p34"/>
          <p:cNvGrpSpPr/>
          <p:nvPr/>
        </p:nvGrpSpPr>
        <p:grpSpPr>
          <a:xfrm>
            <a:off x="4414665" y="3995848"/>
            <a:ext cx="1085942" cy="895046"/>
            <a:chOff x="4115913" y="2580373"/>
            <a:chExt cx="912173" cy="751824"/>
          </a:xfrm>
        </p:grpSpPr>
        <p:sp>
          <p:nvSpPr>
            <p:cNvPr id="873" name="Google Shape;873;p34"/>
            <p:cNvSpPr/>
            <p:nvPr/>
          </p:nvSpPr>
          <p:spPr>
            <a:xfrm>
              <a:off x="4199182" y="2737195"/>
              <a:ext cx="828903" cy="595002"/>
            </a:xfrm>
            <a:custGeom>
              <a:avLst/>
              <a:gdLst/>
              <a:ahLst/>
              <a:cxnLst/>
              <a:rect l="l" t="t" r="r" b="b"/>
              <a:pathLst>
                <a:path w="12453" h="8939" extrusionOk="0">
                  <a:moveTo>
                    <a:pt x="7898" y="2805"/>
                  </a:moveTo>
                  <a:cubicBezTo>
                    <a:pt x="8398" y="2581"/>
                    <a:pt x="8951" y="2686"/>
                    <a:pt x="9280" y="3015"/>
                  </a:cubicBezTo>
                  <a:cubicBezTo>
                    <a:pt x="9333" y="3515"/>
                    <a:pt x="9056" y="4002"/>
                    <a:pt x="8622" y="4226"/>
                  </a:cubicBezTo>
                  <a:cubicBezTo>
                    <a:pt x="8122" y="4450"/>
                    <a:pt x="7635" y="4331"/>
                    <a:pt x="7306" y="4002"/>
                  </a:cubicBezTo>
                  <a:cubicBezTo>
                    <a:pt x="7187" y="3515"/>
                    <a:pt x="7464" y="3015"/>
                    <a:pt x="7898" y="2805"/>
                  </a:cubicBezTo>
                  <a:close/>
                  <a:moveTo>
                    <a:pt x="3897" y="4713"/>
                  </a:moveTo>
                  <a:cubicBezTo>
                    <a:pt x="4344" y="4503"/>
                    <a:pt x="4884" y="4608"/>
                    <a:pt x="5213" y="4990"/>
                  </a:cubicBezTo>
                  <a:cubicBezTo>
                    <a:pt x="5265" y="5437"/>
                    <a:pt x="5002" y="5924"/>
                    <a:pt x="4555" y="6148"/>
                  </a:cubicBezTo>
                  <a:cubicBezTo>
                    <a:pt x="4120" y="6358"/>
                    <a:pt x="3567" y="6253"/>
                    <a:pt x="3238" y="5924"/>
                  </a:cubicBezTo>
                  <a:cubicBezTo>
                    <a:pt x="3186" y="5437"/>
                    <a:pt x="3410" y="4937"/>
                    <a:pt x="3897" y="4713"/>
                  </a:cubicBezTo>
                  <a:close/>
                  <a:moveTo>
                    <a:pt x="2580" y="3792"/>
                  </a:moveTo>
                  <a:cubicBezTo>
                    <a:pt x="0" y="5042"/>
                    <a:pt x="1869" y="8938"/>
                    <a:pt x="4449" y="7741"/>
                  </a:cubicBezTo>
                  <a:lnTo>
                    <a:pt x="6371" y="6806"/>
                  </a:lnTo>
                  <a:cubicBezTo>
                    <a:pt x="5989" y="6029"/>
                    <a:pt x="6042" y="5266"/>
                    <a:pt x="6529" y="5042"/>
                  </a:cubicBezTo>
                  <a:cubicBezTo>
                    <a:pt x="6977" y="4832"/>
                    <a:pt x="7635" y="5266"/>
                    <a:pt x="8016" y="6029"/>
                  </a:cubicBezTo>
                  <a:lnTo>
                    <a:pt x="9872" y="5161"/>
                  </a:lnTo>
                  <a:cubicBezTo>
                    <a:pt x="12452" y="3897"/>
                    <a:pt x="10596" y="1"/>
                    <a:pt x="8016" y="121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4" name="Google Shape;874;p34"/>
            <p:cNvSpPr/>
            <p:nvPr/>
          </p:nvSpPr>
          <p:spPr>
            <a:xfrm>
              <a:off x="4264880" y="2580373"/>
              <a:ext cx="354911" cy="368956"/>
            </a:xfrm>
            <a:custGeom>
              <a:avLst/>
              <a:gdLst/>
              <a:ahLst/>
              <a:cxnLst/>
              <a:rect l="l" t="t" r="r" b="b"/>
              <a:pathLst>
                <a:path w="5332" h="5543" extrusionOk="0">
                  <a:moveTo>
                    <a:pt x="5002" y="5542"/>
                  </a:moveTo>
                  <a:cubicBezTo>
                    <a:pt x="5331" y="4608"/>
                    <a:pt x="5055" y="3291"/>
                    <a:pt x="4884" y="3621"/>
                  </a:cubicBezTo>
                  <a:cubicBezTo>
                    <a:pt x="4726" y="3897"/>
                    <a:pt x="4608" y="2080"/>
                    <a:pt x="4397" y="2357"/>
                  </a:cubicBezTo>
                  <a:cubicBezTo>
                    <a:pt x="4173" y="2686"/>
                    <a:pt x="3620" y="1212"/>
                    <a:pt x="3462" y="1541"/>
                  </a:cubicBezTo>
                  <a:cubicBezTo>
                    <a:pt x="3357" y="1804"/>
                    <a:pt x="2528" y="383"/>
                    <a:pt x="2423" y="764"/>
                  </a:cubicBezTo>
                  <a:cubicBezTo>
                    <a:pt x="2304" y="1146"/>
                    <a:pt x="1317" y="1"/>
                    <a:pt x="1317" y="277"/>
                  </a:cubicBezTo>
                  <a:cubicBezTo>
                    <a:pt x="1317" y="554"/>
                    <a:pt x="395" y="106"/>
                    <a:pt x="224" y="330"/>
                  </a:cubicBezTo>
                  <a:cubicBezTo>
                    <a:pt x="1" y="606"/>
                    <a:pt x="725" y="1370"/>
                    <a:pt x="395" y="1422"/>
                  </a:cubicBezTo>
                  <a:cubicBezTo>
                    <a:pt x="66" y="1475"/>
                    <a:pt x="1922" y="2199"/>
                    <a:pt x="1435" y="2252"/>
                  </a:cubicBezTo>
                  <a:cubicBezTo>
                    <a:pt x="882" y="2252"/>
                    <a:pt x="2475" y="3015"/>
                    <a:pt x="1975" y="3015"/>
                  </a:cubicBezTo>
                  <a:cubicBezTo>
                    <a:pt x="1541" y="3015"/>
                    <a:pt x="3410" y="4002"/>
                    <a:pt x="2910" y="4002"/>
                  </a:cubicBezTo>
                  <a:cubicBezTo>
                    <a:pt x="2423" y="4002"/>
                    <a:pt x="3410" y="5490"/>
                    <a:pt x="5002" y="5542"/>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5" name="Google Shape;875;p34"/>
            <p:cNvSpPr/>
            <p:nvPr/>
          </p:nvSpPr>
          <p:spPr>
            <a:xfrm>
              <a:off x="4115913" y="2737195"/>
              <a:ext cx="445170" cy="277832"/>
            </a:xfrm>
            <a:custGeom>
              <a:avLst/>
              <a:gdLst/>
              <a:ahLst/>
              <a:cxnLst/>
              <a:rect l="l" t="t" r="r" b="b"/>
              <a:pathLst>
                <a:path w="6688" h="4174" extrusionOk="0">
                  <a:moveTo>
                    <a:pt x="6688" y="3515"/>
                  </a:moveTo>
                  <a:cubicBezTo>
                    <a:pt x="6582" y="2528"/>
                    <a:pt x="5753" y="1488"/>
                    <a:pt x="5753" y="1817"/>
                  </a:cubicBezTo>
                  <a:cubicBezTo>
                    <a:pt x="5700" y="2146"/>
                    <a:pt x="4766" y="606"/>
                    <a:pt x="4713" y="935"/>
                  </a:cubicBezTo>
                  <a:cubicBezTo>
                    <a:pt x="4661" y="1317"/>
                    <a:pt x="3502" y="277"/>
                    <a:pt x="3502" y="606"/>
                  </a:cubicBezTo>
                  <a:cubicBezTo>
                    <a:pt x="3555" y="935"/>
                    <a:pt x="2186" y="1"/>
                    <a:pt x="2239" y="383"/>
                  </a:cubicBezTo>
                  <a:cubicBezTo>
                    <a:pt x="2304" y="830"/>
                    <a:pt x="922" y="225"/>
                    <a:pt x="1041" y="501"/>
                  </a:cubicBezTo>
                  <a:cubicBezTo>
                    <a:pt x="1199" y="764"/>
                    <a:pt x="159" y="764"/>
                    <a:pt x="54" y="1041"/>
                  </a:cubicBezTo>
                  <a:cubicBezTo>
                    <a:pt x="1" y="1370"/>
                    <a:pt x="988" y="1699"/>
                    <a:pt x="712" y="1923"/>
                  </a:cubicBezTo>
                  <a:cubicBezTo>
                    <a:pt x="435" y="2146"/>
                    <a:pt x="2462" y="1923"/>
                    <a:pt x="2028" y="2199"/>
                  </a:cubicBezTo>
                  <a:cubicBezTo>
                    <a:pt x="1528" y="2410"/>
                    <a:pt x="3292" y="2357"/>
                    <a:pt x="2897" y="2581"/>
                  </a:cubicBezTo>
                  <a:cubicBezTo>
                    <a:pt x="2462" y="2805"/>
                    <a:pt x="4542" y="2857"/>
                    <a:pt x="4160" y="3134"/>
                  </a:cubicBezTo>
                  <a:cubicBezTo>
                    <a:pt x="3726" y="3344"/>
                    <a:pt x="5266" y="4173"/>
                    <a:pt x="6688" y="3515"/>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76" name="Google Shape;876;p34"/>
            <p:cNvGrpSpPr/>
            <p:nvPr/>
          </p:nvGrpSpPr>
          <p:grpSpPr>
            <a:xfrm>
              <a:off x="4181676" y="2631227"/>
              <a:ext cx="445104" cy="405699"/>
              <a:chOff x="4181676" y="2631227"/>
              <a:chExt cx="445104" cy="405699"/>
            </a:xfrm>
          </p:grpSpPr>
          <p:sp>
            <p:nvSpPr>
              <p:cNvPr id="877" name="Google Shape;877;p34"/>
              <p:cNvSpPr/>
              <p:nvPr/>
            </p:nvSpPr>
            <p:spPr>
              <a:xfrm>
                <a:off x="4330577" y="2631227"/>
                <a:ext cx="296203" cy="405698"/>
              </a:xfrm>
              <a:custGeom>
                <a:avLst/>
                <a:gdLst/>
                <a:ahLst/>
                <a:cxnLst/>
                <a:rect l="l" t="t" r="r" b="b"/>
                <a:pathLst>
                  <a:path w="4450" h="6095" extrusionOk="0">
                    <a:moveTo>
                      <a:pt x="1" y="0"/>
                    </a:moveTo>
                    <a:lnTo>
                      <a:pt x="1" y="119"/>
                    </a:lnTo>
                    <a:cubicBezTo>
                      <a:pt x="2804" y="1435"/>
                      <a:pt x="4068" y="4831"/>
                      <a:pt x="4344" y="6042"/>
                    </a:cubicBezTo>
                    <a:cubicBezTo>
                      <a:pt x="4344" y="6042"/>
                      <a:pt x="4344" y="6095"/>
                      <a:pt x="4397" y="6095"/>
                    </a:cubicBezTo>
                    <a:cubicBezTo>
                      <a:pt x="4397" y="6042"/>
                      <a:pt x="4450" y="6042"/>
                      <a:pt x="4450" y="5976"/>
                    </a:cubicBezTo>
                    <a:cubicBezTo>
                      <a:pt x="4173" y="4778"/>
                      <a:pt x="2910" y="1369"/>
                      <a:pt x="6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8" name="Google Shape;878;p34"/>
              <p:cNvSpPr/>
              <p:nvPr/>
            </p:nvSpPr>
            <p:spPr>
              <a:xfrm>
                <a:off x="4181676" y="2806354"/>
                <a:ext cx="445103" cy="230572"/>
              </a:xfrm>
              <a:custGeom>
                <a:avLst/>
                <a:gdLst/>
                <a:ahLst/>
                <a:cxnLst/>
                <a:rect l="l" t="t" r="r" b="b"/>
                <a:pathLst>
                  <a:path w="6687" h="3464" extrusionOk="0">
                    <a:moveTo>
                      <a:pt x="151" y="1"/>
                    </a:moveTo>
                    <a:cubicBezTo>
                      <a:pt x="118" y="1"/>
                      <a:pt x="86" y="1"/>
                      <a:pt x="53" y="2"/>
                    </a:cubicBezTo>
                    <a:cubicBezTo>
                      <a:pt x="0" y="2"/>
                      <a:pt x="0" y="2"/>
                      <a:pt x="0" y="54"/>
                    </a:cubicBezTo>
                    <a:cubicBezTo>
                      <a:pt x="0" y="54"/>
                      <a:pt x="0" y="120"/>
                      <a:pt x="53" y="120"/>
                    </a:cubicBezTo>
                    <a:lnTo>
                      <a:pt x="158" y="120"/>
                    </a:lnTo>
                    <a:cubicBezTo>
                      <a:pt x="3172" y="120"/>
                      <a:pt x="5805" y="2476"/>
                      <a:pt x="6581" y="3411"/>
                    </a:cubicBezTo>
                    <a:lnTo>
                      <a:pt x="6634" y="3464"/>
                    </a:lnTo>
                    <a:lnTo>
                      <a:pt x="6634" y="3411"/>
                    </a:lnTo>
                    <a:cubicBezTo>
                      <a:pt x="6687" y="3411"/>
                      <a:pt x="6687" y="3345"/>
                      <a:pt x="6634" y="3345"/>
                    </a:cubicBezTo>
                    <a:cubicBezTo>
                      <a:pt x="5866" y="2433"/>
                      <a:pt x="3229" y="1"/>
                      <a:pt x="15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3" name="Subtitle 2">
            <a:extLst>
              <a:ext uri="{FF2B5EF4-FFF2-40B4-BE49-F238E27FC236}">
                <a16:creationId xmlns:a16="http://schemas.microsoft.com/office/drawing/2014/main" id="{E1FF3080-0E3A-42C3-BCB8-75B5A31D7D2B}"/>
              </a:ext>
            </a:extLst>
          </p:cNvPr>
          <p:cNvSpPr>
            <a:spLocks noGrp="1"/>
          </p:cNvSpPr>
          <p:nvPr>
            <p:ph type="subTitle" idx="2"/>
          </p:nvPr>
        </p:nvSpPr>
        <p:spPr>
          <a:xfrm>
            <a:off x="640956" y="3331478"/>
            <a:ext cx="7703999" cy="1449824"/>
          </a:xfrm>
        </p:spPr>
        <p:txBody>
          <a:bodyPr/>
          <a:lstStyle/>
          <a:p>
            <a:pPr marL="361950" indent="-222250"/>
            <a:r>
              <a:rPr lang="en-ID" sz="1800" dirty="0"/>
              <a:t>  </a:t>
            </a:r>
            <a:r>
              <a:rPr lang="en-ID" sz="1800" dirty="0" err="1"/>
              <a:t>Hasanuddin</a:t>
            </a:r>
            <a:r>
              <a:rPr lang="en-ID" sz="1800" dirty="0"/>
              <a:t> (2015) </a:t>
            </a:r>
            <a:r>
              <a:rPr lang="en-ID" sz="1800" dirty="0" err="1"/>
              <a:t>menjelaskan</a:t>
            </a:r>
            <a:r>
              <a:rPr lang="en-ID" sz="1800" dirty="0"/>
              <a:t> </a:t>
            </a:r>
            <a:r>
              <a:rPr lang="en-ID" sz="1800" dirty="0" err="1"/>
              <a:t>terapan</a:t>
            </a:r>
            <a:r>
              <a:rPr lang="en-ID" sz="1800" dirty="0"/>
              <a:t> </a:t>
            </a:r>
            <a:r>
              <a:rPr lang="en-ID" sz="1800" dirty="0" err="1"/>
              <a:t>dari</a:t>
            </a:r>
            <a:r>
              <a:rPr lang="en-ID" sz="1800" dirty="0"/>
              <a:t> </a:t>
            </a:r>
            <a:r>
              <a:rPr lang="en-ID" sz="1800" dirty="0" err="1"/>
              <a:t>keseluruhan</a:t>
            </a:r>
            <a:r>
              <a:rPr lang="en-ID" sz="1800" dirty="0"/>
              <a:t> </a:t>
            </a:r>
            <a:r>
              <a:rPr lang="en-ID" sz="1800" dirty="0" err="1"/>
              <a:t>pengaruh</a:t>
            </a:r>
            <a:r>
              <a:rPr lang="en-ID" sz="1800" dirty="0"/>
              <a:t> drama </a:t>
            </a:r>
            <a:r>
              <a:rPr lang="en-ID" sz="1800" dirty="0" err="1"/>
              <a:t>terhadap</a:t>
            </a:r>
            <a:r>
              <a:rPr lang="en-ID" sz="1800" dirty="0"/>
              <a:t> </a:t>
            </a:r>
            <a:r>
              <a:rPr lang="en-ID" sz="1800" dirty="0" err="1"/>
              <a:t>pembaca</a:t>
            </a:r>
            <a:r>
              <a:rPr lang="en-ID" sz="1800" dirty="0"/>
              <a:t> </a:t>
            </a:r>
            <a:r>
              <a:rPr lang="en-ID" sz="1800" dirty="0" err="1"/>
              <a:t>adalah</a:t>
            </a:r>
            <a:r>
              <a:rPr lang="en-ID" sz="1800" dirty="0"/>
              <a:t> </a:t>
            </a:r>
            <a:r>
              <a:rPr lang="en-ID" sz="1800" dirty="0" err="1"/>
              <a:t>sebagai</a:t>
            </a:r>
            <a:r>
              <a:rPr lang="en-ID" sz="1800" dirty="0"/>
              <a:t> </a:t>
            </a:r>
            <a:r>
              <a:rPr lang="en-ID" sz="1800" dirty="0" err="1"/>
              <a:t>berikut</a:t>
            </a:r>
            <a:r>
              <a:rPr lang="en-ID" sz="1800" dirty="0"/>
              <a:t>:</a:t>
            </a:r>
          </a:p>
          <a:p>
            <a:pPr marL="482600" lvl="0" indent="-342900" algn="just">
              <a:buAutoNum type="arabicPeriod" startAt="5"/>
            </a:pPr>
            <a:r>
              <a:rPr lang="en-ID" sz="1800" dirty="0" err="1"/>
              <a:t>Pilihan</a:t>
            </a:r>
            <a:r>
              <a:rPr lang="en-ID" sz="1800" dirty="0"/>
              <a:t> </a:t>
            </a:r>
            <a:r>
              <a:rPr lang="en-ID" sz="1800" dirty="0" err="1"/>
              <a:t>pembaca</a:t>
            </a:r>
            <a:r>
              <a:rPr lang="en-ID" sz="1800" dirty="0"/>
              <a:t> </a:t>
            </a:r>
            <a:r>
              <a:rPr lang="en-ID" sz="1800" dirty="0" err="1"/>
              <a:t>mungkin</a:t>
            </a:r>
            <a:r>
              <a:rPr lang="en-ID" sz="1800" dirty="0"/>
              <a:t> </a:t>
            </a:r>
            <a:r>
              <a:rPr lang="en-ID" sz="1800" dirty="0" err="1"/>
              <a:t>akan</a:t>
            </a:r>
            <a:r>
              <a:rPr lang="en-ID" sz="1800" dirty="0"/>
              <a:t> </a:t>
            </a:r>
            <a:r>
              <a:rPr lang="en-ID" sz="1800" dirty="0" err="1"/>
              <a:t>terdapat</a:t>
            </a:r>
            <a:r>
              <a:rPr lang="en-ID" sz="1800" dirty="0"/>
              <a:t> </a:t>
            </a:r>
            <a:r>
              <a:rPr lang="en-ID" sz="1800" dirty="0" err="1"/>
              <a:t>sebuah</a:t>
            </a:r>
            <a:r>
              <a:rPr lang="en-ID" sz="1800" dirty="0"/>
              <a:t> </a:t>
            </a:r>
            <a:r>
              <a:rPr lang="en-ID" sz="1800" dirty="0" err="1"/>
              <a:t>kesamaan</a:t>
            </a:r>
            <a:r>
              <a:rPr lang="en-ID" sz="1800" dirty="0"/>
              <a:t> </a:t>
            </a:r>
            <a:r>
              <a:rPr lang="en-ID" sz="1800" dirty="0" err="1"/>
              <a:t>antara</a:t>
            </a:r>
            <a:r>
              <a:rPr lang="en-ID" sz="1800" dirty="0"/>
              <a:t> </a:t>
            </a:r>
            <a:r>
              <a:rPr lang="en-ID" sz="1800" dirty="0" err="1"/>
              <a:t>kuensioner</a:t>
            </a:r>
            <a:r>
              <a:rPr lang="en-ID" sz="1800" dirty="0"/>
              <a:t> </a:t>
            </a:r>
            <a:r>
              <a:rPr lang="en-ID" sz="1800" dirty="0" err="1"/>
              <a:t>pertama</a:t>
            </a:r>
            <a:r>
              <a:rPr lang="en-ID" sz="1800" dirty="0"/>
              <a:t> </a:t>
            </a:r>
            <a:r>
              <a:rPr lang="en-ID" sz="1800" dirty="0" err="1"/>
              <a:t>dengan</a:t>
            </a:r>
            <a:r>
              <a:rPr lang="en-ID" sz="1800" dirty="0"/>
              <a:t> </a:t>
            </a:r>
            <a:r>
              <a:rPr lang="en-ID" sz="1800" dirty="0" err="1"/>
              <a:t>kedua</a:t>
            </a:r>
            <a:r>
              <a:rPr lang="en-ID" sz="1800" dirty="0"/>
              <a:t>, </a:t>
            </a:r>
            <a:r>
              <a:rPr lang="en-ID" sz="1800" dirty="0" err="1"/>
              <a:t>tetapi</a:t>
            </a:r>
            <a:r>
              <a:rPr lang="en-ID" sz="1800" dirty="0"/>
              <a:t> </a:t>
            </a:r>
            <a:r>
              <a:rPr lang="en-ID" sz="1800" dirty="0" err="1"/>
              <a:t>dapat</a:t>
            </a:r>
            <a:r>
              <a:rPr lang="en-ID" sz="1800" dirty="0"/>
              <a:t> </a:t>
            </a:r>
            <a:r>
              <a:rPr lang="en-ID" sz="1800" dirty="0" err="1"/>
              <a:t>perubahan</a:t>
            </a:r>
            <a:r>
              <a:rPr lang="en-ID" sz="1800" dirty="0"/>
              <a:t> juga. </a:t>
            </a:r>
          </a:p>
          <a:p>
            <a:pPr marL="482600" lvl="0" indent="-342900" algn="just">
              <a:buAutoNum type="arabicPeriod" startAt="5"/>
            </a:pPr>
            <a:r>
              <a:rPr lang="en-ID" sz="1800" dirty="0" err="1"/>
              <a:t>Penelusuran</a:t>
            </a:r>
            <a:r>
              <a:rPr lang="en-ID" sz="1800" dirty="0"/>
              <a:t> </a:t>
            </a:r>
            <a:r>
              <a:rPr lang="en-ID" sz="1800" dirty="0" err="1"/>
              <a:t>pengaruh</a:t>
            </a:r>
            <a:r>
              <a:rPr lang="en-ID" sz="1800" dirty="0"/>
              <a:t> drama </a:t>
            </a:r>
            <a:r>
              <a:rPr lang="en-ID" sz="1800" dirty="0" err="1"/>
              <a:t>terhadap</a:t>
            </a:r>
            <a:r>
              <a:rPr lang="en-ID" sz="1800" dirty="0"/>
              <a:t> </a:t>
            </a:r>
            <a:r>
              <a:rPr lang="en-ID" sz="1800" dirty="0" err="1"/>
              <a:t>pembacanya</a:t>
            </a:r>
            <a:r>
              <a:rPr lang="en-ID" sz="1800" dirty="0"/>
              <a:t> </a:t>
            </a:r>
            <a:r>
              <a:rPr lang="en-ID" sz="1800" dirty="0" err="1"/>
              <a:t>dapat</a:t>
            </a:r>
            <a:r>
              <a:rPr lang="en-ID" sz="1800" dirty="0"/>
              <a:t> </a:t>
            </a:r>
            <a:r>
              <a:rPr lang="en-ID" sz="1800" dirty="0" err="1"/>
              <a:t>diluaskan</a:t>
            </a:r>
            <a:r>
              <a:rPr lang="en-ID" sz="1800" dirty="0"/>
              <a:t> </a:t>
            </a:r>
            <a:r>
              <a:rPr lang="en-ID" sz="1800" dirty="0" err="1"/>
              <a:t>untuk</a:t>
            </a:r>
            <a:r>
              <a:rPr lang="en-ID" sz="1800" dirty="0"/>
              <a:t> </a:t>
            </a:r>
            <a:r>
              <a:rPr lang="en-ID" sz="1800" dirty="0" err="1"/>
              <a:t>menemukan</a:t>
            </a:r>
            <a:r>
              <a:rPr lang="en-ID" sz="1800" dirty="0"/>
              <a:t> </a:t>
            </a:r>
            <a:r>
              <a:rPr lang="en-ID" sz="1800" dirty="0" err="1"/>
              <a:t>jawaban</a:t>
            </a:r>
            <a:r>
              <a:rPr lang="en-ID" sz="1800" dirty="0"/>
              <a:t> </a:t>
            </a:r>
            <a:r>
              <a:rPr lang="en-ID" sz="1800" dirty="0" err="1"/>
              <a:t>terhadap</a:t>
            </a:r>
            <a:r>
              <a:rPr lang="en-ID" sz="1800" dirty="0"/>
              <a:t> </a:t>
            </a:r>
            <a:r>
              <a:rPr lang="en-ID" sz="1800" dirty="0" err="1"/>
              <a:t>pembaca</a:t>
            </a:r>
            <a:r>
              <a:rPr lang="en-ID" sz="1800" dirty="0"/>
              <a:t> </a:t>
            </a:r>
            <a:r>
              <a:rPr lang="en-ID" sz="1800" dirty="0" err="1"/>
              <a:t>dalam</a:t>
            </a:r>
            <a:r>
              <a:rPr lang="en-ID" sz="1800" dirty="0"/>
              <a:t> </a:t>
            </a:r>
            <a:r>
              <a:rPr lang="en-ID" sz="1800" dirty="0" err="1"/>
              <a:t>situasi</a:t>
            </a:r>
            <a:r>
              <a:rPr lang="en-ID" sz="1800" dirty="0"/>
              <a:t> dan </a:t>
            </a:r>
            <a:r>
              <a:rPr lang="en-ID" sz="1800" dirty="0" err="1"/>
              <a:t>kondisi</a:t>
            </a:r>
            <a:r>
              <a:rPr lang="en-ID" sz="1800" dirty="0"/>
              <a:t> </a:t>
            </a:r>
            <a:r>
              <a:rPr lang="en-ID" sz="1800" dirty="0" err="1"/>
              <a:t>bagaimana</a:t>
            </a:r>
            <a:r>
              <a:rPr lang="en-ID" sz="1800" dirty="0"/>
              <a:t> </a:t>
            </a:r>
            <a:r>
              <a:rPr lang="en-ID" sz="1800" dirty="0" err="1"/>
              <a:t>sajakah</a:t>
            </a:r>
            <a:r>
              <a:rPr lang="en-ID" sz="1800" dirty="0"/>
              <a:t> drama </a:t>
            </a:r>
            <a:r>
              <a:rPr lang="en-ID" sz="1800" dirty="0" err="1"/>
              <a:t>berpengaruh</a:t>
            </a:r>
            <a:r>
              <a:rPr lang="en-ID" sz="1800" dirty="0"/>
              <a:t> dan </a:t>
            </a:r>
            <a:r>
              <a:rPr lang="en-ID" sz="1800" dirty="0" err="1"/>
              <a:t>tidak</a:t>
            </a:r>
            <a:r>
              <a:rPr lang="en-ID" sz="1800" dirty="0"/>
              <a:t> </a:t>
            </a:r>
            <a:r>
              <a:rPr lang="en-ID" sz="1800" dirty="0" err="1"/>
              <a:t>berpengaruh</a:t>
            </a:r>
            <a:r>
              <a:rPr lang="en-ID" sz="1800" dirty="0"/>
              <a:t>. </a:t>
            </a:r>
            <a:r>
              <a:rPr lang="en-ID" sz="1800" dirty="0" err="1"/>
              <a:t>Kepada</a:t>
            </a:r>
            <a:r>
              <a:rPr lang="en-ID" sz="1800" dirty="0"/>
              <a:t> </a:t>
            </a:r>
            <a:r>
              <a:rPr lang="en-ID" sz="1800" dirty="0" err="1"/>
              <a:t>kelompok</a:t>
            </a:r>
            <a:r>
              <a:rPr lang="en-ID" sz="1800" dirty="0"/>
              <a:t> </a:t>
            </a:r>
            <a:r>
              <a:rPr lang="en-ID" sz="1800" dirty="0" err="1"/>
              <a:t>pembaca</a:t>
            </a:r>
            <a:r>
              <a:rPr lang="en-ID" sz="1800" dirty="0"/>
              <a:t> mana </a:t>
            </a:r>
            <a:r>
              <a:rPr lang="en-ID" sz="1800" dirty="0" err="1"/>
              <a:t>sajakah</a:t>
            </a:r>
            <a:r>
              <a:rPr lang="en-ID" sz="1800" dirty="0"/>
              <a:t> drama </a:t>
            </a:r>
            <a:r>
              <a:rPr lang="en-ID" sz="1800" dirty="0" err="1"/>
              <a:t>berpengaruh</a:t>
            </a:r>
            <a:r>
              <a:rPr lang="en-ID" sz="1800" dirty="0"/>
              <a:t>. </a:t>
            </a:r>
            <a:r>
              <a:rPr lang="en-ID" sz="1800" dirty="0" err="1"/>
              <a:t>Untuk</a:t>
            </a:r>
            <a:r>
              <a:rPr lang="en-ID" sz="1800" dirty="0"/>
              <a:t> </a:t>
            </a:r>
            <a:r>
              <a:rPr lang="en-ID" sz="1800" dirty="0" err="1"/>
              <a:t>keperluan</a:t>
            </a:r>
            <a:r>
              <a:rPr lang="en-ID" sz="1800" dirty="0"/>
              <a:t> </a:t>
            </a:r>
            <a:r>
              <a:rPr lang="en-ID" sz="1800" dirty="0" err="1"/>
              <a:t>ini</a:t>
            </a:r>
            <a:r>
              <a:rPr lang="en-ID" sz="1800" dirty="0"/>
              <a:t> </a:t>
            </a:r>
            <a:r>
              <a:rPr lang="en-ID" sz="1800" dirty="0" err="1"/>
              <a:t>tetap</a:t>
            </a:r>
            <a:r>
              <a:rPr lang="en-ID" sz="1800" dirty="0"/>
              <a:t> </a:t>
            </a:r>
            <a:r>
              <a:rPr lang="en-ID" sz="1800" dirty="0" err="1"/>
              <a:t>dapat</a:t>
            </a:r>
            <a:r>
              <a:rPr lang="en-ID" sz="1800" dirty="0"/>
              <a:t> </a:t>
            </a:r>
            <a:r>
              <a:rPr lang="en-ID" sz="1800" dirty="0" err="1"/>
              <a:t>digunakan</a:t>
            </a:r>
            <a:r>
              <a:rPr lang="en-ID" sz="1800" dirty="0"/>
              <a:t> </a:t>
            </a:r>
            <a:r>
              <a:rPr lang="en-ID" sz="1800" dirty="0" err="1"/>
              <a:t>kedua</a:t>
            </a:r>
            <a:r>
              <a:rPr lang="en-ID" sz="1800" dirty="0"/>
              <a:t> </a:t>
            </a:r>
            <a:r>
              <a:rPr lang="en-ID" sz="1800" dirty="0" err="1"/>
              <a:t>jenis</a:t>
            </a:r>
            <a:r>
              <a:rPr lang="en-ID" sz="1800" dirty="0"/>
              <a:t> </a:t>
            </a:r>
            <a:r>
              <a:rPr lang="en-ID" sz="1800" dirty="0" err="1"/>
              <a:t>kuensioner</a:t>
            </a:r>
            <a:r>
              <a:rPr lang="en-ID" sz="1800" dirty="0"/>
              <a:t>, </a:t>
            </a:r>
            <a:r>
              <a:rPr lang="en-ID" sz="1800" dirty="0" err="1"/>
              <a:t>namun</a:t>
            </a:r>
            <a:r>
              <a:rPr lang="en-ID" sz="1800" dirty="0"/>
              <a:t> </a:t>
            </a:r>
            <a:r>
              <a:rPr lang="en-ID" sz="1800" dirty="0" err="1"/>
              <a:t>bedanya</a:t>
            </a:r>
            <a:r>
              <a:rPr lang="en-ID" sz="1800" dirty="0"/>
              <a:t> </a:t>
            </a:r>
            <a:r>
              <a:rPr lang="en-ID" sz="1800" dirty="0" err="1"/>
              <a:t>adalah</a:t>
            </a:r>
            <a:r>
              <a:rPr lang="en-ID" sz="1800" dirty="0"/>
              <a:t> </a:t>
            </a:r>
            <a:r>
              <a:rPr lang="en-ID" sz="1800" dirty="0" err="1"/>
              <a:t>dengan</a:t>
            </a:r>
            <a:r>
              <a:rPr lang="en-ID" sz="1800" dirty="0"/>
              <a:t> </a:t>
            </a:r>
            <a:r>
              <a:rPr lang="en-ID" sz="1800" dirty="0" err="1"/>
              <a:t>lebih</a:t>
            </a:r>
            <a:r>
              <a:rPr lang="en-ID" sz="1800" dirty="0"/>
              <a:t> </a:t>
            </a:r>
            <a:r>
              <a:rPr lang="en-ID" sz="1800" dirty="0" err="1"/>
              <a:t>mengembangkan</a:t>
            </a:r>
            <a:r>
              <a:rPr lang="en-ID" sz="1800" dirty="0"/>
              <a:t> </a:t>
            </a:r>
            <a:r>
              <a:rPr lang="en-ID" sz="1800" dirty="0" err="1"/>
              <a:t>keragaman</a:t>
            </a:r>
            <a:r>
              <a:rPr lang="en-ID" sz="1800" dirty="0"/>
              <a:t> </a:t>
            </a:r>
            <a:r>
              <a:rPr lang="en-ID" sz="1800" dirty="0" err="1"/>
              <a:t>responden</a:t>
            </a:r>
            <a:r>
              <a:rPr lang="en-ID" sz="1800" dirty="0"/>
              <a:t> </a:t>
            </a:r>
            <a:r>
              <a:rPr lang="en-ID" sz="1800" dirty="0" err="1"/>
              <a:t>sesuai</a:t>
            </a:r>
            <a:r>
              <a:rPr lang="en-ID" sz="1800" dirty="0"/>
              <a:t> </a:t>
            </a:r>
            <a:r>
              <a:rPr lang="en-ID" sz="1800" dirty="0" err="1"/>
              <a:t>dengan</a:t>
            </a:r>
            <a:r>
              <a:rPr lang="en-ID" sz="1800" dirty="0"/>
              <a:t> </a:t>
            </a:r>
            <a:r>
              <a:rPr lang="en-ID" sz="1800" dirty="0" err="1"/>
              <a:t>tujuan</a:t>
            </a:r>
            <a:r>
              <a:rPr lang="en-ID" sz="1800" dirty="0"/>
              <a:t> </a:t>
            </a:r>
            <a:r>
              <a:rPr lang="en-ID" sz="1800" dirty="0" err="1"/>
              <a:t>tersebut</a:t>
            </a:r>
            <a:r>
              <a:rPr lang="en-ID" sz="1800" dirty="0"/>
              <a:t>.</a:t>
            </a:r>
          </a:p>
        </p:txBody>
      </p:sp>
      <p:sp>
        <p:nvSpPr>
          <p:cNvPr id="13" name="Google Shape;859;p34">
            <a:extLst>
              <a:ext uri="{FF2B5EF4-FFF2-40B4-BE49-F238E27FC236}">
                <a16:creationId xmlns:a16="http://schemas.microsoft.com/office/drawing/2014/main" id="{E4D34818-0BC8-4479-AD13-F2CC58620652}"/>
              </a:ext>
            </a:extLst>
          </p:cNvPr>
          <p:cNvSpPr txBox="1">
            <a:spLocks/>
          </p:cNvSpPr>
          <p:nvPr/>
        </p:nvSpPr>
        <p:spPr>
          <a:xfrm>
            <a:off x="720000" y="128000"/>
            <a:ext cx="7704000" cy="651300"/>
          </a:xfrm>
          <a:prstGeom prst="rect">
            <a:avLst/>
          </a:prstGeom>
          <a:solidFill>
            <a:schemeClr val="lt2"/>
          </a:solid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accent5"/>
              </a:buClr>
              <a:buSzPts val="3000"/>
              <a:buFont typeface="Sulphur Point"/>
              <a:buNone/>
              <a:defRPr sz="3000" b="1" i="0" u="none" strike="noStrike" cap="none">
                <a:solidFill>
                  <a:schemeClr val="accent5"/>
                </a:solidFill>
                <a:latin typeface="Sulphur Point"/>
                <a:ea typeface="Sulphur Point"/>
                <a:cs typeface="Sulphur Point"/>
                <a:sym typeface="Sulphur Point"/>
              </a:defRPr>
            </a:lvl1pPr>
            <a:lvl2pPr marR="0" lvl="1" algn="ctr" rtl="0">
              <a:lnSpc>
                <a:spcPct val="100000"/>
              </a:lnSpc>
              <a:spcBef>
                <a:spcPts val="0"/>
              </a:spcBef>
              <a:spcAft>
                <a:spcPts val="0"/>
              </a:spcAft>
              <a:buClr>
                <a:schemeClr val="accent5"/>
              </a:buClr>
              <a:buSzPts val="3000"/>
              <a:buFont typeface="Sulphur Point"/>
              <a:buNone/>
              <a:defRPr sz="3000" b="1" i="0" u="none" strike="noStrike" cap="none">
                <a:solidFill>
                  <a:schemeClr val="accent5"/>
                </a:solidFill>
                <a:latin typeface="Sulphur Point"/>
                <a:ea typeface="Sulphur Point"/>
                <a:cs typeface="Sulphur Point"/>
                <a:sym typeface="Sulphur Point"/>
              </a:defRPr>
            </a:lvl2pPr>
            <a:lvl3pPr marR="0" lvl="2" algn="ctr" rtl="0">
              <a:lnSpc>
                <a:spcPct val="100000"/>
              </a:lnSpc>
              <a:spcBef>
                <a:spcPts val="0"/>
              </a:spcBef>
              <a:spcAft>
                <a:spcPts val="0"/>
              </a:spcAft>
              <a:buClr>
                <a:schemeClr val="accent5"/>
              </a:buClr>
              <a:buSzPts val="3000"/>
              <a:buFont typeface="Sulphur Point"/>
              <a:buNone/>
              <a:defRPr sz="3000" b="1" i="0" u="none" strike="noStrike" cap="none">
                <a:solidFill>
                  <a:schemeClr val="accent5"/>
                </a:solidFill>
                <a:latin typeface="Sulphur Point"/>
                <a:ea typeface="Sulphur Point"/>
                <a:cs typeface="Sulphur Point"/>
                <a:sym typeface="Sulphur Point"/>
              </a:defRPr>
            </a:lvl3pPr>
            <a:lvl4pPr marR="0" lvl="3" algn="ctr" rtl="0">
              <a:lnSpc>
                <a:spcPct val="100000"/>
              </a:lnSpc>
              <a:spcBef>
                <a:spcPts val="0"/>
              </a:spcBef>
              <a:spcAft>
                <a:spcPts val="0"/>
              </a:spcAft>
              <a:buClr>
                <a:schemeClr val="accent5"/>
              </a:buClr>
              <a:buSzPts val="3000"/>
              <a:buFont typeface="Sulphur Point"/>
              <a:buNone/>
              <a:defRPr sz="3000" b="1" i="0" u="none" strike="noStrike" cap="none">
                <a:solidFill>
                  <a:schemeClr val="accent5"/>
                </a:solidFill>
                <a:latin typeface="Sulphur Point"/>
                <a:ea typeface="Sulphur Point"/>
                <a:cs typeface="Sulphur Point"/>
                <a:sym typeface="Sulphur Point"/>
              </a:defRPr>
            </a:lvl4pPr>
            <a:lvl5pPr marR="0" lvl="4" algn="ctr" rtl="0">
              <a:lnSpc>
                <a:spcPct val="100000"/>
              </a:lnSpc>
              <a:spcBef>
                <a:spcPts val="0"/>
              </a:spcBef>
              <a:spcAft>
                <a:spcPts val="0"/>
              </a:spcAft>
              <a:buClr>
                <a:schemeClr val="accent5"/>
              </a:buClr>
              <a:buSzPts val="3000"/>
              <a:buFont typeface="Sulphur Point"/>
              <a:buNone/>
              <a:defRPr sz="3000" b="1" i="0" u="none" strike="noStrike" cap="none">
                <a:solidFill>
                  <a:schemeClr val="accent5"/>
                </a:solidFill>
                <a:latin typeface="Sulphur Point"/>
                <a:ea typeface="Sulphur Point"/>
                <a:cs typeface="Sulphur Point"/>
                <a:sym typeface="Sulphur Point"/>
              </a:defRPr>
            </a:lvl5pPr>
            <a:lvl6pPr marR="0" lvl="5" algn="ctr" rtl="0">
              <a:lnSpc>
                <a:spcPct val="100000"/>
              </a:lnSpc>
              <a:spcBef>
                <a:spcPts val="0"/>
              </a:spcBef>
              <a:spcAft>
                <a:spcPts val="0"/>
              </a:spcAft>
              <a:buClr>
                <a:schemeClr val="accent5"/>
              </a:buClr>
              <a:buSzPts val="3000"/>
              <a:buFont typeface="Sulphur Point"/>
              <a:buNone/>
              <a:defRPr sz="3000" b="1" i="0" u="none" strike="noStrike" cap="none">
                <a:solidFill>
                  <a:schemeClr val="accent5"/>
                </a:solidFill>
                <a:latin typeface="Sulphur Point"/>
                <a:ea typeface="Sulphur Point"/>
                <a:cs typeface="Sulphur Point"/>
                <a:sym typeface="Sulphur Point"/>
              </a:defRPr>
            </a:lvl6pPr>
            <a:lvl7pPr marR="0" lvl="6" algn="ctr" rtl="0">
              <a:lnSpc>
                <a:spcPct val="100000"/>
              </a:lnSpc>
              <a:spcBef>
                <a:spcPts val="0"/>
              </a:spcBef>
              <a:spcAft>
                <a:spcPts val="0"/>
              </a:spcAft>
              <a:buClr>
                <a:schemeClr val="accent5"/>
              </a:buClr>
              <a:buSzPts val="3000"/>
              <a:buFont typeface="Sulphur Point"/>
              <a:buNone/>
              <a:defRPr sz="3000" b="1" i="0" u="none" strike="noStrike" cap="none">
                <a:solidFill>
                  <a:schemeClr val="accent5"/>
                </a:solidFill>
                <a:latin typeface="Sulphur Point"/>
                <a:ea typeface="Sulphur Point"/>
                <a:cs typeface="Sulphur Point"/>
                <a:sym typeface="Sulphur Point"/>
              </a:defRPr>
            </a:lvl7pPr>
            <a:lvl8pPr marR="0" lvl="7" algn="ctr" rtl="0">
              <a:lnSpc>
                <a:spcPct val="100000"/>
              </a:lnSpc>
              <a:spcBef>
                <a:spcPts val="0"/>
              </a:spcBef>
              <a:spcAft>
                <a:spcPts val="0"/>
              </a:spcAft>
              <a:buClr>
                <a:schemeClr val="accent5"/>
              </a:buClr>
              <a:buSzPts val="3000"/>
              <a:buFont typeface="Sulphur Point"/>
              <a:buNone/>
              <a:defRPr sz="3000" b="1" i="0" u="none" strike="noStrike" cap="none">
                <a:solidFill>
                  <a:schemeClr val="accent5"/>
                </a:solidFill>
                <a:latin typeface="Sulphur Point"/>
                <a:ea typeface="Sulphur Point"/>
                <a:cs typeface="Sulphur Point"/>
                <a:sym typeface="Sulphur Point"/>
              </a:defRPr>
            </a:lvl8pPr>
            <a:lvl9pPr marR="0" lvl="8" algn="ctr" rtl="0">
              <a:lnSpc>
                <a:spcPct val="100000"/>
              </a:lnSpc>
              <a:spcBef>
                <a:spcPts val="0"/>
              </a:spcBef>
              <a:spcAft>
                <a:spcPts val="0"/>
              </a:spcAft>
              <a:buClr>
                <a:schemeClr val="accent5"/>
              </a:buClr>
              <a:buSzPts val="3000"/>
              <a:buFont typeface="Sulphur Point"/>
              <a:buNone/>
              <a:defRPr sz="3000" b="1" i="0" u="none" strike="noStrike" cap="none">
                <a:solidFill>
                  <a:schemeClr val="accent5"/>
                </a:solidFill>
                <a:latin typeface="Sulphur Point"/>
                <a:ea typeface="Sulphur Point"/>
                <a:cs typeface="Sulphur Point"/>
                <a:sym typeface="Sulphur Point"/>
              </a:defRPr>
            </a:lvl9pPr>
          </a:lstStyle>
          <a:p>
            <a:pPr lvl="0"/>
            <a:r>
              <a:rPr lang="en-ID" dirty="0" err="1"/>
              <a:t>Prinsip</a:t>
            </a:r>
            <a:r>
              <a:rPr lang="en-ID" dirty="0"/>
              <a:t> </a:t>
            </a:r>
            <a:r>
              <a:rPr lang="en-ID" dirty="0" err="1"/>
              <a:t>Terapan</a:t>
            </a:r>
            <a:r>
              <a:rPr lang="en-ID" dirty="0"/>
              <a:t> </a:t>
            </a:r>
            <a:r>
              <a:rPr lang="en-ID" dirty="0" err="1"/>
              <a:t>Pendekatan</a:t>
            </a:r>
            <a:r>
              <a:rPr lang="en-ID" dirty="0"/>
              <a:t> </a:t>
            </a:r>
            <a:r>
              <a:rPr lang="en-ID" dirty="0" err="1"/>
              <a:t>Pragmatis</a:t>
            </a:r>
            <a:endParaRPr lang="en-ID" dirty="0"/>
          </a:p>
        </p:txBody>
      </p:sp>
    </p:spTree>
    <p:extLst>
      <p:ext uri="{BB962C8B-B14F-4D97-AF65-F5344CB8AC3E}">
        <p14:creationId xmlns:p14="http://schemas.microsoft.com/office/powerpoint/2010/main" val="20052936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584"/>
        <p:cNvGrpSpPr/>
        <p:nvPr/>
      </p:nvGrpSpPr>
      <p:grpSpPr>
        <a:xfrm>
          <a:off x="0" y="0"/>
          <a:ext cx="0" cy="0"/>
          <a:chOff x="0" y="0"/>
          <a:chExt cx="0" cy="0"/>
        </a:xfrm>
      </p:grpSpPr>
      <p:pic>
        <p:nvPicPr>
          <p:cNvPr id="1585" name="Google Shape;1585;p47"/>
          <p:cNvPicPr preferRelativeResize="0">
            <a:picLocks noGrp="1"/>
          </p:cNvPicPr>
          <p:nvPr>
            <p:ph type="pic" idx="2"/>
          </p:nvPr>
        </p:nvPicPr>
        <p:blipFill rotWithShape="1">
          <a:blip r:embed="rId3">
            <a:alphaModFix/>
          </a:blip>
          <a:srcRect t="7862" b="7862"/>
          <a:stretch/>
        </p:blipFill>
        <p:spPr>
          <a:xfrm>
            <a:off x="0" y="0"/>
            <a:ext cx="9143997" cy="5143502"/>
          </a:xfrm>
          <a:prstGeom prst="rect">
            <a:avLst/>
          </a:prstGeom>
        </p:spPr>
      </p:pic>
      <p:sp>
        <p:nvSpPr>
          <p:cNvPr id="1586" name="Google Shape;1586;p47"/>
          <p:cNvSpPr txBox="1">
            <a:spLocks noGrp="1"/>
          </p:cNvSpPr>
          <p:nvPr>
            <p:ph type="title"/>
          </p:nvPr>
        </p:nvSpPr>
        <p:spPr>
          <a:xfrm>
            <a:off x="362393" y="1806222"/>
            <a:ext cx="8419209" cy="3069652"/>
          </a:xfrm>
          <a:prstGeom prst="rect">
            <a:avLst/>
          </a:prstGeom>
        </p:spPr>
        <p:txBody>
          <a:bodyPr spcFirstLastPara="1" wrap="square" lIns="91425" tIns="91425" rIns="91425" bIns="91425" anchor="t" anchorCtr="0">
            <a:noAutofit/>
          </a:bodyPr>
          <a:lstStyle/>
          <a:p>
            <a:pPr algn="l"/>
            <a:r>
              <a:rPr lang="en-ID" sz="2000" dirty="0" err="1"/>
              <a:t>Rangkuman</a:t>
            </a:r>
            <a:br>
              <a:rPr lang="en-ID" sz="2000" dirty="0"/>
            </a:br>
            <a:br>
              <a:rPr lang="en-ID" sz="2000" dirty="0"/>
            </a:br>
            <a:r>
              <a:rPr lang="en-ID" sz="2000" dirty="0" err="1"/>
              <a:t>Pendekatan</a:t>
            </a:r>
            <a:r>
              <a:rPr lang="en-ID" sz="2000" dirty="0"/>
              <a:t> </a:t>
            </a:r>
            <a:r>
              <a:rPr lang="en-ID" sz="2000" dirty="0" err="1"/>
              <a:t>pragmatis</a:t>
            </a:r>
            <a:r>
              <a:rPr lang="en-ID" sz="2000" dirty="0"/>
              <a:t> </a:t>
            </a:r>
            <a:r>
              <a:rPr lang="en-ID" sz="2000" dirty="0" err="1"/>
              <a:t>merupakan</a:t>
            </a:r>
            <a:r>
              <a:rPr lang="en-ID" sz="2000" dirty="0"/>
              <a:t> </a:t>
            </a:r>
            <a:r>
              <a:rPr lang="en-ID" sz="2000" dirty="0" err="1"/>
              <a:t>pendekatan</a:t>
            </a:r>
            <a:r>
              <a:rPr lang="en-ID" sz="2000" dirty="0"/>
              <a:t> yang </a:t>
            </a:r>
            <a:r>
              <a:rPr lang="en-ID" sz="2000" dirty="0" err="1"/>
              <a:t>memandang</a:t>
            </a:r>
            <a:r>
              <a:rPr lang="en-ID" sz="2000" dirty="0"/>
              <a:t> </a:t>
            </a:r>
            <a:r>
              <a:rPr lang="en-ID" sz="2000" dirty="0" err="1"/>
              <a:t>karya</a:t>
            </a:r>
            <a:r>
              <a:rPr lang="en-ID" sz="2000" dirty="0"/>
              <a:t> sastra </a:t>
            </a:r>
            <a:r>
              <a:rPr lang="en-ID" sz="2000" dirty="0" err="1"/>
              <a:t>sebagai</a:t>
            </a:r>
            <a:r>
              <a:rPr lang="en-ID" sz="2000" dirty="0"/>
              <a:t> </a:t>
            </a:r>
            <a:r>
              <a:rPr lang="en-ID" sz="2000" dirty="0" err="1"/>
              <a:t>sarana</a:t>
            </a:r>
            <a:r>
              <a:rPr lang="en-ID" sz="2000" dirty="0"/>
              <a:t> </a:t>
            </a:r>
            <a:r>
              <a:rPr lang="en-ID" sz="2000" dirty="0" err="1"/>
              <a:t>untuk</a:t>
            </a:r>
            <a:r>
              <a:rPr lang="en-ID" sz="2000" dirty="0"/>
              <a:t> </a:t>
            </a:r>
            <a:r>
              <a:rPr lang="en-ID" sz="2000" dirty="0" err="1"/>
              <a:t>menyatakan</a:t>
            </a:r>
            <a:r>
              <a:rPr lang="en-ID" sz="2000" dirty="0"/>
              <a:t> </a:t>
            </a:r>
            <a:r>
              <a:rPr lang="en-ID" sz="2000" dirty="0" err="1"/>
              <a:t>tujuan</a:t>
            </a:r>
            <a:r>
              <a:rPr lang="en-ID" sz="2000" dirty="0"/>
              <a:t> </a:t>
            </a:r>
            <a:r>
              <a:rPr lang="en-ID" sz="2000" dirty="0" err="1"/>
              <a:t>tertentu</a:t>
            </a:r>
            <a:r>
              <a:rPr lang="en-ID" sz="2000" dirty="0"/>
              <a:t> </a:t>
            </a:r>
            <a:r>
              <a:rPr lang="en-ID" sz="2000" dirty="0" err="1"/>
              <a:t>terhadap</a:t>
            </a:r>
            <a:r>
              <a:rPr lang="en-ID" sz="2000" dirty="0"/>
              <a:t> </a:t>
            </a:r>
            <a:r>
              <a:rPr lang="en-ID" sz="2000" dirty="0" err="1"/>
              <a:t>pembaca</a:t>
            </a:r>
            <a:r>
              <a:rPr lang="en-ID" sz="2000" dirty="0"/>
              <a:t>. </a:t>
            </a:r>
            <a:r>
              <a:rPr lang="en-ID" sz="2000" dirty="0" err="1"/>
              <a:t>Pendekatan</a:t>
            </a:r>
            <a:r>
              <a:rPr lang="en-ID" sz="2000" dirty="0"/>
              <a:t> </a:t>
            </a:r>
            <a:r>
              <a:rPr lang="en-ID" sz="2000" dirty="0" err="1"/>
              <a:t>ini</a:t>
            </a:r>
            <a:r>
              <a:rPr lang="en-ID" sz="2000" dirty="0"/>
              <a:t> </a:t>
            </a:r>
            <a:r>
              <a:rPr lang="en-ID" sz="2000" dirty="0" err="1"/>
              <a:t>berkenyakinan</a:t>
            </a:r>
            <a:r>
              <a:rPr lang="en-ID" sz="2000" dirty="0"/>
              <a:t> </a:t>
            </a:r>
            <a:r>
              <a:rPr lang="en-ID" sz="2000" dirty="0" err="1"/>
              <a:t>jika</a:t>
            </a:r>
            <a:r>
              <a:rPr lang="en-ID" sz="2000" dirty="0"/>
              <a:t> </a:t>
            </a:r>
            <a:r>
              <a:rPr lang="en-ID" sz="2000" dirty="0" err="1"/>
              <a:t>temuan</a:t>
            </a:r>
            <a:r>
              <a:rPr lang="en-ID" sz="2000" dirty="0"/>
              <a:t> sastra </a:t>
            </a:r>
            <a:r>
              <a:rPr lang="en-ID" sz="2000" dirty="0" err="1"/>
              <a:t>harus</a:t>
            </a:r>
            <a:r>
              <a:rPr lang="en-ID" sz="2000" dirty="0"/>
              <a:t> </a:t>
            </a:r>
            <a:r>
              <a:rPr lang="en-ID" sz="2000" dirty="0" err="1"/>
              <a:t>dihubungkan</a:t>
            </a:r>
            <a:r>
              <a:rPr lang="en-ID" sz="2000" dirty="0"/>
              <a:t> </a:t>
            </a:r>
            <a:r>
              <a:rPr lang="en-ID" sz="2000" dirty="0" err="1"/>
              <a:t>dengan</a:t>
            </a:r>
            <a:r>
              <a:rPr lang="en-ID" sz="2000" dirty="0"/>
              <a:t> di </a:t>
            </a:r>
            <a:r>
              <a:rPr lang="en-ID" sz="2000" dirty="0" err="1"/>
              <a:t>luar</a:t>
            </a:r>
            <a:r>
              <a:rPr lang="en-ID" sz="2000" dirty="0"/>
              <a:t> </a:t>
            </a:r>
            <a:r>
              <a:rPr lang="en-ID" sz="2000" dirty="0" err="1"/>
              <a:t>dirinya</a:t>
            </a:r>
            <a:r>
              <a:rPr lang="en-ID" sz="2000" dirty="0"/>
              <a:t>, </a:t>
            </a:r>
            <a:r>
              <a:rPr lang="en-ID" sz="2000" dirty="0" err="1"/>
              <a:t>maka</a:t>
            </a:r>
            <a:r>
              <a:rPr lang="en-ID" sz="2000" dirty="0"/>
              <a:t> </a:t>
            </a:r>
            <a:r>
              <a:rPr lang="en-ID" sz="2000" dirty="0" err="1"/>
              <a:t>tanggapan</a:t>
            </a:r>
            <a:r>
              <a:rPr lang="en-ID" sz="2000" dirty="0"/>
              <a:t> </a:t>
            </a:r>
            <a:r>
              <a:rPr lang="en-ID" sz="2000" dirty="0" err="1"/>
              <a:t>pembacalah</a:t>
            </a:r>
            <a:r>
              <a:rPr lang="en-ID" sz="2000" dirty="0"/>
              <a:t> yang </a:t>
            </a:r>
            <a:r>
              <a:rPr lang="en-ID" sz="2000" dirty="0" err="1"/>
              <a:t>penting</a:t>
            </a:r>
            <a:r>
              <a:rPr lang="en-ID" sz="2000" dirty="0"/>
              <a:t>. </a:t>
            </a:r>
            <a:r>
              <a:rPr lang="en-ID" sz="2000" dirty="0" err="1"/>
              <a:t>Tujuan</a:t>
            </a:r>
            <a:r>
              <a:rPr lang="en-ID" sz="2000" dirty="0"/>
              <a:t> </a:t>
            </a:r>
            <a:r>
              <a:rPr lang="en-ID" sz="2000" dirty="0" err="1"/>
              <a:t>pendekatan</a:t>
            </a:r>
            <a:r>
              <a:rPr lang="en-ID" sz="2000" dirty="0"/>
              <a:t> </a:t>
            </a:r>
            <a:r>
              <a:rPr lang="en-ID" sz="2000" dirty="0" err="1"/>
              <a:t>ini</a:t>
            </a:r>
            <a:r>
              <a:rPr lang="en-ID" sz="2000" dirty="0"/>
              <a:t> </a:t>
            </a:r>
            <a:r>
              <a:rPr lang="en-ID" sz="2000" dirty="0" err="1"/>
              <a:t>dapat</a:t>
            </a:r>
            <a:r>
              <a:rPr lang="en-ID" sz="2000" dirty="0"/>
              <a:t> </a:t>
            </a:r>
            <a:r>
              <a:rPr lang="en-ID" sz="2000" dirty="0" err="1"/>
              <a:t>berupa</a:t>
            </a:r>
            <a:r>
              <a:rPr lang="en-ID" sz="2000" dirty="0"/>
              <a:t> </a:t>
            </a:r>
            <a:r>
              <a:rPr lang="en-ID" sz="2000" dirty="0" err="1"/>
              <a:t>tujuan</a:t>
            </a:r>
            <a:r>
              <a:rPr lang="en-ID" sz="2000" dirty="0"/>
              <a:t> yang </a:t>
            </a:r>
            <a:r>
              <a:rPr lang="en-ID" sz="2000" dirty="0" err="1"/>
              <a:t>ada</a:t>
            </a:r>
            <a:r>
              <a:rPr lang="en-ID" sz="2000" dirty="0"/>
              <a:t> </a:t>
            </a:r>
            <a:r>
              <a:rPr lang="en-ID" sz="2000" dirty="0" err="1"/>
              <a:t>kaitannya</a:t>
            </a:r>
            <a:r>
              <a:rPr lang="en-ID" sz="2000" dirty="0"/>
              <a:t> </a:t>
            </a:r>
            <a:r>
              <a:rPr lang="en-ID" sz="2000" dirty="0" err="1"/>
              <a:t>dengan</a:t>
            </a:r>
            <a:r>
              <a:rPr lang="en-ID" sz="2000" dirty="0"/>
              <a:t> </a:t>
            </a:r>
            <a:r>
              <a:rPr lang="en-ID" sz="2000" dirty="0" err="1"/>
              <a:t>pendidikan</a:t>
            </a:r>
            <a:r>
              <a:rPr lang="en-ID" sz="2000" dirty="0"/>
              <a:t>, moral, </a:t>
            </a:r>
            <a:r>
              <a:rPr lang="en-ID" sz="2000" dirty="0" err="1"/>
              <a:t>politik</a:t>
            </a:r>
            <a:r>
              <a:rPr lang="en-ID" sz="2000" dirty="0"/>
              <a:t>, agama, </a:t>
            </a:r>
            <a:r>
              <a:rPr lang="en-ID" sz="2000" dirty="0" err="1"/>
              <a:t>ataupun</a:t>
            </a:r>
            <a:r>
              <a:rPr lang="en-ID" sz="2000" dirty="0"/>
              <a:t> </a:t>
            </a:r>
            <a:r>
              <a:rPr lang="en-ID" sz="2000" dirty="0" err="1"/>
              <a:t>tujuan</a:t>
            </a:r>
            <a:r>
              <a:rPr lang="en-ID" sz="2000" dirty="0"/>
              <a:t> yang lain.  </a:t>
            </a:r>
            <a:br>
              <a:rPr lang="en-ID" sz="2000" dirty="0"/>
            </a:br>
            <a:br>
              <a:rPr lang="en-ID" sz="2000" dirty="0"/>
            </a:br>
            <a:endParaRPr sz="2000" dirty="0"/>
          </a:p>
        </p:txBody>
      </p:sp>
      <p:grpSp>
        <p:nvGrpSpPr>
          <p:cNvPr id="1587" name="Google Shape;1587;p47"/>
          <p:cNvGrpSpPr/>
          <p:nvPr/>
        </p:nvGrpSpPr>
        <p:grpSpPr>
          <a:xfrm rot="-6082689">
            <a:off x="1373437" y="1412027"/>
            <a:ext cx="500085" cy="685934"/>
            <a:chOff x="3905600" y="1099000"/>
            <a:chExt cx="722772" cy="991380"/>
          </a:xfrm>
        </p:grpSpPr>
        <p:sp>
          <p:nvSpPr>
            <p:cNvPr id="1588" name="Google Shape;1588;p47"/>
            <p:cNvSpPr/>
            <p:nvPr/>
          </p:nvSpPr>
          <p:spPr>
            <a:xfrm>
              <a:off x="3905600" y="1099000"/>
              <a:ext cx="640175" cy="732547"/>
            </a:xfrm>
            <a:custGeom>
              <a:avLst/>
              <a:gdLst/>
              <a:ahLst/>
              <a:cxnLst/>
              <a:rect l="l" t="t" r="r" b="b"/>
              <a:pathLst>
                <a:path w="3015" h="3450" extrusionOk="0">
                  <a:moveTo>
                    <a:pt x="2738" y="3186"/>
                  </a:moveTo>
                  <a:cubicBezTo>
                    <a:pt x="3014" y="2581"/>
                    <a:pt x="2909" y="2028"/>
                    <a:pt x="2633" y="1594"/>
                  </a:cubicBezTo>
                  <a:cubicBezTo>
                    <a:pt x="2580" y="1923"/>
                    <a:pt x="2527" y="2199"/>
                    <a:pt x="2462" y="2252"/>
                  </a:cubicBezTo>
                  <a:cubicBezTo>
                    <a:pt x="2527" y="2081"/>
                    <a:pt x="2527" y="1751"/>
                    <a:pt x="2580" y="1422"/>
                  </a:cubicBezTo>
                  <a:cubicBezTo>
                    <a:pt x="2462" y="1264"/>
                    <a:pt x="2356" y="1146"/>
                    <a:pt x="2198" y="988"/>
                  </a:cubicBezTo>
                  <a:cubicBezTo>
                    <a:pt x="2198" y="1370"/>
                    <a:pt x="2198" y="1646"/>
                    <a:pt x="2133" y="1751"/>
                  </a:cubicBezTo>
                  <a:cubicBezTo>
                    <a:pt x="2133" y="1594"/>
                    <a:pt x="2133" y="1264"/>
                    <a:pt x="2080" y="883"/>
                  </a:cubicBezTo>
                  <a:cubicBezTo>
                    <a:pt x="1869" y="712"/>
                    <a:pt x="1646" y="554"/>
                    <a:pt x="1422" y="435"/>
                  </a:cubicBezTo>
                  <a:cubicBezTo>
                    <a:pt x="1422" y="764"/>
                    <a:pt x="1474" y="988"/>
                    <a:pt x="1422" y="1093"/>
                  </a:cubicBezTo>
                  <a:cubicBezTo>
                    <a:pt x="1422" y="935"/>
                    <a:pt x="1369" y="659"/>
                    <a:pt x="1317" y="383"/>
                  </a:cubicBezTo>
                  <a:cubicBezTo>
                    <a:pt x="711" y="106"/>
                    <a:pt x="224" y="1"/>
                    <a:pt x="106" y="54"/>
                  </a:cubicBezTo>
                  <a:cubicBezTo>
                    <a:pt x="0" y="159"/>
                    <a:pt x="0" y="330"/>
                    <a:pt x="53" y="659"/>
                  </a:cubicBezTo>
                  <a:cubicBezTo>
                    <a:pt x="329" y="712"/>
                    <a:pt x="553" y="764"/>
                    <a:pt x="658" y="817"/>
                  </a:cubicBezTo>
                  <a:cubicBezTo>
                    <a:pt x="606" y="817"/>
                    <a:pt x="382" y="764"/>
                    <a:pt x="106" y="712"/>
                  </a:cubicBezTo>
                  <a:cubicBezTo>
                    <a:pt x="158" y="1041"/>
                    <a:pt x="277" y="1370"/>
                    <a:pt x="435" y="1699"/>
                  </a:cubicBezTo>
                  <a:cubicBezTo>
                    <a:pt x="882" y="1751"/>
                    <a:pt x="1369" y="1751"/>
                    <a:pt x="1540" y="1751"/>
                  </a:cubicBezTo>
                  <a:cubicBezTo>
                    <a:pt x="1422" y="1751"/>
                    <a:pt x="987" y="1804"/>
                    <a:pt x="487" y="1870"/>
                  </a:cubicBezTo>
                  <a:cubicBezTo>
                    <a:pt x="606" y="2028"/>
                    <a:pt x="711" y="2199"/>
                    <a:pt x="882" y="2410"/>
                  </a:cubicBezTo>
                  <a:cubicBezTo>
                    <a:pt x="1317" y="2462"/>
                    <a:pt x="1869" y="2462"/>
                    <a:pt x="2080" y="2462"/>
                  </a:cubicBezTo>
                  <a:cubicBezTo>
                    <a:pt x="1975" y="2462"/>
                    <a:pt x="1474" y="2528"/>
                    <a:pt x="987" y="2581"/>
                  </a:cubicBezTo>
                  <a:cubicBezTo>
                    <a:pt x="1422" y="3068"/>
                    <a:pt x="2027" y="3449"/>
                    <a:pt x="2738" y="3186"/>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9" name="Google Shape;1589;p47"/>
            <p:cNvSpPr/>
            <p:nvPr/>
          </p:nvSpPr>
          <p:spPr>
            <a:xfrm>
              <a:off x="4023019" y="1194124"/>
              <a:ext cx="605353" cy="896255"/>
            </a:xfrm>
            <a:custGeom>
              <a:avLst/>
              <a:gdLst/>
              <a:ahLst/>
              <a:cxnLst/>
              <a:rect l="l" t="t" r="r" b="b"/>
              <a:pathLst>
                <a:path w="2851" h="4221" extrusionOk="0">
                  <a:moveTo>
                    <a:pt x="7" y="0"/>
                  </a:moveTo>
                  <a:cubicBezTo>
                    <a:pt x="0" y="0"/>
                    <a:pt x="0" y="14"/>
                    <a:pt x="0" y="40"/>
                  </a:cubicBezTo>
                  <a:cubicBezTo>
                    <a:pt x="53" y="158"/>
                    <a:pt x="105" y="211"/>
                    <a:pt x="158" y="264"/>
                  </a:cubicBezTo>
                  <a:cubicBezTo>
                    <a:pt x="764" y="698"/>
                    <a:pt x="1198" y="1303"/>
                    <a:pt x="1580" y="1856"/>
                  </a:cubicBezTo>
                  <a:cubicBezTo>
                    <a:pt x="2080" y="2567"/>
                    <a:pt x="2356" y="3331"/>
                    <a:pt x="2514" y="3883"/>
                  </a:cubicBezTo>
                  <a:cubicBezTo>
                    <a:pt x="2561" y="4036"/>
                    <a:pt x="2829" y="4221"/>
                    <a:pt x="2848" y="4221"/>
                  </a:cubicBezTo>
                  <a:cubicBezTo>
                    <a:pt x="2850" y="4221"/>
                    <a:pt x="2849" y="4218"/>
                    <a:pt x="2843" y="4212"/>
                  </a:cubicBezTo>
                  <a:cubicBezTo>
                    <a:pt x="2738" y="3607"/>
                    <a:pt x="2185" y="2620"/>
                    <a:pt x="1698" y="1856"/>
                  </a:cubicBezTo>
                  <a:cubicBezTo>
                    <a:pt x="1251" y="1198"/>
                    <a:pt x="711" y="540"/>
                    <a:pt x="53" y="40"/>
                  </a:cubicBezTo>
                  <a:cubicBezTo>
                    <a:pt x="26" y="14"/>
                    <a:pt x="13" y="0"/>
                    <a:pt x="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590" name="Google Shape;1590;p47"/>
          <p:cNvSpPr/>
          <p:nvPr/>
        </p:nvSpPr>
        <p:spPr>
          <a:xfrm rot="1183255">
            <a:off x="7905694" y="936223"/>
            <a:ext cx="256581" cy="241914"/>
          </a:xfrm>
          <a:custGeom>
            <a:avLst/>
            <a:gdLst/>
            <a:ahLst/>
            <a:cxnLst/>
            <a:rect l="l" t="t" r="r" b="b"/>
            <a:pathLst>
              <a:path w="1871" h="1764" extrusionOk="0">
                <a:moveTo>
                  <a:pt x="936" y="0"/>
                </a:moveTo>
                <a:lnTo>
                  <a:pt x="606" y="553"/>
                </a:lnTo>
                <a:lnTo>
                  <a:pt x="1" y="658"/>
                </a:lnTo>
                <a:lnTo>
                  <a:pt x="435" y="1106"/>
                </a:lnTo>
                <a:lnTo>
                  <a:pt x="330" y="1764"/>
                </a:lnTo>
                <a:lnTo>
                  <a:pt x="936" y="1488"/>
                </a:lnTo>
                <a:lnTo>
                  <a:pt x="1475" y="1764"/>
                </a:lnTo>
                <a:lnTo>
                  <a:pt x="1370" y="1106"/>
                </a:lnTo>
                <a:lnTo>
                  <a:pt x="1870" y="658"/>
                </a:lnTo>
                <a:lnTo>
                  <a:pt x="1212" y="553"/>
                </a:lnTo>
                <a:lnTo>
                  <a:pt x="93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1" name="Google Shape;1591;p47"/>
          <p:cNvSpPr/>
          <p:nvPr/>
        </p:nvSpPr>
        <p:spPr>
          <a:xfrm rot="7447320">
            <a:off x="2183868" y="3510073"/>
            <a:ext cx="256582" cy="241914"/>
          </a:xfrm>
          <a:custGeom>
            <a:avLst/>
            <a:gdLst/>
            <a:ahLst/>
            <a:cxnLst/>
            <a:rect l="l" t="t" r="r" b="b"/>
            <a:pathLst>
              <a:path w="1871" h="1764" extrusionOk="0">
                <a:moveTo>
                  <a:pt x="936" y="0"/>
                </a:moveTo>
                <a:lnTo>
                  <a:pt x="606" y="553"/>
                </a:lnTo>
                <a:lnTo>
                  <a:pt x="1" y="658"/>
                </a:lnTo>
                <a:lnTo>
                  <a:pt x="435" y="1106"/>
                </a:lnTo>
                <a:lnTo>
                  <a:pt x="330" y="1764"/>
                </a:lnTo>
                <a:lnTo>
                  <a:pt x="936" y="1488"/>
                </a:lnTo>
                <a:lnTo>
                  <a:pt x="1475" y="1764"/>
                </a:lnTo>
                <a:lnTo>
                  <a:pt x="1370" y="1106"/>
                </a:lnTo>
                <a:lnTo>
                  <a:pt x="1870" y="658"/>
                </a:lnTo>
                <a:lnTo>
                  <a:pt x="1212" y="553"/>
                </a:lnTo>
                <a:lnTo>
                  <a:pt x="93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076"/>
        <p:cNvGrpSpPr/>
        <p:nvPr/>
      </p:nvGrpSpPr>
      <p:grpSpPr>
        <a:xfrm>
          <a:off x="0" y="0"/>
          <a:ext cx="0" cy="0"/>
          <a:chOff x="0" y="0"/>
          <a:chExt cx="0" cy="0"/>
        </a:xfrm>
      </p:grpSpPr>
      <p:sp>
        <p:nvSpPr>
          <p:cNvPr id="2077" name="Google Shape;2077;p61"/>
          <p:cNvSpPr txBox="1">
            <a:spLocks noGrp="1"/>
          </p:cNvSpPr>
          <p:nvPr>
            <p:ph type="title"/>
          </p:nvPr>
        </p:nvSpPr>
        <p:spPr>
          <a:xfrm>
            <a:off x="2141577" y="385437"/>
            <a:ext cx="3809700" cy="1124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4800" dirty="0"/>
              <a:t>T</a:t>
            </a:r>
            <a:r>
              <a:rPr lang="en-ID" sz="4800" dirty="0" err="1"/>
              <a:t>erima</a:t>
            </a:r>
            <a:r>
              <a:rPr lang="en-ID" sz="4800" dirty="0"/>
              <a:t> Kasih</a:t>
            </a:r>
            <a:endParaRPr sz="4800" dirty="0"/>
          </a:p>
        </p:txBody>
      </p:sp>
      <p:sp>
        <p:nvSpPr>
          <p:cNvPr id="2078" name="Google Shape;2078;p61"/>
          <p:cNvSpPr/>
          <p:nvPr/>
        </p:nvSpPr>
        <p:spPr>
          <a:xfrm flipH="1">
            <a:off x="-701000" y="4878725"/>
            <a:ext cx="10540500" cy="2649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079" name="Google Shape;2079;p61"/>
          <p:cNvGrpSpPr/>
          <p:nvPr/>
        </p:nvGrpSpPr>
        <p:grpSpPr>
          <a:xfrm>
            <a:off x="6245720" y="1625400"/>
            <a:ext cx="1843664" cy="3361365"/>
            <a:chOff x="10622476" y="-1475825"/>
            <a:chExt cx="2759151" cy="5030477"/>
          </a:xfrm>
        </p:grpSpPr>
        <p:sp>
          <p:nvSpPr>
            <p:cNvPr id="2080" name="Google Shape;2080;p61"/>
            <p:cNvSpPr/>
            <p:nvPr/>
          </p:nvSpPr>
          <p:spPr>
            <a:xfrm>
              <a:off x="11531969" y="1817030"/>
              <a:ext cx="648440" cy="1522296"/>
            </a:xfrm>
            <a:custGeom>
              <a:avLst/>
              <a:gdLst/>
              <a:ahLst/>
              <a:cxnLst/>
              <a:rect l="l" t="t" r="r" b="b"/>
              <a:pathLst>
                <a:path w="5713" h="13412" extrusionOk="0">
                  <a:moveTo>
                    <a:pt x="3620" y="0"/>
                  </a:moveTo>
                  <a:lnTo>
                    <a:pt x="606" y="329"/>
                  </a:lnTo>
                  <a:cubicBezTo>
                    <a:pt x="553" y="435"/>
                    <a:pt x="0" y="2686"/>
                    <a:pt x="1053" y="4055"/>
                  </a:cubicBezTo>
                  <a:cubicBezTo>
                    <a:pt x="2093" y="5437"/>
                    <a:pt x="1645" y="8609"/>
                    <a:pt x="987" y="9872"/>
                  </a:cubicBezTo>
                  <a:cubicBezTo>
                    <a:pt x="606" y="10583"/>
                    <a:pt x="500" y="12176"/>
                    <a:pt x="658" y="13387"/>
                  </a:cubicBezTo>
                  <a:cubicBezTo>
                    <a:pt x="719" y="13401"/>
                    <a:pt x="787" y="13412"/>
                    <a:pt x="856" y="13412"/>
                  </a:cubicBezTo>
                  <a:cubicBezTo>
                    <a:pt x="1040" y="13412"/>
                    <a:pt x="1225" y="13336"/>
                    <a:pt x="1264" y="13058"/>
                  </a:cubicBezTo>
                  <a:cubicBezTo>
                    <a:pt x="1264" y="12558"/>
                    <a:pt x="1645" y="10965"/>
                    <a:pt x="2422" y="10807"/>
                  </a:cubicBezTo>
                  <a:cubicBezTo>
                    <a:pt x="2633" y="10044"/>
                    <a:pt x="5713" y="5871"/>
                    <a:pt x="4831" y="4449"/>
                  </a:cubicBezTo>
                  <a:cubicBezTo>
                    <a:pt x="3896" y="2909"/>
                    <a:pt x="3620" y="0"/>
                    <a:pt x="362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081" name="Google Shape;2081;p61"/>
            <p:cNvGrpSpPr/>
            <p:nvPr/>
          </p:nvGrpSpPr>
          <p:grpSpPr>
            <a:xfrm>
              <a:off x="11606655" y="2837428"/>
              <a:ext cx="275017" cy="691913"/>
              <a:chOff x="11606655" y="2837428"/>
              <a:chExt cx="275017" cy="691913"/>
            </a:xfrm>
          </p:grpSpPr>
          <p:sp>
            <p:nvSpPr>
              <p:cNvPr id="2082" name="Google Shape;2082;p61"/>
              <p:cNvSpPr/>
              <p:nvPr/>
            </p:nvSpPr>
            <p:spPr>
              <a:xfrm>
                <a:off x="11606655" y="3043551"/>
                <a:ext cx="269001" cy="485791"/>
              </a:xfrm>
              <a:custGeom>
                <a:avLst/>
                <a:gdLst/>
                <a:ahLst/>
                <a:cxnLst/>
                <a:rect l="l" t="t" r="r" b="b"/>
                <a:pathLst>
                  <a:path w="2370" h="4280" extrusionOk="0">
                    <a:moveTo>
                      <a:pt x="1764" y="1"/>
                    </a:moveTo>
                    <a:cubicBezTo>
                      <a:pt x="987" y="159"/>
                      <a:pt x="606" y="1752"/>
                      <a:pt x="606" y="2252"/>
                    </a:cubicBezTo>
                    <a:cubicBezTo>
                      <a:pt x="567" y="2530"/>
                      <a:pt x="382" y="2606"/>
                      <a:pt x="198" y="2606"/>
                    </a:cubicBezTo>
                    <a:cubicBezTo>
                      <a:pt x="129" y="2606"/>
                      <a:pt x="61" y="2595"/>
                      <a:pt x="0" y="2581"/>
                    </a:cubicBezTo>
                    <a:lnTo>
                      <a:pt x="0" y="2581"/>
                    </a:lnTo>
                    <a:cubicBezTo>
                      <a:pt x="119" y="3568"/>
                      <a:pt x="395" y="4279"/>
                      <a:pt x="724" y="4279"/>
                    </a:cubicBezTo>
                    <a:cubicBezTo>
                      <a:pt x="732" y="4279"/>
                      <a:pt x="739" y="4280"/>
                      <a:pt x="747" y="4280"/>
                    </a:cubicBezTo>
                    <a:cubicBezTo>
                      <a:pt x="1421" y="4280"/>
                      <a:pt x="783" y="1920"/>
                      <a:pt x="1317" y="1699"/>
                    </a:cubicBezTo>
                    <a:cubicBezTo>
                      <a:pt x="1817" y="1475"/>
                      <a:pt x="2370" y="606"/>
                      <a:pt x="1711" y="106"/>
                    </a:cubicBezTo>
                    <a:cubicBezTo>
                      <a:pt x="1711" y="106"/>
                      <a:pt x="1711" y="54"/>
                      <a:pt x="176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3" name="Google Shape;2083;p61"/>
              <p:cNvSpPr/>
              <p:nvPr/>
            </p:nvSpPr>
            <p:spPr>
              <a:xfrm>
                <a:off x="11606655" y="2943554"/>
                <a:ext cx="275017" cy="100109"/>
              </a:xfrm>
              <a:custGeom>
                <a:avLst/>
                <a:gdLst/>
                <a:ahLst/>
                <a:cxnLst/>
                <a:rect l="l" t="t" r="r" b="b"/>
                <a:pathLst>
                  <a:path w="2423" h="882" extrusionOk="0">
                    <a:moveTo>
                      <a:pt x="2370" y="0"/>
                    </a:moveTo>
                    <a:lnTo>
                      <a:pt x="119" y="382"/>
                    </a:lnTo>
                    <a:lnTo>
                      <a:pt x="0" y="882"/>
                    </a:lnTo>
                    <a:lnTo>
                      <a:pt x="2422" y="500"/>
                    </a:lnTo>
                    <a:lnTo>
                      <a:pt x="2370"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4" name="Google Shape;2084;p61"/>
              <p:cNvSpPr/>
              <p:nvPr/>
            </p:nvSpPr>
            <p:spPr>
              <a:xfrm>
                <a:off x="11663407" y="2837428"/>
                <a:ext cx="167416" cy="156974"/>
              </a:xfrm>
              <a:custGeom>
                <a:avLst/>
                <a:gdLst/>
                <a:ahLst/>
                <a:cxnLst/>
                <a:rect l="l" t="t" r="r" b="b"/>
                <a:pathLst>
                  <a:path w="1475" h="1383" extrusionOk="0">
                    <a:moveTo>
                      <a:pt x="158" y="1"/>
                    </a:moveTo>
                    <a:lnTo>
                      <a:pt x="0" y="501"/>
                    </a:lnTo>
                    <a:lnTo>
                      <a:pt x="817" y="1383"/>
                    </a:lnTo>
                    <a:lnTo>
                      <a:pt x="1475" y="1159"/>
                    </a:lnTo>
                    <a:lnTo>
                      <a:pt x="158"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085" name="Google Shape;2085;p61"/>
            <p:cNvSpPr/>
            <p:nvPr/>
          </p:nvSpPr>
          <p:spPr>
            <a:xfrm>
              <a:off x="11637982" y="1836439"/>
              <a:ext cx="579771" cy="1568832"/>
            </a:xfrm>
            <a:custGeom>
              <a:avLst/>
              <a:gdLst/>
              <a:ahLst/>
              <a:cxnLst/>
              <a:rect l="l" t="t" r="r" b="b"/>
              <a:pathLst>
                <a:path w="5108" h="13822" extrusionOk="0">
                  <a:moveTo>
                    <a:pt x="3620" y="1"/>
                  </a:moveTo>
                  <a:cubicBezTo>
                    <a:pt x="3291" y="1"/>
                    <a:pt x="659" y="158"/>
                    <a:pt x="606" y="330"/>
                  </a:cubicBezTo>
                  <a:cubicBezTo>
                    <a:pt x="554" y="435"/>
                    <a:pt x="1" y="2686"/>
                    <a:pt x="1041" y="4055"/>
                  </a:cubicBezTo>
                  <a:cubicBezTo>
                    <a:pt x="2094" y="5424"/>
                    <a:pt x="1646" y="8662"/>
                    <a:pt x="988" y="9873"/>
                  </a:cubicBezTo>
                  <a:cubicBezTo>
                    <a:pt x="448" y="10912"/>
                    <a:pt x="448" y="12558"/>
                    <a:pt x="777" y="13821"/>
                  </a:cubicBezTo>
                  <a:cubicBezTo>
                    <a:pt x="935" y="13756"/>
                    <a:pt x="1212" y="13545"/>
                    <a:pt x="1212" y="12768"/>
                  </a:cubicBezTo>
                  <a:cubicBezTo>
                    <a:pt x="1159" y="11623"/>
                    <a:pt x="1870" y="10912"/>
                    <a:pt x="2423" y="10741"/>
                  </a:cubicBezTo>
                  <a:cubicBezTo>
                    <a:pt x="2423" y="10689"/>
                    <a:pt x="2475" y="10583"/>
                    <a:pt x="2528" y="10531"/>
                  </a:cubicBezTo>
                  <a:cubicBezTo>
                    <a:pt x="3344" y="9149"/>
                    <a:pt x="4502" y="7622"/>
                    <a:pt x="4884" y="6029"/>
                  </a:cubicBezTo>
                  <a:cubicBezTo>
                    <a:pt x="5108" y="4818"/>
                    <a:pt x="4502" y="3831"/>
                    <a:pt x="4173" y="2686"/>
                  </a:cubicBezTo>
                  <a:cubicBezTo>
                    <a:pt x="4121" y="2462"/>
                    <a:pt x="3673" y="1"/>
                    <a:pt x="362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086" name="Google Shape;2086;p61"/>
            <p:cNvGrpSpPr/>
            <p:nvPr/>
          </p:nvGrpSpPr>
          <p:grpSpPr>
            <a:xfrm>
              <a:off x="11726175" y="2874771"/>
              <a:ext cx="279443" cy="679882"/>
              <a:chOff x="11726175" y="2874771"/>
              <a:chExt cx="279443" cy="679882"/>
            </a:xfrm>
          </p:grpSpPr>
          <p:sp>
            <p:nvSpPr>
              <p:cNvPr id="2087" name="Google Shape;2087;p61"/>
              <p:cNvSpPr/>
              <p:nvPr/>
            </p:nvSpPr>
            <p:spPr>
              <a:xfrm>
                <a:off x="11726175" y="3055582"/>
                <a:ext cx="230183" cy="499070"/>
              </a:xfrm>
              <a:custGeom>
                <a:avLst/>
                <a:gdLst/>
                <a:ahLst/>
                <a:cxnLst/>
                <a:rect l="l" t="t" r="r" b="b"/>
                <a:pathLst>
                  <a:path w="2028" h="4397" extrusionOk="0">
                    <a:moveTo>
                      <a:pt x="1646" y="0"/>
                    </a:moveTo>
                    <a:cubicBezTo>
                      <a:pt x="1093" y="171"/>
                      <a:pt x="382" y="882"/>
                      <a:pt x="435" y="2027"/>
                    </a:cubicBezTo>
                    <a:cubicBezTo>
                      <a:pt x="435" y="2804"/>
                      <a:pt x="158" y="3015"/>
                      <a:pt x="0" y="3080"/>
                    </a:cubicBezTo>
                    <a:cubicBezTo>
                      <a:pt x="53" y="3409"/>
                      <a:pt x="106" y="3738"/>
                      <a:pt x="211" y="4002"/>
                    </a:cubicBezTo>
                    <a:cubicBezTo>
                      <a:pt x="264" y="4173"/>
                      <a:pt x="435" y="4397"/>
                      <a:pt x="593" y="4397"/>
                    </a:cubicBezTo>
                    <a:cubicBezTo>
                      <a:pt x="816" y="4397"/>
                      <a:pt x="922" y="4068"/>
                      <a:pt x="922" y="3844"/>
                    </a:cubicBezTo>
                    <a:cubicBezTo>
                      <a:pt x="987" y="3409"/>
                      <a:pt x="1040" y="2962"/>
                      <a:pt x="987" y="2475"/>
                    </a:cubicBezTo>
                    <a:cubicBezTo>
                      <a:pt x="987" y="2251"/>
                      <a:pt x="987" y="2027"/>
                      <a:pt x="1145" y="1869"/>
                    </a:cubicBezTo>
                    <a:cubicBezTo>
                      <a:pt x="1251" y="1698"/>
                      <a:pt x="1422" y="1646"/>
                      <a:pt x="1527" y="1540"/>
                    </a:cubicBezTo>
                    <a:cubicBezTo>
                      <a:pt x="1909" y="1264"/>
                      <a:pt x="2027" y="711"/>
                      <a:pt x="1751" y="329"/>
                    </a:cubicBezTo>
                    <a:cubicBezTo>
                      <a:pt x="1751" y="277"/>
                      <a:pt x="1698" y="171"/>
                      <a:pt x="1646" y="119"/>
                    </a:cubicBezTo>
                    <a:lnTo>
                      <a:pt x="1646"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8" name="Google Shape;2088;p61"/>
              <p:cNvSpPr/>
              <p:nvPr/>
            </p:nvSpPr>
            <p:spPr>
              <a:xfrm>
                <a:off x="11750010" y="2874771"/>
                <a:ext cx="186939" cy="174907"/>
              </a:xfrm>
              <a:custGeom>
                <a:avLst/>
                <a:gdLst/>
                <a:ahLst/>
                <a:cxnLst/>
                <a:rect l="l" t="t" r="r" b="b"/>
                <a:pathLst>
                  <a:path w="1647" h="1541" extrusionOk="0">
                    <a:moveTo>
                      <a:pt x="277" y="1"/>
                    </a:moveTo>
                    <a:lnTo>
                      <a:pt x="1" y="553"/>
                    </a:lnTo>
                    <a:lnTo>
                      <a:pt x="1488" y="1541"/>
                    </a:lnTo>
                    <a:lnTo>
                      <a:pt x="1646" y="1159"/>
                    </a:lnTo>
                    <a:lnTo>
                      <a:pt x="277"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9" name="Google Shape;2089;p61"/>
              <p:cNvSpPr/>
              <p:nvPr/>
            </p:nvSpPr>
            <p:spPr>
              <a:xfrm>
                <a:off x="11750010" y="2900195"/>
                <a:ext cx="255608" cy="43471"/>
              </a:xfrm>
              <a:custGeom>
                <a:avLst/>
                <a:gdLst/>
                <a:ahLst/>
                <a:cxnLst/>
                <a:rect l="l" t="t" r="r" b="b"/>
                <a:pathLst>
                  <a:path w="2252" h="383" extrusionOk="0">
                    <a:moveTo>
                      <a:pt x="172" y="0"/>
                    </a:moveTo>
                    <a:lnTo>
                      <a:pt x="1" y="329"/>
                    </a:lnTo>
                    <a:lnTo>
                      <a:pt x="2028" y="382"/>
                    </a:lnTo>
                    <a:lnTo>
                      <a:pt x="2252"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90" name="Google Shape;2090;p61"/>
            <p:cNvGrpSpPr/>
            <p:nvPr/>
          </p:nvGrpSpPr>
          <p:grpSpPr>
            <a:xfrm>
              <a:off x="10622476" y="659179"/>
              <a:ext cx="2073820" cy="1313337"/>
              <a:chOff x="10710201" y="659179"/>
              <a:chExt cx="2073820" cy="1313337"/>
            </a:xfrm>
          </p:grpSpPr>
          <p:sp>
            <p:nvSpPr>
              <p:cNvPr id="2091" name="Google Shape;2091;p61"/>
              <p:cNvSpPr/>
              <p:nvPr/>
            </p:nvSpPr>
            <p:spPr>
              <a:xfrm>
                <a:off x="11140494" y="659179"/>
                <a:ext cx="703829" cy="1313337"/>
              </a:xfrm>
              <a:custGeom>
                <a:avLst/>
                <a:gdLst/>
                <a:ahLst/>
                <a:cxnLst/>
                <a:rect l="l" t="t" r="r" b="b"/>
                <a:pathLst>
                  <a:path w="6201" h="11571" extrusionOk="0">
                    <a:moveTo>
                      <a:pt x="6200" y="0"/>
                    </a:moveTo>
                    <a:lnTo>
                      <a:pt x="6200" y="0"/>
                    </a:lnTo>
                    <a:cubicBezTo>
                      <a:pt x="5976" y="53"/>
                      <a:pt x="5818" y="53"/>
                      <a:pt x="5647" y="106"/>
                    </a:cubicBezTo>
                    <a:cubicBezTo>
                      <a:pt x="4502" y="1922"/>
                      <a:pt x="1699" y="6753"/>
                      <a:pt x="1" y="10636"/>
                    </a:cubicBezTo>
                    <a:cubicBezTo>
                      <a:pt x="1317" y="11136"/>
                      <a:pt x="2909" y="11570"/>
                      <a:pt x="4884" y="11570"/>
                    </a:cubicBezTo>
                    <a:cubicBezTo>
                      <a:pt x="5542" y="7793"/>
                      <a:pt x="5976" y="2409"/>
                      <a:pt x="620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2" name="Google Shape;2092;p61"/>
              <p:cNvSpPr/>
              <p:nvPr/>
            </p:nvSpPr>
            <p:spPr>
              <a:xfrm>
                <a:off x="10710201" y="715931"/>
                <a:ext cx="933899" cy="983159"/>
              </a:xfrm>
              <a:custGeom>
                <a:avLst/>
                <a:gdLst/>
                <a:ahLst/>
                <a:cxnLst/>
                <a:rect l="l" t="t" r="r" b="b"/>
                <a:pathLst>
                  <a:path w="8228" h="8662" extrusionOk="0">
                    <a:moveTo>
                      <a:pt x="8227" y="1"/>
                    </a:moveTo>
                    <a:cubicBezTo>
                      <a:pt x="7846" y="106"/>
                      <a:pt x="2146" y="1909"/>
                      <a:pt x="1" y="7780"/>
                    </a:cubicBezTo>
                    <a:cubicBezTo>
                      <a:pt x="1" y="7780"/>
                      <a:pt x="330" y="8161"/>
                      <a:pt x="1054" y="8662"/>
                    </a:cubicBezTo>
                    <a:cubicBezTo>
                      <a:pt x="2752" y="5595"/>
                      <a:pt x="6319" y="1909"/>
                      <a:pt x="822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3" name="Google Shape;2093;p61"/>
              <p:cNvSpPr/>
              <p:nvPr/>
            </p:nvSpPr>
            <p:spPr>
              <a:xfrm>
                <a:off x="11974181" y="702537"/>
                <a:ext cx="809840" cy="1214704"/>
              </a:xfrm>
              <a:custGeom>
                <a:avLst/>
                <a:gdLst/>
                <a:ahLst/>
                <a:cxnLst/>
                <a:rect l="l" t="t" r="r" b="b"/>
                <a:pathLst>
                  <a:path w="7135" h="10702" extrusionOk="0">
                    <a:moveTo>
                      <a:pt x="711" y="0"/>
                    </a:moveTo>
                    <a:cubicBezTo>
                      <a:pt x="711" y="53"/>
                      <a:pt x="711" y="53"/>
                      <a:pt x="658" y="119"/>
                    </a:cubicBezTo>
                    <a:cubicBezTo>
                      <a:pt x="606" y="224"/>
                      <a:pt x="553" y="329"/>
                      <a:pt x="448" y="382"/>
                    </a:cubicBezTo>
                    <a:cubicBezTo>
                      <a:pt x="277" y="553"/>
                      <a:pt x="171" y="711"/>
                      <a:pt x="0" y="829"/>
                    </a:cubicBezTo>
                    <a:cubicBezTo>
                      <a:pt x="1040" y="3014"/>
                      <a:pt x="2422" y="6581"/>
                      <a:pt x="2422" y="10320"/>
                    </a:cubicBezTo>
                    <a:lnTo>
                      <a:pt x="2422" y="10701"/>
                    </a:lnTo>
                    <a:cubicBezTo>
                      <a:pt x="3738" y="10425"/>
                      <a:pt x="5542" y="9991"/>
                      <a:pt x="7134" y="9385"/>
                    </a:cubicBezTo>
                    <a:cubicBezTo>
                      <a:pt x="6424" y="4989"/>
                      <a:pt x="2857" y="1698"/>
                      <a:pt x="71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94" name="Google Shape;2094;p61"/>
            <p:cNvGrpSpPr/>
            <p:nvPr/>
          </p:nvGrpSpPr>
          <p:grpSpPr>
            <a:xfrm>
              <a:off x="10741996" y="659179"/>
              <a:ext cx="2221713" cy="1315607"/>
              <a:chOff x="10829721" y="659179"/>
              <a:chExt cx="2221713" cy="1315607"/>
            </a:xfrm>
          </p:grpSpPr>
          <p:sp>
            <p:nvSpPr>
              <p:cNvPr id="2095" name="Google Shape;2095;p61"/>
              <p:cNvSpPr/>
              <p:nvPr/>
            </p:nvSpPr>
            <p:spPr>
              <a:xfrm>
                <a:off x="10829721" y="671097"/>
                <a:ext cx="951832" cy="1195295"/>
              </a:xfrm>
              <a:custGeom>
                <a:avLst/>
                <a:gdLst/>
                <a:ahLst/>
                <a:cxnLst/>
                <a:rect l="l" t="t" r="r" b="b"/>
                <a:pathLst>
                  <a:path w="8386" h="10531" extrusionOk="0">
                    <a:moveTo>
                      <a:pt x="8385" y="1"/>
                    </a:moveTo>
                    <a:lnTo>
                      <a:pt x="8385" y="1"/>
                    </a:lnTo>
                    <a:cubicBezTo>
                      <a:pt x="7951" y="66"/>
                      <a:pt x="7569" y="224"/>
                      <a:pt x="7174" y="396"/>
                    </a:cubicBezTo>
                    <a:cubicBezTo>
                      <a:pt x="5266" y="2304"/>
                      <a:pt x="1699" y="5990"/>
                      <a:pt x="1" y="9057"/>
                    </a:cubicBezTo>
                    <a:cubicBezTo>
                      <a:pt x="659" y="9491"/>
                      <a:pt x="1528" y="10044"/>
                      <a:pt x="2739" y="10531"/>
                    </a:cubicBezTo>
                    <a:cubicBezTo>
                      <a:pt x="4437" y="6648"/>
                      <a:pt x="7240" y="1817"/>
                      <a:pt x="838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6" name="Google Shape;2096;p61"/>
              <p:cNvSpPr/>
              <p:nvPr/>
            </p:nvSpPr>
            <p:spPr>
              <a:xfrm>
                <a:off x="11694734" y="659179"/>
                <a:ext cx="566377" cy="1315607"/>
              </a:xfrm>
              <a:custGeom>
                <a:avLst/>
                <a:gdLst/>
                <a:ahLst/>
                <a:cxnLst/>
                <a:rect l="l" t="t" r="r" b="b"/>
                <a:pathLst>
                  <a:path w="4990" h="11591" extrusionOk="0">
                    <a:moveTo>
                      <a:pt x="1317" y="0"/>
                    </a:moveTo>
                    <a:cubicBezTo>
                      <a:pt x="1093" y="2409"/>
                      <a:pt x="659" y="7793"/>
                      <a:pt x="1" y="11570"/>
                    </a:cubicBezTo>
                    <a:cubicBezTo>
                      <a:pt x="205" y="11584"/>
                      <a:pt x="419" y="11591"/>
                      <a:pt x="638" y="11591"/>
                    </a:cubicBezTo>
                    <a:cubicBezTo>
                      <a:pt x="1236" y="11591"/>
                      <a:pt x="1879" y="11542"/>
                      <a:pt x="2515" y="11465"/>
                    </a:cubicBezTo>
                    <a:cubicBezTo>
                      <a:pt x="3397" y="11360"/>
                      <a:pt x="4160" y="11241"/>
                      <a:pt x="4884" y="11083"/>
                    </a:cubicBezTo>
                    <a:cubicBezTo>
                      <a:pt x="4990" y="6424"/>
                      <a:pt x="2844" y="1869"/>
                      <a:pt x="180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7" name="Google Shape;2097;p61"/>
              <p:cNvSpPr/>
              <p:nvPr/>
            </p:nvSpPr>
            <p:spPr>
              <a:xfrm>
                <a:off x="12054882" y="684604"/>
                <a:ext cx="996552" cy="1083268"/>
              </a:xfrm>
              <a:custGeom>
                <a:avLst/>
                <a:gdLst/>
                <a:ahLst/>
                <a:cxnLst/>
                <a:rect l="l" t="t" r="r" b="b"/>
                <a:pathLst>
                  <a:path w="8780" h="9544" extrusionOk="0">
                    <a:moveTo>
                      <a:pt x="119" y="0"/>
                    </a:moveTo>
                    <a:cubicBezTo>
                      <a:pt x="66" y="53"/>
                      <a:pt x="66" y="105"/>
                      <a:pt x="0" y="158"/>
                    </a:cubicBezTo>
                    <a:cubicBezTo>
                      <a:pt x="2146" y="1856"/>
                      <a:pt x="5713" y="5147"/>
                      <a:pt x="6423" y="9543"/>
                    </a:cubicBezTo>
                    <a:lnTo>
                      <a:pt x="7411" y="9043"/>
                    </a:lnTo>
                    <a:cubicBezTo>
                      <a:pt x="7740" y="8885"/>
                      <a:pt x="7963" y="8766"/>
                      <a:pt x="8174" y="8608"/>
                    </a:cubicBezTo>
                    <a:cubicBezTo>
                      <a:pt x="8398" y="8503"/>
                      <a:pt x="8556" y="8332"/>
                      <a:pt x="8780" y="8227"/>
                    </a:cubicBezTo>
                    <a:cubicBezTo>
                      <a:pt x="8780" y="8227"/>
                      <a:pt x="7634" y="6252"/>
                      <a:pt x="5818" y="4159"/>
                    </a:cubicBezTo>
                    <a:cubicBezTo>
                      <a:pt x="4120" y="2251"/>
                      <a:pt x="2040" y="540"/>
                      <a:pt x="11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98" name="Google Shape;2098;p61"/>
            <p:cNvGrpSpPr/>
            <p:nvPr/>
          </p:nvGrpSpPr>
          <p:grpSpPr>
            <a:xfrm>
              <a:off x="11492811" y="-1428040"/>
              <a:ext cx="719042" cy="1473718"/>
              <a:chOff x="11492811" y="-1428040"/>
              <a:chExt cx="719042" cy="1473718"/>
            </a:xfrm>
          </p:grpSpPr>
          <p:sp>
            <p:nvSpPr>
              <p:cNvPr id="2099" name="Google Shape;2099;p61"/>
              <p:cNvSpPr/>
              <p:nvPr/>
            </p:nvSpPr>
            <p:spPr>
              <a:xfrm>
                <a:off x="11769533" y="-1246548"/>
                <a:ext cx="442319" cy="1292226"/>
              </a:xfrm>
              <a:custGeom>
                <a:avLst/>
                <a:gdLst/>
                <a:ahLst/>
                <a:cxnLst/>
                <a:rect l="l" t="t" r="r" b="b"/>
                <a:pathLst>
                  <a:path w="3897" h="11385" extrusionOk="0">
                    <a:moveTo>
                      <a:pt x="979" y="0"/>
                    </a:moveTo>
                    <a:cubicBezTo>
                      <a:pt x="844" y="0"/>
                      <a:pt x="563" y="139"/>
                      <a:pt x="0" y="837"/>
                    </a:cubicBezTo>
                    <a:cubicBezTo>
                      <a:pt x="1198" y="2588"/>
                      <a:pt x="0" y="11367"/>
                      <a:pt x="0" y="11367"/>
                    </a:cubicBezTo>
                    <a:cubicBezTo>
                      <a:pt x="0" y="11367"/>
                      <a:pt x="78" y="11385"/>
                      <a:pt x="214" y="11385"/>
                    </a:cubicBezTo>
                    <a:cubicBezTo>
                      <a:pt x="665" y="11385"/>
                      <a:pt x="1753" y="11190"/>
                      <a:pt x="2685" y="9498"/>
                    </a:cubicBezTo>
                    <a:cubicBezTo>
                      <a:pt x="3896" y="7300"/>
                      <a:pt x="1093" y="61"/>
                      <a:pt x="1093" y="61"/>
                    </a:cubicBezTo>
                    <a:cubicBezTo>
                      <a:pt x="1093" y="61"/>
                      <a:pt x="1068" y="0"/>
                      <a:pt x="97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0" name="Google Shape;2100;p61"/>
              <p:cNvSpPr/>
              <p:nvPr/>
            </p:nvSpPr>
            <p:spPr>
              <a:xfrm>
                <a:off x="11492811" y="-1428040"/>
                <a:ext cx="457529" cy="367975"/>
              </a:xfrm>
              <a:custGeom>
                <a:avLst/>
                <a:gdLst/>
                <a:ahLst/>
                <a:cxnLst/>
                <a:rect l="l" t="t" r="r" b="b"/>
                <a:pathLst>
                  <a:path w="4031" h="3242" extrusionOk="0">
                    <a:moveTo>
                      <a:pt x="1166" y="1"/>
                    </a:moveTo>
                    <a:cubicBezTo>
                      <a:pt x="452" y="1"/>
                      <a:pt x="0" y="352"/>
                      <a:pt x="411" y="567"/>
                    </a:cubicBezTo>
                    <a:cubicBezTo>
                      <a:pt x="740" y="725"/>
                      <a:pt x="1451" y="1225"/>
                      <a:pt x="1990" y="1607"/>
                    </a:cubicBezTo>
                    <a:cubicBezTo>
                      <a:pt x="1885" y="1554"/>
                      <a:pt x="1780" y="1554"/>
                      <a:pt x="1661" y="1502"/>
                    </a:cubicBezTo>
                    <a:cubicBezTo>
                      <a:pt x="1232" y="1356"/>
                      <a:pt x="952" y="1287"/>
                      <a:pt x="791" y="1287"/>
                    </a:cubicBezTo>
                    <a:cubicBezTo>
                      <a:pt x="646" y="1287"/>
                      <a:pt x="597" y="1343"/>
                      <a:pt x="622" y="1449"/>
                    </a:cubicBezTo>
                    <a:cubicBezTo>
                      <a:pt x="793" y="1936"/>
                      <a:pt x="2438" y="2436"/>
                      <a:pt x="2438" y="2436"/>
                    </a:cubicBezTo>
                    <a:cubicBezTo>
                      <a:pt x="2438" y="2436"/>
                      <a:pt x="2820" y="2489"/>
                      <a:pt x="3096" y="2489"/>
                    </a:cubicBezTo>
                    <a:cubicBezTo>
                      <a:pt x="3359" y="2794"/>
                      <a:pt x="3756" y="3241"/>
                      <a:pt x="3939" y="3241"/>
                    </a:cubicBezTo>
                    <a:cubicBezTo>
                      <a:pt x="3985" y="3241"/>
                      <a:pt x="4017" y="3213"/>
                      <a:pt x="4031" y="3147"/>
                    </a:cubicBezTo>
                    <a:cubicBezTo>
                      <a:pt x="4031" y="3028"/>
                      <a:pt x="3860" y="2265"/>
                      <a:pt x="3531" y="1607"/>
                    </a:cubicBezTo>
                    <a:cubicBezTo>
                      <a:pt x="2893" y="365"/>
                      <a:pt x="1893" y="1"/>
                      <a:pt x="116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101" name="Google Shape;2101;p61"/>
            <p:cNvSpPr/>
            <p:nvPr/>
          </p:nvSpPr>
          <p:spPr>
            <a:xfrm>
              <a:off x="11790531" y="-953708"/>
              <a:ext cx="856036" cy="511896"/>
            </a:xfrm>
            <a:custGeom>
              <a:avLst/>
              <a:gdLst/>
              <a:ahLst/>
              <a:cxnLst/>
              <a:rect l="l" t="t" r="r" b="b"/>
              <a:pathLst>
                <a:path w="7542" h="4510" extrusionOk="0">
                  <a:moveTo>
                    <a:pt x="2900" y="1"/>
                  </a:moveTo>
                  <a:cubicBezTo>
                    <a:pt x="713" y="1"/>
                    <a:pt x="0" y="1459"/>
                    <a:pt x="144" y="3075"/>
                  </a:cubicBezTo>
                  <a:cubicBezTo>
                    <a:pt x="251" y="4049"/>
                    <a:pt x="1504" y="4289"/>
                    <a:pt x="2714" y="4289"/>
                  </a:cubicBezTo>
                  <a:cubicBezTo>
                    <a:pt x="3891" y="4289"/>
                    <a:pt x="5027" y="4062"/>
                    <a:pt x="5027" y="4062"/>
                  </a:cubicBezTo>
                  <a:lnTo>
                    <a:pt x="5185" y="4509"/>
                  </a:lnTo>
                  <a:cubicBezTo>
                    <a:pt x="5185" y="4509"/>
                    <a:pt x="7541" y="890"/>
                    <a:pt x="4303" y="166"/>
                  </a:cubicBezTo>
                  <a:cubicBezTo>
                    <a:pt x="3780" y="53"/>
                    <a:pt x="3314" y="1"/>
                    <a:pt x="290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2" name="Google Shape;2102;p61"/>
            <p:cNvSpPr/>
            <p:nvPr/>
          </p:nvSpPr>
          <p:spPr>
            <a:xfrm>
              <a:off x="11775435" y="-591745"/>
              <a:ext cx="109416" cy="125307"/>
            </a:xfrm>
            <a:custGeom>
              <a:avLst/>
              <a:gdLst/>
              <a:ahLst/>
              <a:cxnLst/>
              <a:rect l="l" t="t" r="r" b="b"/>
              <a:pathLst>
                <a:path w="964" h="1104" extrusionOk="0">
                  <a:moveTo>
                    <a:pt x="431" y="1"/>
                  </a:moveTo>
                  <a:cubicBezTo>
                    <a:pt x="340" y="1"/>
                    <a:pt x="242" y="39"/>
                    <a:pt x="159" y="162"/>
                  </a:cubicBezTo>
                  <a:cubicBezTo>
                    <a:pt x="1" y="439"/>
                    <a:pt x="330" y="1044"/>
                    <a:pt x="659" y="1097"/>
                  </a:cubicBezTo>
                  <a:cubicBezTo>
                    <a:pt x="674" y="1101"/>
                    <a:pt x="688" y="1104"/>
                    <a:pt x="700" y="1104"/>
                  </a:cubicBezTo>
                  <a:cubicBezTo>
                    <a:pt x="963" y="1104"/>
                    <a:pt x="711" y="109"/>
                    <a:pt x="711" y="109"/>
                  </a:cubicBezTo>
                  <a:cubicBezTo>
                    <a:pt x="711" y="109"/>
                    <a:pt x="582" y="1"/>
                    <a:pt x="43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3" name="Google Shape;2103;p61"/>
            <p:cNvSpPr/>
            <p:nvPr/>
          </p:nvSpPr>
          <p:spPr>
            <a:xfrm>
              <a:off x="12353624" y="-552019"/>
              <a:ext cx="164125" cy="139835"/>
            </a:xfrm>
            <a:custGeom>
              <a:avLst/>
              <a:gdLst/>
              <a:ahLst/>
              <a:cxnLst/>
              <a:rect l="l" t="t" r="r" b="b"/>
              <a:pathLst>
                <a:path w="1446" h="1232" extrusionOk="0">
                  <a:moveTo>
                    <a:pt x="891" y="1"/>
                  </a:moveTo>
                  <a:cubicBezTo>
                    <a:pt x="591" y="1"/>
                    <a:pt x="224" y="328"/>
                    <a:pt x="224" y="365"/>
                  </a:cubicBezTo>
                  <a:cubicBezTo>
                    <a:pt x="224" y="365"/>
                    <a:pt x="172" y="799"/>
                    <a:pt x="1" y="1181"/>
                  </a:cubicBezTo>
                  <a:cubicBezTo>
                    <a:pt x="113" y="1216"/>
                    <a:pt x="226" y="1232"/>
                    <a:pt x="337" y="1232"/>
                  </a:cubicBezTo>
                  <a:cubicBezTo>
                    <a:pt x="937" y="1232"/>
                    <a:pt x="1445" y="758"/>
                    <a:pt x="1212" y="246"/>
                  </a:cubicBezTo>
                  <a:cubicBezTo>
                    <a:pt x="1143" y="65"/>
                    <a:pt x="1024" y="1"/>
                    <a:pt x="89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4" name="Google Shape;2104;p61"/>
            <p:cNvSpPr/>
            <p:nvPr/>
          </p:nvSpPr>
          <p:spPr>
            <a:xfrm>
              <a:off x="12092225" y="-921473"/>
              <a:ext cx="25425" cy="86716"/>
            </a:xfrm>
            <a:custGeom>
              <a:avLst/>
              <a:gdLst/>
              <a:ahLst/>
              <a:cxnLst/>
              <a:rect l="l" t="t" r="r" b="b"/>
              <a:pathLst>
                <a:path w="224" h="764" extrusionOk="0">
                  <a:moveTo>
                    <a:pt x="66" y="0"/>
                  </a:moveTo>
                  <a:lnTo>
                    <a:pt x="66" y="53"/>
                  </a:lnTo>
                  <a:cubicBezTo>
                    <a:pt x="66" y="105"/>
                    <a:pt x="0" y="211"/>
                    <a:pt x="0" y="329"/>
                  </a:cubicBezTo>
                  <a:lnTo>
                    <a:pt x="0" y="764"/>
                  </a:lnTo>
                  <a:lnTo>
                    <a:pt x="119" y="329"/>
                  </a:lnTo>
                  <a:cubicBezTo>
                    <a:pt x="171" y="277"/>
                    <a:pt x="171" y="158"/>
                    <a:pt x="171" y="105"/>
                  </a:cubicBezTo>
                  <a:lnTo>
                    <a:pt x="224" y="0"/>
                  </a:lnTo>
                  <a:close/>
                </a:path>
              </a:pathLst>
            </a:custGeom>
            <a:solidFill>
              <a:srgbClr val="CD802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5" name="Google Shape;2105;p61"/>
            <p:cNvSpPr/>
            <p:nvPr/>
          </p:nvSpPr>
          <p:spPr>
            <a:xfrm>
              <a:off x="11818794" y="-1233722"/>
              <a:ext cx="1244555" cy="1668827"/>
            </a:xfrm>
            <a:custGeom>
              <a:avLst/>
              <a:gdLst/>
              <a:ahLst/>
              <a:cxnLst/>
              <a:rect l="l" t="t" r="r" b="b"/>
              <a:pathLst>
                <a:path w="10965" h="14703" extrusionOk="0">
                  <a:moveTo>
                    <a:pt x="10965" y="0"/>
                  </a:moveTo>
                  <a:lnTo>
                    <a:pt x="8938" y="395"/>
                  </a:lnTo>
                  <a:cubicBezTo>
                    <a:pt x="8938" y="395"/>
                    <a:pt x="8451" y="5160"/>
                    <a:pt x="7135" y="6647"/>
                  </a:cubicBezTo>
                  <a:cubicBezTo>
                    <a:pt x="5818" y="8174"/>
                    <a:pt x="4278" y="9609"/>
                    <a:pt x="4278" y="9609"/>
                  </a:cubicBezTo>
                  <a:lnTo>
                    <a:pt x="3844" y="9490"/>
                  </a:lnTo>
                  <a:cubicBezTo>
                    <a:pt x="0" y="12571"/>
                    <a:pt x="2027" y="14269"/>
                    <a:pt x="2738" y="14703"/>
                  </a:cubicBezTo>
                  <a:cubicBezTo>
                    <a:pt x="3015" y="13610"/>
                    <a:pt x="3344" y="12834"/>
                    <a:pt x="5042" y="11689"/>
                  </a:cubicBezTo>
                  <a:cubicBezTo>
                    <a:pt x="7345" y="10043"/>
                    <a:pt x="10096" y="8227"/>
                    <a:pt x="10531" y="5107"/>
                  </a:cubicBezTo>
                  <a:cubicBezTo>
                    <a:pt x="10965" y="2040"/>
                    <a:pt x="10965" y="0"/>
                    <a:pt x="10965"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6" name="Google Shape;2106;p61"/>
            <p:cNvSpPr/>
            <p:nvPr/>
          </p:nvSpPr>
          <p:spPr>
            <a:xfrm>
              <a:off x="12254989" y="-75871"/>
              <a:ext cx="155498" cy="186825"/>
            </a:xfrm>
            <a:custGeom>
              <a:avLst/>
              <a:gdLst/>
              <a:ahLst/>
              <a:cxnLst/>
              <a:rect l="l" t="t" r="r" b="b"/>
              <a:pathLst>
                <a:path w="1370" h="1646" extrusionOk="0">
                  <a:moveTo>
                    <a:pt x="1370" y="0"/>
                  </a:moveTo>
                  <a:cubicBezTo>
                    <a:pt x="1146" y="0"/>
                    <a:pt x="988" y="119"/>
                    <a:pt x="817" y="224"/>
                  </a:cubicBezTo>
                  <a:cubicBezTo>
                    <a:pt x="712" y="329"/>
                    <a:pt x="541" y="448"/>
                    <a:pt x="435" y="606"/>
                  </a:cubicBezTo>
                  <a:cubicBezTo>
                    <a:pt x="330" y="777"/>
                    <a:pt x="211" y="935"/>
                    <a:pt x="159" y="1106"/>
                  </a:cubicBezTo>
                  <a:cubicBezTo>
                    <a:pt x="106" y="1264"/>
                    <a:pt x="54" y="1435"/>
                    <a:pt x="1" y="1646"/>
                  </a:cubicBezTo>
                  <a:cubicBezTo>
                    <a:pt x="211" y="1317"/>
                    <a:pt x="383" y="987"/>
                    <a:pt x="606" y="724"/>
                  </a:cubicBezTo>
                  <a:cubicBezTo>
                    <a:pt x="712" y="606"/>
                    <a:pt x="817" y="448"/>
                    <a:pt x="935" y="329"/>
                  </a:cubicBezTo>
                  <a:cubicBezTo>
                    <a:pt x="1041" y="224"/>
                    <a:pt x="1199" y="119"/>
                    <a:pt x="137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7" name="Google Shape;2107;p61"/>
            <p:cNvSpPr/>
            <p:nvPr/>
          </p:nvSpPr>
          <p:spPr>
            <a:xfrm>
              <a:off x="12827276" y="-1467199"/>
              <a:ext cx="313721" cy="290339"/>
            </a:xfrm>
            <a:custGeom>
              <a:avLst/>
              <a:gdLst/>
              <a:ahLst/>
              <a:cxnLst/>
              <a:rect l="l" t="t" r="r" b="b"/>
              <a:pathLst>
                <a:path w="2764" h="2558" extrusionOk="0">
                  <a:moveTo>
                    <a:pt x="2095" y="1"/>
                  </a:moveTo>
                  <a:cubicBezTo>
                    <a:pt x="2024" y="1"/>
                    <a:pt x="1932" y="10"/>
                    <a:pt x="1817" y="30"/>
                  </a:cubicBezTo>
                  <a:cubicBezTo>
                    <a:pt x="553" y="201"/>
                    <a:pt x="53" y="2452"/>
                    <a:pt x="53" y="2452"/>
                  </a:cubicBezTo>
                  <a:lnTo>
                    <a:pt x="0" y="2557"/>
                  </a:lnTo>
                  <a:lnTo>
                    <a:pt x="2080" y="2057"/>
                  </a:lnTo>
                  <a:lnTo>
                    <a:pt x="1646" y="807"/>
                  </a:lnTo>
                  <a:cubicBezTo>
                    <a:pt x="1646" y="807"/>
                    <a:pt x="2763" y="1"/>
                    <a:pt x="2095"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8" name="Google Shape;2108;p61"/>
            <p:cNvSpPr/>
            <p:nvPr/>
          </p:nvSpPr>
          <p:spPr>
            <a:xfrm>
              <a:off x="12933289" y="-1438709"/>
              <a:ext cx="410993" cy="213612"/>
            </a:xfrm>
            <a:custGeom>
              <a:avLst/>
              <a:gdLst/>
              <a:ahLst/>
              <a:cxnLst/>
              <a:rect l="l" t="t" r="r" b="b"/>
              <a:pathLst>
                <a:path w="3621" h="1882" extrusionOk="0">
                  <a:moveTo>
                    <a:pt x="2661" y="1"/>
                  </a:moveTo>
                  <a:cubicBezTo>
                    <a:pt x="1763" y="1"/>
                    <a:pt x="1" y="990"/>
                    <a:pt x="1" y="990"/>
                  </a:cubicBezTo>
                  <a:lnTo>
                    <a:pt x="988" y="1872"/>
                  </a:lnTo>
                  <a:cubicBezTo>
                    <a:pt x="988" y="1872"/>
                    <a:pt x="1157" y="1881"/>
                    <a:pt x="1398" y="1881"/>
                  </a:cubicBezTo>
                  <a:cubicBezTo>
                    <a:pt x="1972" y="1881"/>
                    <a:pt x="2956" y="1829"/>
                    <a:pt x="3068" y="1477"/>
                  </a:cubicBezTo>
                  <a:cubicBezTo>
                    <a:pt x="3120" y="1267"/>
                    <a:pt x="2357" y="1095"/>
                    <a:pt x="2357" y="1095"/>
                  </a:cubicBezTo>
                  <a:cubicBezTo>
                    <a:pt x="2357" y="1095"/>
                    <a:pt x="3397" y="1043"/>
                    <a:pt x="3344" y="819"/>
                  </a:cubicBezTo>
                  <a:cubicBezTo>
                    <a:pt x="3344" y="631"/>
                    <a:pt x="2699" y="604"/>
                    <a:pt x="2331" y="604"/>
                  </a:cubicBezTo>
                  <a:cubicBezTo>
                    <a:pt x="2184" y="604"/>
                    <a:pt x="2080" y="608"/>
                    <a:pt x="2080" y="608"/>
                  </a:cubicBezTo>
                  <a:cubicBezTo>
                    <a:pt x="2080" y="608"/>
                    <a:pt x="3620" y="385"/>
                    <a:pt x="2962" y="56"/>
                  </a:cubicBezTo>
                  <a:cubicBezTo>
                    <a:pt x="2880" y="18"/>
                    <a:pt x="2778" y="1"/>
                    <a:pt x="266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9" name="Google Shape;2109;p61"/>
            <p:cNvSpPr/>
            <p:nvPr/>
          </p:nvSpPr>
          <p:spPr>
            <a:xfrm>
              <a:off x="11531969" y="-168490"/>
              <a:ext cx="723124" cy="1051941"/>
            </a:xfrm>
            <a:custGeom>
              <a:avLst/>
              <a:gdLst/>
              <a:ahLst/>
              <a:cxnLst/>
              <a:rect l="l" t="t" r="r" b="b"/>
              <a:pathLst>
                <a:path w="6371" h="9268" extrusionOk="0">
                  <a:moveTo>
                    <a:pt x="6147" y="0"/>
                  </a:moveTo>
                  <a:cubicBezTo>
                    <a:pt x="4883" y="658"/>
                    <a:pt x="2527" y="1975"/>
                    <a:pt x="1435" y="3238"/>
                  </a:cubicBezTo>
                  <a:cubicBezTo>
                    <a:pt x="1435" y="2738"/>
                    <a:pt x="1922" y="1698"/>
                    <a:pt x="2251" y="987"/>
                  </a:cubicBezTo>
                  <a:lnTo>
                    <a:pt x="2251" y="987"/>
                  </a:lnTo>
                  <a:cubicBezTo>
                    <a:pt x="1211" y="1646"/>
                    <a:pt x="66" y="2685"/>
                    <a:pt x="0" y="4331"/>
                  </a:cubicBezTo>
                  <a:cubicBezTo>
                    <a:pt x="0" y="7306"/>
                    <a:pt x="1128" y="9268"/>
                    <a:pt x="1791" y="9268"/>
                  </a:cubicBezTo>
                  <a:cubicBezTo>
                    <a:pt x="1799" y="9268"/>
                    <a:pt x="1808" y="9267"/>
                    <a:pt x="1817" y="9267"/>
                  </a:cubicBezTo>
                  <a:cubicBezTo>
                    <a:pt x="2093" y="9214"/>
                    <a:pt x="2751" y="9109"/>
                    <a:pt x="3357" y="8832"/>
                  </a:cubicBezTo>
                  <a:cubicBezTo>
                    <a:pt x="2633" y="5752"/>
                    <a:pt x="3462" y="3567"/>
                    <a:pt x="4502" y="2080"/>
                  </a:cubicBezTo>
                  <a:cubicBezTo>
                    <a:pt x="4883" y="1474"/>
                    <a:pt x="5436" y="816"/>
                    <a:pt x="6371" y="105"/>
                  </a:cubicBezTo>
                  <a:lnTo>
                    <a:pt x="6147" y="53"/>
                  </a:lnTo>
                  <a:lnTo>
                    <a:pt x="614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0" name="Google Shape;2110;p61"/>
            <p:cNvSpPr/>
            <p:nvPr/>
          </p:nvSpPr>
          <p:spPr>
            <a:xfrm>
              <a:off x="11830712" y="67484"/>
              <a:ext cx="298966" cy="766596"/>
            </a:xfrm>
            <a:custGeom>
              <a:avLst/>
              <a:gdLst/>
              <a:ahLst/>
              <a:cxnLst/>
              <a:rect l="l" t="t" r="r" b="b"/>
              <a:pathLst>
                <a:path w="2634" h="6754" extrusionOk="0">
                  <a:moveTo>
                    <a:pt x="1870" y="1"/>
                  </a:moveTo>
                  <a:cubicBezTo>
                    <a:pt x="830" y="1488"/>
                    <a:pt x="1" y="3673"/>
                    <a:pt x="725" y="6753"/>
                  </a:cubicBezTo>
                  <a:cubicBezTo>
                    <a:pt x="1435" y="6424"/>
                    <a:pt x="2094" y="5819"/>
                    <a:pt x="2370" y="4726"/>
                  </a:cubicBezTo>
                  <a:cubicBezTo>
                    <a:pt x="2475" y="4173"/>
                    <a:pt x="2528" y="3673"/>
                    <a:pt x="2633" y="3239"/>
                  </a:cubicBezTo>
                  <a:cubicBezTo>
                    <a:pt x="2094" y="2910"/>
                    <a:pt x="777" y="1817"/>
                    <a:pt x="187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1" name="Google Shape;2111;p61"/>
            <p:cNvSpPr/>
            <p:nvPr/>
          </p:nvSpPr>
          <p:spPr>
            <a:xfrm>
              <a:off x="11962149" y="61582"/>
              <a:ext cx="86829" cy="149483"/>
            </a:xfrm>
            <a:custGeom>
              <a:avLst/>
              <a:gdLst/>
              <a:ahLst/>
              <a:cxnLst/>
              <a:rect l="l" t="t" r="r" b="b"/>
              <a:pathLst>
                <a:path w="765" h="1317" extrusionOk="0">
                  <a:moveTo>
                    <a:pt x="764" y="0"/>
                  </a:moveTo>
                  <a:cubicBezTo>
                    <a:pt x="712" y="0"/>
                    <a:pt x="712" y="53"/>
                    <a:pt x="712" y="53"/>
                  </a:cubicBezTo>
                  <a:cubicBezTo>
                    <a:pt x="575" y="241"/>
                    <a:pt x="455" y="446"/>
                    <a:pt x="341" y="657"/>
                  </a:cubicBezTo>
                  <a:lnTo>
                    <a:pt x="341" y="657"/>
                  </a:lnTo>
                  <a:cubicBezTo>
                    <a:pt x="476" y="422"/>
                    <a:pt x="618" y="202"/>
                    <a:pt x="764" y="0"/>
                  </a:cubicBezTo>
                  <a:close/>
                  <a:moveTo>
                    <a:pt x="341" y="657"/>
                  </a:moveTo>
                  <a:lnTo>
                    <a:pt x="341" y="657"/>
                  </a:lnTo>
                  <a:cubicBezTo>
                    <a:pt x="221" y="866"/>
                    <a:pt x="106" y="1087"/>
                    <a:pt x="1" y="1317"/>
                  </a:cubicBezTo>
                  <a:cubicBezTo>
                    <a:pt x="114" y="1097"/>
                    <a:pt x="224" y="873"/>
                    <a:pt x="341" y="657"/>
                  </a:cubicBezTo>
                  <a:close/>
                </a:path>
              </a:pathLst>
            </a:custGeom>
            <a:solidFill>
              <a:srgbClr val="221D1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2" name="Google Shape;2112;p61"/>
            <p:cNvSpPr/>
            <p:nvPr/>
          </p:nvSpPr>
          <p:spPr>
            <a:xfrm>
              <a:off x="11975997" y="98925"/>
              <a:ext cx="123718" cy="310883"/>
            </a:xfrm>
            <a:custGeom>
              <a:avLst/>
              <a:gdLst/>
              <a:ahLst/>
              <a:cxnLst/>
              <a:rect l="l" t="t" r="r" b="b"/>
              <a:pathLst>
                <a:path w="1090" h="2739" extrusionOk="0">
                  <a:moveTo>
                    <a:pt x="432" y="0"/>
                  </a:moveTo>
                  <a:cubicBezTo>
                    <a:pt x="322" y="228"/>
                    <a:pt x="252" y="444"/>
                    <a:pt x="214" y="647"/>
                  </a:cubicBezTo>
                  <a:lnTo>
                    <a:pt x="214" y="647"/>
                  </a:lnTo>
                  <a:cubicBezTo>
                    <a:pt x="255" y="445"/>
                    <a:pt x="326" y="230"/>
                    <a:pt x="432" y="0"/>
                  </a:cubicBezTo>
                  <a:close/>
                  <a:moveTo>
                    <a:pt x="214" y="647"/>
                  </a:moveTo>
                  <a:lnTo>
                    <a:pt x="214" y="647"/>
                  </a:lnTo>
                  <a:cubicBezTo>
                    <a:pt x="1" y="1695"/>
                    <a:pt x="582" y="2374"/>
                    <a:pt x="1090" y="2738"/>
                  </a:cubicBezTo>
                  <a:cubicBezTo>
                    <a:pt x="629" y="2376"/>
                    <a:pt x="22" y="1666"/>
                    <a:pt x="214" y="647"/>
                  </a:cubicBezTo>
                  <a:close/>
                </a:path>
              </a:pathLst>
            </a:custGeom>
            <a:solidFill>
              <a:srgbClr val="F0B99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3" name="Google Shape;2113;p61"/>
            <p:cNvSpPr/>
            <p:nvPr/>
          </p:nvSpPr>
          <p:spPr>
            <a:xfrm>
              <a:off x="11912888" y="827959"/>
              <a:ext cx="12031" cy="6129"/>
            </a:xfrm>
            <a:custGeom>
              <a:avLst/>
              <a:gdLst/>
              <a:ahLst/>
              <a:cxnLst/>
              <a:rect l="l" t="t" r="r" b="b"/>
              <a:pathLst>
                <a:path w="106" h="54" extrusionOk="0">
                  <a:moveTo>
                    <a:pt x="106" y="1"/>
                  </a:moveTo>
                  <a:cubicBezTo>
                    <a:pt x="53" y="1"/>
                    <a:pt x="53" y="1"/>
                    <a:pt x="1" y="53"/>
                  </a:cubicBezTo>
                  <a:cubicBezTo>
                    <a:pt x="53" y="53"/>
                    <a:pt x="53" y="1"/>
                    <a:pt x="106" y="1"/>
                  </a:cubicBezTo>
                  <a:close/>
                </a:path>
              </a:pathLst>
            </a:custGeom>
            <a:solidFill>
              <a:srgbClr val="710E1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4" name="Google Shape;2114;p61"/>
            <p:cNvSpPr/>
            <p:nvPr/>
          </p:nvSpPr>
          <p:spPr>
            <a:xfrm>
              <a:off x="11881448" y="409698"/>
              <a:ext cx="31554" cy="424386"/>
            </a:xfrm>
            <a:custGeom>
              <a:avLst/>
              <a:gdLst/>
              <a:ahLst/>
              <a:cxnLst/>
              <a:rect l="l" t="t" r="r" b="b"/>
              <a:pathLst>
                <a:path w="278" h="3739" extrusionOk="0">
                  <a:moveTo>
                    <a:pt x="159" y="0"/>
                  </a:moveTo>
                  <a:cubicBezTo>
                    <a:pt x="54" y="448"/>
                    <a:pt x="1" y="935"/>
                    <a:pt x="1" y="1488"/>
                  </a:cubicBezTo>
                  <a:cubicBezTo>
                    <a:pt x="1" y="1566"/>
                    <a:pt x="8" y="1650"/>
                    <a:pt x="16" y="1736"/>
                  </a:cubicBezTo>
                  <a:lnTo>
                    <a:pt x="16" y="1736"/>
                  </a:lnTo>
                  <a:cubicBezTo>
                    <a:pt x="1" y="1108"/>
                    <a:pt x="53" y="529"/>
                    <a:pt x="159" y="0"/>
                  </a:cubicBezTo>
                  <a:close/>
                  <a:moveTo>
                    <a:pt x="16" y="1736"/>
                  </a:moveTo>
                  <a:cubicBezTo>
                    <a:pt x="32" y="2357"/>
                    <a:pt x="114" y="3025"/>
                    <a:pt x="278" y="3738"/>
                  </a:cubicBezTo>
                  <a:cubicBezTo>
                    <a:pt x="159" y="3186"/>
                    <a:pt x="107" y="2699"/>
                    <a:pt x="54" y="2198"/>
                  </a:cubicBezTo>
                  <a:cubicBezTo>
                    <a:pt x="54" y="2054"/>
                    <a:pt x="32" y="1892"/>
                    <a:pt x="16" y="1736"/>
                  </a:cubicBezTo>
                  <a:close/>
                </a:path>
              </a:pathLst>
            </a:custGeom>
            <a:solidFill>
              <a:srgbClr val="221D1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5" name="Google Shape;2115;p61"/>
            <p:cNvSpPr/>
            <p:nvPr/>
          </p:nvSpPr>
          <p:spPr>
            <a:xfrm>
              <a:off x="12068275" y="659179"/>
              <a:ext cx="12031" cy="25538"/>
            </a:xfrm>
            <a:custGeom>
              <a:avLst/>
              <a:gdLst/>
              <a:ahLst/>
              <a:cxnLst/>
              <a:rect l="l" t="t" r="r" b="b"/>
              <a:pathLst>
                <a:path w="106" h="225" extrusionOk="0">
                  <a:moveTo>
                    <a:pt x="106" y="0"/>
                  </a:moveTo>
                  <a:cubicBezTo>
                    <a:pt x="53" y="53"/>
                    <a:pt x="53" y="171"/>
                    <a:pt x="1" y="224"/>
                  </a:cubicBezTo>
                  <a:lnTo>
                    <a:pt x="1" y="224"/>
                  </a:lnTo>
                  <a:cubicBezTo>
                    <a:pt x="53" y="171"/>
                    <a:pt x="53" y="53"/>
                    <a:pt x="106" y="0"/>
                  </a:cubicBezTo>
                  <a:close/>
                </a:path>
              </a:pathLst>
            </a:custGeom>
            <a:solidFill>
              <a:srgbClr val="FDD8D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6" name="Google Shape;2116;p61"/>
            <p:cNvSpPr/>
            <p:nvPr/>
          </p:nvSpPr>
          <p:spPr>
            <a:xfrm>
              <a:off x="12068275" y="684604"/>
              <a:ext cx="114" cy="114"/>
            </a:xfrm>
            <a:custGeom>
              <a:avLst/>
              <a:gdLst/>
              <a:ahLst/>
              <a:cxnLst/>
              <a:rect l="l" t="t" r="r" b="b"/>
              <a:pathLst>
                <a:path w="1" h="1" extrusionOk="0">
                  <a:moveTo>
                    <a:pt x="1" y="0"/>
                  </a:moveTo>
                  <a:lnTo>
                    <a:pt x="1" y="0"/>
                  </a:lnTo>
                  <a:lnTo>
                    <a:pt x="1" y="0"/>
                  </a:lnTo>
                  <a:lnTo>
                    <a:pt x="1" y="0"/>
                  </a:lnTo>
                  <a:close/>
                </a:path>
              </a:pathLst>
            </a:custGeom>
            <a:solidFill>
              <a:srgbClr val="710E1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7" name="Google Shape;2117;p61"/>
            <p:cNvSpPr/>
            <p:nvPr/>
          </p:nvSpPr>
          <p:spPr>
            <a:xfrm>
              <a:off x="12017539" y="716158"/>
              <a:ext cx="31327" cy="37229"/>
            </a:xfrm>
            <a:custGeom>
              <a:avLst/>
              <a:gdLst/>
              <a:ahLst/>
              <a:cxnLst/>
              <a:rect l="l" t="t" r="r" b="b"/>
              <a:pathLst>
                <a:path w="276" h="328" extrusionOk="0">
                  <a:moveTo>
                    <a:pt x="275" y="1"/>
                  </a:moveTo>
                  <a:cubicBezTo>
                    <a:pt x="222" y="105"/>
                    <a:pt x="118" y="210"/>
                    <a:pt x="0" y="328"/>
                  </a:cubicBezTo>
                  <a:cubicBezTo>
                    <a:pt x="0" y="328"/>
                    <a:pt x="66" y="328"/>
                    <a:pt x="66" y="262"/>
                  </a:cubicBezTo>
                  <a:cubicBezTo>
                    <a:pt x="118" y="209"/>
                    <a:pt x="222" y="105"/>
                    <a:pt x="275" y="1"/>
                  </a:cubicBezTo>
                  <a:close/>
                </a:path>
              </a:pathLst>
            </a:custGeom>
            <a:solidFill>
              <a:srgbClr val="DF32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8" name="Google Shape;2118;p61"/>
            <p:cNvSpPr/>
            <p:nvPr/>
          </p:nvSpPr>
          <p:spPr>
            <a:xfrm>
              <a:off x="12024917" y="1948467"/>
              <a:ext cx="49487" cy="12145"/>
            </a:xfrm>
            <a:custGeom>
              <a:avLst/>
              <a:gdLst/>
              <a:ahLst/>
              <a:cxnLst/>
              <a:rect l="l" t="t" r="r" b="b"/>
              <a:pathLst>
                <a:path w="436" h="107" extrusionOk="0">
                  <a:moveTo>
                    <a:pt x="435" y="1"/>
                  </a:moveTo>
                  <a:cubicBezTo>
                    <a:pt x="264" y="1"/>
                    <a:pt x="159" y="53"/>
                    <a:pt x="1" y="53"/>
                  </a:cubicBezTo>
                  <a:lnTo>
                    <a:pt x="1" y="106"/>
                  </a:lnTo>
                  <a:cubicBezTo>
                    <a:pt x="1" y="106"/>
                    <a:pt x="159" y="53"/>
                    <a:pt x="435" y="1"/>
                  </a:cubicBezTo>
                  <a:close/>
                </a:path>
              </a:pathLst>
            </a:custGeom>
            <a:solidFill>
              <a:srgbClr val="FAC5A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9" name="Google Shape;2119;p61"/>
            <p:cNvSpPr/>
            <p:nvPr/>
          </p:nvSpPr>
          <p:spPr>
            <a:xfrm>
              <a:off x="12048866" y="702537"/>
              <a:ext cx="6129" cy="13507"/>
            </a:xfrm>
            <a:custGeom>
              <a:avLst/>
              <a:gdLst/>
              <a:ahLst/>
              <a:cxnLst/>
              <a:rect l="l" t="t" r="r" b="b"/>
              <a:pathLst>
                <a:path w="54" h="119" extrusionOk="0">
                  <a:moveTo>
                    <a:pt x="53" y="0"/>
                  </a:moveTo>
                  <a:cubicBezTo>
                    <a:pt x="53" y="53"/>
                    <a:pt x="53" y="53"/>
                    <a:pt x="0" y="119"/>
                  </a:cubicBezTo>
                  <a:lnTo>
                    <a:pt x="0" y="119"/>
                  </a:lnTo>
                  <a:cubicBezTo>
                    <a:pt x="53" y="53"/>
                    <a:pt x="53" y="53"/>
                    <a:pt x="53" y="0"/>
                  </a:cubicBezTo>
                  <a:close/>
                </a:path>
              </a:pathLst>
            </a:custGeom>
            <a:solidFill>
              <a:srgbClr val="DE2A2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0" name="Google Shape;2120;p61"/>
            <p:cNvSpPr/>
            <p:nvPr/>
          </p:nvSpPr>
          <p:spPr>
            <a:xfrm>
              <a:off x="12054882" y="684604"/>
              <a:ext cx="13507" cy="18047"/>
            </a:xfrm>
            <a:custGeom>
              <a:avLst/>
              <a:gdLst/>
              <a:ahLst/>
              <a:cxnLst/>
              <a:rect l="l" t="t" r="r" b="b"/>
              <a:pathLst>
                <a:path w="119" h="159" extrusionOk="0">
                  <a:moveTo>
                    <a:pt x="119" y="0"/>
                  </a:moveTo>
                  <a:cubicBezTo>
                    <a:pt x="66" y="53"/>
                    <a:pt x="66" y="105"/>
                    <a:pt x="0" y="158"/>
                  </a:cubicBezTo>
                  <a:lnTo>
                    <a:pt x="0" y="158"/>
                  </a:lnTo>
                  <a:cubicBezTo>
                    <a:pt x="66" y="105"/>
                    <a:pt x="66" y="53"/>
                    <a:pt x="119" y="0"/>
                  </a:cubicBezTo>
                  <a:close/>
                </a:path>
              </a:pathLst>
            </a:custGeom>
            <a:solidFill>
              <a:srgbClr val="700C0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1" name="Google Shape;2121;p61"/>
            <p:cNvSpPr/>
            <p:nvPr/>
          </p:nvSpPr>
          <p:spPr>
            <a:xfrm>
              <a:off x="11974181" y="745782"/>
              <a:ext cx="50849" cy="50963"/>
            </a:xfrm>
            <a:custGeom>
              <a:avLst/>
              <a:gdLst/>
              <a:ahLst/>
              <a:cxnLst/>
              <a:rect l="l" t="t" r="r" b="b"/>
              <a:pathLst>
                <a:path w="448" h="449" extrusionOk="0">
                  <a:moveTo>
                    <a:pt x="448" y="1"/>
                  </a:moveTo>
                  <a:cubicBezTo>
                    <a:pt x="426" y="23"/>
                    <a:pt x="405" y="45"/>
                    <a:pt x="384" y="66"/>
                  </a:cubicBezTo>
                  <a:lnTo>
                    <a:pt x="384" y="66"/>
                  </a:lnTo>
                  <a:cubicBezTo>
                    <a:pt x="396" y="66"/>
                    <a:pt x="448" y="59"/>
                    <a:pt x="448" y="1"/>
                  </a:cubicBezTo>
                  <a:close/>
                  <a:moveTo>
                    <a:pt x="384" y="66"/>
                  </a:moveTo>
                  <a:lnTo>
                    <a:pt x="384" y="66"/>
                  </a:lnTo>
                  <a:cubicBezTo>
                    <a:pt x="383" y="67"/>
                    <a:pt x="382" y="67"/>
                    <a:pt x="382" y="67"/>
                  </a:cubicBezTo>
                  <a:cubicBezTo>
                    <a:pt x="380" y="70"/>
                    <a:pt x="378" y="73"/>
                    <a:pt x="376" y="76"/>
                  </a:cubicBezTo>
                  <a:lnTo>
                    <a:pt x="376" y="76"/>
                  </a:lnTo>
                  <a:cubicBezTo>
                    <a:pt x="379" y="73"/>
                    <a:pt x="382" y="70"/>
                    <a:pt x="384" y="66"/>
                  </a:cubicBezTo>
                  <a:close/>
                  <a:moveTo>
                    <a:pt x="376" y="76"/>
                  </a:moveTo>
                  <a:cubicBezTo>
                    <a:pt x="316" y="140"/>
                    <a:pt x="263" y="202"/>
                    <a:pt x="210" y="260"/>
                  </a:cubicBezTo>
                  <a:lnTo>
                    <a:pt x="210" y="260"/>
                  </a:lnTo>
                  <a:cubicBezTo>
                    <a:pt x="270" y="205"/>
                    <a:pt x="328" y="145"/>
                    <a:pt x="376" y="76"/>
                  </a:cubicBezTo>
                  <a:close/>
                  <a:moveTo>
                    <a:pt x="210" y="260"/>
                  </a:moveTo>
                  <a:cubicBezTo>
                    <a:pt x="138" y="325"/>
                    <a:pt x="64" y="385"/>
                    <a:pt x="0" y="448"/>
                  </a:cubicBezTo>
                  <a:cubicBezTo>
                    <a:pt x="80" y="393"/>
                    <a:pt x="145" y="329"/>
                    <a:pt x="210" y="260"/>
                  </a:cubicBezTo>
                  <a:close/>
                </a:path>
              </a:pathLst>
            </a:custGeom>
            <a:solidFill>
              <a:srgbClr val="DE2A2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2" name="Google Shape;2122;p61"/>
            <p:cNvSpPr/>
            <p:nvPr/>
          </p:nvSpPr>
          <p:spPr>
            <a:xfrm>
              <a:off x="11924806" y="796632"/>
              <a:ext cx="49487" cy="31440"/>
            </a:xfrm>
            <a:custGeom>
              <a:avLst/>
              <a:gdLst/>
              <a:ahLst/>
              <a:cxnLst/>
              <a:rect l="l" t="t" r="r" b="b"/>
              <a:pathLst>
                <a:path w="436" h="277" extrusionOk="0">
                  <a:moveTo>
                    <a:pt x="435" y="0"/>
                  </a:moveTo>
                  <a:cubicBezTo>
                    <a:pt x="277" y="106"/>
                    <a:pt x="106" y="211"/>
                    <a:pt x="1" y="277"/>
                  </a:cubicBezTo>
                  <a:lnTo>
                    <a:pt x="1" y="277"/>
                  </a:lnTo>
                  <a:cubicBezTo>
                    <a:pt x="106" y="211"/>
                    <a:pt x="277" y="106"/>
                    <a:pt x="435" y="0"/>
                  </a:cubicBezTo>
                  <a:close/>
                </a:path>
              </a:pathLst>
            </a:custGeom>
            <a:solidFill>
              <a:srgbClr val="700C0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123" name="Google Shape;2123;p61"/>
            <p:cNvGrpSpPr/>
            <p:nvPr/>
          </p:nvGrpSpPr>
          <p:grpSpPr>
            <a:xfrm>
              <a:off x="11470677" y="-1475825"/>
              <a:ext cx="1910949" cy="249707"/>
              <a:chOff x="11470677" y="-1475825"/>
              <a:chExt cx="1910949" cy="249707"/>
            </a:xfrm>
          </p:grpSpPr>
          <p:sp>
            <p:nvSpPr>
              <p:cNvPr id="2124" name="Google Shape;2124;p61"/>
              <p:cNvSpPr/>
              <p:nvPr/>
            </p:nvSpPr>
            <p:spPr>
              <a:xfrm>
                <a:off x="12933289" y="-1475825"/>
                <a:ext cx="174907" cy="192841"/>
              </a:xfrm>
              <a:custGeom>
                <a:avLst/>
                <a:gdLst/>
                <a:ahLst/>
                <a:cxnLst/>
                <a:rect l="l" t="t" r="r" b="b"/>
                <a:pathLst>
                  <a:path w="1541" h="1699" extrusionOk="0">
                    <a:moveTo>
                      <a:pt x="988" y="1"/>
                    </a:moveTo>
                    <a:cubicBezTo>
                      <a:pt x="606" y="53"/>
                      <a:pt x="277" y="330"/>
                      <a:pt x="1" y="606"/>
                    </a:cubicBezTo>
                    <a:cubicBezTo>
                      <a:pt x="299" y="349"/>
                      <a:pt x="669" y="92"/>
                      <a:pt x="1049" y="92"/>
                    </a:cubicBezTo>
                    <a:cubicBezTo>
                      <a:pt x="1136" y="92"/>
                      <a:pt x="1224" y="106"/>
                      <a:pt x="1312" y="136"/>
                    </a:cubicBezTo>
                    <a:lnTo>
                      <a:pt x="1312" y="136"/>
                    </a:lnTo>
                    <a:cubicBezTo>
                      <a:pt x="1298" y="183"/>
                      <a:pt x="1255" y="234"/>
                      <a:pt x="1212" y="277"/>
                    </a:cubicBezTo>
                    <a:cubicBezTo>
                      <a:pt x="1041" y="488"/>
                      <a:pt x="817" y="659"/>
                      <a:pt x="659" y="883"/>
                    </a:cubicBezTo>
                    <a:cubicBezTo>
                      <a:pt x="817" y="1093"/>
                      <a:pt x="1093" y="1370"/>
                      <a:pt x="1041" y="1699"/>
                    </a:cubicBezTo>
                    <a:cubicBezTo>
                      <a:pt x="1140" y="1387"/>
                      <a:pt x="910" y="1123"/>
                      <a:pt x="740" y="861"/>
                    </a:cubicBezTo>
                    <a:lnTo>
                      <a:pt x="740" y="861"/>
                    </a:lnTo>
                    <a:cubicBezTo>
                      <a:pt x="953" y="698"/>
                      <a:pt x="1153" y="546"/>
                      <a:pt x="1317" y="383"/>
                    </a:cubicBezTo>
                    <a:cubicBezTo>
                      <a:pt x="1370" y="277"/>
                      <a:pt x="1541" y="159"/>
                      <a:pt x="1422" y="53"/>
                    </a:cubicBezTo>
                    <a:cubicBezTo>
                      <a:pt x="1264" y="1"/>
                      <a:pt x="1146" y="1"/>
                      <a:pt x="98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5" name="Google Shape;2125;p61"/>
              <p:cNvSpPr/>
              <p:nvPr/>
            </p:nvSpPr>
            <p:spPr>
              <a:xfrm>
                <a:off x="13120116" y="-1445406"/>
                <a:ext cx="174907" cy="81835"/>
              </a:xfrm>
              <a:custGeom>
                <a:avLst/>
                <a:gdLst/>
                <a:ahLst/>
                <a:cxnLst/>
                <a:rect l="l" t="t" r="r" b="b"/>
                <a:pathLst>
                  <a:path w="1541" h="721" extrusionOk="0">
                    <a:moveTo>
                      <a:pt x="1007" y="1"/>
                    </a:moveTo>
                    <a:cubicBezTo>
                      <a:pt x="656" y="1"/>
                      <a:pt x="325" y="158"/>
                      <a:pt x="0" y="286"/>
                    </a:cubicBezTo>
                    <a:cubicBezTo>
                      <a:pt x="282" y="237"/>
                      <a:pt x="657" y="110"/>
                      <a:pt x="987" y="110"/>
                    </a:cubicBezTo>
                    <a:cubicBezTo>
                      <a:pt x="1104" y="110"/>
                      <a:pt x="1216" y="126"/>
                      <a:pt x="1316" y="167"/>
                    </a:cubicBezTo>
                    <a:cubicBezTo>
                      <a:pt x="1474" y="338"/>
                      <a:pt x="1145" y="444"/>
                      <a:pt x="1040" y="496"/>
                    </a:cubicBezTo>
                    <a:cubicBezTo>
                      <a:pt x="816" y="615"/>
                      <a:pt x="606" y="667"/>
                      <a:pt x="382" y="720"/>
                    </a:cubicBezTo>
                    <a:cubicBezTo>
                      <a:pt x="711" y="667"/>
                      <a:pt x="1093" y="667"/>
                      <a:pt x="1369" y="444"/>
                    </a:cubicBezTo>
                    <a:cubicBezTo>
                      <a:pt x="1474" y="391"/>
                      <a:pt x="1540" y="220"/>
                      <a:pt x="1422" y="167"/>
                    </a:cubicBezTo>
                    <a:cubicBezTo>
                      <a:pt x="1422" y="115"/>
                      <a:pt x="1369" y="115"/>
                      <a:pt x="1369" y="62"/>
                    </a:cubicBezTo>
                    <a:cubicBezTo>
                      <a:pt x="1246" y="19"/>
                      <a:pt x="1125" y="1"/>
                      <a:pt x="100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6" name="Google Shape;2126;p61"/>
              <p:cNvSpPr/>
              <p:nvPr/>
            </p:nvSpPr>
            <p:spPr>
              <a:xfrm>
                <a:off x="13188786" y="-1370721"/>
                <a:ext cx="192841" cy="56411"/>
              </a:xfrm>
              <a:custGeom>
                <a:avLst/>
                <a:gdLst/>
                <a:ahLst/>
                <a:cxnLst/>
                <a:rect l="l" t="t" r="r" b="b"/>
                <a:pathLst>
                  <a:path w="1699" h="497" extrusionOk="0">
                    <a:moveTo>
                      <a:pt x="516" y="1"/>
                    </a:moveTo>
                    <a:cubicBezTo>
                      <a:pt x="378" y="1"/>
                      <a:pt x="237" y="9"/>
                      <a:pt x="106" y="9"/>
                    </a:cubicBezTo>
                    <a:cubicBezTo>
                      <a:pt x="540" y="62"/>
                      <a:pt x="1699" y="167"/>
                      <a:pt x="540" y="391"/>
                    </a:cubicBezTo>
                    <a:cubicBezTo>
                      <a:pt x="382" y="391"/>
                      <a:pt x="211" y="444"/>
                      <a:pt x="1" y="496"/>
                    </a:cubicBezTo>
                    <a:cubicBezTo>
                      <a:pt x="277" y="496"/>
                      <a:pt x="606" y="496"/>
                      <a:pt x="869" y="444"/>
                    </a:cubicBezTo>
                    <a:cubicBezTo>
                      <a:pt x="988" y="391"/>
                      <a:pt x="1317" y="286"/>
                      <a:pt x="1093" y="115"/>
                    </a:cubicBezTo>
                    <a:cubicBezTo>
                      <a:pt x="927" y="20"/>
                      <a:pt x="723" y="1"/>
                      <a:pt x="51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7" name="Google Shape;2127;p61"/>
              <p:cNvSpPr/>
              <p:nvPr/>
            </p:nvSpPr>
            <p:spPr>
              <a:xfrm>
                <a:off x="13182770" y="-1314423"/>
                <a:ext cx="155498" cy="88305"/>
              </a:xfrm>
              <a:custGeom>
                <a:avLst/>
                <a:gdLst/>
                <a:ahLst/>
                <a:cxnLst/>
                <a:rect l="l" t="t" r="r" b="b"/>
                <a:pathLst>
                  <a:path w="1370" h="778" extrusionOk="0">
                    <a:moveTo>
                      <a:pt x="159" y="0"/>
                    </a:moveTo>
                    <a:lnTo>
                      <a:pt x="159" y="0"/>
                    </a:lnTo>
                    <a:cubicBezTo>
                      <a:pt x="383" y="119"/>
                      <a:pt x="659" y="172"/>
                      <a:pt x="817" y="329"/>
                    </a:cubicBezTo>
                    <a:lnTo>
                      <a:pt x="817" y="382"/>
                    </a:lnTo>
                    <a:cubicBezTo>
                      <a:pt x="712" y="501"/>
                      <a:pt x="541" y="553"/>
                      <a:pt x="435" y="606"/>
                    </a:cubicBezTo>
                    <a:lnTo>
                      <a:pt x="26" y="767"/>
                    </a:lnTo>
                    <a:lnTo>
                      <a:pt x="26" y="767"/>
                    </a:lnTo>
                    <a:cubicBezTo>
                      <a:pt x="177" y="711"/>
                      <a:pt x="335" y="708"/>
                      <a:pt x="435" y="659"/>
                    </a:cubicBezTo>
                    <a:cubicBezTo>
                      <a:pt x="1370" y="448"/>
                      <a:pt x="764" y="53"/>
                      <a:pt x="159" y="0"/>
                    </a:cubicBezTo>
                    <a:close/>
                    <a:moveTo>
                      <a:pt x="26" y="767"/>
                    </a:moveTo>
                    <a:cubicBezTo>
                      <a:pt x="18" y="770"/>
                      <a:pt x="9" y="774"/>
                      <a:pt x="1" y="777"/>
                    </a:cubicBezTo>
                    <a:lnTo>
                      <a:pt x="26" y="767"/>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8" name="Google Shape;2128;p61"/>
              <p:cNvSpPr/>
              <p:nvPr/>
            </p:nvSpPr>
            <p:spPr>
              <a:xfrm>
                <a:off x="11470677" y="-1407042"/>
                <a:ext cx="198856" cy="61291"/>
              </a:xfrm>
              <a:custGeom>
                <a:avLst/>
                <a:gdLst/>
                <a:ahLst/>
                <a:cxnLst/>
                <a:rect l="l" t="t" r="r" b="b"/>
                <a:pathLst>
                  <a:path w="1752" h="540" extrusionOk="0">
                    <a:moveTo>
                      <a:pt x="764" y="0"/>
                    </a:moveTo>
                    <a:cubicBezTo>
                      <a:pt x="0" y="0"/>
                      <a:pt x="606" y="435"/>
                      <a:pt x="935" y="540"/>
                    </a:cubicBezTo>
                    <a:cubicBezTo>
                      <a:pt x="764" y="435"/>
                      <a:pt x="540" y="329"/>
                      <a:pt x="487" y="158"/>
                    </a:cubicBezTo>
                    <a:lnTo>
                      <a:pt x="487" y="106"/>
                    </a:lnTo>
                    <a:lnTo>
                      <a:pt x="764" y="106"/>
                    </a:lnTo>
                    <a:cubicBezTo>
                      <a:pt x="1093" y="106"/>
                      <a:pt x="1422" y="106"/>
                      <a:pt x="1751" y="158"/>
                    </a:cubicBezTo>
                    <a:cubicBezTo>
                      <a:pt x="1422" y="0"/>
                      <a:pt x="1093" y="0"/>
                      <a:pt x="76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9" name="Google Shape;2129;p61"/>
              <p:cNvSpPr/>
              <p:nvPr/>
            </p:nvSpPr>
            <p:spPr>
              <a:xfrm>
                <a:off x="11539347" y="-1432240"/>
                <a:ext cx="167530" cy="31213"/>
              </a:xfrm>
              <a:custGeom>
                <a:avLst/>
                <a:gdLst/>
                <a:ahLst/>
                <a:cxnLst/>
                <a:rect l="l" t="t" r="r" b="b"/>
                <a:pathLst>
                  <a:path w="1476" h="275" extrusionOk="0">
                    <a:moveTo>
                      <a:pt x="676" y="0"/>
                    </a:moveTo>
                    <a:cubicBezTo>
                      <a:pt x="437" y="0"/>
                      <a:pt x="201" y="71"/>
                      <a:pt x="1" y="222"/>
                    </a:cubicBezTo>
                    <a:cubicBezTo>
                      <a:pt x="208" y="150"/>
                      <a:pt x="417" y="117"/>
                      <a:pt x="627" y="117"/>
                    </a:cubicBezTo>
                    <a:cubicBezTo>
                      <a:pt x="911" y="117"/>
                      <a:pt x="1195" y="177"/>
                      <a:pt x="1475" y="275"/>
                    </a:cubicBezTo>
                    <a:cubicBezTo>
                      <a:pt x="1241" y="97"/>
                      <a:pt x="956" y="0"/>
                      <a:pt x="67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0" name="Google Shape;2130;p61"/>
              <p:cNvSpPr/>
              <p:nvPr/>
            </p:nvSpPr>
            <p:spPr>
              <a:xfrm>
                <a:off x="11688832" y="-1369699"/>
                <a:ext cx="23949" cy="12031"/>
              </a:xfrm>
              <a:custGeom>
                <a:avLst/>
                <a:gdLst/>
                <a:ahLst/>
                <a:cxnLst/>
                <a:rect l="l" t="t" r="r" b="b"/>
                <a:pathLst>
                  <a:path w="211" h="106" extrusionOk="0">
                    <a:moveTo>
                      <a:pt x="0" y="0"/>
                    </a:moveTo>
                    <a:cubicBezTo>
                      <a:pt x="0" y="0"/>
                      <a:pt x="53" y="106"/>
                      <a:pt x="158" y="106"/>
                    </a:cubicBezTo>
                    <a:cubicBezTo>
                      <a:pt x="211" y="106"/>
                      <a:pt x="0" y="0"/>
                      <a:pt x="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1" name="Google Shape;2131;p61"/>
              <p:cNvSpPr/>
              <p:nvPr/>
            </p:nvSpPr>
            <p:spPr>
              <a:xfrm>
                <a:off x="11712668" y="-1395124"/>
                <a:ext cx="25538" cy="12031"/>
              </a:xfrm>
              <a:custGeom>
                <a:avLst/>
                <a:gdLst/>
                <a:ahLst/>
                <a:cxnLst/>
                <a:rect l="l" t="t" r="r" b="b"/>
                <a:pathLst>
                  <a:path w="225" h="106" extrusionOk="0">
                    <a:moveTo>
                      <a:pt x="1" y="1"/>
                    </a:moveTo>
                    <a:cubicBezTo>
                      <a:pt x="1" y="1"/>
                      <a:pt x="119" y="106"/>
                      <a:pt x="172" y="106"/>
                    </a:cubicBezTo>
                    <a:cubicBezTo>
                      <a:pt x="225" y="106"/>
                      <a:pt x="1" y="1"/>
                      <a:pt x="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132" name="Google Shape;2132;p61"/>
            <p:cNvSpPr/>
            <p:nvPr/>
          </p:nvSpPr>
          <p:spPr>
            <a:xfrm>
              <a:off x="11694734" y="-815461"/>
              <a:ext cx="609735" cy="1014599"/>
            </a:xfrm>
            <a:custGeom>
              <a:avLst/>
              <a:gdLst/>
              <a:ahLst/>
              <a:cxnLst/>
              <a:rect l="l" t="t" r="r" b="b"/>
              <a:pathLst>
                <a:path w="5372" h="8939" extrusionOk="0">
                  <a:moveTo>
                    <a:pt x="3344" y="1"/>
                  </a:moveTo>
                  <a:lnTo>
                    <a:pt x="3344" y="1"/>
                  </a:lnTo>
                  <a:cubicBezTo>
                    <a:pt x="2739" y="1093"/>
                    <a:pt x="1594" y="1422"/>
                    <a:pt x="1199" y="1528"/>
                  </a:cubicBezTo>
                  <a:lnTo>
                    <a:pt x="1199" y="3173"/>
                  </a:lnTo>
                  <a:cubicBezTo>
                    <a:pt x="1199" y="4160"/>
                    <a:pt x="1804" y="4989"/>
                    <a:pt x="2686" y="5266"/>
                  </a:cubicBezTo>
                  <a:lnTo>
                    <a:pt x="2633" y="5924"/>
                  </a:lnTo>
                  <a:cubicBezTo>
                    <a:pt x="2633" y="5924"/>
                    <a:pt x="1752" y="6135"/>
                    <a:pt x="817" y="6687"/>
                  </a:cubicBezTo>
                  <a:cubicBezTo>
                    <a:pt x="488" y="7398"/>
                    <a:pt x="1" y="8438"/>
                    <a:pt x="1" y="8938"/>
                  </a:cubicBezTo>
                  <a:cubicBezTo>
                    <a:pt x="1041" y="7727"/>
                    <a:pt x="3068" y="6516"/>
                    <a:pt x="4384" y="5858"/>
                  </a:cubicBezTo>
                  <a:cubicBezTo>
                    <a:pt x="4160" y="5805"/>
                    <a:pt x="4055" y="5595"/>
                    <a:pt x="4002" y="5424"/>
                  </a:cubicBezTo>
                  <a:cubicBezTo>
                    <a:pt x="3950" y="5266"/>
                    <a:pt x="3897" y="5147"/>
                    <a:pt x="3897" y="5147"/>
                  </a:cubicBezTo>
                  <a:cubicBezTo>
                    <a:pt x="4055" y="5095"/>
                    <a:pt x="4226" y="5042"/>
                    <a:pt x="4384" y="4871"/>
                  </a:cubicBezTo>
                  <a:cubicBezTo>
                    <a:pt x="4884" y="4437"/>
                    <a:pt x="5371" y="3502"/>
                    <a:pt x="5319" y="2844"/>
                  </a:cubicBezTo>
                  <a:cubicBezTo>
                    <a:pt x="3568" y="2686"/>
                    <a:pt x="3292" y="1041"/>
                    <a:pt x="3344"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None/>
              </a:pPr>
              <a:endParaRPr/>
            </a:p>
          </p:txBody>
        </p:sp>
        <p:sp>
          <p:nvSpPr>
            <p:cNvPr id="2133" name="Google Shape;2133;p61"/>
            <p:cNvSpPr/>
            <p:nvPr/>
          </p:nvSpPr>
          <p:spPr>
            <a:xfrm>
              <a:off x="12068275" y="-884130"/>
              <a:ext cx="322801" cy="733680"/>
            </a:xfrm>
            <a:custGeom>
              <a:avLst/>
              <a:gdLst/>
              <a:ahLst/>
              <a:cxnLst/>
              <a:rect l="l" t="t" r="r" b="b"/>
              <a:pathLst>
                <a:path w="2844" h="6464" extrusionOk="0">
                  <a:moveTo>
                    <a:pt x="277" y="0"/>
                  </a:moveTo>
                  <a:cubicBezTo>
                    <a:pt x="211" y="211"/>
                    <a:pt x="158" y="435"/>
                    <a:pt x="53" y="606"/>
                  </a:cubicBezTo>
                  <a:cubicBezTo>
                    <a:pt x="1" y="1646"/>
                    <a:pt x="277" y="3291"/>
                    <a:pt x="2028" y="3449"/>
                  </a:cubicBezTo>
                  <a:cubicBezTo>
                    <a:pt x="2080" y="4107"/>
                    <a:pt x="1593" y="5042"/>
                    <a:pt x="1093" y="5476"/>
                  </a:cubicBezTo>
                  <a:cubicBezTo>
                    <a:pt x="935" y="5647"/>
                    <a:pt x="764" y="5700"/>
                    <a:pt x="606" y="5752"/>
                  </a:cubicBezTo>
                  <a:cubicBezTo>
                    <a:pt x="606" y="5752"/>
                    <a:pt x="659" y="5871"/>
                    <a:pt x="711" y="6029"/>
                  </a:cubicBezTo>
                  <a:cubicBezTo>
                    <a:pt x="764" y="6200"/>
                    <a:pt x="869" y="6410"/>
                    <a:pt x="1093" y="6463"/>
                  </a:cubicBezTo>
                  <a:cubicBezTo>
                    <a:pt x="1198" y="6410"/>
                    <a:pt x="1317" y="6358"/>
                    <a:pt x="1422" y="6305"/>
                  </a:cubicBezTo>
                  <a:lnTo>
                    <a:pt x="1422" y="5871"/>
                  </a:lnTo>
                  <a:cubicBezTo>
                    <a:pt x="2304" y="5542"/>
                    <a:pt x="2844" y="4713"/>
                    <a:pt x="2844" y="3778"/>
                  </a:cubicBezTo>
                  <a:lnTo>
                    <a:pt x="2844" y="2962"/>
                  </a:lnTo>
                  <a:cubicBezTo>
                    <a:pt x="2817" y="2962"/>
                    <a:pt x="2791" y="2963"/>
                    <a:pt x="2765" y="2963"/>
                  </a:cubicBezTo>
                  <a:cubicBezTo>
                    <a:pt x="534" y="2963"/>
                    <a:pt x="277" y="755"/>
                    <a:pt x="277"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134" name="Google Shape;2134;p61"/>
            <p:cNvGrpSpPr/>
            <p:nvPr/>
          </p:nvGrpSpPr>
          <p:grpSpPr>
            <a:xfrm>
              <a:off x="11875546" y="-572109"/>
              <a:ext cx="614509" cy="266279"/>
              <a:chOff x="11875546" y="-572109"/>
              <a:chExt cx="614509" cy="266279"/>
            </a:xfrm>
          </p:grpSpPr>
          <p:sp>
            <p:nvSpPr>
              <p:cNvPr id="2135" name="Google Shape;2135;p61"/>
              <p:cNvSpPr/>
              <p:nvPr/>
            </p:nvSpPr>
            <p:spPr>
              <a:xfrm>
                <a:off x="12198237" y="-473247"/>
                <a:ext cx="31554" cy="55389"/>
              </a:xfrm>
              <a:custGeom>
                <a:avLst/>
                <a:gdLst/>
                <a:ahLst/>
                <a:cxnLst/>
                <a:rect l="l" t="t" r="r" b="b"/>
                <a:pathLst>
                  <a:path w="278" h="488" extrusionOk="0">
                    <a:moveTo>
                      <a:pt x="172" y="0"/>
                    </a:moveTo>
                    <a:cubicBezTo>
                      <a:pt x="119" y="0"/>
                      <a:pt x="1" y="105"/>
                      <a:pt x="1" y="276"/>
                    </a:cubicBezTo>
                    <a:cubicBezTo>
                      <a:pt x="1" y="382"/>
                      <a:pt x="119" y="487"/>
                      <a:pt x="172" y="487"/>
                    </a:cubicBezTo>
                    <a:cubicBezTo>
                      <a:pt x="224" y="487"/>
                      <a:pt x="277" y="382"/>
                      <a:pt x="277" y="276"/>
                    </a:cubicBezTo>
                    <a:cubicBezTo>
                      <a:pt x="277" y="105"/>
                      <a:pt x="224" y="0"/>
                      <a:pt x="17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6" name="Google Shape;2136;p61"/>
              <p:cNvSpPr/>
              <p:nvPr/>
            </p:nvSpPr>
            <p:spPr>
              <a:xfrm>
                <a:off x="11881561" y="-486754"/>
                <a:ext cx="31440" cy="56865"/>
              </a:xfrm>
              <a:custGeom>
                <a:avLst/>
                <a:gdLst/>
                <a:ahLst/>
                <a:cxnLst/>
                <a:rect l="l" t="t" r="r" b="b"/>
                <a:pathLst>
                  <a:path w="277" h="501" extrusionOk="0">
                    <a:moveTo>
                      <a:pt x="158" y="1"/>
                    </a:moveTo>
                    <a:cubicBezTo>
                      <a:pt x="53" y="1"/>
                      <a:pt x="0" y="119"/>
                      <a:pt x="0" y="277"/>
                    </a:cubicBezTo>
                    <a:cubicBezTo>
                      <a:pt x="0" y="395"/>
                      <a:pt x="53" y="501"/>
                      <a:pt x="158" y="501"/>
                    </a:cubicBezTo>
                    <a:cubicBezTo>
                      <a:pt x="211" y="501"/>
                      <a:pt x="277" y="395"/>
                      <a:pt x="277" y="277"/>
                    </a:cubicBezTo>
                    <a:cubicBezTo>
                      <a:pt x="277" y="119"/>
                      <a:pt x="211" y="1"/>
                      <a:pt x="15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7" name="Google Shape;2137;p61"/>
              <p:cNvSpPr/>
              <p:nvPr/>
            </p:nvSpPr>
            <p:spPr>
              <a:xfrm>
                <a:off x="11974181" y="-486868"/>
                <a:ext cx="74798" cy="137679"/>
              </a:xfrm>
              <a:custGeom>
                <a:avLst/>
                <a:gdLst/>
                <a:ahLst/>
                <a:cxnLst/>
                <a:rect l="l" t="t" r="r" b="b"/>
                <a:pathLst>
                  <a:path w="659" h="1213" extrusionOk="0">
                    <a:moveTo>
                      <a:pt x="226" y="1"/>
                    </a:moveTo>
                    <a:cubicBezTo>
                      <a:pt x="196" y="1"/>
                      <a:pt x="171" y="21"/>
                      <a:pt x="171" y="67"/>
                    </a:cubicBezTo>
                    <a:cubicBezTo>
                      <a:pt x="119" y="396"/>
                      <a:pt x="53" y="725"/>
                      <a:pt x="0" y="1055"/>
                    </a:cubicBezTo>
                    <a:cubicBezTo>
                      <a:pt x="0" y="1055"/>
                      <a:pt x="0" y="1107"/>
                      <a:pt x="53" y="1107"/>
                    </a:cubicBezTo>
                    <a:cubicBezTo>
                      <a:pt x="224" y="1160"/>
                      <a:pt x="382" y="1160"/>
                      <a:pt x="500" y="1213"/>
                    </a:cubicBezTo>
                    <a:cubicBezTo>
                      <a:pt x="606" y="1213"/>
                      <a:pt x="658" y="1055"/>
                      <a:pt x="553" y="1055"/>
                    </a:cubicBezTo>
                    <a:cubicBezTo>
                      <a:pt x="448" y="1055"/>
                      <a:pt x="277" y="989"/>
                      <a:pt x="171" y="989"/>
                    </a:cubicBezTo>
                    <a:cubicBezTo>
                      <a:pt x="224" y="725"/>
                      <a:pt x="277" y="396"/>
                      <a:pt x="329" y="120"/>
                    </a:cubicBezTo>
                    <a:cubicBezTo>
                      <a:pt x="329" y="48"/>
                      <a:pt x="271" y="1"/>
                      <a:pt x="22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8" name="Google Shape;2138;p61"/>
              <p:cNvSpPr/>
              <p:nvPr/>
            </p:nvSpPr>
            <p:spPr>
              <a:xfrm>
                <a:off x="12105618" y="-381650"/>
                <a:ext cx="124172" cy="75820"/>
              </a:xfrm>
              <a:custGeom>
                <a:avLst/>
                <a:gdLst/>
                <a:ahLst/>
                <a:cxnLst/>
                <a:rect l="l" t="t" r="r" b="b"/>
                <a:pathLst>
                  <a:path w="1094" h="668" extrusionOk="0">
                    <a:moveTo>
                      <a:pt x="1018" y="1"/>
                    </a:moveTo>
                    <a:cubicBezTo>
                      <a:pt x="989" y="1"/>
                      <a:pt x="957" y="17"/>
                      <a:pt x="935" y="62"/>
                    </a:cubicBezTo>
                    <a:cubicBezTo>
                      <a:pt x="817" y="391"/>
                      <a:pt x="435" y="509"/>
                      <a:pt x="106" y="562"/>
                    </a:cubicBezTo>
                    <a:cubicBezTo>
                      <a:pt x="1" y="562"/>
                      <a:pt x="1" y="667"/>
                      <a:pt x="106" y="667"/>
                    </a:cubicBezTo>
                    <a:cubicBezTo>
                      <a:pt x="488" y="667"/>
                      <a:pt x="935" y="509"/>
                      <a:pt x="1093" y="62"/>
                    </a:cubicBezTo>
                    <a:cubicBezTo>
                      <a:pt x="1093" y="31"/>
                      <a:pt x="1058" y="1"/>
                      <a:pt x="101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9" name="Google Shape;2139;p61"/>
              <p:cNvSpPr/>
              <p:nvPr/>
            </p:nvSpPr>
            <p:spPr>
              <a:xfrm>
                <a:off x="12192335" y="-572109"/>
                <a:ext cx="81608" cy="42109"/>
              </a:xfrm>
              <a:custGeom>
                <a:avLst/>
                <a:gdLst/>
                <a:ahLst/>
                <a:cxnLst/>
                <a:rect l="l" t="t" r="r" b="b"/>
                <a:pathLst>
                  <a:path w="719" h="371" extrusionOk="0">
                    <a:moveTo>
                      <a:pt x="366" y="0"/>
                    </a:moveTo>
                    <a:cubicBezTo>
                      <a:pt x="226" y="0"/>
                      <a:pt x="74" y="71"/>
                      <a:pt x="0" y="213"/>
                    </a:cubicBezTo>
                    <a:cubicBezTo>
                      <a:pt x="110" y="213"/>
                      <a:pt x="195" y="207"/>
                      <a:pt x="267" y="207"/>
                    </a:cubicBezTo>
                    <a:cubicBezTo>
                      <a:pt x="412" y="207"/>
                      <a:pt x="509" y="230"/>
                      <a:pt x="658" y="371"/>
                    </a:cubicBezTo>
                    <a:cubicBezTo>
                      <a:pt x="718" y="124"/>
                      <a:pt x="552" y="0"/>
                      <a:pt x="36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0" name="Google Shape;2140;p61"/>
              <p:cNvSpPr/>
              <p:nvPr/>
            </p:nvSpPr>
            <p:spPr>
              <a:xfrm>
                <a:off x="11875546" y="-568250"/>
                <a:ext cx="74798" cy="32348"/>
              </a:xfrm>
              <a:custGeom>
                <a:avLst/>
                <a:gdLst/>
                <a:ahLst/>
                <a:cxnLst/>
                <a:rect l="l" t="t" r="r" b="b"/>
                <a:pathLst>
                  <a:path w="659" h="285" extrusionOk="0">
                    <a:moveTo>
                      <a:pt x="344" y="1"/>
                    </a:moveTo>
                    <a:cubicBezTo>
                      <a:pt x="173" y="1"/>
                      <a:pt x="1" y="98"/>
                      <a:pt x="1" y="284"/>
                    </a:cubicBezTo>
                    <a:cubicBezTo>
                      <a:pt x="264" y="179"/>
                      <a:pt x="382" y="232"/>
                      <a:pt x="659" y="179"/>
                    </a:cubicBezTo>
                    <a:cubicBezTo>
                      <a:pt x="607" y="59"/>
                      <a:pt x="476" y="1"/>
                      <a:pt x="34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1" name="Google Shape;2141;p61"/>
              <p:cNvSpPr/>
              <p:nvPr/>
            </p:nvSpPr>
            <p:spPr>
              <a:xfrm>
                <a:off x="12404474" y="-516605"/>
                <a:ext cx="85581" cy="85240"/>
              </a:xfrm>
              <a:custGeom>
                <a:avLst/>
                <a:gdLst/>
                <a:ahLst/>
                <a:cxnLst/>
                <a:rect l="l" t="t" r="r" b="b"/>
                <a:pathLst>
                  <a:path w="754" h="751" extrusionOk="0">
                    <a:moveTo>
                      <a:pt x="606" y="0"/>
                    </a:moveTo>
                    <a:cubicBezTo>
                      <a:pt x="277" y="53"/>
                      <a:pt x="53" y="382"/>
                      <a:pt x="0" y="711"/>
                    </a:cubicBezTo>
                    <a:cubicBezTo>
                      <a:pt x="0" y="737"/>
                      <a:pt x="26" y="751"/>
                      <a:pt x="59" y="751"/>
                    </a:cubicBezTo>
                    <a:cubicBezTo>
                      <a:pt x="92" y="751"/>
                      <a:pt x="132" y="737"/>
                      <a:pt x="158" y="711"/>
                    </a:cubicBezTo>
                    <a:lnTo>
                      <a:pt x="158" y="593"/>
                    </a:lnTo>
                    <a:cubicBezTo>
                      <a:pt x="158" y="540"/>
                      <a:pt x="158" y="487"/>
                      <a:pt x="211" y="435"/>
                    </a:cubicBezTo>
                    <a:cubicBezTo>
                      <a:pt x="279" y="404"/>
                      <a:pt x="378" y="374"/>
                      <a:pt x="473" y="374"/>
                    </a:cubicBezTo>
                    <a:cubicBezTo>
                      <a:pt x="542" y="374"/>
                      <a:pt x="608" y="390"/>
                      <a:pt x="658" y="435"/>
                    </a:cubicBezTo>
                    <a:cubicBezTo>
                      <a:pt x="668" y="445"/>
                      <a:pt x="678" y="449"/>
                      <a:pt x="688" y="449"/>
                    </a:cubicBezTo>
                    <a:cubicBezTo>
                      <a:pt x="727" y="449"/>
                      <a:pt x="754" y="372"/>
                      <a:pt x="711" y="329"/>
                    </a:cubicBezTo>
                    <a:cubicBezTo>
                      <a:pt x="679" y="258"/>
                      <a:pt x="605" y="230"/>
                      <a:pt x="517" y="230"/>
                    </a:cubicBezTo>
                    <a:cubicBezTo>
                      <a:pt x="458" y="230"/>
                      <a:pt x="392" y="242"/>
                      <a:pt x="329" y="264"/>
                    </a:cubicBezTo>
                    <a:cubicBezTo>
                      <a:pt x="435" y="211"/>
                      <a:pt x="540" y="158"/>
                      <a:pt x="658" y="106"/>
                    </a:cubicBezTo>
                    <a:cubicBezTo>
                      <a:pt x="711" y="106"/>
                      <a:pt x="658" y="0"/>
                      <a:pt x="60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142" name="Google Shape;2142;p61"/>
            <p:cNvGrpSpPr/>
            <p:nvPr/>
          </p:nvGrpSpPr>
          <p:grpSpPr>
            <a:xfrm>
              <a:off x="11887464" y="-404577"/>
              <a:ext cx="367638" cy="55389"/>
              <a:chOff x="11887464" y="-404577"/>
              <a:chExt cx="367638" cy="55389"/>
            </a:xfrm>
          </p:grpSpPr>
          <p:sp>
            <p:nvSpPr>
              <p:cNvPr id="2143" name="Google Shape;2143;p61"/>
              <p:cNvSpPr/>
              <p:nvPr/>
            </p:nvSpPr>
            <p:spPr>
              <a:xfrm>
                <a:off x="12198237" y="-404577"/>
                <a:ext cx="56865" cy="55389"/>
              </a:xfrm>
              <a:custGeom>
                <a:avLst/>
                <a:gdLst/>
                <a:ahLst/>
                <a:cxnLst/>
                <a:rect l="l" t="t" r="r" b="b"/>
                <a:pathLst>
                  <a:path w="501" h="488" extrusionOk="0">
                    <a:moveTo>
                      <a:pt x="224" y="0"/>
                    </a:moveTo>
                    <a:cubicBezTo>
                      <a:pt x="119" y="0"/>
                      <a:pt x="1" y="106"/>
                      <a:pt x="1" y="264"/>
                    </a:cubicBezTo>
                    <a:cubicBezTo>
                      <a:pt x="1" y="382"/>
                      <a:pt x="119" y="488"/>
                      <a:pt x="224" y="488"/>
                    </a:cubicBezTo>
                    <a:cubicBezTo>
                      <a:pt x="382" y="488"/>
                      <a:pt x="501" y="382"/>
                      <a:pt x="501" y="264"/>
                    </a:cubicBezTo>
                    <a:cubicBezTo>
                      <a:pt x="501" y="106"/>
                      <a:pt x="382" y="0"/>
                      <a:pt x="22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4" name="Google Shape;2144;p61"/>
              <p:cNvSpPr/>
              <p:nvPr/>
            </p:nvSpPr>
            <p:spPr>
              <a:xfrm>
                <a:off x="11887464" y="-404577"/>
                <a:ext cx="55389" cy="55389"/>
              </a:xfrm>
              <a:custGeom>
                <a:avLst/>
                <a:gdLst/>
                <a:ahLst/>
                <a:cxnLst/>
                <a:rect l="l" t="t" r="r" b="b"/>
                <a:pathLst>
                  <a:path w="488" h="488" extrusionOk="0">
                    <a:moveTo>
                      <a:pt x="225" y="0"/>
                    </a:moveTo>
                    <a:cubicBezTo>
                      <a:pt x="106" y="0"/>
                      <a:pt x="1" y="106"/>
                      <a:pt x="1" y="211"/>
                    </a:cubicBezTo>
                    <a:cubicBezTo>
                      <a:pt x="1" y="382"/>
                      <a:pt x="106" y="488"/>
                      <a:pt x="225" y="488"/>
                    </a:cubicBezTo>
                    <a:cubicBezTo>
                      <a:pt x="383" y="488"/>
                      <a:pt x="488" y="382"/>
                      <a:pt x="488" y="211"/>
                    </a:cubicBezTo>
                    <a:cubicBezTo>
                      <a:pt x="488" y="106"/>
                      <a:pt x="383" y="0"/>
                      <a:pt x="22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145" name="Google Shape;2145;p61"/>
            <p:cNvSpPr/>
            <p:nvPr/>
          </p:nvSpPr>
          <p:spPr>
            <a:xfrm>
              <a:off x="11830712" y="-915571"/>
              <a:ext cx="275017" cy="273541"/>
            </a:xfrm>
            <a:custGeom>
              <a:avLst/>
              <a:gdLst/>
              <a:ahLst/>
              <a:cxnLst/>
              <a:rect l="l" t="t" r="r" b="b"/>
              <a:pathLst>
                <a:path w="2423" h="2410" extrusionOk="0">
                  <a:moveTo>
                    <a:pt x="2199" y="1"/>
                  </a:moveTo>
                  <a:cubicBezTo>
                    <a:pt x="988" y="1"/>
                    <a:pt x="1" y="1041"/>
                    <a:pt x="1" y="2252"/>
                  </a:cubicBezTo>
                  <a:lnTo>
                    <a:pt x="1" y="2410"/>
                  </a:lnTo>
                  <a:cubicBezTo>
                    <a:pt x="501" y="2304"/>
                    <a:pt x="1975" y="1870"/>
                    <a:pt x="2370" y="277"/>
                  </a:cubicBezTo>
                  <a:cubicBezTo>
                    <a:pt x="2370" y="159"/>
                    <a:pt x="2423" y="53"/>
                    <a:pt x="242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6" name="Google Shape;2146;p61"/>
            <p:cNvSpPr/>
            <p:nvPr/>
          </p:nvSpPr>
          <p:spPr>
            <a:xfrm>
              <a:off x="12068389" y="-934980"/>
              <a:ext cx="322688" cy="387157"/>
            </a:xfrm>
            <a:custGeom>
              <a:avLst/>
              <a:gdLst/>
              <a:ahLst/>
              <a:cxnLst/>
              <a:rect l="l" t="t" r="r" b="b"/>
              <a:pathLst>
                <a:path w="2843" h="3411" extrusionOk="0">
                  <a:moveTo>
                    <a:pt x="210" y="1"/>
                  </a:moveTo>
                  <a:cubicBezTo>
                    <a:pt x="210" y="67"/>
                    <a:pt x="52" y="501"/>
                    <a:pt x="52" y="554"/>
                  </a:cubicBezTo>
                  <a:cubicBezTo>
                    <a:pt x="0" y="1308"/>
                    <a:pt x="526" y="3411"/>
                    <a:pt x="2760" y="3411"/>
                  </a:cubicBezTo>
                  <a:cubicBezTo>
                    <a:pt x="2787" y="3411"/>
                    <a:pt x="2815" y="3411"/>
                    <a:pt x="2843" y="3410"/>
                  </a:cubicBezTo>
                  <a:lnTo>
                    <a:pt x="2843" y="2423"/>
                  </a:lnTo>
                  <a:cubicBezTo>
                    <a:pt x="2843" y="1212"/>
                    <a:pt x="1855" y="67"/>
                    <a:pt x="658" y="67"/>
                  </a:cubicBezTo>
                  <a:lnTo>
                    <a:pt x="21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7" name="Google Shape;2147;p61"/>
            <p:cNvSpPr/>
            <p:nvPr/>
          </p:nvSpPr>
          <p:spPr>
            <a:xfrm>
              <a:off x="11968846" y="-1176743"/>
              <a:ext cx="372969" cy="322915"/>
            </a:xfrm>
            <a:custGeom>
              <a:avLst/>
              <a:gdLst/>
              <a:ahLst/>
              <a:cxnLst/>
              <a:rect l="l" t="t" r="r" b="b"/>
              <a:pathLst>
                <a:path w="3286" h="2845" extrusionOk="0">
                  <a:moveTo>
                    <a:pt x="1711" y="1"/>
                  </a:moveTo>
                  <a:cubicBezTo>
                    <a:pt x="703" y="1"/>
                    <a:pt x="0" y="1172"/>
                    <a:pt x="47" y="1867"/>
                  </a:cubicBezTo>
                  <a:cubicBezTo>
                    <a:pt x="166" y="2578"/>
                    <a:pt x="1153" y="2789"/>
                    <a:pt x="1153" y="2789"/>
                  </a:cubicBezTo>
                  <a:cubicBezTo>
                    <a:pt x="1247" y="2826"/>
                    <a:pt x="1397" y="2845"/>
                    <a:pt x="1573" y="2845"/>
                  </a:cubicBezTo>
                  <a:cubicBezTo>
                    <a:pt x="2207" y="2845"/>
                    <a:pt x="3191" y="2605"/>
                    <a:pt x="3233" y="2131"/>
                  </a:cubicBezTo>
                  <a:cubicBezTo>
                    <a:pt x="3285" y="1538"/>
                    <a:pt x="3285" y="433"/>
                    <a:pt x="2074" y="51"/>
                  </a:cubicBezTo>
                  <a:cubicBezTo>
                    <a:pt x="1950" y="17"/>
                    <a:pt x="1828" y="1"/>
                    <a:pt x="171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148" name="Google Shape;2148;p61"/>
            <p:cNvGrpSpPr/>
            <p:nvPr/>
          </p:nvGrpSpPr>
          <p:grpSpPr>
            <a:xfrm>
              <a:off x="12011523" y="-1002174"/>
              <a:ext cx="280920" cy="141992"/>
              <a:chOff x="12011523" y="-1002174"/>
              <a:chExt cx="280920" cy="141992"/>
            </a:xfrm>
          </p:grpSpPr>
          <p:sp>
            <p:nvSpPr>
              <p:cNvPr id="2149" name="Google Shape;2149;p61"/>
              <p:cNvSpPr/>
              <p:nvPr/>
            </p:nvSpPr>
            <p:spPr>
              <a:xfrm>
                <a:off x="12111634" y="-1001493"/>
                <a:ext cx="180809" cy="141311"/>
              </a:xfrm>
              <a:custGeom>
                <a:avLst/>
                <a:gdLst/>
                <a:ahLst/>
                <a:cxnLst/>
                <a:rect l="l" t="t" r="r" b="b"/>
                <a:pathLst>
                  <a:path w="1593" h="1245" extrusionOk="0">
                    <a:moveTo>
                      <a:pt x="948" y="1"/>
                    </a:moveTo>
                    <a:cubicBezTo>
                      <a:pt x="494" y="1"/>
                      <a:pt x="0" y="1245"/>
                      <a:pt x="0" y="1245"/>
                    </a:cubicBezTo>
                    <a:cubicBezTo>
                      <a:pt x="658" y="1192"/>
                      <a:pt x="1593" y="376"/>
                      <a:pt x="1093" y="47"/>
                    </a:cubicBezTo>
                    <a:cubicBezTo>
                      <a:pt x="1045" y="15"/>
                      <a:pt x="997" y="1"/>
                      <a:pt x="94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0" name="Google Shape;2150;p61"/>
              <p:cNvSpPr/>
              <p:nvPr/>
            </p:nvSpPr>
            <p:spPr>
              <a:xfrm>
                <a:off x="12011523" y="-1002174"/>
                <a:ext cx="118156" cy="141992"/>
              </a:xfrm>
              <a:custGeom>
                <a:avLst/>
                <a:gdLst/>
                <a:ahLst/>
                <a:cxnLst/>
                <a:rect l="l" t="t" r="r" b="b"/>
                <a:pathLst>
                  <a:path w="1041" h="1251" extrusionOk="0">
                    <a:moveTo>
                      <a:pt x="501" y="0"/>
                    </a:moveTo>
                    <a:cubicBezTo>
                      <a:pt x="0" y="0"/>
                      <a:pt x="382" y="1251"/>
                      <a:pt x="882" y="1251"/>
                    </a:cubicBezTo>
                    <a:cubicBezTo>
                      <a:pt x="882" y="1251"/>
                      <a:pt x="1040" y="0"/>
                      <a:pt x="50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2151" name="Google Shape;2151;p61"/>
          <p:cNvSpPr/>
          <p:nvPr/>
        </p:nvSpPr>
        <p:spPr>
          <a:xfrm rot="1173708" flipH="1">
            <a:off x="1005051" y="3610638"/>
            <a:ext cx="263098" cy="248047"/>
          </a:xfrm>
          <a:custGeom>
            <a:avLst/>
            <a:gdLst/>
            <a:ahLst/>
            <a:cxnLst/>
            <a:rect l="l" t="t" r="r" b="b"/>
            <a:pathLst>
              <a:path w="1871" h="1764" extrusionOk="0">
                <a:moveTo>
                  <a:pt x="936" y="0"/>
                </a:moveTo>
                <a:lnTo>
                  <a:pt x="606" y="553"/>
                </a:lnTo>
                <a:lnTo>
                  <a:pt x="1" y="658"/>
                </a:lnTo>
                <a:lnTo>
                  <a:pt x="435" y="1106"/>
                </a:lnTo>
                <a:lnTo>
                  <a:pt x="330" y="1764"/>
                </a:lnTo>
                <a:lnTo>
                  <a:pt x="936" y="1488"/>
                </a:lnTo>
                <a:lnTo>
                  <a:pt x="1475" y="1764"/>
                </a:lnTo>
                <a:lnTo>
                  <a:pt x="1370" y="1106"/>
                </a:lnTo>
                <a:lnTo>
                  <a:pt x="1870" y="658"/>
                </a:lnTo>
                <a:lnTo>
                  <a:pt x="1212" y="553"/>
                </a:lnTo>
                <a:lnTo>
                  <a:pt x="93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152" name="Google Shape;2152;p61"/>
          <p:cNvGrpSpPr/>
          <p:nvPr/>
        </p:nvGrpSpPr>
        <p:grpSpPr>
          <a:xfrm rot="1150642" flipH="1">
            <a:off x="6959465" y="606395"/>
            <a:ext cx="416289" cy="570998"/>
            <a:chOff x="3905600" y="1099000"/>
            <a:chExt cx="722772" cy="991380"/>
          </a:xfrm>
        </p:grpSpPr>
        <p:sp>
          <p:nvSpPr>
            <p:cNvPr id="2153" name="Google Shape;2153;p61"/>
            <p:cNvSpPr/>
            <p:nvPr/>
          </p:nvSpPr>
          <p:spPr>
            <a:xfrm>
              <a:off x="3905600" y="1099000"/>
              <a:ext cx="640175" cy="732547"/>
            </a:xfrm>
            <a:custGeom>
              <a:avLst/>
              <a:gdLst/>
              <a:ahLst/>
              <a:cxnLst/>
              <a:rect l="l" t="t" r="r" b="b"/>
              <a:pathLst>
                <a:path w="3015" h="3450" extrusionOk="0">
                  <a:moveTo>
                    <a:pt x="2738" y="3186"/>
                  </a:moveTo>
                  <a:cubicBezTo>
                    <a:pt x="3014" y="2581"/>
                    <a:pt x="2909" y="2028"/>
                    <a:pt x="2633" y="1594"/>
                  </a:cubicBezTo>
                  <a:cubicBezTo>
                    <a:pt x="2580" y="1923"/>
                    <a:pt x="2527" y="2199"/>
                    <a:pt x="2462" y="2252"/>
                  </a:cubicBezTo>
                  <a:cubicBezTo>
                    <a:pt x="2527" y="2081"/>
                    <a:pt x="2527" y="1751"/>
                    <a:pt x="2580" y="1422"/>
                  </a:cubicBezTo>
                  <a:cubicBezTo>
                    <a:pt x="2462" y="1264"/>
                    <a:pt x="2356" y="1146"/>
                    <a:pt x="2198" y="988"/>
                  </a:cubicBezTo>
                  <a:cubicBezTo>
                    <a:pt x="2198" y="1370"/>
                    <a:pt x="2198" y="1646"/>
                    <a:pt x="2133" y="1751"/>
                  </a:cubicBezTo>
                  <a:cubicBezTo>
                    <a:pt x="2133" y="1594"/>
                    <a:pt x="2133" y="1264"/>
                    <a:pt x="2080" y="883"/>
                  </a:cubicBezTo>
                  <a:cubicBezTo>
                    <a:pt x="1869" y="712"/>
                    <a:pt x="1646" y="554"/>
                    <a:pt x="1422" y="435"/>
                  </a:cubicBezTo>
                  <a:cubicBezTo>
                    <a:pt x="1422" y="764"/>
                    <a:pt x="1474" y="988"/>
                    <a:pt x="1422" y="1093"/>
                  </a:cubicBezTo>
                  <a:cubicBezTo>
                    <a:pt x="1422" y="935"/>
                    <a:pt x="1369" y="659"/>
                    <a:pt x="1317" y="383"/>
                  </a:cubicBezTo>
                  <a:cubicBezTo>
                    <a:pt x="711" y="106"/>
                    <a:pt x="224" y="1"/>
                    <a:pt x="106" y="54"/>
                  </a:cubicBezTo>
                  <a:cubicBezTo>
                    <a:pt x="0" y="159"/>
                    <a:pt x="0" y="330"/>
                    <a:pt x="53" y="659"/>
                  </a:cubicBezTo>
                  <a:cubicBezTo>
                    <a:pt x="329" y="712"/>
                    <a:pt x="553" y="764"/>
                    <a:pt x="658" y="817"/>
                  </a:cubicBezTo>
                  <a:cubicBezTo>
                    <a:pt x="606" y="817"/>
                    <a:pt x="382" y="764"/>
                    <a:pt x="106" y="712"/>
                  </a:cubicBezTo>
                  <a:cubicBezTo>
                    <a:pt x="158" y="1041"/>
                    <a:pt x="277" y="1370"/>
                    <a:pt x="435" y="1699"/>
                  </a:cubicBezTo>
                  <a:cubicBezTo>
                    <a:pt x="882" y="1751"/>
                    <a:pt x="1369" y="1751"/>
                    <a:pt x="1540" y="1751"/>
                  </a:cubicBezTo>
                  <a:cubicBezTo>
                    <a:pt x="1422" y="1751"/>
                    <a:pt x="987" y="1804"/>
                    <a:pt x="487" y="1870"/>
                  </a:cubicBezTo>
                  <a:cubicBezTo>
                    <a:pt x="606" y="2028"/>
                    <a:pt x="711" y="2199"/>
                    <a:pt x="882" y="2410"/>
                  </a:cubicBezTo>
                  <a:cubicBezTo>
                    <a:pt x="1317" y="2462"/>
                    <a:pt x="1869" y="2462"/>
                    <a:pt x="2080" y="2462"/>
                  </a:cubicBezTo>
                  <a:cubicBezTo>
                    <a:pt x="1975" y="2462"/>
                    <a:pt x="1474" y="2528"/>
                    <a:pt x="987" y="2581"/>
                  </a:cubicBezTo>
                  <a:cubicBezTo>
                    <a:pt x="1422" y="3068"/>
                    <a:pt x="2027" y="3449"/>
                    <a:pt x="2738" y="3186"/>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4" name="Google Shape;2154;p61"/>
            <p:cNvSpPr/>
            <p:nvPr/>
          </p:nvSpPr>
          <p:spPr>
            <a:xfrm>
              <a:off x="4023019" y="1194124"/>
              <a:ext cx="605353" cy="896255"/>
            </a:xfrm>
            <a:custGeom>
              <a:avLst/>
              <a:gdLst/>
              <a:ahLst/>
              <a:cxnLst/>
              <a:rect l="l" t="t" r="r" b="b"/>
              <a:pathLst>
                <a:path w="2851" h="4221" extrusionOk="0">
                  <a:moveTo>
                    <a:pt x="7" y="0"/>
                  </a:moveTo>
                  <a:cubicBezTo>
                    <a:pt x="0" y="0"/>
                    <a:pt x="0" y="14"/>
                    <a:pt x="0" y="40"/>
                  </a:cubicBezTo>
                  <a:cubicBezTo>
                    <a:pt x="53" y="158"/>
                    <a:pt x="105" y="211"/>
                    <a:pt x="158" y="264"/>
                  </a:cubicBezTo>
                  <a:cubicBezTo>
                    <a:pt x="764" y="698"/>
                    <a:pt x="1198" y="1303"/>
                    <a:pt x="1580" y="1856"/>
                  </a:cubicBezTo>
                  <a:cubicBezTo>
                    <a:pt x="2080" y="2567"/>
                    <a:pt x="2356" y="3331"/>
                    <a:pt x="2514" y="3883"/>
                  </a:cubicBezTo>
                  <a:cubicBezTo>
                    <a:pt x="2561" y="4036"/>
                    <a:pt x="2829" y="4221"/>
                    <a:pt x="2848" y="4221"/>
                  </a:cubicBezTo>
                  <a:cubicBezTo>
                    <a:pt x="2850" y="4221"/>
                    <a:pt x="2849" y="4218"/>
                    <a:pt x="2843" y="4212"/>
                  </a:cubicBezTo>
                  <a:cubicBezTo>
                    <a:pt x="2738" y="3607"/>
                    <a:pt x="2185" y="2620"/>
                    <a:pt x="1698" y="1856"/>
                  </a:cubicBezTo>
                  <a:cubicBezTo>
                    <a:pt x="1251" y="1198"/>
                    <a:pt x="711" y="540"/>
                    <a:pt x="53" y="40"/>
                  </a:cubicBezTo>
                  <a:cubicBezTo>
                    <a:pt x="26" y="14"/>
                    <a:pt x="13" y="0"/>
                    <a:pt x="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158" name="Google Shape;2158;p61"/>
          <p:cNvSpPr txBox="1">
            <a:spLocks noGrp="1"/>
          </p:cNvSpPr>
          <p:nvPr>
            <p:ph type="subTitle" idx="1"/>
          </p:nvPr>
        </p:nvSpPr>
        <p:spPr>
          <a:xfrm>
            <a:off x="2140460" y="1424670"/>
            <a:ext cx="3856351" cy="1747230"/>
          </a:xfrm>
          <a:prstGeom prst="rect">
            <a:avLst/>
          </a:prstGeom>
        </p:spPr>
        <p:txBody>
          <a:bodyPr spcFirstLastPara="1" wrap="square" lIns="91425" tIns="91425" rIns="91425" bIns="91425" anchor="ctr" anchorCtr="0">
            <a:noAutofit/>
          </a:bodyPr>
          <a:lstStyle/>
          <a:p>
            <a:pPr marL="0" lvl="0" indent="0" algn="l" rtl="0">
              <a:lnSpc>
                <a:spcPct val="100000"/>
              </a:lnSpc>
              <a:spcBef>
                <a:spcPts val="0"/>
              </a:spcBef>
              <a:spcAft>
                <a:spcPts val="0"/>
              </a:spcAft>
              <a:buNone/>
            </a:pPr>
            <a:r>
              <a:rPr lang="en-ID" sz="2000" b="1" dirty="0" err="1">
                <a:solidFill>
                  <a:schemeClr val="accent6"/>
                </a:solidFill>
                <a:latin typeface="DM Sans"/>
                <a:ea typeface="DM Sans"/>
                <a:cs typeface="DM Sans"/>
                <a:sym typeface="DM Sans"/>
              </a:rPr>
              <a:t>Apakah</a:t>
            </a:r>
            <a:r>
              <a:rPr lang="en-ID" sz="2000" b="1" dirty="0">
                <a:solidFill>
                  <a:schemeClr val="accent6"/>
                </a:solidFill>
                <a:latin typeface="DM Sans"/>
                <a:ea typeface="DM Sans"/>
                <a:cs typeface="DM Sans"/>
                <a:sym typeface="DM Sans"/>
              </a:rPr>
              <a:t> </a:t>
            </a:r>
            <a:r>
              <a:rPr lang="en-ID" sz="2000" b="1" dirty="0" err="1">
                <a:solidFill>
                  <a:schemeClr val="accent6"/>
                </a:solidFill>
                <a:latin typeface="DM Sans"/>
                <a:ea typeface="DM Sans"/>
                <a:cs typeface="DM Sans"/>
                <a:sym typeface="DM Sans"/>
              </a:rPr>
              <a:t>ada</a:t>
            </a:r>
            <a:r>
              <a:rPr lang="en-ID" sz="2000" b="1" dirty="0">
                <a:solidFill>
                  <a:schemeClr val="accent6"/>
                </a:solidFill>
                <a:latin typeface="DM Sans"/>
                <a:ea typeface="DM Sans"/>
                <a:cs typeface="DM Sans"/>
                <a:sym typeface="DM Sans"/>
              </a:rPr>
              <a:t> </a:t>
            </a:r>
            <a:r>
              <a:rPr lang="en-ID" sz="2000" b="1" dirty="0" err="1">
                <a:solidFill>
                  <a:schemeClr val="accent6"/>
                </a:solidFill>
                <a:latin typeface="DM Sans"/>
                <a:ea typeface="DM Sans"/>
                <a:cs typeface="DM Sans"/>
                <a:sym typeface="DM Sans"/>
              </a:rPr>
              <a:t>pertanyaan</a:t>
            </a:r>
            <a:r>
              <a:rPr lang="en" sz="2000" b="1" dirty="0">
                <a:solidFill>
                  <a:schemeClr val="accent6"/>
                </a:solidFill>
                <a:latin typeface="DM Sans"/>
                <a:ea typeface="DM Sans"/>
                <a:cs typeface="DM Sans"/>
                <a:sym typeface="DM Sans"/>
              </a:rPr>
              <a:t>?</a:t>
            </a:r>
          </a:p>
          <a:p>
            <a:pPr marL="0" lvl="0" indent="0" algn="l" rtl="0">
              <a:lnSpc>
                <a:spcPct val="100000"/>
              </a:lnSpc>
              <a:spcBef>
                <a:spcPts val="0"/>
              </a:spcBef>
              <a:spcAft>
                <a:spcPts val="0"/>
              </a:spcAft>
              <a:buNone/>
            </a:pPr>
            <a:r>
              <a:rPr lang="en-US" sz="2000" dirty="0" err="1">
                <a:solidFill>
                  <a:schemeClr val="accent6"/>
                </a:solidFill>
                <a:latin typeface="Quicksand 2 Bold"/>
              </a:rPr>
              <a:t>Silakan</a:t>
            </a:r>
            <a:r>
              <a:rPr lang="en-US" sz="2000" dirty="0">
                <a:solidFill>
                  <a:schemeClr val="accent6"/>
                </a:solidFill>
                <a:latin typeface="Quicksand 2 Bold"/>
              </a:rPr>
              <a:t> </a:t>
            </a:r>
            <a:r>
              <a:rPr lang="en-US" sz="2000" dirty="0" err="1">
                <a:solidFill>
                  <a:schemeClr val="accent6"/>
                </a:solidFill>
                <a:latin typeface="Quicksand 2 Bold"/>
              </a:rPr>
              <a:t>kerjakan</a:t>
            </a:r>
            <a:r>
              <a:rPr lang="en-US" sz="2000" dirty="0">
                <a:solidFill>
                  <a:schemeClr val="accent6"/>
                </a:solidFill>
                <a:latin typeface="Quicksand 2 Bold"/>
              </a:rPr>
              <a:t> </a:t>
            </a:r>
            <a:r>
              <a:rPr lang="en-US" sz="2000" dirty="0" err="1">
                <a:solidFill>
                  <a:schemeClr val="accent6"/>
                </a:solidFill>
                <a:latin typeface="Quicksand 2 Bold"/>
              </a:rPr>
              <a:t>latihan</a:t>
            </a:r>
            <a:r>
              <a:rPr lang="en-US" sz="2000" dirty="0">
                <a:solidFill>
                  <a:schemeClr val="accent6"/>
                </a:solidFill>
                <a:latin typeface="Quicksand 2 Bold"/>
              </a:rPr>
              <a:t> </a:t>
            </a:r>
            <a:r>
              <a:rPr lang="en-US" sz="2000" dirty="0" err="1">
                <a:solidFill>
                  <a:schemeClr val="accent6"/>
                </a:solidFill>
                <a:latin typeface="Quicksand 2 Bold"/>
              </a:rPr>
              <a:t>dengan</a:t>
            </a:r>
            <a:r>
              <a:rPr lang="en-US" sz="2000" dirty="0">
                <a:solidFill>
                  <a:schemeClr val="accent6"/>
                </a:solidFill>
                <a:latin typeface="Quicksand 2 Bold"/>
              </a:rPr>
              <a:t> </a:t>
            </a:r>
            <a:r>
              <a:rPr lang="en-US" sz="2000" dirty="0" err="1">
                <a:solidFill>
                  <a:schemeClr val="accent6"/>
                </a:solidFill>
                <a:latin typeface="Quicksand 2 Bold"/>
              </a:rPr>
              <a:t>mengakses</a:t>
            </a:r>
            <a:r>
              <a:rPr lang="en-US" sz="2000" dirty="0">
                <a:solidFill>
                  <a:schemeClr val="accent6"/>
                </a:solidFill>
                <a:latin typeface="Quicksand 2 Bold"/>
              </a:rPr>
              <a:t> link </a:t>
            </a:r>
            <a:r>
              <a:rPr lang="en-US" sz="2000" dirty="0" err="1">
                <a:solidFill>
                  <a:schemeClr val="accent6"/>
                </a:solidFill>
                <a:latin typeface="Quicksand 2 Bold"/>
              </a:rPr>
              <a:t>soal</a:t>
            </a:r>
            <a:r>
              <a:rPr lang="en-US" sz="2000" dirty="0">
                <a:solidFill>
                  <a:schemeClr val="accent6"/>
                </a:solidFill>
                <a:latin typeface="Quicksand 2 Bold"/>
              </a:rPr>
              <a:t> di </a:t>
            </a:r>
            <a:r>
              <a:rPr lang="en-US" sz="2000" dirty="0" err="1">
                <a:solidFill>
                  <a:schemeClr val="accent6"/>
                </a:solidFill>
                <a:latin typeface="Quicksand 2 Bold"/>
              </a:rPr>
              <a:t>samping</a:t>
            </a:r>
            <a:r>
              <a:rPr lang="en-US" sz="2000" dirty="0">
                <a:solidFill>
                  <a:schemeClr val="accent6"/>
                </a:solidFill>
                <a:latin typeface="Quicksand 2 Bold"/>
              </a:rPr>
              <a:t>.</a:t>
            </a:r>
          </a:p>
          <a:p>
            <a:pPr marL="0" lvl="0" indent="0" algn="l" rtl="0">
              <a:lnSpc>
                <a:spcPct val="100000"/>
              </a:lnSpc>
              <a:spcBef>
                <a:spcPts val="0"/>
              </a:spcBef>
              <a:spcAft>
                <a:spcPts val="0"/>
              </a:spcAft>
              <a:buNone/>
            </a:pPr>
            <a:r>
              <a:rPr lang="en-US" sz="2000" dirty="0">
                <a:solidFill>
                  <a:schemeClr val="accent6"/>
                </a:solidFill>
                <a:latin typeface="Quicksand 2 Bold"/>
              </a:rPr>
              <a:t>Dan </a:t>
            </a:r>
            <a:r>
              <a:rPr lang="en-US" sz="2000" dirty="0" err="1">
                <a:solidFill>
                  <a:schemeClr val="accent6"/>
                </a:solidFill>
                <a:latin typeface="Quicksand 2 Bold"/>
              </a:rPr>
              <a:t>silakan</a:t>
            </a:r>
            <a:r>
              <a:rPr lang="en-US" sz="2000" dirty="0">
                <a:solidFill>
                  <a:schemeClr val="accent6"/>
                </a:solidFill>
                <a:latin typeface="Quicksand 2 Bold"/>
              </a:rPr>
              <a:t> </a:t>
            </a:r>
            <a:r>
              <a:rPr lang="en-US" sz="2000" dirty="0" err="1">
                <a:solidFill>
                  <a:schemeClr val="accent6"/>
                </a:solidFill>
                <a:latin typeface="Quicksand 2 Bold"/>
              </a:rPr>
              <a:t>kirim</a:t>
            </a:r>
            <a:r>
              <a:rPr lang="en-US" sz="2000" dirty="0">
                <a:solidFill>
                  <a:schemeClr val="accent6"/>
                </a:solidFill>
                <a:latin typeface="Quicksand 2 Bold"/>
              </a:rPr>
              <a:t> </a:t>
            </a:r>
            <a:r>
              <a:rPr lang="en-US" sz="2000" dirty="0" err="1">
                <a:solidFill>
                  <a:schemeClr val="accent6"/>
                </a:solidFill>
                <a:latin typeface="Quicksand 2 Bold"/>
              </a:rPr>
              <a:t>jawaban</a:t>
            </a:r>
            <a:r>
              <a:rPr lang="en-US" sz="2000" dirty="0">
                <a:solidFill>
                  <a:schemeClr val="accent6"/>
                </a:solidFill>
                <a:latin typeface="Quicksand 2 Bold"/>
              </a:rPr>
              <a:t> Anda pada link </a:t>
            </a:r>
            <a:r>
              <a:rPr lang="en-US" sz="2000" dirty="0" err="1">
                <a:solidFill>
                  <a:schemeClr val="accent6"/>
                </a:solidFill>
                <a:latin typeface="Quicksand 2 Bold"/>
              </a:rPr>
              <a:t>pengumpulan</a:t>
            </a:r>
            <a:r>
              <a:rPr lang="en-US" sz="2000" dirty="0">
                <a:solidFill>
                  <a:schemeClr val="accent6"/>
                </a:solidFill>
                <a:latin typeface="Quicksand 2 Bold"/>
              </a:rPr>
              <a:t> </a:t>
            </a:r>
            <a:r>
              <a:rPr lang="en-US" sz="2000" dirty="0" err="1">
                <a:solidFill>
                  <a:schemeClr val="accent6"/>
                </a:solidFill>
                <a:latin typeface="Quicksand 2 Bold"/>
              </a:rPr>
              <a:t>jawaban</a:t>
            </a:r>
            <a:r>
              <a:rPr lang="en-US" sz="2000" dirty="0">
                <a:solidFill>
                  <a:schemeClr val="accent6"/>
                </a:solidFill>
                <a:latin typeface="Quicksand 2 Bold"/>
              </a:rPr>
              <a:t>. </a:t>
            </a:r>
            <a:endParaRPr sz="2000" b="1" dirty="0">
              <a:solidFill>
                <a:schemeClr val="accent6"/>
              </a:solidFill>
              <a:latin typeface="DM Sans"/>
              <a:ea typeface="DM Sans"/>
              <a:cs typeface="DM Sans"/>
              <a:sym typeface="DM Sans"/>
            </a:endParaRPr>
          </a:p>
        </p:txBody>
      </p:sp>
      <p:grpSp>
        <p:nvGrpSpPr>
          <p:cNvPr id="2169" name="Google Shape;2169;p61"/>
          <p:cNvGrpSpPr/>
          <p:nvPr/>
        </p:nvGrpSpPr>
        <p:grpSpPr>
          <a:xfrm>
            <a:off x="-762000" y="0"/>
            <a:ext cx="1913578" cy="5143496"/>
            <a:chOff x="-77775" y="0"/>
            <a:chExt cx="1913578" cy="5143496"/>
          </a:xfrm>
        </p:grpSpPr>
        <p:sp>
          <p:nvSpPr>
            <p:cNvPr id="2170" name="Google Shape;2170;p61"/>
            <p:cNvSpPr/>
            <p:nvPr/>
          </p:nvSpPr>
          <p:spPr>
            <a:xfrm>
              <a:off x="-12786" y="0"/>
              <a:ext cx="1848590" cy="3059398"/>
            </a:xfrm>
            <a:custGeom>
              <a:avLst/>
              <a:gdLst/>
              <a:ahLst/>
              <a:cxnLst/>
              <a:rect l="l" t="t" r="r" b="b"/>
              <a:pathLst>
                <a:path w="15730" h="26033" extrusionOk="0">
                  <a:moveTo>
                    <a:pt x="0" y="1"/>
                  </a:moveTo>
                  <a:lnTo>
                    <a:pt x="0" y="25497"/>
                  </a:lnTo>
                  <a:cubicBezTo>
                    <a:pt x="624" y="25929"/>
                    <a:pt x="1265" y="26032"/>
                    <a:pt x="1930" y="26032"/>
                  </a:cubicBezTo>
                  <a:cubicBezTo>
                    <a:pt x="2542" y="26032"/>
                    <a:pt x="3174" y="25945"/>
                    <a:pt x="3831" y="25945"/>
                  </a:cubicBezTo>
                  <a:cubicBezTo>
                    <a:pt x="10412" y="25945"/>
                    <a:pt x="15730" y="15085"/>
                    <a:pt x="15730" y="1646"/>
                  </a:cubicBezTo>
                  <a:cubicBezTo>
                    <a:pt x="15730" y="1093"/>
                    <a:pt x="15730" y="541"/>
                    <a:pt x="1567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1" name="Google Shape;2171;p61"/>
            <p:cNvSpPr/>
            <p:nvPr/>
          </p:nvSpPr>
          <p:spPr>
            <a:xfrm>
              <a:off x="44446" y="0"/>
              <a:ext cx="1514480" cy="3049056"/>
            </a:xfrm>
            <a:custGeom>
              <a:avLst/>
              <a:gdLst/>
              <a:ahLst/>
              <a:cxnLst/>
              <a:rect l="l" t="t" r="r" b="b"/>
              <a:pathLst>
                <a:path w="12887" h="25945" extrusionOk="0">
                  <a:moveTo>
                    <a:pt x="10478" y="1"/>
                  </a:moveTo>
                  <a:cubicBezTo>
                    <a:pt x="10530" y="541"/>
                    <a:pt x="10530" y="1093"/>
                    <a:pt x="10530" y="1646"/>
                  </a:cubicBezTo>
                  <a:cubicBezTo>
                    <a:pt x="10530" y="14098"/>
                    <a:pt x="5923" y="24352"/>
                    <a:pt x="0" y="25773"/>
                  </a:cubicBezTo>
                  <a:cubicBezTo>
                    <a:pt x="224" y="25826"/>
                    <a:pt x="382" y="25879"/>
                    <a:pt x="606" y="25945"/>
                  </a:cubicBezTo>
                  <a:lnTo>
                    <a:pt x="935" y="25945"/>
                  </a:lnTo>
                  <a:cubicBezTo>
                    <a:pt x="7516" y="25945"/>
                    <a:pt x="12887" y="15085"/>
                    <a:pt x="12887" y="1646"/>
                  </a:cubicBezTo>
                  <a:cubicBezTo>
                    <a:pt x="12887" y="1093"/>
                    <a:pt x="12834" y="541"/>
                    <a:pt x="1283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2" name="Google Shape;2172;p61"/>
            <p:cNvSpPr/>
            <p:nvPr/>
          </p:nvSpPr>
          <p:spPr>
            <a:xfrm>
              <a:off x="-12786" y="0"/>
              <a:ext cx="708528" cy="3002636"/>
            </a:xfrm>
            <a:custGeom>
              <a:avLst/>
              <a:gdLst/>
              <a:ahLst/>
              <a:cxnLst/>
              <a:rect l="l" t="t" r="r" b="b"/>
              <a:pathLst>
                <a:path w="6029" h="25550" extrusionOk="0">
                  <a:moveTo>
                    <a:pt x="4607" y="1"/>
                  </a:moveTo>
                  <a:lnTo>
                    <a:pt x="4607" y="1646"/>
                  </a:lnTo>
                  <a:cubicBezTo>
                    <a:pt x="4607" y="12058"/>
                    <a:pt x="2685" y="20890"/>
                    <a:pt x="0" y="24352"/>
                  </a:cubicBezTo>
                  <a:lnTo>
                    <a:pt x="0" y="25497"/>
                  </a:lnTo>
                  <a:cubicBezTo>
                    <a:pt x="53" y="25497"/>
                    <a:pt x="106" y="25550"/>
                    <a:pt x="106" y="25550"/>
                  </a:cubicBezTo>
                  <a:cubicBezTo>
                    <a:pt x="3449" y="23575"/>
                    <a:pt x="6029" y="13598"/>
                    <a:pt x="6029" y="1646"/>
                  </a:cubicBezTo>
                  <a:lnTo>
                    <a:pt x="6029"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3" name="Google Shape;2173;p61"/>
            <p:cNvSpPr/>
            <p:nvPr/>
          </p:nvSpPr>
          <p:spPr>
            <a:xfrm>
              <a:off x="-12786" y="2986886"/>
              <a:ext cx="1430924" cy="2156610"/>
            </a:xfrm>
            <a:custGeom>
              <a:avLst/>
              <a:gdLst/>
              <a:ahLst/>
              <a:cxnLst/>
              <a:rect l="l" t="t" r="r" b="b"/>
              <a:pathLst>
                <a:path w="12176" h="18351" extrusionOk="0">
                  <a:moveTo>
                    <a:pt x="1262" y="1"/>
                  </a:moveTo>
                  <a:cubicBezTo>
                    <a:pt x="852" y="1"/>
                    <a:pt x="432" y="27"/>
                    <a:pt x="0" y="81"/>
                  </a:cubicBezTo>
                  <a:lnTo>
                    <a:pt x="0" y="18351"/>
                  </a:lnTo>
                  <a:lnTo>
                    <a:pt x="12176" y="18351"/>
                  </a:lnTo>
                  <a:cubicBezTo>
                    <a:pt x="12176" y="7923"/>
                    <a:pt x="8352" y="1"/>
                    <a:pt x="126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4" name="Google Shape;2174;p61"/>
            <p:cNvSpPr/>
            <p:nvPr/>
          </p:nvSpPr>
          <p:spPr>
            <a:xfrm>
              <a:off x="243995" y="3022613"/>
              <a:ext cx="909605" cy="2120883"/>
            </a:xfrm>
            <a:custGeom>
              <a:avLst/>
              <a:gdLst/>
              <a:ahLst/>
              <a:cxnLst/>
              <a:rect l="l" t="t" r="r" b="b"/>
              <a:pathLst>
                <a:path w="7740" h="18047" extrusionOk="0">
                  <a:moveTo>
                    <a:pt x="0" y="1"/>
                  </a:moveTo>
                  <a:cubicBezTo>
                    <a:pt x="3738" y="3068"/>
                    <a:pt x="5713" y="10097"/>
                    <a:pt x="5489" y="18047"/>
                  </a:cubicBezTo>
                  <a:lnTo>
                    <a:pt x="7687" y="18047"/>
                  </a:lnTo>
                  <a:cubicBezTo>
                    <a:pt x="7740" y="9702"/>
                    <a:pt x="5265" y="2633"/>
                    <a:pt x="935" y="330"/>
                  </a:cubicBezTo>
                  <a:cubicBezTo>
                    <a:pt x="829" y="277"/>
                    <a:pt x="711" y="225"/>
                    <a:pt x="606" y="106"/>
                  </a:cubicBezTo>
                  <a:cubicBezTo>
                    <a:pt x="382" y="53"/>
                    <a:pt x="224" y="1"/>
                    <a:pt x="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5" name="Google Shape;2175;p61"/>
            <p:cNvSpPr/>
            <p:nvPr/>
          </p:nvSpPr>
          <p:spPr>
            <a:xfrm>
              <a:off x="154210" y="3022613"/>
              <a:ext cx="341983" cy="2120883"/>
            </a:xfrm>
            <a:custGeom>
              <a:avLst/>
              <a:gdLst/>
              <a:ahLst/>
              <a:cxnLst/>
              <a:rect l="l" t="t" r="r" b="b"/>
              <a:pathLst>
                <a:path w="2910" h="18047" extrusionOk="0">
                  <a:moveTo>
                    <a:pt x="225" y="1"/>
                  </a:moveTo>
                  <a:lnTo>
                    <a:pt x="1" y="1041"/>
                  </a:lnTo>
                  <a:cubicBezTo>
                    <a:pt x="1264" y="4608"/>
                    <a:pt x="1370" y="10913"/>
                    <a:pt x="225" y="18047"/>
                  </a:cubicBezTo>
                  <a:lnTo>
                    <a:pt x="1646" y="18047"/>
                  </a:lnTo>
                  <a:cubicBezTo>
                    <a:pt x="2910" y="9820"/>
                    <a:pt x="2462" y="2791"/>
                    <a:pt x="38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6" name="Google Shape;2176;p61"/>
            <p:cNvSpPr/>
            <p:nvPr/>
          </p:nvSpPr>
          <p:spPr>
            <a:xfrm>
              <a:off x="-77775" y="2939056"/>
              <a:ext cx="915833" cy="218235"/>
            </a:xfrm>
            <a:custGeom>
              <a:avLst/>
              <a:gdLst/>
              <a:ahLst/>
              <a:cxnLst/>
              <a:rect l="l" t="t" r="r" b="b"/>
              <a:pathLst>
                <a:path w="7793" h="1857" extrusionOk="0">
                  <a:moveTo>
                    <a:pt x="659" y="1"/>
                  </a:moveTo>
                  <a:cubicBezTo>
                    <a:pt x="329" y="1"/>
                    <a:pt x="0" y="435"/>
                    <a:pt x="0" y="936"/>
                  </a:cubicBezTo>
                  <a:cubicBezTo>
                    <a:pt x="0" y="1423"/>
                    <a:pt x="329" y="1857"/>
                    <a:pt x="659" y="1857"/>
                  </a:cubicBezTo>
                  <a:lnTo>
                    <a:pt x="7135" y="1857"/>
                  </a:lnTo>
                  <a:cubicBezTo>
                    <a:pt x="7516" y="1857"/>
                    <a:pt x="7793" y="1423"/>
                    <a:pt x="7793" y="936"/>
                  </a:cubicBezTo>
                  <a:cubicBezTo>
                    <a:pt x="7793" y="435"/>
                    <a:pt x="7516" y="1"/>
                    <a:pt x="713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177" name="Google Shape;2177;p61"/>
          <p:cNvGrpSpPr/>
          <p:nvPr/>
        </p:nvGrpSpPr>
        <p:grpSpPr>
          <a:xfrm flipH="1">
            <a:off x="7992425" y="0"/>
            <a:ext cx="1913578" cy="5143496"/>
            <a:chOff x="-77775" y="0"/>
            <a:chExt cx="1913578" cy="5143496"/>
          </a:xfrm>
        </p:grpSpPr>
        <p:sp>
          <p:nvSpPr>
            <p:cNvPr id="2178" name="Google Shape;2178;p61"/>
            <p:cNvSpPr/>
            <p:nvPr/>
          </p:nvSpPr>
          <p:spPr>
            <a:xfrm>
              <a:off x="-12786" y="0"/>
              <a:ext cx="1848590" cy="3059398"/>
            </a:xfrm>
            <a:custGeom>
              <a:avLst/>
              <a:gdLst/>
              <a:ahLst/>
              <a:cxnLst/>
              <a:rect l="l" t="t" r="r" b="b"/>
              <a:pathLst>
                <a:path w="15730" h="26033" extrusionOk="0">
                  <a:moveTo>
                    <a:pt x="0" y="1"/>
                  </a:moveTo>
                  <a:lnTo>
                    <a:pt x="0" y="25497"/>
                  </a:lnTo>
                  <a:cubicBezTo>
                    <a:pt x="624" y="25929"/>
                    <a:pt x="1265" y="26032"/>
                    <a:pt x="1930" y="26032"/>
                  </a:cubicBezTo>
                  <a:cubicBezTo>
                    <a:pt x="2542" y="26032"/>
                    <a:pt x="3174" y="25945"/>
                    <a:pt x="3831" y="25945"/>
                  </a:cubicBezTo>
                  <a:cubicBezTo>
                    <a:pt x="10412" y="25945"/>
                    <a:pt x="15730" y="15085"/>
                    <a:pt x="15730" y="1646"/>
                  </a:cubicBezTo>
                  <a:cubicBezTo>
                    <a:pt x="15730" y="1093"/>
                    <a:pt x="15730" y="541"/>
                    <a:pt x="1567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9" name="Google Shape;2179;p61"/>
            <p:cNvSpPr/>
            <p:nvPr/>
          </p:nvSpPr>
          <p:spPr>
            <a:xfrm>
              <a:off x="44446" y="0"/>
              <a:ext cx="1514480" cy="3049056"/>
            </a:xfrm>
            <a:custGeom>
              <a:avLst/>
              <a:gdLst/>
              <a:ahLst/>
              <a:cxnLst/>
              <a:rect l="l" t="t" r="r" b="b"/>
              <a:pathLst>
                <a:path w="12887" h="25945" extrusionOk="0">
                  <a:moveTo>
                    <a:pt x="10478" y="1"/>
                  </a:moveTo>
                  <a:cubicBezTo>
                    <a:pt x="10530" y="541"/>
                    <a:pt x="10530" y="1093"/>
                    <a:pt x="10530" y="1646"/>
                  </a:cubicBezTo>
                  <a:cubicBezTo>
                    <a:pt x="10530" y="14098"/>
                    <a:pt x="5923" y="24352"/>
                    <a:pt x="0" y="25773"/>
                  </a:cubicBezTo>
                  <a:cubicBezTo>
                    <a:pt x="224" y="25826"/>
                    <a:pt x="382" y="25879"/>
                    <a:pt x="606" y="25945"/>
                  </a:cubicBezTo>
                  <a:lnTo>
                    <a:pt x="935" y="25945"/>
                  </a:lnTo>
                  <a:cubicBezTo>
                    <a:pt x="7516" y="25945"/>
                    <a:pt x="12887" y="15085"/>
                    <a:pt x="12887" y="1646"/>
                  </a:cubicBezTo>
                  <a:cubicBezTo>
                    <a:pt x="12887" y="1093"/>
                    <a:pt x="12834" y="541"/>
                    <a:pt x="1283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0" name="Google Shape;2180;p61"/>
            <p:cNvSpPr/>
            <p:nvPr/>
          </p:nvSpPr>
          <p:spPr>
            <a:xfrm>
              <a:off x="-12786" y="0"/>
              <a:ext cx="708528" cy="3002636"/>
            </a:xfrm>
            <a:custGeom>
              <a:avLst/>
              <a:gdLst/>
              <a:ahLst/>
              <a:cxnLst/>
              <a:rect l="l" t="t" r="r" b="b"/>
              <a:pathLst>
                <a:path w="6029" h="25550" extrusionOk="0">
                  <a:moveTo>
                    <a:pt x="4607" y="1"/>
                  </a:moveTo>
                  <a:lnTo>
                    <a:pt x="4607" y="1646"/>
                  </a:lnTo>
                  <a:cubicBezTo>
                    <a:pt x="4607" y="12058"/>
                    <a:pt x="2685" y="20890"/>
                    <a:pt x="0" y="24352"/>
                  </a:cubicBezTo>
                  <a:lnTo>
                    <a:pt x="0" y="25497"/>
                  </a:lnTo>
                  <a:cubicBezTo>
                    <a:pt x="53" y="25497"/>
                    <a:pt x="106" y="25550"/>
                    <a:pt x="106" y="25550"/>
                  </a:cubicBezTo>
                  <a:cubicBezTo>
                    <a:pt x="3449" y="23575"/>
                    <a:pt x="6029" y="13598"/>
                    <a:pt x="6029" y="1646"/>
                  </a:cubicBezTo>
                  <a:lnTo>
                    <a:pt x="6029"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1" name="Google Shape;2181;p61"/>
            <p:cNvSpPr/>
            <p:nvPr/>
          </p:nvSpPr>
          <p:spPr>
            <a:xfrm>
              <a:off x="-12786" y="2986886"/>
              <a:ext cx="1430924" cy="2156610"/>
            </a:xfrm>
            <a:custGeom>
              <a:avLst/>
              <a:gdLst/>
              <a:ahLst/>
              <a:cxnLst/>
              <a:rect l="l" t="t" r="r" b="b"/>
              <a:pathLst>
                <a:path w="12176" h="18351" extrusionOk="0">
                  <a:moveTo>
                    <a:pt x="1262" y="1"/>
                  </a:moveTo>
                  <a:cubicBezTo>
                    <a:pt x="852" y="1"/>
                    <a:pt x="432" y="27"/>
                    <a:pt x="0" y="81"/>
                  </a:cubicBezTo>
                  <a:lnTo>
                    <a:pt x="0" y="18351"/>
                  </a:lnTo>
                  <a:lnTo>
                    <a:pt x="12176" y="18351"/>
                  </a:lnTo>
                  <a:cubicBezTo>
                    <a:pt x="12176" y="7923"/>
                    <a:pt x="8352" y="1"/>
                    <a:pt x="126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2" name="Google Shape;2182;p61"/>
            <p:cNvSpPr/>
            <p:nvPr/>
          </p:nvSpPr>
          <p:spPr>
            <a:xfrm>
              <a:off x="243995" y="3022613"/>
              <a:ext cx="909605" cy="2120883"/>
            </a:xfrm>
            <a:custGeom>
              <a:avLst/>
              <a:gdLst/>
              <a:ahLst/>
              <a:cxnLst/>
              <a:rect l="l" t="t" r="r" b="b"/>
              <a:pathLst>
                <a:path w="7740" h="18047" extrusionOk="0">
                  <a:moveTo>
                    <a:pt x="0" y="1"/>
                  </a:moveTo>
                  <a:cubicBezTo>
                    <a:pt x="3738" y="3068"/>
                    <a:pt x="5713" y="10097"/>
                    <a:pt x="5489" y="18047"/>
                  </a:cubicBezTo>
                  <a:lnTo>
                    <a:pt x="7687" y="18047"/>
                  </a:lnTo>
                  <a:cubicBezTo>
                    <a:pt x="7740" y="9702"/>
                    <a:pt x="5265" y="2633"/>
                    <a:pt x="935" y="330"/>
                  </a:cubicBezTo>
                  <a:cubicBezTo>
                    <a:pt x="829" y="277"/>
                    <a:pt x="711" y="225"/>
                    <a:pt x="606" y="106"/>
                  </a:cubicBezTo>
                  <a:cubicBezTo>
                    <a:pt x="382" y="53"/>
                    <a:pt x="224" y="1"/>
                    <a:pt x="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3" name="Google Shape;2183;p61"/>
            <p:cNvSpPr/>
            <p:nvPr/>
          </p:nvSpPr>
          <p:spPr>
            <a:xfrm>
              <a:off x="154210" y="3022613"/>
              <a:ext cx="341983" cy="2120883"/>
            </a:xfrm>
            <a:custGeom>
              <a:avLst/>
              <a:gdLst/>
              <a:ahLst/>
              <a:cxnLst/>
              <a:rect l="l" t="t" r="r" b="b"/>
              <a:pathLst>
                <a:path w="2910" h="18047" extrusionOk="0">
                  <a:moveTo>
                    <a:pt x="225" y="1"/>
                  </a:moveTo>
                  <a:lnTo>
                    <a:pt x="1" y="1041"/>
                  </a:lnTo>
                  <a:cubicBezTo>
                    <a:pt x="1264" y="4608"/>
                    <a:pt x="1370" y="10913"/>
                    <a:pt x="225" y="18047"/>
                  </a:cubicBezTo>
                  <a:lnTo>
                    <a:pt x="1646" y="18047"/>
                  </a:lnTo>
                  <a:cubicBezTo>
                    <a:pt x="2910" y="9820"/>
                    <a:pt x="2462" y="2791"/>
                    <a:pt x="38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4" name="Google Shape;2184;p61"/>
            <p:cNvSpPr/>
            <p:nvPr/>
          </p:nvSpPr>
          <p:spPr>
            <a:xfrm>
              <a:off x="-77775" y="2939056"/>
              <a:ext cx="915833" cy="218235"/>
            </a:xfrm>
            <a:custGeom>
              <a:avLst/>
              <a:gdLst/>
              <a:ahLst/>
              <a:cxnLst/>
              <a:rect l="l" t="t" r="r" b="b"/>
              <a:pathLst>
                <a:path w="7793" h="1857" extrusionOk="0">
                  <a:moveTo>
                    <a:pt x="659" y="1"/>
                  </a:moveTo>
                  <a:cubicBezTo>
                    <a:pt x="329" y="1"/>
                    <a:pt x="0" y="435"/>
                    <a:pt x="0" y="936"/>
                  </a:cubicBezTo>
                  <a:cubicBezTo>
                    <a:pt x="0" y="1423"/>
                    <a:pt x="329" y="1857"/>
                    <a:pt x="659" y="1857"/>
                  </a:cubicBezTo>
                  <a:lnTo>
                    <a:pt x="7135" y="1857"/>
                  </a:lnTo>
                  <a:cubicBezTo>
                    <a:pt x="7516" y="1857"/>
                    <a:pt x="7793" y="1423"/>
                    <a:pt x="7793" y="936"/>
                  </a:cubicBezTo>
                  <a:cubicBezTo>
                    <a:pt x="7793" y="435"/>
                    <a:pt x="7516" y="1"/>
                    <a:pt x="713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185" name="Google Shape;2185;p61"/>
          <p:cNvGrpSpPr/>
          <p:nvPr/>
        </p:nvGrpSpPr>
        <p:grpSpPr>
          <a:xfrm>
            <a:off x="-152382" y="-990277"/>
            <a:ext cx="9448738" cy="1643146"/>
            <a:chOff x="2259450" y="429200"/>
            <a:chExt cx="3689184" cy="702560"/>
          </a:xfrm>
        </p:grpSpPr>
        <p:sp>
          <p:nvSpPr>
            <p:cNvPr id="2186" name="Google Shape;2186;p61"/>
            <p:cNvSpPr/>
            <p:nvPr/>
          </p:nvSpPr>
          <p:spPr>
            <a:xfrm>
              <a:off x="4056714" y="553496"/>
              <a:ext cx="235331" cy="270131"/>
            </a:xfrm>
            <a:custGeom>
              <a:avLst/>
              <a:gdLst/>
              <a:ahLst/>
              <a:cxnLst/>
              <a:rect l="l" t="t" r="r" b="b"/>
              <a:pathLst>
                <a:path w="3016" h="3462" extrusionOk="0">
                  <a:moveTo>
                    <a:pt x="277" y="3238"/>
                  </a:moveTo>
                  <a:cubicBezTo>
                    <a:pt x="1" y="2580"/>
                    <a:pt x="106" y="2027"/>
                    <a:pt x="330" y="1593"/>
                  </a:cubicBezTo>
                  <a:cubicBezTo>
                    <a:pt x="383" y="1922"/>
                    <a:pt x="488" y="2198"/>
                    <a:pt x="488" y="2251"/>
                  </a:cubicBezTo>
                  <a:cubicBezTo>
                    <a:pt x="488" y="2146"/>
                    <a:pt x="435" y="1816"/>
                    <a:pt x="435" y="1435"/>
                  </a:cubicBezTo>
                  <a:cubicBezTo>
                    <a:pt x="554" y="1264"/>
                    <a:pt x="659" y="1158"/>
                    <a:pt x="764" y="1040"/>
                  </a:cubicBezTo>
                  <a:cubicBezTo>
                    <a:pt x="817" y="1369"/>
                    <a:pt x="817" y="1698"/>
                    <a:pt x="817" y="1764"/>
                  </a:cubicBezTo>
                  <a:cubicBezTo>
                    <a:pt x="817" y="1593"/>
                    <a:pt x="883" y="1264"/>
                    <a:pt x="883" y="935"/>
                  </a:cubicBezTo>
                  <a:cubicBezTo>
                    <a:pt x="1093" y="711"/>
                    <a:pt x="1370" y="553"/>
                    <a:pt x="1594" y="448"/>
                  </a:cubicBezTo>
                  <a:cubicBezTo>
                    <a:pt x="1541" y="777"/>
                    <a:pt x="1541" y="1040"/>
                    <a:pt x="1541" y="1106"/>
                  </a:cubicBezTo>
                  <a:cubicBezTo>
                    <a:pt x="1594" y="987"/>
                    <a:pt x="1646" y="711"/>
                    <a:pt x="1699" y="382"/>
                  </a:cubicBezTo>
                  <a:cubicBezTo>
                    <a:pt x="2252" y="118"/>
                    <a:pt x="2791" y="0"/>
                    <a:pt x="2910" y="118"/>
                  </a:cubicBezTo>
                  <a:cubicBezTo>
                    <a:pt x="3015" y="171"/>
                    <a:pt x="3015" y="382"/>
                    <a:pt x="2910" y="658"/>
                  </a:cubicBezTo>
                  <a:cubicBezTo>
                    <a:pt x="2686" y="777"/>
                    <a:pt x="2462" y="829"/>
                    <a:pt x="2357" y="829"/>
                  </a:cubicBezTo>
                  <a:cubicBezTo>
                    <a:pt x="2410" y="829"/>
                    <a:pt x="2633" y="829"/>
                    <a:pt x="2910" y="777"/>
                  </a:cubicBezTo>
                  <a:cubicBezTo>
                    <a:pt x="2857" y="1040"/>
                    <a:pt x="2739" y="1369"/>
                    <a:pt x="2581" y="1698"/>
                  </a:cubicBezTo>
                  <a:cubicBezTo>
                    <a:pt x="2133" y="1764"/>
                    <a:pt x="1646" y="1764"/>
                    <a:pt x="1475" y="1764"/>
                  </a:cubicBezTo>
                  <a:cubicBezTo>
                    <a:pt x="1594" y="1816"/>
                    <a:pt x="1975" y="1869"/>
                    <a:pt x="2462" y="1869"/>
                  </a:cubicBezTo>
                  <a:cubicBezTo>
                    <a:pt x="2410" y="2027"/>
                    <a:pt x="2252" y="2251"/>
                    <a:pt x="2133" y="2422"/>
                  </a:cubicBezTo>
                  <a:cubicBezTo>
                    <a:pt x="1699" y="2475"/>
                    <a:pt x="1146" y="2475"/>
                    <a:pt x="935" y="2475"/>
                  </a:cubicBezTo>
                  <a:cubicBezTo>
                    <a:pt x="1041" y="2527"/>
                    <a:pt x="1475" y="2580"/>
                    <a:pt x="2028" y="2580"/>
                  </a:cubicBezTo>
                  <a:cubicBezTo>
                    <a:pt x="1541" y="3133"/>
                    <a:pt x="935" y="3462"/>
                    <a:pt x="277" y="3238"/>
                  </a:cubicBezTo>
                  <a:close/>
                </a:path>
              </a:pathLst>
            </a:custGeom>
            <a:solidFill>
              <a:srgbClr val="F0AE4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7" name="Google Shape;2187;p61"/>
            <p:cNvSpPr/>
            <p:nvPr/>
          </p:nvSpPr>
          <p:spPr>
            <a:xfrm>
              <a:off x="4022851" y="590793"/>
              <a:ext cx="225656" cy="332085"/>
            </a:xfrm>
            <a:custGeom>
              <a:avLst/>
              <a:gdLst/>
              <a:ahLst/>
              <a:cxnLst/>
              <a:rect l="l" t="t" r="r" b="b"/>
              <a:pathLst>
                <a:path w="2892" h="4256" extrusionOk="0">
                  <a:moveTo>
                    <a:pt x="2876" y="0"/>
                  </a:moveTo>
                  <a:cubicBezTo>
                    <a:pt x="2870" y="0"/>
                    <a:pt x="2859" y="7"/>
                    <a:pt x="2844" y="22"/>
                  </a:cubicBezTo>
                  <a:cubicBezTo>
                    <a:pt x="2133" y="509"/>
                    <a:pt x="1646" y="1167"/>
                    <a:pt x="1198" y="1825"/>
                  </a:cubicBezTo>
                  <a:cubicBezTo>
                    <a:pt x="659" y="2655"/>
                    <a:pt x="158" y="3589"/>
                    <a:pt x="1" y="4247"/>
                  </a:cubicBezTo>
                  <a:cubicBezTo>
                    <a:pt x="1" y="4253"/>
                    <a:pt x="4" y="4255"/>
                    <a:pt x="10" y="4255"/>
                  </a:cubicBezTo>
                  <a:cubicBezTo>
                    <a:pt x="64" y="4255"/>
                    <a:pt x="335" y="4054"/>
                    <a:pt x="382" y="3853"/>
                  </a:cubicBezTo>
                  <a:cubicBezTo>
                    <a:pt x="540" y="3313"/>
                    <a:pt x="817" y="2536"/>
                    <a:pt x="1317" y="1825"/>
                  </a:cubicBezTo>
                  <a:cubicBezTo>
                    <a:pt x="1646" y="1286"/>
                    <a:pt x="2133" y="733"/>
                    <a:pt x="2738" y="233"/>
                  </a:cubicBezTo>
                  <a:cubicBezTo>
                    <a:pt x="2791" y="180"/>
                    <a:pt x="2844" y="127"/>
                    <a:pt x="2844" y="75"/>
                  </a:cubicBezTo>
                  <a:cubicBezTo>
                    <a:pt x="2881" y="38"/>
                    <a:pt x="2892" y="0"/>
                    <a:pt x="2876" y="0"/>
                  </a:cubicBezTo>
                  <a:close/>
                </a:path>
              </a:pathLst>
            </a:custGeom>
            <a:solidFill>
              <a:srgbClr val="49310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8" name="Google Shape;2188;p61"/>
            <p:cNvSpPr/>
            <p:nvPr/>
          </p:nvSpPr>
          <p:spPr>
            <a:xfrm>
              <a:off x="2259450" y="429200"/>
              <a:ext cx="757023" cy="702560"/>
            </a:xfrm>
            <a:custGeom>
              <a:avLst/>
              <a:gdLst/>
              <a:ahLst/>
              <a:cxnLst/>
              <a:rect l="l" t="t" r="r" b="b"/>
              <a:pathLst>
                <a:path w="9702" h="9004" extrusionOk="0">
                  <a:moveTo>
                    <a:pt x="2356" y="0"/>
                  </a:moveTo>
                  <a:cubicBezTo>
                    <a:pt x="1093" y="0"/>
                    <a:pt x="0" y="1106"/>
                    <a:pt x="0" y="2528"/>
                  </a:cubicBezTo>
                  <a:lnTo>
                    <a:pt x="0" y="7740"/>
                  </a:lnTo>
                  <a:cubicBezTo>
                    <a:pt x="1040" y="8503"/>
                    <a:pt x="2251" y="9004"/>
                    <a:pt x="3620" y="9004"/>
                  </a:cubicBezTo>
                  <a:cubicBezTo>
                    <a:pt x="6963" y="9004"/>
                    <a:pt x="9701" y="6042"/>
                    <a:pt x="9701" y="2422"/>
                  </a:cubicBezTo>
                  <a:cubicBezTo>
                    <a:pt x="9701" y="1540"/>
                    <a:pt x="9543" y="724"/>
                    <a:pt x="926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9" name="Google Shape;2189;p61"/>
            <p:cNvSpPr/>
            <p:nvPr/>
          </p:nvSpPr>
          <p:spPr>
            <a:xfrm>
              <a:off x="2357998" y="429200"/>
              <a:ext cx="517712" cy="560862"/>
            </a:xfrm>
            <a:custGeom>
              <a:avLst/>
              <a:gdLst/>
              <a:ahLst/>
              <a:cxnLst/>
              <a:rect l="l" t="t" r="r" b="b"/>
              <a:pathLst>
                <a:path w="6635" h="7188" extrusionOk="0">
                  <a:moveTo>
                    <a:pt x="5542" y="0"/>
                  </a:moveTo>
                  <a:lnTo>
                    <a:pt x="5542" y="606"/>
                  </a:lnTo>
                  <a:cubicBezTo>
                    <a:pt x="5542" y="4068"/>
                    <a:pt x="3120" y="6858"/>
                    <a:pt x="1" y="7134"/>
                  </a:cubicBezTo>
                  <a:cubicBezTo>
                    <a:pt x="211" y="7187"/>
                    <a:pt x="383" y="7187"/>
                    <a:pt x="541" y="7187"/>
                  </a:cubicBezTo>
                  <a:cubicBezTo>
                    <a:pt x="3950" y="7187"/>
                    <a:pt x="6635" y="4226"/>
                    <a:pt x="6635" y="606"/>
                  </a:cubicBezTo>
                  <a:lnTo>
                    <a:pt x="6635" y="0"/>
                  </a:lnTo>
                  <a:close/>
                </a:path>
              </a:pathLst>
            </a:custGeom>
            <a:solidFill>
              <a:srgbClr val="E13B3F">
                <a:alpha val="496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0" name="Google Shape;2190;p61"/>
            <p:cNvSpPr/>
            <p:nvPr/>
          </p:nvSpPr>
          <p:spPr>
            <a:xfrm>
              <a:off x="2332327" y="429200"/>
              <a:ext cx="308209" cy="359551"/>
            </a:xfrm>
            <a:custGeom>
              <a:avLst/>
              <a:gdLst/>
              <a:ahLst/>
              <a:cxnLst/>
              <a:rect l="l" t="t" r="r" b="b"/>
              <a:pathLst>
                <a:path w="3950" h="4608" extrusionOk="0">
                  <a:moveTo>
                    <a:pt x="2962" y="0"/>
                  </a:moveTo>
                  <a:cubicBezTo>
                    <a:pt x="2739" y="1922"/>
                    <a:pt x="1699" y="3620"/>
                    <a:pt x="1" y="4607"/>
                  </a:cubicBezTo>
                  <a:cubicBezTo>
                    <a:pt x="159" y="4555"/>
                    <a:pt x="382" y="4502"/>
                    <a:pt x="540" y="4397"/>
                  </a:cubicBezTo>
                  <a:cubicBezTo>
                    <a:pt x="2357" y="3567"/>
                    <a:pt x="3568" y="1922"/>
                    <a:pt x="3950" y="0"/>
                  </a:cubicBezTo>
                  <a:close/>
                </a:path>
              </a:pathLst>
            </a:custGeom>
            <a:solidFill>
              <a:srgbClr val="E13B3F">
                <a:alpha val="496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1" name="Google Shape;2191;p61"/>
            <p:cNvSpPr/>
            <p:nvPr/>
          </p:nvSpPr>
          <p:spPr>
            <a:xfrm>
              <a:off x="5190597" y="429200"/>
              <a:ext cx="758037" cy="702560"/>
            </a:xfrm>
            <a:custGeom>
              <a:avLst/>
              <a:gdLst/>
              <a:ahLst/>
              <a:cxnLst/>
              <a:rect l="l" t="t" r="r" b="b"/>
              <a:pathLst>
                <a:path w="9715" h="9004" extrusionOk="0">
                  <a:moveTo>
                    <a:pt x="435" y="0"/>
                  </a:moveTo>
                  <a:cubicBezTo>
                    <a:pt x="172" y="724"/>
                    <a:pt x="0" y="1540"/>
                    <a:pt x="0" y="2422"/>
                  </a:cubicBezTo>
                  <a:cubicBezTo>
                    <a:pt x="0" y="6042"/>
                    <a:pt x="2738" y="9004"/>
                    <a:pt x="6095" y="9004"/>
                  </a:cubicBezTo>
                  <a:cubicBezTo>
                    <a:pt x="7464" y="9004"/>
                    <a:pt x="8727" y="8503"/>
                    <a:pt x="9715" y="7740"/>
                  </a:cubicBezTo>
                  <a:lnTo>
                    <a:pt x="9715" y="2528"/>
                  </a:lnTo>
                  <a:cubicBezTo>
                    <a:pt x="9715" y="1106"/>
                    <a:pt x="8662" y="0"/>
                    <a:pt x="734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2" name="Google Shape;2192;p61"/>
            <p:cNvSpPr/>
            <p:nvPr/>
          </p:nvSpPr>
          <p:spPr>
            <a:xfrm>
              <a:off x="5332293" y="429200"/>
              <a:ext cx="517712" cy="560862"/>
            </a:xfrm>
            <a:custGeom>
              <a:avLst/>
              <a:gdLst/>
              <a:ahLst/>
              <a:cxnLst/>
              <a:rect l="l" t="t" r="r" b="b"/>
              <a:pathLst>
                <a:path w="6635" h="7188" extrusionOk="0">
                  <a:moveTo>
                    <a:pt x="1" y="0"/>
                  </a:moveTo>
                  <a:lnTo>
                    <a:pt x="1" y="606"/>
                  </a:lnTo>
                  <a:cubicBezTo>
                    <a:pt x="1" y="4226"/>
                    <a:pt x="2739" y="7187"/>
                    <a:pt x="6082" y="7187"/>
                  </a:cubicBezTo>
                  <a:cubicBezTo>
                    <a:pt x="6253" y="7187"/>
                    <a:pt x="6464" y="7187"/>
                    <a:pt x="6635" y="7134"/>
                  </a:cubicBezTo>
                  <a:cubicBezTo>
                    <a:pt x="3502" y="6858"/>
                    <a:pt x="1093" y="4068"/>
                    <a:pt x="1093" y="606"/>
                  </a:cubicBezTo>
                  <a:cubicBezTo>
                    <a:pt x="1093" y="395"/>
                    <a:pt x="1093" y="224"/>
                    <a:pt x="1146" y="0"/>
                  </a:cubicBezTo>
                  <a:close/>
                </a:path>
              </a:pathLst>
            </a:custGeom>
            <a:solidFill>
              <a:srgbClr val="E13B3F">
                <a:alpha val="496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3" name="Google Shape;2193;p61"/>
            <p:cNvSpPr/>
            <p:nvPr/>
          </p:nvSpPr>
          <p:spPr>
            <a:xfrm>
              <a:off x="5571601" y="429200"/>
              <a:ext cx="304073" cy="359551"/>
            </a:xfrm>
            <a:custGeom>
              <a:avLst/>
              <a:gdLst/>
              <a:ahLst/>
              <a:cxnLst/>
              <a:rect l="l" t="t" r="r" b="b"/>
              <a:pathLst>
                <a:path w="3897" h="4608" extrusionOk="0">
                  <a:moveTo>
                    <a:pt x="1" y="0"/>
                  </a:moveTo>
                  <a:cubicBezTo>
                    <a:pt x="330" y="1922"/>
                    <a:pt x="1541" y="3567"/>
                    <a:pt x="3397" y="4397"/>
                  </a:cubicBezTo>
                  <a:cubicBezTo>
                    <a:pt x="3568" y="4502"/>
                    <a:pt x="3726" y="4555"/>
                    <a:pt x="3897" y="4607"/>
                  </a:cubicBezTo>
                  <a:cubicBezTo>
                    <a:pt x="2199" y="3620"/>
                    <a:pt x="1146" y="1922"/>
                    <a:pt x="935" y="0"/>
                  </a:cubicBezTo>
                  <a:close/>
                </a:path>
              </a:pathLst>
            </a:custGeom>
            <a:solidFill>
              <a:srgbClr val="E13B3F">
                <a:alpha val="496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4" name="Google Shape;2194;p61"/>
            <p:cNvSpPr/>
            <p:nvPr/>
          </p:nvSpPr>
          <p:spPr>
            <a:xfrm>
              <a:off x="2747272" y="429200"/>
              <a:ext cx="2713562" cy="702560"/>
            </a:xfrm>
            <a:custGeom>
              <a:avLst/>
              <a:gdLst/>
              <a:ahLst/>
              <a:cxnLst/>
              <a:rect l="l" t="t" r="r" b="b"/>
              <a:pathLst>
                <a:path w="34777" h="9004" extrusionOk="0">
                  <a:moveTo>
                    <a:pt x="382" y="0"/>
                  </a:moveTo>
                  <a:cubicBezTo>
                    <a:pt x="106" y="1106"/>
                    <a:pt x="0" y="1922"/>
                    <a:pt x="0" y="2422"/>
                  </a:cubicBezTo>
                  <a:cubicBezTo>
                    <a:pt x="0" y="6042"/>
                    <a:pt x="7793" y="9004"/>
                    <a:pt x="17388" y="9004"/>
                  </a:cubicBezTo>
                  <a:cubicBezTo>
                    <a:pt x="26984" y="9004"/>
                    <a:pt x="34776" y="6042"/>
                    <a:pt x="34776" y="2422"/>
                  </a:cubicBezTo>
                  <a:cubicBezTo>
                    <a:pt x="34776" y="1922"/>
                    <a:pt x="34658" y="1106"/>
                    <a:pt x="3438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5" name="Google Shape;2195;p61"/>
            <p:cNvSpPr/>
            <p:nvPr/>
          </p:nvSpPr>
          <p:spPr>
            <a:xfrm>
              <a:off x="2956774" y="600702"/>
              <a:ext cx="2293462" cy="355415"/>
            </a:xfrm>
            <a:custGeom>
              <a:avLst/>
              <a:gdLst/>
              <a:ahLst/>
              <a:cxnLst/>
              <a:rect l="l" t="t" r="r" b="b"/>
              <a:pathLst>
                <a:path w="29393" h="4555" extrusionOk="0">
                  <a:moveTo>
                    <a:pt x="1" y="0"/>
                  </a:moveTo>
                  <a:cubicBezTo>
                    <a:pt x="1975" y="2633"/>
                    <a:pt x="7846" y="4555"/>
                    <a:pt x="14703" y="4555"/>
                  </a:cubicBezTo>
                  <a:cubicBezTo>
                    <a:pt x="21614" y="4555"/>
                    <a:pt x="27419" y="2633"/>
                    <a:pt x="29393" y="0"/>
                  </a:cubicBezTo>
                  <a:lnTo>
                    <a:pt x="29393" y="0"/>
                  </a:lnTo>
                  <a:cubicBezTo>
                    <a:pt x="26221" y="1751"/>
                    <a:pt x="20837" y="2857"/>
                    <a:pt x="14703" y="2857"/>
                  </a:cubicBezTo>
                  <a:cubicBezTo>
                    <a:pt x="8609" y="2857"/>
                    <a:pt x="3186" y="1751"/>
                    <a:pt x="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6" name="Google Shape;2196;p61"/>
            <p:cNvSpPr/>
            <p:nvPr/>
          </p:nvSpPr>
          <p:spPr>
            <a:xfrm>
              <a:off x="3401525" y="498019"/>
              <a:ext cx="1404027" cy="218789"/>
            </a:xfrm>
            <a:custGeom>
              <a:avLst/>
              <a:gdLst/>
              <a:ahLst/>
              <a:cxnLst/>
              <a:rect l="l" t="t" r="r" b="b"/>
              <a:pathLst>
                <a:path w="17994" h="2804" extrusionOk="0">
                  <a:moveTo>
                    <a:pt x="0" y="0"/>
                  </a:moveTo>
                  <a:lnTo>
                    <a:pt x="0" y="0"/>
                  </a:lnTo>
                  <a:cubicBezTo>
                    <a:pt x="1211" y="1593"/>
                    <a:pt x="4778" y="2804"/>
                    <a:pt x="9003" y="2804"/>
                  </a:cubicBezTo>
                  <a:cubicBezTo>
                    <a:pt x="13229" y="2804"/>
                    <a:pt x="16783" y="1593"/>
                    <a:pt x="17993" y="0"/>
                  </a:cubicBezTo>
                  <a:lnTo>
                    <a:pt x="17993" y="0"/>
                  </a:lnTo>
                  <a:cubicBezTo>
                    <a:pt x="16019" y="1040"/>
                    <a:pt x="12728" y="1751"/>
                    <a:pt x="9003" y="1751"/>
                  </a:cubicBezTo>
                  <a:cubicBezTo>
                    <a:pt x="5265" y="1751"/>
                    <a:pt x="1975" y="1040"/>
                    <a:pt x="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 name="Rectangle 1">
            <a:extLst>
              <a:ext uri="{FF2B5EF4-FFF2-40B4-BE49-F238E27FC236}">
                <a16:creationId xmlns:a16="http://schemas.microsoft.com/office/drawing/2014/main" id="{571FC5C2-D2A2-4041-9658-D6404178FAFA}"/>
              </a:ext>
            </a:extLst>
          </p:cNvPr>
          <p:cNvSpPr/>
          <p:nvPr/>
        </p:nvSpPr>
        <p:spPr>
          <a:xfrm>
            <a:off x="5875705" y="1175174"/>
            <a:ext cx="3168042" cy="815608"/>
          </a:xfrm>
          <a:prstGeom prst="rect">
            <a:avLst/>
          </a:prstGeom>
        </p:spPr>
        <p:txBody>
          <a:bodyPr wrap="square">
            <a:spAutoFit/>
          </a:bodyPr>
          <a:lstStyle/>
          <a:p>
            <a:r>
              <a:rPr lang="en-ID" b="1" dirty="0">
                <a:solidFill>
                  <a:schemeClr val="accent6"/>
                </a:solidFill>
              </a:rPr>
              <a:t>Link </a:t>
            </a:r>
            <a:r>
              <a:rPr lang="en-ID" b="1" dirty="0" err="1">
                <a:solidFill>
                  <a:schemeClr val="accent6"/>
                </a:solidFill>
              </a:rPr>
              <a:t>Soal</a:t>
            </a:r>
            <a:r>
              <a:rPr lang="en-ID" b="1" dirty="0">
                <a:solidFill>
                  <a:schemeClr val="accent6"/>
                </a:solidFill>
              </a:rPr>
              <a:t> </a:t>
            </a:r>
            <a:r>
              <a:rPr lang="en-ID" b="1" dirty="0" err="1">
                <a:solidFill>
                  <a:schemeClr val="accent6"/>
                </a:solidFill>
              </a:rPr>
              <a:t>Latihan</a:t>
            </a:r>
            <a:r>
              <a:rPr lang="en-ID" b="1" dirty="0">
                <a:solidFill>
                  <a:schemeClr val="accent6"/>
                </a:solidFill>
              </a:rPr>
              <a:t>:</a:t>
            </a:r>
          </a:p>
          <a:p>
            <a:r>
              <a:rPr lang="en-ID" sz="1100" b="1" dirty="0">
                <a:solidFill>
                  <a:schemeClr val="accent6"/>
                </a:solidFill>
              </a:rPr>
              <a:t>https://docs.google.com/presentation/d/1mXGLu9mFyRJ7bq7sWuqXgd25qgsbiylo/edit#slide=id.p1</a:t>
            </a:r>
          </a:p>
        </p:txBody>
      </p:sp>
      <p:sp>
        <p:nvSpPr>
          <p:cNvPr id="111" name="Rectangle 110">
            <a:extLst>
              <a:ext uri="{FF2B5EF4-FFF2-40B4-BE49-F238E27FC236}">
                <a16:creationId xmlns:a16="http://schemas.microsoft.com/office/drawing/2014/main" id="{3B34AE94-77B5-47A4-AFF8-B157F10827AA}"/>
              </a:ext>
            </a:extLst>
          </p:cNvPr>
          <p:cNvSpPr/>
          <p:nvPr/>
        </p:nvSpPr>
        <p:spPr>
          <a:xfrm>
            <a:off x="5890133" y="2694109"/>
            <a:ext cx="3425938" cy="523220"/>
          </a:xfrm>
          <a:prstGeom prst="rect">
            <a:avLst/>
          </a:prstGeom>
        </p:spPr>
        <p:txBody>
          <a:bodyPr wrap="none">
            <a:spAutoFit/>
          </a:bodyPr>
          <a:lstStyle/>
          <a:p>
            <a:r>
              <a:rPr lang="en-ID" b="1" dirty="0">
                <a:solidFill>
                  <a:schemeClr val="accent6"/>
                </a:solidFill>
              </a:rPr>
              <a:t>Link </a:t>
            </a:r>
            <a:r>
              <a:rPr lang="en-ID" b="1" dirty="0" err="1">
                <a:solidFill>
                  <a:schemeClr val="accent6"/>
                </a:solidFill>
              </a:rPr>
              <a:t>Pengumpulan</a:t>
            </a:r>
            <a:r>
              <a:rPr lang="en-ID" b="1" dirty="0">
                <a:solidFill>
                  <a:schemeClr val="accent6"/>
                </a:solidFill>
              </a:rPr>
              <a:t> </a:t>
            </a:r>
            <a:r>
              <a:rPr lang="en-ID" b="1" dirty="0" err="1">
                <a:solidFill>
                  <a:schemeClr val="accent6"/>
                </a:solidFill>
              </a:rPr>
              <a:t>Jawaban</a:t>
            </a:r>
            <a:r>
              <a:rPr lang="en-ID" b="1" dirty="0">
                <a:solidFill>
                  <a:schemeClr val="accent6"/>
                </a:solidFill>
              </a:rPr>
              <a:t>:</a:t>
            </a:r>
          </a:p>
          <a:p>
            <a:r>
              <a:rPr lang="en-ID" b="1" dirty="0">
                <a:solidFill>
                  <a:schemeClr val="accent6"/>
                </a:solidFill>
              </a:rPr>
              <a:t>https://forms.gle/iKdgXd22BFat59mT8</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076"/>
        <p:cNvGrpSpPr/>
        <p:nvPr/>
      </p:nvGrpSpPr>
      <p:grpSpPr>
        <a:xfrm>
          <a:off x="0" y="0"/>
          <a:ext cx="0" cy="0"/>
          <a:chOff x="0" y="0"/>
          <a:chExt cx="0" cy="0"/>
        </a:xfrm>
      </p:grpSpPr>
      <p:sp>
        <p:nvSpPr>
          <p:cNvPr id="2077" name="Google Shape;2077;p61"/>
          <p:cNvSpPr txBox="1">
            <a:spLocks noGrp="1"/>
          </p:cNvSpPr>
          <p:nvPr>
            <p:ph type="title"/>
          </p:nvPr>
        </p:nvSpPr>
        <p:spPr>
          <a:xfrm>
            <a:off x="1224670" y="317484"/>
            <a:ext cx="3809700" cy="1124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4800" dirty="0"/>
              <a:t>T</a:t>
            </a:r>
            <a:r>
              <a:rPr lang="en-ID" sz="4800" dirty="0" err="1"/>
              <a:t>erima</a:t>
            </a:r>
            <a:r>
              <a:rPr lang="en-ID" sz="4800" dirty="0"/>
              <a:t> Kasih</a:t>
            </a:r>
            <a:endParaRPr sz="4800" dirty="0"/>
          </a:p>
        </p:txBody>
      </p:sp>
      <p:sp>
        <p:nvSpPr>
          <p:cNvPr id="2078" name="Google Shape;2078;p61"/>
          <p:cNvSpPr/>
          <p:nvPr/>
        </p:nvSpPr>
        <p:spPr>
          <a:xfrm flipH="1">
            <a:off x="-701000" y="4878725"/>
            <a:ext cx="10540500" cy="2649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079" name="Google Shape;2079;p61"/>
          <p:cNvGrpSpPr/>
          <p:nvPr/>
        </p:nvGrpSpPr>
        <p:grpSpPr>
          <a:xfrm>
            <a:off x="6245720" y="1625400"/>
            <a:ext cx="1843664" cy="3361365"/>
            <a:chOff x="10622476" y="-1475825"/>
            <a:chExt cx="2759151" cy="5030477"/>
          </a:xfrm>
        </p:grpSpPr>
        <p:sp>
          <p:nvSpPr>
            <p:cNvPr id="2080" name="Google Shape;2080;p61"/>
            <p:cNvSpPr/>
            <p:nvPr/>
          </p:nvSpPr>
          <p:spPr>
            <a:xfrm>
              <a:off x="11531969" y="1817030"/>
              <a:ext cx="648440" cy="1522296"/>
            </a:xfrm>
            <a:custGeom>
              <a:avLst/>
              <a:gdLst/>
              <a:ahLst/>
              <a:cxnLst/>
              <a:rect l="l" t="t" r="r" b="b"/>
              <a:pathLst>
                <a:path w="5713" h="13412" extrusionOk="0">
                  <a:moveTo>
                    <a:pt x="3620" y="0"/>
                  </a:moveTo>
                  <a:lnTo>
                    <a:pt x="606" y="329"/>
                  </a:lnTo>
                  <a:cubicBezTo>
                    <a:pt x="553" y="435"/>
                    <a:pt x="0" y="2686"/>
                    <a:pt x="1053" y="4055"/>
                  </a:cubicBezTo>
                  <a:cubicBezTo>
                    <a:pt x="2093" y="5437"/>
                    <a:pt x="1645" y="8609"/>
                    <a:pt x="987" y="9872"/>
                  </a:cubicBezTo>
                  <a:cubicBezTo>
                    <a:pt x="606" y="10583"/>
                    <a:pt x="500" y="12176"/>
                    <a:pt x="658" y="13387"/>
                  </a:cubicBezTo>
                  <a:cubicBezTo>
                    <a:pt x="719" y="13401"/>
                    <a:pt x="787" y="13412"/>
                    <a:pt x="856" y="13412"/>
                  </a:cubicBezTo>
                  <a:cubicBezTo>
                    <a:pt x="1040" y="13412"/>
                    <a:pt x="1225" y="13336"/>
                    <a:pt x="1264" y="13058"/>
                  </a:cubicBezTo>
                  <a:cubicBezTo>
                    <a:pt x="1264" y="12558"/>
                    <a:pt x="1645" y="10965"/>
                    <a:pt x="2422" y="10807"/>
                  </a:cubicBezTo>
                  <a:cubicBezTo>
                    <a:pt x="2633" y="10044"/>
                    <a:pt x="5713" y="5871"/>
                    <a:pt x="4831" y="4449"/>
                  </a:cubicBezTo>
                  <a:cubicBezTo>
                    <a:pt x="3896" y="2909"/>
                    <a:pt x="3620" y="0"/>
                    <a:pt x="362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081" name="Google Shape;2081;p61"/>
            <p:cNvGrpSpPr/>
            <p:nvPr/>
          </p:nvGrpSpPr>
          <p:grpSpPr>
            <a:xfrm>
              <a:off x="11606655" y="2837428"/>
              <a:ext cx="275017" cy="691913"/>
              <a:chOff x="11606655" y="2837428"/>
              <a:chExt cx="275017" cy="691913"/>
            </a:xfrm>
          </p:grpSpPr>
          <p:sp>
            <p:nvSpPr>
              <p:cNvPr id="2082" name="Google Shape;2082;p61"/>
              <p:cNvSpPr/>
              <p:nvPr/>
            </p:nvSpPr>
            <p:spPr>
              <a:xfrm>
                <a:off x="11606655" y="3043551"/>
                <a:ext cx="269001" cy="485791"/>
              </a:xfrm>
              <a:custGeom>
                <a:avLst/>
                <a:gdLst/>
                <a:ahLst/>
                <a:cxnLst/>
                <a:rect l="l" t="t" r="r" b="b"/>
                <a:pathLst>
                  <a:path w="2370" h="4280" extrusionOk="0">
                    <a:moveTo>
                      <a:pt x="1764" y="1"/>
                    </a:moveTo>
                    <a:cubicBezTo>
                      <a:pt x="987" y="159"/>
                      <a:pt x="606" y="1752"/>
                      <a:pt x="606" y="2252"/>
                    </a:cubicBezTo>
                    <a:cubicBezTo>
                      <a:pt x="567" y="2530"/>
                      <a:pt x="382" y="2606"/>
                      <a:pt x="198" y="2606"/>
                    </a:cubicBezTo>
                    <a:cubicBezTo>
                      <a:pt x="129" y="2606"/>
                      <a:pt x="61" y="2595"/>
                      <a:pt x="0" y="2581"/>
                    </a:cubicBezTo>
                    <a:lnTo>
                      <a:pt x="0" y="2581"/>
                    </a:lnTo>
                    <a:cubicBezTo>
                      <a:pt x="119" y="3568"/>
                      <a:pt x="395" y="4279"/>
                      <a:pt x="724" y="4279"/>
                    </a:cubicBezTo>
                    <a:cubicBezTo>
                      <a:pt x="732" y="4279"/>
                      <a:pt x="739" y="4280"/>
                      <a:pt x="747" y="4280"/>
                    </a:cubicBezTo>
                    <a:cubicBezTo>
                      <a:pt x="1421" y="4280"/>
                      <a:pt x="783" y="1920"/>
                      <a:pt x="1317" y="1699"/>
                    </a:cubicBezTo>
                    <a:cubicBezTo>
                      <a:pt x="1817" y="1475"/>
                      <a:pt x="2370" y="606"/>
                      <a:pt x="1711" y="106"/>
                    </a:cubicBezTo>
                    <a:cubicBezTo>
                      <a:pt x="1711" y="106"/>
                      <a:pt x="1711" y="54"/>
                      <a:pt x="176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3" name="Google Shape;2083;p61"/>
              <p:cNvSpPr/>
              <p:nvPr/>
            </p:nvSpPr>
            <p:spPr>
              <a:xfrm>
                <a:off x="11606655" y="2943554"/>
                <a:ext cx="275017" cy="100109"/>
              </a:xfrm>
              <a:custGeom>
                <a:avLst/>
                <a:gdLst/>
                <a:ahLst/>
                <a:cxnLst/>
                <a:rect l="l" t="t" r="r" b="b"/>
                <a:pathLst>
                  <a:path w="2423" h="882" extrusionOk="0">
                    <a:moveTo>
                      <a:pt x="2370" y="0"/>
                    </a:moveTo>
                    <a:lnTo>
                      <a:pt x="119" y="382"/>
                    </a:lnTo>
                    <a:lnTo>
                      <a:pt x="0" y="882"/>
                    </a:lnTo>
                    <a:lnTo>
                      <a:pt x="2422" y="500"/>
                    </a:lnTo>
                    <a:lnTo>
                      <a:pt x="2370"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4" name="Google Shape;2084;p61"/>
              <p:cNvSpPr/>
              <p:nvPr/>
            </p:nvSpPr>
            <p:spPr>
              <a:xfrm>
                <a:off x="11663407" y="2837428"/>
                <a:ext cx="167416" cy="156974"/>
              </a:xfrm>
              <a:custGeom>
                <a:avLst/>
                <a:gdLst/>
                <a:ahLst/>
                <a:cxnLst/>
                <a:rect l="l" t="t" r="r" b="b"/>
                <a:pathLst>
                  <a:path w="1475" h="1383" extrusionOk="0">
                    <a:moveTo>
                      <a:pt x="158" y="1"/>
                    </a:moveTo>
                    <a:lnTo>
                      <a:pt x="0" y="501"/>
                    </a:lnTo>
                    <a:lnTo>
                      <a:pt x="817" y="1383"/>
                    </a:lnTo>
                    <a:lnTo>
                      <a:pt x="1475" y="1159"/>
                    </a:lnTo>
                    <a:lnTo>
                      <a:pt x="158"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085" name="Google Shape;2085;p61"/>
            <p:cNvSpPr/>
            <p:nvPr/>
          </p:nvSpPr>
          <p:spPr>
            <a:xfrm>
              <a:off x="11637982" y="1836439"/>
              <a:ext cx="579771" cy="1568832"/>
            </a:xfrm>
            <a:custGeom>
              <a:avLst/>
              <a:gdLst/>
              <a:ahLst/>
              <a:cxnLst/>
              <a:rect l="l" t="t" r="r" b="b"/>
              <a:pathLst>
                <a:path w="5108" h="13822" extrusionOk="0">
                  <a:moveTo>
                    <a:pt x="3620" y="1"/>
                  </a:moveTo>
                  <a:cubicBezTo>
                    <a:pt x="3291" y="1"/>
                    <a:pt x="659" y="158"/>
                    <a:pt x="606" y="330"/>
                  </a:cubicBezTo>
                  <a:cubicBezTo>
                    <a:pt x="554" y="435"/>
                    <a:pt x="1" y="2686"/>
                    <a:pt x="1041" y="4055"/>
                  </a:cubicBezTo>
                  <a:cubicBezTo>
                    <a:pt x="2094" y="5424"/>
                    <a:pt x="1646" y="8662"/>
                    <a:pt x="988" y="9873"/>
                  </a:cubicBezTo>
                  <a:cubicBezTo>
                    <a:pt x="448" y="10912"/>
                    <a:pt x="448" y="12558"/>
                    <a:pt x="777" y="13821"/>
                  </a:cubicBezTo>
                  <a:cubicBezTo>
                    <a:pt x="935" y="13756"/>
                    <a:pt x="1212" y="13545"/>
                    <a:pt x="1212" y="12768"/>
                  </a:cubicBezTo>
                  <a:cubicBezTo>
                    <a:pt x="1159" y="11623"/>
                    <a:pt x="1870" y="10912"/>
                    <a:pt x="2423" y="10741"/>
                  </a:cubicBezTo>
                  <a:cubicBezTo>
                    <a:pt x="2423" y="10689"/>
                    <a:pt x="2475" y="10583"/>
                    <a:pt x="2528" y="10531"/>
                  </a:cubicBezTo>
                  <a:cubicBezTo>
                    <a:pt x="3344" y="9149"/>
                    <a:pt x="4502" y="7622"/>
                    <a:pt x="4884" y="6029"/>
                  </a:cubicBezTo>
                  <a:cubicBezTo>
                    <a:pt x="5108" y="4818"/>
                    <a:pt x="4502" y="3831"/>
                    <a:pt x="4173" y="2686"/>
                  </a:cubicBezTo>
                  <a:cubicBezTo>
                    <a:pt x="4121" y="2462"/>
                    <a:pt x="3673" y="1"/>
                    <a:pt x="362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086" name="Google Shape;2086;p61"/>
            <p:cNvGrpSpPr/>
            <p:nvPr/>
          </p:nvGrpSpPr>
          <p:grpSpPr>
            <a:xfrm>
              <a:off x="11726175" y="2874771"/>
              <a:ext cx="279443" cy="679882"/>
              <a:chOff x="11726175" y="2874771"/>
              <a:chExt cx="279443" cy="679882"/>
            </a:xfrm>
          </p:grpSpPr>
          <p:sp>
            <p:nvSpPr>
              <p:cNvPr id="2087" name="Google Shape;2087;p61"/>
              <p:cNvSpPr/>
              <p:nvPr/>
            </p:nvSpPr>
            <p:spPr>
              <a:xfrm>
                <a:off x="11726175" y="3055582"/>
                <a:ext cx="230183" cy="499070"/>
              </a:xfrm>
              <a:custGeom>
                <a:avLst/>
                <a:gdLst/>
                <a:ahLst/>
                <a:cxnLst/>
                <a:rect l="l" t="t" r="r" b="b"/>
                <a:pathLst>
                  <a:path w="2028" h="4397" extrusionOk="0">
                    <a:moveTo>
                      <a:pt x="1646" y="0"/>
                    </a:moveTo>
                    <a:cubicBezTo>
                      <a:pt x="1093" y="171"/>
                      <a:pt x="382" y="882"/>
                      <a:pt x="435" y="2027"/>
                    </a:cubicBezTo>
                    <a:cubicBezTo>
                      <a:pt x="435" y="2804"/>
                      <a:pt x="158" y="3015"/>
                      <a:pt x="0" y="3080"/>
                    </a:cubicBezTo>
                    <a:cubicBezTo>
                      <a:pt x="53" y="3409"/>
                      <a:pt x="106" y="3738"/>
                      <a:pt x="211" y="4002"/>
                    </a:cubicBezTo>
                    <a:cubicBezTo>
                      <a:pt x="264" y="4173"/>
                      <a:pt x="435" y="4397"/>
                      <a:pt x="593" y="4397"/>
                    </a:cubicBezTo>
                    <a:cubicBezTo>
                      <a:pt x="816" y="4397"/>
                      <a:pt x="922" y="4068"/>
                      <a:pt x="922" y="3844"/>
                    </a:cubicBezTo>
                    <a:cubicBezTo>
                      <a:pt x="987" y="3409"/>
                      <a:pt x="1040" y="2962"/>
                      <a:pt x="987" y="2475"/>
                    </a:cubicBezTo>
                    <a:cubicBezTo>
                      <a:pt x="987" y="2251"/>
                      <a:pt x="987" y="2027"/>
                      <a:pt x="1145" y="1869"/>
                    </a:cubicBezTo>
                    <a:cubicBezTo>
                      <a:pt x="1251" y="1698"/>
                      <a:pt x="1422" y="1646"/>
                      <a:pt x="1527" y="1540"/>
                    </a:cubicBezTo>
                    <a:cubicBezTo>
                      <a:pt x="1909" y="1264"/>
                      <a:pt x="2027" y="711"/>
                      <a:pt x="1751" y="329"/>
                    </a:cubicBezTo>
                    <a:cubicBezTo>
                      <a:pt x="1751" y="277"/>
                      <a:pt x="1698" y="171"/>
                      <a:pt x="1646" y="119"/>
                    </a:cubicBezTo>
                    <a:lnTo>
                      <a:pt x="1646"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8" name="Google Shape;2088;p61"/>
              <p:cNvSpPr/>
              <p:nvPr/>
            </p:nvSpPr>
            <p:spPr>
              <a:xfrm>
                <a:off x="11750010" y="2874771"/>
                <a:ext cx="186939" cy="174907"/>
              </a:xfrm>
              <a:custGeom>
                <a:avLst/>
                <a:gdLst/>
                <a:ahLst/>
                <a:cxnLst/>
                <a:rect l="l" t="t" r="r" b="b"/>
                <a:pathLst>
                  <a:path w="1647" h="1541" extrusionOk="0">
                    <a:moveTo>
                      <a:pt x="277" y="1"/>
                    </a:moveTo>
                    <a:lnTo>
                      <a:pt x="1" y="553"/>
                    </a:lnTo>
                    <a:lnTo>
                      <a:pt x="1488" y="1541"/>
                    </a:lnTo>
                    <a:lnTo>
                      <a:pt x="1646" y="1159"/>
                    </a:lnTo>
                    <a:lnTo>
                      <a:pt x="277"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9" name="Google Shape;2089;p61"/>
              <p:cNvSpPr/>
              <p:nvPr/>
            </p:nvSpPr>
            <p:spPr>
              <a:xfrm>
                <a:off x="11750010" y="2900195"/>
                <a:ext cx="255608" cy="43471"/>
              </a:xfrm>
              <a:custGeom>
                <a:avLst/>
                <a:gdLst/>
                <a:ahLst/>
                <a:cxnLst/>
                <a:rect l="l" t="t" r="r" b="b"/>
                <a:pathLst>
                  <a:path w="2252" h="383" extrusionOk="0">
                    <a:moveTo>
                      <a:pt x="172" y="0"/>
                    </a:moveTo>
                    <a:lnTo>
                      <a:pt x="1" y="329"/>
                    </a:lnTo>
                    <a:lnTo>
                      <a:pt x="2028" y="382"/>
                    </a:lnTo>
                    <a:lnTo>
                      <a:pt x="2252"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90" name="Google Shape;2090;p61"/>
            <p:cNvGrpSpPr/>
            <p:nvPr/>
          </p:nvGrpSpPr>
          <p:grpSpPr>
            <a:xfrm>
              <a:off x="10622476" y="659179"/>
              <a:ext cx="2073820" cy="1313337"/>
              <a:chOff x="10710201" y="659179"/>
              <a:chExt cx="2073820" cy="1313337"/>
            </a:xfrm>
          </p:grpSpPr>
          <p:sp>
            <p:nvSpPr>
              <p:cNvPr id="2091" name="Google Shape;2091;p61"/>
              <p:cNvSpPr/>
              <p:nvPr/>
            </p:nvSpPr>
            <p:spPr>
              <a:xfrm>
                <a:off x="11140494" y="659179"/>
                <a:ext cx="703829" cy="1313337"/>
              </a:xfrm>
              <a:custGeom>
                <a:avLst/>
                <a:gdLst/>
                <a:ahLst/>
                <a:cxnLst/>
                <a:rect l="l" t="t" r="r" b="b"/>
                <a:pathLst>
                  <a:path w="6201" h="11571" extrusionOk="0">
                    <a:moveTo>
                      <a:pt x="6200" y="0"/>
                    </a:moveTo>
                    <a:lnTo>
                      <a:pt x="6200" y="0"/>
                    </a:lnTo>
                    <a:cubicBezTo>
                      <a:pt x="5976" y="53"/>
                      <a:pt x="5818" y="53"/>
                      <a:pt x="5647" y="106"/>
                    </a:cubicBezTo>
                    <a:cubicBezTo>
                      <a:pt x="4502" y="1922"/>
                      <a:pt x="1699" y="6753"/>
                      <a:pt x="1" y="10636"/>
                    </a:cubicBezTo>
                    <a:cubicBezTo>
                      <a:pt x="1317" y="11136"/>
                      <a:pt x="2909" y="11570"/>
                      <a:pt x="4884" y="11570"/>
                    </a:cubicBezTo>
                    <a:cubicBezTo>
                      <a:pt x="5542" y="7793"/>
                      <a:pt x="5976" y="2409"/>
                      <a:pt x="620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2" name="Google Shape;2092;p61"/>
              <p:cNvSpPr/>
              <p:nvPr/>
            </p:nvSpPr>
            <p:spPr>
              <a:xfrm>
                <a:off x="10710201" y="715931"/>
                <a:ext cx="933899" cy="983159"/>
              </a:xfrm>
              <a:custGeom>
                <a:avLst/>
                <a:gdLst/>
                <a:ahLst/>
                <a:cxnLst/>
                <a:rect l="l" t="t" r="r" b="b"/>
                <a:pathLst>
                  <a:path w="8228" h="8662" extrusionOk="0">
                    <a:moveTo>
                      <a:pt x="8227" y="1"/>
                    </a:moveTo>
                    <a:cubicBezTo>
                      <a:pt x="7846" y="106"/>
                      <a:pt x="2146" y="1909"/>
                      <a:pt x="1" y="7780"/>
                    </a:cubicBezTo>
                    <a:cubicBezTo>
                      <a:pt x="1" y="7780"/>
                      <a:pt x="330" y="8161"/>
                      <a:pt x="1054" y="8662"/>
                    </a:cubicBezTo>
                    <a:cubicBezTo>
                      <a:pt x="2752" y="5595"/>
                      <a:pt x="6319" y="1909"/>
                      <a:pt x="822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3" name="Google Shape;2093;p61"/>
              <p:cNvSpPr/>
              <p:nvPr/>
            </p:nvSpPr>
            <p:spPr>
              <a:xfrm>
                <a:off x="11974181" y="702537"/>
                <a:ext cx="809840" cy="1214704"/>
              </a:xfrm>
              <a:custGeom>
                <a:avLst/>
                <a:gdLst/>
                <a:ahLst/>
                <a:cxnLst/>
                <a:rect l="l" t="t" r="r" b="b"/>
                <a:pathLst>
                  <a:path w="7135" h="10702" extrusionOk="0">
                    <a:moveTo>
                      <a:pt x="711" y="0"/>
                    </a:moveTo>
                    <a:cubicBezTo>
                      <a:pt x="711" y="53"/>
                      <a:pt x="711" y="53"/>
                      <a:pt x="658" y="119"/>
                    </a:cubicBezTo>
                    <a:cubicBezTo>
                      <a:pt x="606" y="224"/>
                      <a:pt x="553" y="329"/>
                      <a:pt x="448" y="382"/>
                    </a:cubicBezTo>
                    <a:cubicBezTo>
                      <a:pt x="277" y="553"/>
                      <a:pt x="171" y="711"/>
                      <a:pt x="0" y="829"/>
                    </a:cubicBezTo>
                    <a:cubicBezTo>
                      <a:pt x="1040" y="3014"/>
                      <a:pt x="2422" y="6581"/>
                      <a:pt x="2422" y="10320"/>
                    </a:cubicBezTo>
                    <a:lnTo>
                      <a:pt x="2422" y="10701"/>
                    </a:lnTo>
                    <a:cubicBezTo>
                      <a:pt x="3738" y="10425"/>
                      <a:pt x="5542" y="9991"/>
                      <a:pt x="7134" y="9385"/>
                    </a:cubicBezTo>
                    <a:cubicBezTo>
                      <a:pt x="6424" y="4989"/>
                      <a:pt x="2857" y="1698"/>
                      <a:pt x="71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94" name="Google Shape;2094;p61"/>
            <p:cNvGrpSpPr/>
            <p:nvPr/>
          </p:nvGrpSpPr>
          <p:grpSpPr>
            <a:xfrm>
              <a:off x="10741996" y="659179"/>
              <a:ext cx="2221713" cy="1315607"/>
              <a:chOff x="10829721" y="659179"/>
              <a:chExt cx="2221713" cy="1315607"/>
            </a:xfrm>
          </p:grpSpPr>
          <p:sp>
            <p:nvSpPr>
              <p:cNvPr id="2095" name="Google Shape;2095;p61"/>
              <p:cNvSpPr/>
              <p:nvPr/>
            </p:nvSpPr>
            <p:spPr>
              <a:xfrm>
                <a:off x="10829721" y="671097"/>
                <a:ext cx="951832" cy="1195295"/>
              </a:xfrm>
              <a:custGeom>
                <a:avLst/>
                <a:gdLst/>
                <a:ahLst/>
                <a:cxnLst/>
                <a:rect l="l" t="t" r="r" b="b"/>
                <a:pathLst>
                  <a:path w="8386" h="10531" extrusionOk="0">
                    <a:moveTo>
                      <a:pt x="8385" y="1"/>
                    </a:moveTo>
                    <a:lnTo>
                      <a:pt x="8385" y="1"/>
                    </a:lnTo>
                    <a:cubicBezTo>
                      <a:pt x="7951" y="66"/>
                      <a:pt x="7569" y="224"/>
                      <a:pt x="7174" y="396"/>
                    </a:cubicBezTo>
                    <a:cubicBezTo>
                      <a:pt x="5266" y="2304"/>
                      <a:pt x="1699" y="5990"/>
                      <a:pt x="1" y="9057"/>
                    </a:cubicBezTo>
                    <a:cubicBezTo>
                      <a:pt x="659" y="9491"/>
                      <a:pt x="1528" y="10044"/>
                      <a:pt x="2739" y="10531"/>
                    </a:cubicBezTo>
                    <a:cubicBezTo>
                      <a:pt x="4437" y="6648"/>
                      <a:pt x="7240" y="1817"/>
                      <a:pt x="838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6" name="Google Shape;2096;p61"/>
              <p:cNvSpPr/>
              <p:nvPr/>
            </p:nvSpPr>
            <p:spPr>
              <a:xfrm>
                <a:off x="11694734" y="659179"/>
                <a:ext cx="566377" cy="1315607"/>
              </a:xfrm>
              <a:custGeom>
                <a:avLst/>
                <a:gdLst/>
                <a:ahLst/>
                <a:cxnLst/>
                <a:rect l="l" t="t" r="r" b="b"/>
                <a:pathLst>
                  <a:path w="4990" h="11591" extrusionOk="0">
                    <a:moveTo>
                      <a:pt x="1317" y="0"/>
                    </a:moveTo>
                    <a:cubicBezTo>
                      <a:pt x="1093" y="2409"/>
                      <a:pt x="659" y="7793"/>
                      <a:pt x="1" y="11570"/>
                    </a:cubicBezTo>
                    <a:cubicBezTo>
                      <a:pt x="205" y="11584"/>
                      <a:pt x="419" y="11591"/>
                      <a:pt x="638" y="11591"/>
                    </a:cubicBezTo>
                    <a:cubicBezTo>
                      <a:pt x="1236" y="11591"/>
                      <a:pt x="1879" y="11542"/>
                      <a:pt x="2515" y="11465"/>
                    </a:cubicBezTo>
                    <a:cubicBezTo>
                      <a:pt x="3397" y="11360"/>
                      <a:pt x="4160" y="11241"/>
                      <a:pt x="4884" y="11083"/>
                    </a:cubicBezTo>
                    <a:cubicBezTo>
                      <a:pt x="4990" y="6424"/>
                      <a:pt x="2844" y="1869"/>
                      <a:pt x="180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7" name="Google Shape;2097;p61"/>
              <p:cNvSpPr/>
              <p:nvPr/>
            </p:nvSpPr>
            <p:spPr>
              <a:xfrm>
                <a:off x="12054882" y="684604"/>
                <a:ext cx="996552" cy="1083268"/>
              </a:xfrm>
              <a:custGeom>
                <a:avLst/>
                <a:gdLst/>
                <a:ahLst/>
                <a:cxnLst/>
                <a:rect l="l" t="t" r="r" b="b"/>
                <a:pathLst>
                  <a:path w="8780" h="9544" extrusionOk="0">
                    <a:moveTo>
                      <a:pt x="119" y="0"/>
                    </a:moveTo>
                    <a:cubicBezTo>
                      <a:pt x="66" y="53"/>
                      <a:pt x="66" y="105"/>
                      <a:pt x="0" y="158"/>
                    </a:cubicBezTo>
                    <a:cubicBezTo>
                      <a:pt x="2146" y="1856"/>
                      <a:pt x="5713" y="5147"/>
                      <a:pt x="6423" y="9543"/>
                    </a:cubicBezTo>
                    <a:lnTo>
                      <a:pt x="7411" y="9043"/>
                    </a:lnTo>
                    <a:cubicBezTo>
                      <a:pt x="7740" y="8885"/>
                      <a:pt x="7963" y="8766"/>
                      <a:pt x="8174" y="8608"/>
                    </a:cubicBezTo>
                    <a:cubicBezTo>
                      <a:pt x="8398" y="8503"/>
                      <a:pt x="8556" y="8332"/>
                      <a:pt x="8780" y="8227"/>
                    </a:cubicBezTo>
                    <a:cubicBezTo>
                      <a:pt x="8780" y="8227"/>
                      <a:pt x="7634" y="6252"/>
                      <a:pt x="5818" y="4159"/>
                    </a:cubicBezTo>
                    <a:cubicBezTo>
                      <a:pt x="4120" y="2251"/>
                      <a:pt x="2040" y="540"/>
                      <a:pt x="11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98" name="Google Shape;2098;p61"/>
            <p:cNvGrpSpPr/>
            <p:nvPr/>
          </p:nvGrpSpPr>
          <p:grpSpPr>
            <a:xfrm>
              <a:off x="11492811" y="-1428040"/>
              <a:ext cx="719042" cy="1473718"/>
              <a:chOff x="11492811" y="-1428040"/>
              <a:chExt cx="719042" cy="1473718"/>
            </a:xfrm>
          </p:grpSpPr>
          <p:sp>
            <p:nvSpPr>
              <p:cNvPr id="2099" name="Google Shape;2099;p61"/>
              <p:cNvSpPr/>
              <p:nvPr/>
            </p:nvSpPr>
            <p:spPr>
              <a:xfrm>
                <a:off x="11769533" y="-1246548"/>
                <a:ext cx="442319" cy="1292226"/>
              </a:xfrm>
              <a:custGeom>
                <a:avLst/>
                <a:gdLst/>
                <a:ahLst/>
                <a:cxnLst/>
                <a:rect l="l" t="t" r="r" b="b"/>
                <a:pathLst>
                  <a:path w="3897" h="11385" extrusionOk="0">
                    <a:moveTo>
                      <a:pt x="979" y="0"/>
                    </a:moveTo>
                    <a:cubicBezTo>
                      <a:pt x="844" y="0"/>
                      <a:pt x="563" y="139"/>
                      <a:pt x="0" y="837"/>
                    </a:cubicBezTo>
                    <a:cubicBezTo>
                      <a:pt x="1198" y="2588"/>
                      <a:pt x="0" y="11367"/>
                      <a:pt x="0" y="11367"/>
                    </a:cubicBezTo>
                    <a:cubicBezTo>
                      <a:pt x="0" y="11367"/>
                      <a:pt x="78" y="11385"/>
                      <a:pt x="214" y="11385"/>
                    </a:cubicBezTo>
                    <a:cubicBezTo>
                      <a:pt x="665" y="11385"/>
                      <a:pt x="1753" y="11190"/>
                      <a:pt x="2685" y="9498"/>
                    </a:cubicBezTo>
                    <a:cubicBezTo>
                      <a:pt x="3896" y="7300"/>
                      <a:pt x="1093" y="61"/>
                      <a:pt x="1093" y="61"/>
                    </a:cubicBezTo>
                    <a:cubicBezTo>
                      <a:pt x="1093" y="61"/>
                      <a:pt x="1068" y="0"/>
                      <a:pt x="97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0" name="Google Shape;2100;p61"/>
              <p:cNvSpPr/>
              <p:nvPr/>
            </p:nvSpPr>
            <p:spPr>
              <a:xfrm>
                <a:off x="11492811" y="-1428040"/>
                <a:ext cx="457529" cy="367975"/>
              </a:xfrm>
              <a:custGeom>
                <a:avLst/>
                <a:gdLst/>
                <a:ahLst/>
                <a:cxnLst/>
                <a:rect l="l" t="t" r="r" b="b"/>
                <a:pathLst>
                  <a:path w="4031" h="3242" extrusionOk="0">
                    <a:moveTo>
                      <a:pt x="1166" y="1"/>
                    </a:moveTo>
                    <a:cubicBezTo>
                      <a:pt x="452" y="1"/>
                      <a:pt x="0" y="352"/>
                      <a:pt x="411" y="567"/>
                    </a:cubicBezTo>
                    <a:cubicBezTo>
                      <a:pt x="740" y="725"/>
                      <a:pt x="1451" y="1225"/>
                      <a:pt x="1990" y="1607"/>
                    </a:cubicBezTo>
                    <a:cubicBezTo>
                      <a:pt x="1885" y="1554"/>
                      <a:pt x="1780" y="1554"/>
                      <a:pt x="1661" y="1502"/>
                    </a:cubicBezTo>
                    <a:cubicBezTo>
                      <a:pt x="1232" y="1356"/>
                      <a:pt x="952" y="1287"/>
                      <a:pt x="791" y="1287"/>
                    </a:cubicBezTo>
                    <a:cubicBezTo>
                      <a:pt x="646" y="1287"/>
                      <a:pt x="597" y="1343"/>
                      <a:pt x="622" y="1449"/>
                    </a:cubicBezTo>
                    <a:cubicBezTo>
                      <a:pt x="793" y="1936"/>
                      <a:pt x="2438" y="2436"/>
                      <a:pt x="2438" y="2436"/>
                    </a:cubicBezTo>
                    <a:cubicBezTo>
                      <a:pt x="2438" y="2436"/>
                      <a:pt x="2820" y="2489"/>
                      <a:pt x="3096" y="2489"/>
                    </a:cubicBezTo>
                    <a:cubicBezTo>
                      <a:pt x="3359" y="2794"/>
                      <a:pt x="3756" y="3241"/>
                      <a:pt x="3939" y="3241"/>
                    </a:cubicBezTo>
                    <a:cubicBezTo>
                      <a:pt x="3985" y="3241"/>
                      <a:pt x="4017" y="3213"/>
                      <a:pt x="4031" y="3147"/>
                    </a:cubicBezTo>
                    <a:cubicBezTo>
                      <a:pt x="4031" y="3028"/>
                      <a:pt x="3860" y="2265"/>
                      <a:pt x="3531" y="1607"/>
                    </a:cubicBezTo>
                    <a:cubicBezTo>
                      <a:pt x="2893" y="365"/>
                      <a:pt x="1893" y="1"/>
                      <a:pt x="116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101" name="Google Shape;2101;p61"/>
            <p:cNvSpPr/>
            <p:nvPr/>
          </p:nvSpPr>
          <p:spPr>
            <a:xfrm>
              <a:off x="11790531" y="-953708"/>
              <a:ext cx="856036" cy="511896"/>
            </a:xfrm>
            <a:custGeom>
              <a:avLst/>
              <a:gdLst/>
              <a:ahLst/>
              <a:cxnLst/>
              <a:rect l="l" t="t" r="r" b="b"/>
              <a:pathLst>
                <a:path w="7542" h="4510" extrusionOk="0">
                  <a:moveTo>
                    <a:pt x="2900" y="1"/>
                  </a:moveTo>
                  <a:cubicBezTo>
                    <a:pt x="713" y="1"/>
                    <a:pt x="0" y="1459"/>
                    <a:pt x="144" y="3075"/>
                  </a:cubicBezTo>
                  <a:cubicBezTo>
                    <a:pt x="251" y="4049"/>
                    <a:pt x="1504" y="4289"/>
                    <a:pt x="2714" y="4289"/>
                  </a:cubicBezTo>
                  <a:cubicBezTo>
                    <a:pt x="3891" y="4289"/>
                    <a:pt x="5027" y="4062"/>
                    <a:pt x="5027" y="4062"/>
                  </a:cubicBezTo>
                  <a:lnTo>
                    <a:pt x="5185" y="4509"/>
                  </a:lnTo>
                  <a:cubicBezTo>
                    <a:pt x="5185" y="4509"/>
                    <a:pt x="7541" y="890"/>
                    <a:pt x="4303" y="166"/>
                  </a:cubicBezTo>
                  <a:cubicBezTo>
                    <a:pt x="3780" y="53"/>
                    <a:pt x="3314" y="1"/>
                    <a:pt x="290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2" name="Google Shape;2102;p61"/>
            <p:cNvSpPr/>
            <p:nvPr/>
          </p:nvSpPr>
          <p:spPr>
            <a:xfrm>
              <a:off x="11775435" y="-591745"/>
              <a:ext cx="109416" cy="125307"/>
            </a:xfrm>
            <a:custGeom>
              <a:avLst/>
              <a:gdLst/>
              <a:ahLst/>
              <a:cxnLst/>
              <a:rect l="l" t="t" r="r" b="b"/>
              <a:pathLst>
                <a:path w="964" h="1104" extrusionOk="0">
                  <a:moveTo>
                    <a:pt x="431" y="1"/>
                  </a:moveTo>
                  <a:cubicBezTo>
                    <a:pt x="340" y="1"/>
                    <a:pt x="242" y="39"/>
                    <a:pt x="159" y="162"/>
                  </a:cubicBezTo>
                  <a:cubicBezTo>
                    <a:pt x="1" y="439"/>
                    <a:pt x="330" y="1044"/>
                    <a:pt x="659" y="1097"/>
                  </a:cubicBezTo>
                  <a:cubicBezTo>
                    <a:pt x="674" y="1101"/>
                    <a:pt x="688" y="1104"/>
                    <a:pt x="700" y="1104"/>
                  </a:cubicBezTo>
                  <a:cubicBezTo>
                    <a:pt x="963" y="1104"/>
                    <a:pt x="711" y="109"/>
                    <a:pt x="711" y="109"/>
                  </a:cubicBezTo>
                  <a:cubicBezTo>
                    <a:pt x="711" y="109"/>
                    <a:pt x="582" y="1"/>
                    <a:pt x="43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3" name="Google Shape;2103;p61"/>
            <p:cNvSpPr/>
            <p:nvPr/>
          </p:nvSpPr>
          <p:spPr>
            <a:xfrm>
              <a:off x="12353624" y="-552019"/>
              <a:ext cx="164125" cy="139835"/>
            </a:xfrm>
            <a:custGeom>
              <a:avLst/>
              <a:gdLst/>
              <a:ahLst/>
              <a:cxnLst/>
              <a:rect l="l" t="t" r="r" b="b"/>
              <a:pathLst>
                <a:path w="1446" h="1232" extrusionOk="0">
                  <a:moveTo>
                    <a:pt x="891" y="1"/>
                  </a:moveTo>
                  <a:cubicBezTo>
                    <a:pt x="591" y="1"/>
                    <a:pt x="224" y="328"/>
                    <a:pt x="224" y="365"/>
                  </a:cubicBezTo>
                  <a:cubicBezTo>
                    <a:pt x="224" y="365"/>
                    <a:pt x="172" y="799"/>
                    <a:pt x="1" y="1181"/>
                  </a:cubicBezTo>
                  <a:cubicBezTo>
                    <a:pt x="113" y="1216"/>
                    <a:pt x="226" y="1232"/>
                    <a:pt x="337" y="1232"/>
                  </a:cubicBezTo>
                  <a:cubicBezTo>
                    <a:pt x="937" y="1232"/>
                    <a:pt x="1445" y="758"/>
                    <a:pt x="1212" y="246"/>
                  </a:cubicBezTo>
                  <a:cubicBezTo>
                    <a:pt x="1143" y="65"/>
                    <a:pt x="1024" y="1"/>
                    <a:pt x="89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4" name="Google Shape;2104;p61"/>
            <p:cNvSpPr/>
            <p:nvPr/>
          </p:nvSpPr>
          <p:spPr>
            <a:xfrm>
              <a:off x="12092225" y="-921473"/>
              <a:ext cx="25425" cy="86716"/>
            </a:xfrm>
            <a:custGeom>
              <a:avLst/>
              <a:gdLst/>
              <a:ahLst/>
              <a:cxnLst/>
              <a:rect l="l" t="t" r="r" b="b"/>
              <a:pathLst>
                <a:path w="224" h="764" extrusionOk="0">
                  <a:moveTo>
                    <a:pt x="66" y="0"/>
                  </a:moveTo>
                  <a:lnTo>
                    <a:pt x="66" y="53"/>
                  </a:lnTo>
                  <a:cubicBezTo>
                    <a:pt x="66" y="105"/>
                    <a:pt x="0" y="211"/>
                    <a:pt x="0" y="329"/>
                  </a:cubicBezTo>
                  <a:lnTo>
                    <a:pt x="0" y="764"/>
                  </a:lnTo>
                  <a:lnTo>
                    <a:pt x="119" y="329"/>
                  </a:lnTo>
                  <a:cubicBezTo>
                    <a:pt x="171" y="277"/>
                    <a:pt x="171" y="158"/>
                    <a:pt x="171" y="105"/>
                  </a:cubicBezTo>
                  <a:lnTo>
                    <a:pt x="224" y="0"/>
                  </a:lnTo>
                  <a:close/>
                </a:path>
              </a:pathLst>
            </a:custGeom>
            <a:solidFill>
              <a:srgbClr val="CD802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5" name="Google Shape;2105;p61"/>
            <p:cNvSpPr/>
            <p:nvPr/>
          </p:nvSpPr>
          <p:spPr>
            <a:xfrm>
              <a:off x="11818794" y="-1233722"/>
              <a:ext cx="1244555" cy="1668827"/>
            </a:xfrm>
            <a:custGeom>
              <a:avLst/>
              <a:gdLst/>
              <a:ahLst/>
              <a:cxnLst/>
              <a:rect l="l" t="t" r="r" b="b"/>
              <a:pathLst>
                <a:path w="10965" h="14703" extrusionOk="0">
                  <a:moveTo>
                    <a:pt x="10965" y="0"/>
                  </a:moveTo>
                  <a:lnTo>
                    <a:pt x="8938" y="395"/>
                  </a:lnTo>
                  <a:cubicBezTo>
                    <a:pt x="8938" y="395"/>
                    <a:pt x="8451" y="5160"/>
                    <a:pt x="7135" y="6647"/>
                  </a:cubicBezTo>
                  <a:cubicBezTo>
                    <a:pt x="5818" y="8174"/>
                    <a:pt x="4278" y="9609"/>
                    <a:pt x="4278" y="9609"/>
                  </a:cubicBezTo>
                  <a:lnTo>
                    <a:pt x="3844" y="9490"/>
                  </a:lnTo>
                  <a:cubicBezTo>
                    <a:pt x="0" y="12571"/>
                    <a:pt x="2027" y="14269"/>
                    <a:pt x="2738" y="14703"/>
                  </a:cubicBezTo>
                  <a:cubicBezTo>
                    <a:pt x="3015" y="13610"/>
                    <a:pt x="3344" y="12834"/>
                    <a:pt x="5042" y="11689"/>
                  </a:cubicBezTo>
                  <a:cubicBezTo>
                    <a:pt x="7345" y="10043"/>
                    <a:pt x="10096" y="8227"/>
                    <a:pt x="10531" y="5107"/>
                  </a:cubicBezTo>
                  <a:cubicBezTo>
                    <a:pt x="10965" y="2040"/>
                    <a:pt x="10965" y="0"/>
                    <a:pt x="10965"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6" name="Google Shape;2106;p61"/>
            <p:cNvSpPr/>
            <p:nvPr/>
          </p:nvSpPr>
          <p:spPr>
            <a:xfrm>
              <a:off x="12254989" y="-75871"/>
              <a:ext cx="155498" cy="186825"/>
            </a:xfrm>
            <a:custGeom>
              <a:avLst/>
              <a:gdLst/>
              <a:ahLst/>
              <a:cxnLst/>
              <a:rect l="l" t="t" r="r" b="b"/>
              <a:pathLst>
                <a:path w="1370" h="1646" extrusionOk="0">
                  <a:moveTo>
                    <a:pt x="1370" y="0"/>
                  </a:moveTo>
                  <a:cubicBezTo>
                    <a:pt x="1146" y="0"/>
                    <a:pt x="988" y="119"/>
                    <a:pt x="817" y="224"/>
                  </a:cubicBezTo>
                  <a:cubicBezTo>
                    <a:pt x="712" y="329"/>
                    <a:pt x="541" y="448"/>
                    <a:pt x="435" y="606"/>
                  </a:cubicBezTo>
                  <a:cubicBezTo>
                    <a:pt x="330" y="777"/>
                    <a:pt x="211" y="935"/>
                    <a:pt x="159" y="1106"/>
                  </a:cubicBezTo>
                  <a:cubicBezTo>
                    <a:pt x="106" y="1264"/>
                    <a:pt x="54" y="1435"/>
                    <a:pt x="1" y="1646"/>
                  </a:cubicBezTo>
                  <a:cubicBezTo>
                    <a:pt x="211" y="1317"/>
                    <a:pt x="383" y="987"/>
                    <a:pt x="606" y="724"/>
                  </a:cubicBezTo>
                  <a:cubicBezTo>
                    <a:pt x="712" y="606"/>
                    <a:pt x="817" y="448"/>
                    <a:pt x="935" y="329"/>
                  </a:cubicBezTo>
                  <a:cubicBezTo>
                    <a:pt x="1041" y="224"/>
                    <a:pt x="1199" y="119"/>
                    <a:pt x="137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7" name="Google Shape;2107;p61"/>
            <p:cNvSpPr/>
            <p:nvPr/>
          </p:nvSpPr>
          <p:spPr>
            <a:xfrm>
              <a:off x="12827276" y="-1467199"/>
              <a:ext cx="313721" cy="290339"/>
            </a:xfrm>
            <a:custGeom>
              <a:avLst/>
              <a:gdLst/>
              <a:ahLst/>
              <a:cxnLst/>
              <a:rect l="l" t="t" r="r" b="b"/>
              <a:pathLst>
                <a:path w="2764" h="2558" extrusionOk="0">
                  <a:moveTo>
                    <a:pt x="2095" y="1"/>
                  </a:moveTo>
                  <a:cubicBezTo>
                    <a:pt x="2024" y="1"/>
                    <a:pt x="1932" y="10"/>
                    <a:pt x="1817" y="30"/>
                  </a:cubicBezTo>
                  <a:cubicBezTo>
                    <a:pt x="553" y="201"/>
                    <a:pt x="53" y="2452"/>
                    <a:pt x="53" y="2452"/>
                  </a:cubicBezTo>
                  <a:lnTo>
                    <a:pt x="0" y="2557"/>
                  </a:lnTo>
                  <a:lnTo>
                    <a:pt x="2080" y="2057"/>
                  </a:lnTo>
                  <a:lnTo>
                    <a:pt x="1646" y="807"/>
                  </a:lnTo>
                  <a:cubicBezTo>
                    <a:pt x="1646" y="807"/>
                    <a:pt x="2763" y="1"/>
                    <a:pt x="2095"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8" name="Google Shape;2108;p61"/>
            <p:cNvSpPr/>
            <p:nvPr/>
          </p:nvSpPr>
          <p:spPr>
            <a:xfrm>
              <a:off x="12933289" y="-1438709"/>
              <a:ext cx="410993" cy="213612"/>
            </a:xfrm>
            <a:custGeom>
              <a:avLst/>
              <a:gdLst/>
              <a:ahLst/>
              <a:cxnLst/>
              <a:rect l="l" t="t" r="r" b="b"/>
              <a:pathLst>
                <a:path w="3621" h="1882" extrusionOk="0">
                  <a:moveTo>
                    <a:pt x="2661" y="1"/>
                  </a:moveTo>
                  <a:cubicBezTo>
                    <a:pt x="1763" y="1"/>
                    <a:pt x="1" y="990"/>
                    <a:pt x="1" y="990"/>
                  </a:cubicBezTo>
                  <a:lnTo>
                    <a:pt x="988" y="1872"/>
                  </a:lnTo>
                  <a:cubicBezTo>
                    <a:pt x="988" y="1872"/>
                    <a:pt x="1157" y="1881"/>
                    <a:pt x="1398" y="1881"/>
                  </a:cubicBezTo>
                  <a:cubicBezTo>
                    <a:pt x="1972" y="1881"/>
                    <a:pt x="2956" y="1829"/>
                    <a:pt x="3068" y="1477"/>
                  </a:cubicBezTo>
                  <a:cubicBezTo>
                    <a:pt x="3120" y="1267"/>
                    <a:pt x="2357" y="1095"/>
                    <a:pt x="2357" y="1095"/>
                  </a:cubicBezTo>
                  <a:cubicBezTo>
                    <a:pt x="2357" y="1095"/>
                    <a:pt x="3397" y="1043"/>
                    <a:pt x="3344" y="819"/>
                  </a:cubicBezTo>
                  <a:cubicBezTo>
                    <a:pt x="3344" y="631"/>
                    <a:pt x="2699" y="604"/>
                    <a:pt x="2331" y="604"/>
                  </a:cubicBezTo>
                  <a:cubicBezTo>
                    <a:pt x="2184" y="604"/>
                    <a:pt x="2080" y="608"/>
                    <a:pt x="2080" y="608"/>
                  </a:cubicBezTo>
                  <a:cubicBezTo>
                    <a:pt x="2080" y="608"/>
                    <a:pt x="3620" y="385"/>
                    <a:pt x="2962" y="56"/>
                  </a:cubicBezTo>
                  <a:cubicBezTo>
                    <a:pt x="2880" y="18"/>
                    <a:pt x="2778" y="1"/>
                    <a:pt x="266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9" name="Google Shape;2109;p61"/>
            <p:cNvSpPr/>
            <p:nvPr/>
          </p:nvSpPr>
          <p:spPr>
            <a:xfrm>
              <a:off x="11531969" y="-168490"/>
              <a:ext cx="723124" cy="1051941"/>
            </a:xfrm>
            <a:custGeom>
              <a:avLst/>
              <a:gdLst/>
              <a:ahLst/>
              <a:cxnLst/>
              <a:rect l="l" t="t" r="r" b="b"/>
              <a:pathLst>
                <a:path w="6371" h="9268" extrusionOk="0">
                  <a:moveTo>
                    <a:pt x="6147" y="0"/>
                  </a:moveTo>
                  <a:cubicBezTo>
                    <a:pt x="4883" y="658"/>
                    <a:pt x="2527" y="1975"/>
                    <a:pt x="1435" y="3238"/>
                  </a:cubicBezTo>
                  <a:cubicBezTo>
                    <a:pt x="1435" y="2738"/>
                    <a:pt x="1922" y="1698"/>
                    <a:pt x="2251" y="987"/>
                  </a:cubicBezTo>
                  <a:lnTo>
                    <a:pt x="2251" y="987"/>
                  </a:lnTo>
                  <a:cubicBezTo>
                    <a:pt x="1211" y="1646"/>
                    <a:pt x="66" y="2685"/>
                    <a:pt x="0" y="4331"/>
                  </a:cubicBezTo>
                  <a:cubicBezTo>
                    <a:pt x="0" y="7306"/>
                    <a:pt x="1128" y="9268"/>
                    <a:pt x="1791" y="9268"/>
                  </a:cubicBezTo>
                  <a:cubicBezTo>
                    <a:pt x="1799" y="9268"/>
                    <a:pt x="1808" y="9267"/>
                    <a:pt x="1817" y="9267"/>
                  </a:cubicBezTo>
                  <a:cubicBezTo>
                    <a:pt x="2093" y="9214"/>
                    <a:pt x="2751" y="9109"/>
                    <a:pt x="3357" y="8832"/>
                  </a:cubicBezTo>
                  <a:cubicBezTo>
                    <a:pt x="2633" y="5752"/>
                    <a:pt x="3462" y="3567"/>
                    <a:pt x="4502" y="2080"/>
                  </a:cubicBezTo>
                  <a:cubicBezTo>
                    <a:pt x="4883" y="1474"/>
                    <a:pt x="5436" y="816"/>
                    <a:pt x="6371" y="105"/>
                  </a:cubicBezTo>
                  <a:lnTo>
                    <a:pt x="6147" y="53"/>
                  </a:lnTo>
                  <a:lnTo>
                    <a:pt x="614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0" name="Google Shape;2110;p61"/>
            <p:cNvSpPr/>
            <p:nvPr/>
          </p:nvSpPr>
          <p:spPr>
            <a:xfrm>
              <a:off x="11830712" y="67484"/>
              <a:ext cx="298966" cy="766596"/>
            </a:xfrm>
            <a:custGeom>
              <a:avLst/>
              <a:gdLst/>
              <a:ahLst/>
              <a:cxnLst/>
              <a:rect l="l" t="t" r="r" b="b"/>
              <a:pathLst>
                <a:path w="2634" h="6754" extrusionOk="0">
                  <a:moveTo>
                    <a:pt x="1870" y="1"/>
                  </a:moveTo>
                  <a:cubicBezTo>
                    <a:pt x="830" y="1488"/>
                    <a:pt x="1" y="3673"/>
                    <a:pt x="725" y="6753"/>
                  </a:cubicBezTo>
                  <a:cubicBezTo>
                    <a:pt x="1435" y="6424"/>
                    <a:pt x="2094" y="5819"/>
                    <a:pt x="2370" y="4726"/>
                  </a:cubicBezTo>
                  <a:cubicBezTo>
                    <a:pt x="2475" y="4173"/>
                    <a:pt x="2528" y="3673"/>
                    <a:pt x="2633" y="3239"/>
                  </a:cubicBezTo>
                  <a:cubicBezTo>
                    <a:pt x="2094" y="2910"/>
                    <a:pt x="777" y="1817"/>
                    <a:pt x="187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1" name="Google Shape;2111;p61"/>
            <p:cNvSpPr/>
            <p:nvPr/>
          </p:nvSpPr>
          <p:spPr>
            <a:xfrm>
              <a:off x="11962149" y="61582"/>
              <a:ext cx="86829" cy="149483"/>
            </a:xfrm>
            <a:custGeom>
              <a:avLst/>
              <a:gdLst/>
              <a:ahLst/>
              <a:cxnLst/>
              <a:rect l="l" t="t" r="r" b="b"/>
              <a:pathLst>
                <a:path w="765" h="1317" extrusionOk="0">
                  <a:moveTo>
                    <a:pt x="764" y="0"/>
                  </a:moveTo>
                  <a:cubicBezTo>
                    <a:pt x="712" y="0"/>
                    <a:pt x="712" y="53"/>
                    <a:pt x="712" y="53"/>
                  </a:cubicBezTo>
                  <a:cubicBezTo>
                    <a:pt x="575" y="241"/>
                    <a:pt x="455" y="446"/>
                    <a:pt x="341" y="657"/>
                  </a:cubicBezTo>
                  <a:lnTo>
                    <a:pt x="341" y="657"/>
                  </a:lnTo>
                  <a:cubicBezTo>
                    <a:pt x="476" y="422"/>
                    <a:pt x="618" y="202"/>
                    <a:pt x="764" y="0"/>
                  </a:cubicBezTo>
                  <a:close/>
                  <a:moveTo>
                    <a:pt x="341" y="657"/>
                  </a:moveTo>
                  <a:lnTo>
                    <a:pt x="341" y="657"/>
                  </a:lnTo>
                  <a:cubicBezTo>
                    <a:pt x="221" y="866"/>
                    <a:pt x="106" y="1087"/>
                    <a:pt x="1" y="1317"/>
                  </a:cubicBezTo>
                  <a:cubicBezTo>
                    <a:pt x="114" y="1097"/>
                    <a:pt x="224" y="873"/>
                    <a:pt x="341" y="657"/>
                  </a:cubicBezTo>
                  <a:close/>
                </a:path>
              </a:pathLst>
            </a:custGeom>
            <a:solidFill>
              <a:srgbClr val="221D1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2" name="Google Shape;2112;p61"/>
            <p:cNvSpPr/>
            <p:nvPr/>
          </p:nvSpPr>
          <p:spPr>
            <a:xfrm>
              <a:off x="11975997" y="98925"/>
              <a:ext cx="123718" cy="310883"/>
            </a:xfrm>
            <a:custGeom>
              <a:avLst/>
              <a:gdLst/>
              <a:ahLst/>
              <a:cxnLst/>
              <a:rect l="l" t="t" r="r" b="b"/>
              <a:pathLst>
                <a:path w="1090" h="2739" extrusionOk="0">
                  <a:moveTo>
                    <a:pt x="432" y="0"/>
                  </a:moveTo>
                  <a:cubicBezTo>
                    <a:pt x="322" y="228"/>
                    <a:pt x="252" y="444"/>
                    <a:pt x="214" y="647"/>
                  </a:cubicBezTo>
                  <a:lnTo>
                    <a:pt x="214" y="647"/>
                  </a:lnTo>
                  <a:cubicBezTo>
                    <a:pt x="255" y="445"/>
                    <a:pt x="326" y="230"/>
                    <a:pt x="432" y="0"/>
                  </a:cubicBezTo>
                  <a:close/>
                  <a:moveTo>
                    <a:pt x="214" y="647"/>
                  </a:moveTo>
                  <a:lnTo>
                    <a:pt x="214" y="647"/>
                  </a:lnTo>
                  <a:cubicBezTo>
                    <a:pt x="1" y="1695"/>
                    <a:pt x="582" y="2374"/>
                    <a:pt x="1090" y="2738"/>
                  </a:cubicBezTo>
                  <a:cubicBezTo>
                    <a:pt x="629" y="2376"/>
                    <a:pt x="22" y="1666"/>
                    <a:pt x="214" y="647"/>
                  </a:cubicBezTo>
                  <a:close/>
                </a:path>
              </a:pathLst>
            </a:custGeom>
            <a:solidFill>
              <a:srgbClr val="F0B99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3" name="Google Shape;2113;p61"/>
            <p:cNvSpPr/>
            <p:nvPr/>
          </p:nvSpPr>
          <p:spPr>
            <a:xfrm>
              <a:off x="11912888" y="827959"/>
              <a:ext cx="12031" cy="6129"/>
            </a:xfrm>
            <a:custGeom>
              <a:avLst/>
              <a:gdLst/>
              <a:ahLst/>
              <a:cxnLst/>
              <a:rect l="l" t="t" r="r" b="b"/>
              <a:pathLst>
                <a:path w="106" h="54" extrusionOk="0">
                  <a:moveTo>
                    <a:pt x="106" y="1"/>
                  </a:moveTo>
                  <a:cubicBezTo>
                    <a:pt x="53" y="1"/>
                    <a:pt x="53" y="1"/>
                    <a:pt x="1" y="53"/>
                  </a:cubicBezTo>
                  <a:cubicBezTo>
                    <a:pt x="53" y="53"/>
                    <a:pt x="53" y="1"/>
                    <a:pt x="106" y="1"/>
                  </a:cubicBezTo>
                  <a:close/>
                </a:path>
              </a:pathLst>
            </a:custGeom>
            <a:solidFill>
              <a:srgbClr val="710E1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4" name="Google Shape;2114;p61"/>
            <p:cNvSpPr/>
            <p:nvPr/>
          </p:nvSpPr>
          <p:spPr>
            <a:xfrm>
              <a:off x="11881448" y="409698"/>
              <a:ext cx="31554" cy="424386"/>
            </a:xfrm>
            <a:custGeom>
              <a:avLst/>
              <a:gdLst/>
              <a:ahLst/>
              <a:cxnLst/>
              <a:rect l="l" t="t" r="r" b="b"/>
              <a:pathLst>
                <a:path w="278" h="3739" extrusionOk="0">
                  <a:moveTo>
                    <a:pt x="159" y="0"/>
                  </a:moveTo>
                  <a:cubicBezTo>
                    <a:pt x="54" y="448"/>
                    <a:pt x="1" y="935"/>
                    <a:pt x="1" y="1488"/>
                  </a:cubicBezTo>
                  <a:cubicBezTo>
                    <a:pt x="1" y="1566"/>
                    <a:pt x="8" y="1650"/>
                    <a:pt x="16" y="1736"/>
                  </a:cubicBezTo>
                  <a:lnTo>
                    <a:pt x="16" y="1736"/>
                  </a:lnTo>
                  <a:cubicBezTo>
                    <a:pt x="1" y="1108"/>
                    <a:pt x="53" y="529"/>
                    <a:pt x="159" y="0"/>
                  </a:cubicBezTo>
                  <a:close/>
                  <a:moveTo>
                    <a:pt x="16" y="1736"/>
                  </a:moveTo>
                  <a:cubicBezTo>
                    <a:pt x="32" y="2357"/>
                    <a:pt x="114" y="3025"/>
                    <a:pt x="278" y="3738"/>
                  </a:cubicBezTo>
                  <a:cubicBezTo>
                    <a:pt x="159" y="3186"/>
                    <a:pt x="107" y="2699"/>
                    <a:pt x="54" y="2198"/>
                  </a:cubicBezTo>
                  <a:cubicBezTo>
                    <a:pt x="54" y="2054"/>
                    <a:pt x="32" y="1892"/>
                    <a:pt x="16" y="1736"/>
                  </a:cubicBezTo>
                  <a:close/>
                </a:path>
              </a:pathLst>
            </a:custGeom>
            <a:solidFill>
              <a:srgbClr val="221D1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5" name="Google Shape;2115;p61"/>
            <p:cNvSpPr/>
            <p:nvPr/>
          </p:nvSpPr>
          <p:spPr>
            <a:xfrm>
              <a:off x="12068275" y="659179"/>
              <a:ext cx="12031" cy="25538"/>
            </a:xfrm>
            <a:custGeom>
              <a:avLst/>
              <a:gdLst/>
              <a:ahLst/>
              <a:cxnLst/>
              <a:rect l="l" t="t" r="r" b="b"/>
              <a:pathLst>
                <a:path w="106" h="225" extrusionOk="0">
                  <a:moveTo>
                    <a:pt x="106" y="0"/>
                  </a:moveTo>
                  <a:cubicBezTo>
                    <a:pt x="53" y="53"/>
                    <a:pt x="53" y="171"/>
                    <a:pt x="1" y="224"/>
                  </a:cubicBezTo>
                  <a:lnTo>
                    <a:pt x="1" y="224"/>
                  </a:lnTo>
                  <a:cubicBezTo>
                    <a:pt x="53" y="171"/>
                    <a:pt x="53" y="53"/>
                    <a:pt x="106" y="0"/>
                  </a:cubicBezTo>
                  <a:close/>
                </a:path>
              </a:pathLst>
            </a:custGeom>
            <a:solidFill>
              <a:srgbClr val="FDD8D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6" name="Google Shape;2116;p61"/>
            <p:cNvSpPr/>
            <p:nvPr/>
          </p:nvSpPr>
          <p:spPr>
            <a:xfrm>
              <a:off x="12068275" y="684604"/>
              <a:ext cx="114" cy="114"/>
            </a:xfrm>
            <a:custGeom>
              <a:avLst/>
              <a:gdLst/>
              <a:ahLst/>
              <a:cxnLst/>
              <a:rect l="l" t="t" r="r" b="b"/>
              <a:pathLst>
                <a:path w="1" h="1" extrusionOk="0">
                  <a:moveTo>
                    <a:pt x="1" y="0"/>
                  </a:moveTo>
                  <a:lnTo>
                    <a:pt x="1" y="0"/>
                  </a:lnTo>
                  <a:lnTo>
                    <a:pt x="1" y="0"/>
                  </a:lnTo>
                  <a:lnTo>
                    <a:pt x="1" y="0"/>
                  </a:lnTo>
                  <a:close/>
                </a:path>
              </a:pathLst>
            </a:custGeom>
            <a:solidFill>
              <a:srgbClr val="710E1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7" name="Google Shape;2117;p61"/>
            <p:cNvSpPr/>
            <p:nvPr/>
          </p:nvSpPr>
          <p:spPr>
            <a:xfrm>
              <a:off x="12017539" y="716158"/>
              <a:ext cx="31327" cy="37229"/>
            </a:xfrm>
            <a:custGeom>
              <a:avLst/>
              <a:gdLst/>
              <a:ahLst/>
              <a:cxnLst/>
              <a:rect l="l" t="t" r="r" b="b"/>
              <a:pathLst>
                <a:path w="276" h="328" extrusionOk="0">
                  <a:moveTo>
                    <a:pt x="275" y="1"/>
                  </a:moveTo>
                  <a:cubicBezTo>
                    <a:pt x="222" y="105"/>
                    <a:pt x="118" y="210"/>
                    <a:pt x="0" y="328"/>
                  </a:cubicBezTo>
                  <a:cubicBezTo>
                    <a:pt x="0" y="328"/>
                    <a:pt x="66" y="328"/>
                    <a:pt x="66" y="262"/>
                  </a:cubicBezTo>
                  <a:cubicBezTo>
                    <a:pt x="118" y="209"/>
                    <a:pt x="222" y="105"/>
                    <a:pt x="275" y="1"/>
                  </a:cubicBezTo>
                  <a:close/>
                </a:path>
              </a:pathLst>
            </a:custGeom>
            <a:solidFill>
              <a:srgbClr val="DF32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8" name="Google Shape;2118;p61"/>
            <p:cNvSpPr/>
            <p:nvPr/>
          </p:nvSpPr>
          <p:spPr>
            <a:xfrm>
              <a:off x="12024917" y="1948467"/>
              <a:ext cx="49487" cy="12145"/>
            </a:xfrm>
            <a:custGeom>
              <a:avLst/>
              <a:gdLst/>
              <a:ahLst/>
              <a:cxnLst/>
              <a:rect l="l" t="t" r="r" b="b"/>
              <a:pathLst>
                <a:path w="436" h="107" extrusionOk="0">
                  <a:moveTo>
                    <a:pt x="435" y="1"/>
                  </a:moveTo>
                  <a:cubicBezTo>
                    <a:pt x="264" y="1"/>
                    <a:pt x="159" y="53"/>
                    <a:pt x="1" y="53"/>
                  </a:cubicBezTo>
                  <a:lnTo>
                    <a:pt x="1" y="106"/>
                  </a:lnTo>
                  <a:cubicBezTo>
                    <a:pt x="1" y="106"/>
                    <a:pt x="159" y="53"/>
                    <a:pt x="435" y="1"/>
                  </a:cubicBezTo>
                  <a:close/>
                </a:path>
              </a:pathLst>
            </a:custGeom>
            <a:solidFill>
              <a:srgbClr val="FAC5A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9" name="Google Shape;2119;p61"/>
            <p:cNvSpPr/>
            <p:nvPr/>
          </p:nvSpPr>
          <p:spPr>
            <a:xfrm>
              <a:off x="12048866" y="702537"/>
              <a:ext cx="6129" cy="13507"/>
            </a:xfrm>
            <a:custGeom>
              <a:avLst/>
              <a:gdLst/>
              <a:ahLst/>
              <a:cxnLst/>
              <a:rect l="l" t="t" r="r" b="b"/>
              <a:pathLst>
                <a:path w="54" h="119" extrusionOk="0">
                  <a:moveTo>
                    <a:pt x="53" y="0"/>
                  </a:moveTo>
                  <a:cubicBezTo>
                    <a:pt x="53" y="53"/>
                    <a:pt x="53" y="53"/>
                    <a:pt x="0" y="119"/>
                  </a:cubicBezTo>
                  <a:lnTo>
                    <a:pt x="0" y="119"/>
                  </a:lnTo>
                  <a:cubicBezTo>
                    <a:pt x="53" y="53"/>
                    <a:pt x="53" y="53"/>
                    <a:pt x="53" y="0"/>
                  </a:cubicBezTo>
                  <a:close/>
                </a:path>
              </a:pathLst>
            </a:custGeom>
            <a:solidFill>
              <a:srgbClr val="DE2A2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0" name="Google Shape;2120;p61"/>
            <p:cNvSpPr/>
            <p:nvPr/>
          </p:nvSpPr>
          <p:spPr>
            <a:xfrm>
              <a:off x="12054882" y="684604"/>
              <a:ext cx="13507" cy="18047"/>
            </a:xfrm>
            <a:custGeom>
              <a:avLst/>
              <a:gdLst/>
              <a:ahLst/>
              <a:cxnLst/>
              <a:rect l="l" t="t" r="r" b="b"/>
              <a:pathLst>
                <a:path w="119" h="159" extrusionOk="0">
                  <a:moveTo>
                    <a:pt x="119" y="0"/>
                  </a:moveTo>
                  <a:cubicBezTo>
                    <a:pt x="66" y="53"/>
                    <a:pt x="66" y="105"/>
                    <a:pt x="0" y="158"/>
                  </a:cubicBezTo>
                  <a:lnTo>
                    <a:pt x="0" y="158"/>
                  </a:lnTo>
                  <a:cubicBezTo>
                    <a:pt x="66" y="105"/>
                    <a:pt x="66" y="53"/>
                    <a:pt x="119" y="0"/>
                  </a:cubicBezTo>
                  <a:close/>
                </a:path>
              </a:pathLst>
            </a:custGeom>
            <a:solidFill>
              <a:srgbClr val="700C0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1" name="Google Shape;2121;p61"/>
            <p:cNvSpPr/>
            <p:nvPr/>
          </p:nvSpPr>
          <p:spPr>
            <a:xfrm>
              <a:off x="11974181" y="745782"/>
              <a:ext cx="50849" cy="50963"/>
            </a:xfrm>
            <a:custGeom>
              <a:avLst/>
              <a:gdLst/>
              <a:ahLst/>
              <a:cxnLst/>
              <a:rect l="l" t="t" r="r" b="b"/>
              <a:pathLst>
                <a:path w="448" h="449" extrusionOk="0">
                  <a:moveTo>
                    <a:pt x="448" y="1"/>
                  </a:moveTo>
                  <a:cubicBezTo>
                    <a:pt x="426" y="23"/>
                    <a:pt x="405" y="45"/>
                    <a:pt x="384" y="66"/>
                  </a:cubicBezTo>
                  <a:lnTo>
                    <a:pt x="384" y="66"/>
                  </a:lnTo>
                  <a:cubicBezTo>
                    <a:pt x="396" y="66"/>
                    <a:pt x="448" y="59"/>
                    <a:pt x="448" y="1"/>
                  </a:cubicBezTo>
                  <a:close/>
                  <a:moveTo>
                    <a:pt x="384" y="66"/>
                  </a:moveTo>
                  <a:lnTo>
                    <a:pt x="384" y="66"/>
                  </a:lnTo>
                  <a:cubicBezTo>
                    <a:pt x="383" y="67"/>
                    <a:pt x="382" y="67"/>
                    <a:pt x="382" y="67"/>
                  </a:cubicBezTo>
                  <a:cubicBezTo>
                    <a:pt x="380" y="70"/>
                    <a:pt x="378" y="73"/>
                    <a:pt x="376" y="76"/>
                  </a:cubicBezTo>
                  <a:lnTo>
                    <a:pt x="376" y="76"/>
                  </a:lnTo>
                  <a:cubicBezTo>
                    <a:pt x="379" y="73"/>
                    <a:pt x="382" y="70"/>
                    <a:pt x="384" y="66"/>
                  </a:cubicBezTo>
                  <a:close/>
                  <a:moveTo>
                    <a:pt x="376" y="76"/>
                  </a:moveTo>
                  <a:cubicBezTo>
                    <a:pt x="316" y="140"/>
                    <a:pt x="263" y="202"/>
                    <a:pt x="210" y="260"/>
                  </a:cubicBezTo>
                  <a:lnTo>
                    <a:pt x="210" y="260"/>
                  </a:lnTo>
                  <a:cubicBezTo>
                    <a:pt x="270" y="205"/>
                    <a:pt x="328" y="145"/>
                    <a:pt x="376" y="76"/>
                  </a:cubicBezTo>
                  <a:close/>
                  <a:moveTo>
                    <a:pt x="210" y="260"/>
                  </a:moveTo>
                  <a:cubicBezTo>
                    <a:pt x="138" y="325"/>
                    <a:pt x="64" y="385"/>
                    <a:pt x="0" y="448"/>
                  </a:cubicBezTo>
                  <a:cubicBezTo>
                    <a:pt x="80" y="393"/>
                    <a:pt x="145" y="329"/>
                    <a:pt x="210" y="260"/>
                  </a:cubicBezTo>
                  <a:close/>
                </a:path>
              </a:pathLst>
            </a:custGeom>
            <a:solidFill>
              <a:srgbClr val="DE2A2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2" name="Google Shape;2122;p61"/>
            <p:cNvSpPr/>
            <p:nvPr/>
          </p:nvSpPr>
          <p:spPr>
            <a:xfrm>
              <a:off x="11924806" y="796632"/>
              <a:ext cx="49487" cy="31440"/>
            </a:xfrm>
            <a:custGeom>
              <a:avLst/>
              <a:gdLst/>
              <a:ahLst/>
              <a:cxnLst/>
              <a:rect l="l" t="t" r="r" b="b"/>
              <a:pathLst>
                <a:path w="436" h="277" extrusionOk="0">
                  <a:moveTo>
                    <a:pt x="435" y="0"/>
                  </a:moveTo>
                  <a:cubicBezTo>
                    <a:pt x="277" y="106"/>
                    <a:pt x="106" y="211"/>
                    <a:pt x="1" y="277"/>
                  </a:cubicBezTo>
                  <a:lnTo>
                    <a:pt x="1" y="277"/>
                  </a:lnTo>
                  <a:cubicBezTo>
                    <a:pt x="106" y="211"/>
                    <a:pt x="277" y="106"/>
                    <a:pt x="435" y="0"/>
                  </a:cubicBezTo>
                  <a:close/>
                </a:path>
              </a:pathLst>
            </a:custGeom>
            <a:solidFill>
              <a:srgbClr val="700C0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123" name="Google Shape;2123;p61"/>
            <p:cNvGrpSpPr/>
            <p:nvPr/>
          </p:nvGrpSpPr>
          <p:grpSpPr>
            <a:xfrm>
              <a:off x="11470677" y="-1475825"/>
              <a:ext cx="1910949" cy="249707"/>
              <a:chOff x="11470677" y="-1475825"/>
              <a:chExt cx="1910949" cy="249707"/>
            </a:xfrm>
          </p:grpSpPr>
          <p:sp>
            <p:nvSpPr>
              <p:cNvPr id="2124" name="Google Shape;2124;p61"/>
              <p:cNvSpPr/>
              <p:nvPr/>
            </p:nvSpPr>
            <p:spPr>
              <a:xfrm>
                <a:off x="12933289" y="-1475825"/>
                <a:ext cx="174907" cy="192841"/>
              </a:xfrm>
              <a:custGeom>
                <a:avLst/>
                <a:gdLst/>
                <a:ahLst/>
                <a:cxnLst/>
                <a:rect l="l" t="t" r="r" b="b"/>
                <a:pathLst>
                  <a:path w="1541" h="1699" extrusionOk="0">
                    <a:moveTo>
                      <a:pt x="988" y="1"/>
                    </a:moveTo>
                    <a:cubicBezTo>
                      <a:pt x="606" y="53"/>
                      <a:pt x="277" y="330"/>
                      <a:pt x="1" y="606"/>
                    </a:cubicBezTo>
                    <a:cubicBezTo>
                      <a:pt x="299" y="349"/>
                      <a:pt x="669" y="92"/>
                      <a:pt x="1049" y="92"/>
                    </a:cubicBezTo>
                    <a:cubicBezTo>
                      <a:pt x="1136" y="92"/>
                      <a:pt x="1224" y="106"/>
                      <a:pt x="1312" y="136"/>
                    </a:cubicBezTo>
                    <a:lnTo>
                      <a:pt x="1312" y="136"/>
                    </a:lnTo>
                    <a:cubicBezTo>
                      <a:pt x="1298" y="183"/>
                      <a:pt x="1255" y="234"/>
                      <a:pt x="1212" y="277"/>
                    </a:cubicBezTo>
                    <a:cubicBezTo>
                      <a:pt x="1041" y="488"/>
                      <a:pt x="817" y="659"/>
                      <a:pt x="659" y="883"/>
                    </a:cubicBezTo>
                    <a:cubicBezTo>
                      <a:pt x="817" y="1093"/>
                      <a:pt x="1093" y="1370"/>
                      <a:pt x="1041" y="1699"/>
                    </a:cubicBezTo>
                    <a:cubicBezTo>
                      <a:pt x="1140" y="1387"/>
                      <a:pt x="910" y="1123"/>
                      <a:pt x="740" y="861"/>
                    </a:cubicBezTo>
                    <a:lnTo>
                      <a:pt x="740" y="861"/>
                    </a:lnTo>
                    <a:cubicBezTo>
                      <a:pt x="953" y="698"/>
                      <a:pt x="1153" y="546"/>
                      <a:pt x="1317" y="383"/>
                    </a:cubicBezTo>
                    <a:cubicBezTo>
                      <a:pt x="1370" y="277"/>
                      <a:pt x="1541" y="159"/>
                      <a:pt x="1422" y="53"/>
                    </a:cubicBezTo>
                    <a:cubicBezTo>
                      <a:pt x="1264" y="1"/>
                      <a:pt x="1146" y="1"/>
                      <a:pt x="98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5" name="Google Shape;2125;p61"/>
              <p:cNvSpPr/>
              <p:nvPr/>
            </p:nvSpPr>
            <p:spPr>
              <a:xfrm>
                <a:off x="13120116" y="-1445406"/>
                <a:ext cx="174907" cy="81835"/>
              </a:xfrm>
              <a:custGeom>
                <a:avLst/>
                <a:gdLst/>
                <a:ahLst/>
                <a:cxnLst/>
                <a:rect l="l" t="t" r="r" b="b"/>
                <a:pathLst>
                  <a:path w="1541" h="721" extrusionOk="0">
                    <a:moveTo>
                      <a:pt x="1007" y="1"/>
                    </a:moveTo>
                    <a:cubicBezTo>
                      <a:pt x="656" y="1"/>
                      <a:pt x="325" y="158"/>
                      <a:pt x="0" y="286"/>
                    </a:cubicBezTo>
                    <a:cubicBezTo>
                      <a:pt x="282" y="237"/>
                      <a:pt x="657" y="110"/>
                      <a:pt x="987" y="110"/>
                    </a:cubicBezTo>
                    <a:cubicBezTo>
                      <a:pt x="1104" y="110"/>
                      <a:pt x="1216" y="126"/>
                      <a:pt x="1316" y="167"/>
                    </a:cubicBezTo>
                    <a:cubicBezTo>
                      <a:pt x="1474" y="338"/>
                      <a:pt x="1145" y="444"/>
                      <a:pt x="1040" y="496"/>
                    </a:cubicBezTo>
                    <a:cubicBezTo>
                      <a:pt x="816" y="615"/>
                      <a:pt x="606" y="667"/>
                      <a:pt x="382" y="720"/>
                    </a:cubicBezTo>
                    <a:cubicBezTo>
                      <a:pt x="711" y="667"/>
                      <a:pt x="1093" y="667"/>
                      <a:pt x="1369" y="444"/>
                    </a:cubicBezTo>
                    <a:cubicBezTo>
                      <a:pt x="1474" y="391"/>
                      <a:pt x="1540" y="220"/>
                      <a:pt x="1422" y="167"/>
                    </a:cubicBezTo>
                    <a:cubicBezTo>
                      <a:pt x="1422" y="115"/>
                      <a:pt x="1369" y="115"/>
                      <a:pt x="1369" y="62"/>
                    </a:cubicBezTo>
                    <a:cubicBezTo>
                      <a:pt x="1246" y="19"/>
                      <a:pt x="1125" y="1"/>
                      <a:pt x="100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6" name="Google Shape;2126;p61"/>
              <p:cNvSpPr/>
              <p:nvPr/>
            </p:nvSpPr>
            <p:spPr>
              <a:xfrm>
                <a:off x="13188786" y="-1370721"/>
                <a:ext cx="192841" cy="56411"/>
              </a:xfrm>
              <a:custGeom>
                <a:avLst/>
                <a:gdLst/>
                <a:ahLst/>
                <a:cxnLst/>
                <a:rect l="l" t="t" r="r" b="b"/>
                <a:pathLst>
                  <a:path w="1699" h="497" extrusionOk="0">
                    <a:moveTo>
                      <a:pt x="516" y="1"/>
                    </a:moveTo>
                    <a:cubicBezTo>
                      <a:pt x="378" y="1"/>
                      <a:pt x="237" y="9"/>
                      <a:pt x="106" y="9"/>
                    </a:cubicBezTo>
                    <a:cubicBezTo>
                      <a:pt x="540" y="62"/>
                      <a:pt x="1699" y="167"/>
                      <a:pt x="540" y="391"/>
                    </a:cubicBezTo>
                    <a:cubicBezTo>
                      <a:pt x="382" y="391"/>
                      <a:pt x="211" y="444"/>
                      <a:pt x="1" y="496"/>
                    </a:cubicBezTo>
                    <a:cubicBezTo>
                      <a:pt x="277" y="496"/>
                      <a:pt x="606" y="496"/>
                      <a:pt x="869" y="444"/>
                    </a:cubicBezTo>
                    <a:cubicBezTo>
                      <a:pt x="988" y="391"/>
                      <a:pt x="1317" y="286"/>
                      <a:pt x="1093" y="115"/>
                    </a:cubicBezTo>
                    <a:cubicBezTo>
                      <a:pt x="927" y="20"/>
                      <a:pt x="723" y="1"/>
                      <a:pt x="51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7" name="Google Shape;2127;p61"/>
              <p:cNvSpPr/>
              <p:nvPr/>
            </p:nvSpPr>
            <p:spPr>
              <a:xfrm>
                <a:off x="13182770" y="-1314423"/>
                <a:ext cx="155498" cy="88305"/>
              </a:xfrm>
              <a:custGeom>
                <a:avLst/>
                <a:gdLst/>
                <a:ahLst/>
                <a:cxnLst/>
                <a:rect l="l" t="t" r="r" b="b"/>
                <a:pathLst>
                  <a:path w="1370" h="778" extrusionOk="0">
                    <a:moveTo>
                      <a:pt x="159" y="0"/>
                    </a:moveTo>
                    <a:lnTo>
                      <a:pt x="159" y="0"/>
                    </a:lnTo>
                    <a:cubicBezTo>
                      <a:pt x="383" y="119"/>
                      <a:pt x="659" y="172"/>
                      <a:pt x="817" y="329"/>
                    </a:cubicBezTo>
                    <a:lnTo>
                      <a:pt x="817" y="382"/>
                    </a:lnTo>
                    <a:cubicBezTo>
                      <a:pt x="712" y="501"/>
                      <a:pt x="541" y="553"/>
                      <a:pt x="435" y="606"/>
                    </a:cubicBezTo>
                    <a:lnTo>
                      <a:pt x="26" y="767"/>
                    </a:lnTo>
                    <a:lnTo>
                      <a:pt x="26" y="767"/>
                    </a:lnTo>
                    <a:cubicBezTo>
                      <a:pt x="177" y="711"/>
                      <a:pt x="335" y="708"/>
                      <a:pt x="435" y="659"/>
                    </a:cubicBezTo>
                    <a:cubicBezTo>
                      <a:pt x="1370" y="448"/>
                      <a:pt x="764" y="53"/>
                      <a:pt x="159" y="0"/>
                    </a:cubicBezTo>
                    <a:close/>
                    <a:moveTo>
                      <a:pt x="26" y="767"/>
                    </a:moveTo>
                    <a:cubicBezTo>
                      <a:pt x="18" y="770"/>
                      <a:pt x="9" y="774"/>
                      <a:pt x="1" y="777"/>
                    </a:cubicBezTo>
                    <a:lnTo>
                      <a:pt x="26" y="767"/>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8" name="Google Shape;2128;p61"/>
              <p:cNvSpPr/>
              <p:nvPr/>
            </p:nvSpPr>
            <p:spPr>
              <a:xfrm>
                <a:off x="11470677" y="-1407042"/>
                <a:ext cx="198856" cy="61291"/>
              </a:xfrm>
              <a:custGeom>
                <a:avLst/>
                <a:gdLst/>
                <a:ahLst/>
                <a:cxnLst/>
                <a:rect l="l" t="t" r="r" b="b"/>
                <a:pathLst>
                  <a:path w="1752" h="540" extrusionOk="0">
                    <a:moveTo>
                      <a:pt x="764" y="0"/>
                    </a:moveTo>
                    <a:cubicBezTo>
                      <a:pt x="0" y="0"/>
                      <a:pt x="606" y="435"/>
                      <a:pt x="935" y="540"/>
                    </a:cubicBezTo>
                    <a:cubicBezTo>
                      <a:pt x="764" y="435"/>
                      <a:pt x="540" y="329"/>
                      <a:pt x="487" y="158"/>
                    </a:cubicBezTo>
                    <a:lnTo>
                      <a:pt x="487" y="106"/>
                    </a:lnTo>
                    <a:lnTo>
                      <a:pt x="764" y="106"/>
                    </a:lnTo>
                    <a:cubicBezTo>
                      <a:pt x="1093" y="106"/>
                      <a:pt x="1422" y="106"/>
                      <a:pt x="1751" y="158"/>
                    </a:cubicBezTo>
                    <a:cubicBezTo>
                      <a:pt x="1422" y="0"/>
                      <a:pt x="1093" y="0"/>
                      <a:pt x="76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9" name="Google Shape;2129;p61"/>
              <p:cNvSpPr/>
              <p:nvPr/>
            </p:nvSpPr>
            <p:spPr>
              <a:xfrm>
                <a:off x="11539347" y="-1432240"/>
                <a:ext cx="167530" cy="31213"/>
              </a:xfrm>
              <a:custGeom>
                <a:avLst/>
                <a:gdLst/>
                <a:ahLst/>
                <a:cxnLst/>
                <a:rect l="l" t="t" r="r" b="b"/>
                <a:pathLst>
                  <a:path w="1476" h="275" extrusionOk="0">
                    <a:moveTo>
                      <a:pt x="676" y="0"/>
                    </a:moveTo>
                    <a:cubicBezTo>
                      <a:pt x="437" y="0"/>
                      <a:pt x="201" y="71"/>
                      <a:pt x="1" y="222"/>
                    </a:cubicBezTo>
                    <a:cubicBezTo>
                      <a:pt x="208" y="150"/>
                      <a:pt x="417" y="117"/>
                      <a:pt x="627" y="117"/>
                    </a:cubicBezTo>
                    <a:cubicBezTo>
                      <a:pt x="911" y="117"/>
                      <a:pt x="1195" y="177"/>
                      <a:pt x="1475" y="275"/>
                    </a:cubicBezTo>
                    <a:cubicBezTo>
                      <a:pt x="1241" y="97"/>
                      <a:pt x="956" y="0"/>
                      <a:pt x="67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0" name="Google Shape;2130;p61"/>
              <p:cNvSpPr/>
              <p:nvPr/>
            </p:nvSpPr>
            <p:spPr>
              <a:xfrm>
                <a:off x="11688832" y="-1369699"/>
                <a:ext cx="23949" cy="12031"/>
              </a:xfrm>
              <a:custGeom>
                <a:avLst/>
                <a:gdLst/>
                <a:ahLst/>
                <a:cxnLst/>
                <a:rect l="l" t="t" r="r" b="b"/>
                <a:pathLst>
                  <a:path w="211" h="106" extrusionOk="0">
                    <a:moveTo>
                      <a:pt x="0" y="0"/>
                    </a:moveTo>
                    <a:cubicBezTo>
                      <a:pt x="0" y="0"/>
                      <a:pt x="53" y="106"/>
                      <a:pt x="158" y="106"/>
                    </a:cubicBezTo>
                    <a:cubicBezTo>
                      <a:pt x="211" y="106"/>
                      <a:pt x="0" y="0"/>
                      <a:pt x="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1" name="Google Shape;2131;p61"/>
              <p:cNvSpPr/>
              <p:nvPr/>
            </p:nvSpPr>
            <p:spPr>
              <a:xfrm>
                <a:off x="11712668" y="-1395124"/>
                <a:ext cx="25538" cy="12031"/>
              </a:xfrm>
              <a:custGeom>
                <a:avLst/>
                <a:gdLst/>
                <a:ahLst/>
                <a:cxnLst/>
                <a:rect l="l" t="t" r="r" b="b"/>
                <a:pathLst>
                  <a:path w="225" h="106" extrusionOk="0">
                    <a:moveTo>
                      <a:pt x="1" y="1"/>
                    </a:moveTo>
                    <a:cubicBezTo>
                      <a:pt x="1" y="1"/>
                      <a:pt x="119" y="106"/>
                      <a:pt x="172" y="106"/>
                    </a:cubicBezTo>
                    <a:cubicBezTo>
                      <a:pt x="225" y="106"/>
                      <a:pt x="1" y="1"/>
                      <a:pt x="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132" name="Google Shape;2132;p61"/>
            <p:cNvSpPr/>
            <p:nvPr/>
          </p:nvSpPr>
          <p:spPr>
            <a:xfrm>
              <a:off x="11694734" y="-815461"/>
              <a:ext cx="609735" cy="1014599"/>
            </a:xfrm>
            <a:custGeom>
              <a:avLst/>
              <a:gdLst/>
              <a:ahLst/>
              <a:cxnLst/>
              <a:rect l="l" t="t" r="r" b="b"/>
              <a:pathLst>
                <a:path w="5372" h="8939" extrusionOk="0">
                  <a:moveTo>
                    <a:pt x="3344" y="1"/>
                  </a:moveTo>
                  <a:lnTo>
                    <a:pt x="3344" y="1"/>
                  </a:lnTo>
                  <a:cubicBezTo>
                    <a:pt x="2739" y="1093"/>
                    <a:pt x="1594" y="1422"/>
                    <a:pt x="1199" y="1528"/>
                  </a:cubicBezTo>
                  <a:lnTo>
                    <a:pt x="1199" y="3173"/>
                  </a:lnTo>
                  <a:cubicBezTo>
                    <a:pt x="1199" y="4160"/>
                    <a:pt x="1804" y="4989"/>
                    <a:pt x="2686" y="5266"/>
                  </a:cubicBezTo>
                  <a:lnTo>
                    <a:pt x="2633" y="5924"/>
                  </a:lnTo>
                  <a:cubicBezTo>
                    <a:pt x="2633" y="5924"/>
                    <a:pt x="1752" y="6135"/>
                    <a:pt x="817" y="6687"/>
                  </a:cubicBezTo>
                  <a:cubicBezTo>
                    <a:pt x="488" y="7398"/>
                    <a:pt x="1" y="8438"/>
                    <a:pt x="1" y="8938"/>
                  </a:cubicBezTo>
                  <a:cubicBezTo>
                    <a:pt x="1041" y="7727"/>
                    <a:pt x="3068" y="6516"/>
                    <a:pt x="4384" y="5858"/>
                  </a:cubicBezTo>
                  <a:cubicBezTo>
                    <a:pt x="4160" y="5805"/>
                    <a:pt x="4055" y="5595"/>
                    <a:pt x="4002" y="5424"/>
                  </a:cubicBezTo>
                  <a:cubicBezTo>
                    <a:pt x="3950" y="5266"/>
                    <a:pt x="3897" y="5147"/>
                    <a:pt x="3897" y="5147"/>
                  </a:cubicBezTo>
                  <a:cubicBezTo>
                    <a:pt x="4055" y="5095"/>
                    <a:pt x="4226" y="5042"/>
                    <a:pt x="4384" y="4871"/>
                  </a:cubicBezTo>
                  <a:cubicBezTo>
                    <a:pt x="4884" y="4437"/>
                    <a:pt x="5371" y="3502"/>
                    <a:pt x="5319" y="2844"/>
                  </a:cubicBezTo>
                  <a:cubicBezTo>
                    <a:pt x="3568" y="2686"/>
                    <a:pt x="3292" y="1041"/>
                    <a:pt x="3344"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None/>
              </a:pPr>
              <a:endParaRPr/>
            </a:p>
          </p:txBody>
        </p:sp>
        <p:sp>
          <p:nvSpPr>
            <p:cNvPr id="2133" name="Google Shape;2133;p61"/>
            <p:cNvSpPr/>
            <p:nvPr/>
          </p:nvSpPr>
          <p:spPr>
            <a:xfrm>
              <a:off x="12068275" y="-884130"/>
              <a:ext cx="322801" cy="733680"/>
            </a:xfrm>
            <a:custGeom>
              <a:avLst/>
              <a:gdLst/>
              <a:ahLst/>
              <a:cxnLst/>
              <a:rect l="l" t="t" r="r" b="b"/>
              <a:pathLst>
                <a:path w="2844" h="6464" extrusionOk="0">
                  <a:moveTo>
                    <a:pt x="277" y="0"/>
                  </a:moveTo>
                  <a:cubicBezTo>
                    <a:pt x="211" y="211"/>
                    <a:pt x="158" y="435"/>
                    <a:pt x="53" y="606"/>
                  </a:cubicBezTo>
                  <a:cubicBezTo>
                    <a:pt x="1" y="1646"/>
                    <a:pt x="277" y="3291"/>
                    <a:pt x="2028" y="3449"/>
                  </a:cubicBezTo>
                  <a:cubicBezTo>
                    <a:pt x="2080" y="4107"/>
                    <a:pt x="1593" y="5042"/>
                    <a:pt x="1093" y="5476"/>
                  </a:cubicBezTo>
                  <a:cubicBezTo>
                    <a:pt x="935" y="5647"/>
                    <a:pt x="764" y="5700"/>
                    <a:pt x="606" y="5752"/>
                  </a:cubicBezTo>
                  <a:cubicBezTo>
                    <a:pt x="606" y="5752"/>
                    <a:pt x="659" y="5871"/>
                    <a:pt x="711" y="6029"/>
                  </a:cubicBezTo>
                  <a:cubicBezTo>
                    <a:pt x="764" y="6200"/>
                    <a:pt x="869" y="6410"/>
                    <a:pt x="1093" y="6463"/>
                  </a:cubicBezTo>
                  <a:cubicBezTo>
                    <a:pt x="1198" y="6410"/>
                    <a:pt x="1317" y="6358"/>
                    <a:pt x="1422" y="6305"/>
                  </a:cubicBezTo>
                  <a:lnTo>
                    <a:pt x="1422" y="5871"/>
                  </a:lnTo>
                  <a:cubicBezTo>
                    <a:pt x="2304" y="5542"/>
                    <a:pt x="2844" y="4713"/>
                    <a:pt x="2844" y="3778"/>
                  </a:cubicBezTo>
                  <a:lnTo>
                    <a:pt x="2844" y="2962"/>
                  </a:lnTo>
                  <a:cubicBezTo>
                    <a:pt x="2817" y="2962"/>
                    <a:pt x="2791" y="2963"/>
                    <a:pt x="2765" y="2963"/>
                  </a:cubicBezTo>
                  <a:cubicBezTo>
                    <a:pt x="534" y="2963"/>
                    <a:pt x="277" y="755"/>
                    <a:pt x="277"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134" name="Google Shape;2134;p61"/>
            <p:cNvGrpSpPr/>
            <p:nvPr/>
          </p:nvGrpSpPr>
          <p:grpSpPr>
            <a:xfrm>
              <a:off x="11875546" y="-572109"/>
              <a:ext cx="614509" cy="266279"/>
              <a:chOff x="11875546" y="-572109"/>
              <a:chExt cx="614509" cy="266279"/>
            </a:xfrm>
          </p:grpSpPr>
          <p:sp>
            <p:nvSpPr>
              <p:cNvPr id="2135" name="Google Shape;2135;p61"/>
              <p:cNvSpPr/>
              <p:nvPr/>
            </p:nvSpPr>
            <p:spPr>
              <a:xfrm>
                <a:off x="12198237" y="-473247"/>
                <a:ext cx="31554" cy="55389"/>
              </a:xfrm>
              <a:custGeom>
                <a:avLst/>
                <a:gdLst/>
                <a:ahLst/>
                <a:cxnLst/>
                <a:rect l="l" t="t" r="r" b="b"/>
                <a:pathLst>
                  <a:path w="278" h="488" extrusionOk="0">
                    <a:moveTo>
                      <a:pt x="172" y="0"/>
                    </a:moveTo>
                    <a:cubicBezTo>
                      <a:pt x="119" y="0"/>
                      <a:pt x="1" y="105"/>
                      <a:pt x="1" y="276"/>
                    </a:cubicBezTo>
                    <a:cubicBezTo>
                      <a:pt x="1" y="382"/>
                      <a:pt x="119" y="487"/>
                      <a:pt x="172" y="487"/>
                    </a:cubicBezTo>
                    <a:cubicBezTo>
                      <a:pt x="224" y="487"/>
                      <a:pt x="277" y="382"/>
                      <a:pt x="277" y="276"/>
                    </a:cubicBezTo>
                    <a:cubicBezTo>
                      <a:pt x="277" y="105"/>
                      <a:pt x="224" y="0"/>
                      <a:pt x="17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6" name="Google Shape;2136;p61"/>
              <p:cNvSpPr/>
              <p:nvPr/>
            </p:nvSpPr>
            <p:spPr>
              <a:xfrm>
                <a:off x="11881561" y="-486754"/>
                <a:ext cx="31440" cy="56865"/>
              </a:xfrm>
              <a:custGeom>
                <a:avLst/>
                <a:gdLst/>
                <a:ahLst/>
                <a:cxnLst/>
                <a:rect l="l" t="t" r="r" b="b"/>
                <a:pathLst>
                  <a:path w="277" h="501" extrusionOk="0">
                    <a:moveTo>
                      <a:pt x="158" y="1"/>
                    </a:moveTo>
                    <a:cubicBezTo>
                      <a:pt x="53" y="1"/>
                      <a:pt x="0" y="119"/>
                      <a:pt x="0" y="277"/>
                    </a:cubicBezTo>
                    <a:cubicBezTo>
                      <a:pt x="0" y="395"/>
                      <a:pt x="53" y="501"/>
                      <a:pt x="158" y="501"/>
                    </a:cubicBezTo>
                    <a:cubicBezTo>
                      <a:pt x="211" y="501"/>
                      <a:pt x="277" y="395"/>
                      <a:pt x="277" y="277"/>
                    </a:cubicBezTo>
                    <a:cubicBezTo>
                      <a:pt x="277" y="119"/>
                      <a:pt x="211" y="1"/>
                      <a:pt x="15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7" name="Google Shape;2137;p61"/>
              <p:cNvSpPr/>
              <p:nvPr/>
            </p:nvSpPr>
            <p:spPr>
              <a:xfrm>
                <a:off x="11974181" y="-486868"/>
                <a:ext cx="74798" cy="137679"/>
              </a:xfrm>
              <a:custGeom>
                <a:avLst/>
                <a:gdLst/>
                <a:ahLst/>
                <a:cxnLst/>
                <a:rect l="l" t="t" r="r" b="b"/>
                <a:pathLst>
                  <a:path w="659" h="1213" extrusionOk="0">
                    <a:moveTo>
                      <a:pt x="226" y="1"/>
                    </a:moveTo>
                    <a:cubicBezTo>
                      <a:pt x="196" y="1"/>
                      <a:pt x="171" y="21"/>
                      <a:pt x="171" y="67"/>
                    </a:cubicBezTo>
                    <a:cubicBezTo>
                      <a:pt x="119" y="396"/>
                      <a:pt x="53" y="725"/>
                      <a:pt x="0" y="1055"/>
                    </a:cubicBezTo>
                    <a:cubicBezTo>
                      <a:pt x="0" y="1055"/>
                      <a:pt x="0" y="1107"/>
                      <a:pt x="53" y="1107"/>
                    </a:cubicBezTo>
                    <a:cubicBezTo>
                      <a:pt x="224" y="1160"/>
                      <a:pt x="382" y="1160"/>
                      <a:pt x="500" y="1213"/>
                    </a:cubicBezTo>
                    <a:cubicBezTo>
                      <a:pt x="606" y="1213"/>
                      <a:pt x="658" y="1055"/>
                      <a:pt x="553" y="1055"/>
                    </a:cubicBezTo>
                    <a:cubicBezTo>
                      <a:pt x="448" y="1055"/>
                      <a:pt x="277" y="989"/>
                      <a:pt x="171" y="989"/>
                    </a:cubicBezTo>
                    <a:cubicBezTo>
                      <a:pt x="224" y="725"/>
                      <a:pt x="277" y="396"/>
                      <a:pt x="329" y="120"/>
                    </a:cubicBezTo>
                    <a:cubicBezTo>
                      <a:pt x="329" y="48"/>
                      <a:pt x="271" y="1"/>
                      <a:pt x="22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8" name="Google Shape;2138;p61"/>
              <p:cNvSpPr/>
              <p:nvPr/>
            </p:nvSpPr>
            <p:spPr>
              <a:xfrm>
                <a:off x="12105618" y="-381650"/>
                <a:ext cx="124172" cy="75820"/>
              </a:xfrm>
              <a:custGeom>
                <a:avLst/>
                <a:gdLst/>
                <a:ahLst/>
                <a:cxnLst/>
                <a:rect l="l" t="t" r="r" b="b"/>
                <a:pathLst>
                  <a:path w="1094" h="668" extrusionOk="0">
                    <a:moveTo>
                      <a:pt x="1018" y="1"/>
                    </a:moveTo>
                    <a:cubicBezTo>
                      <a:pt x="989" y="1"/>
                      <a:pt x="957" y="17"/>
                      <a:pt x="935" y="62"/>
                    </a:cubicBezTo>
                    <a:cubicBezTo>
                      <a:pt x="817" y="391"/>
                      <a:pt x="435" y="509"/>
                      <a:pt x="106" y="562"/>
                    </a:cubicBezTo>
                    <a:cubicBezTo>
                      <a:pt x="1" y="562"/>
                      <a:pt x="1" y="667"/>
                      <a:pt x="106" y="667"/>
                    </a:cubicBezTo>
                    <a:cubicBezTo>
                      <a:pt x="488" y="667"/>
                      <a:pt x="935" y="509"/>
                      <a:pt x="1093" y="62"/>
                    </a:cubicBezTo>
                    <a:cubicBezTo>
                      <a:pt x="1093" y="31"/>
                      <a:pt x="1058" y="1"/>
                      <a:pt x="101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9" name="Google Shape;2139;p61"/>
              <p:cNvSpPr/>
              <p:nvPr/>
            </p:nvSpPr>
            <p:spPr>
              <a:xfrm>
                <a:off x="12192335" y="-572109"/>
                <a:ext cx="81608" cy="42109"/>
              </a:xfrm>
              <a:custGeom>
                <a:avLst/>
                <a:gdLst/>
                <a:ahLst/>
                <a:cxnLst/>
                <a:rect l="l" t="t" r="r" b="b"/>
                <a:pathLst>
                  <a:path w="719" h="371" extrusionOk="0">
                    <a:moveTo>
                      <a:pt x="366" y="0"/>
                    </a:moveTo>
                    <a:cubicBezTo>
                      <a:pt x="226" y="0"/>
                      <a:pt x="74" y="71"/>
                      <a:pt x="0" y="213"/>
                    </a:cubicBezTo>
                    <a:cubicBezTo>
                      <a:pt x="110" y="213"/>
                      <a:pt x="195" y="207"/>
                      <a:pt x="267" y="207"/>
                    </a:cubicBezTo>
                    <a:cubicBezTo>
                      <a:pt x="412" y="207"/>
                      <a:pt x="509" y="230"/>
                      <a:pt x="658" y="371"/>
                    </a:cubicBezTo>
                    <a:cubicBezTo>
                      <a:pt x="718" y="124"/>
                      <a:pt x="552" y="0"/>
                      <a:pt x="36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0" name="Google Shape;2140;p61"/>
              <p:cNvSpPr/>
              <p:nvPr/>
            </p:nvSpPr>
            <p:spPr>
              <a:xfrm>
                <a:off x="11875546" y="-568250"/>
                <a:ext cx="74798" cy="32348"/>
              </a:xfrm>
              <a:custGeom>
                <a:avLst/>
                <a:gdLst/>
                <a:ahLst/>
                <a:cxnLst/>
                <a:rect l="l" t="t" r="r" b="b"/>
                <a:pathLst>
                  <a:path w="659" h="285" extrusionOk="0">
                    <a:moveTo>
                      <a:pt x="344" y="1"/>
                    </a:moveTo>
                    <a:cubicBezTo>
                      <a:pt x="173" y="1"/>
                      <a:pt x="1" y="98"/>
                      <a:pt x="1" y="284"/>
                    </a:cubicBezTo>
                    <a:cubicBezTo>
                      <a:pt x="264" y="179"/>
                      <a:pt x="382" y="232"/>
                      <a:pt x="659" y="179"/>
                    </a:cubicBezTo>
                    <a:cubicBezTo>
                      <a:pt x="607" y="59"/>
                      <a:pt x="476" y="1"/>
                      <a:pt x="34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1" name="Google Shape;2141;p61"/>
              <p:cNvSpPr/>
              <p:nvPr/>
            </p:nvSpPr>
            <p:spPr>
              <a:xfrm>
                <a:off x="12404474" y="-516605"/>
                <a:ext cx="85581" cy="85240"/>
              </a:xfrm>
              <a:custGeom>
                <a:avLst/>
                <a:gdLst/>
                <a:ahLst/>
                <a:cxnLst/>
                <a:rect l="l" t="t" r="r" b="b"/>
                <a:pathLst>
                  <a:path w="754" h="751" extrusionOk="0">
                    <a:moveTo>
                      <a:pt x="606" y="0"/>
                    </a:moveTo>
                    <a:cubicBezTo>
                      <a:pt x="277" y="53"/>
                      <a:pt x="53" y="382"/>
                      <a:pt x="0" y="711"/>
                    </a:cubicBezTo>
                    <a:cubicBezTo>
                      <a:pt x="0" y="737"/>
                      <a:pt x="26" y="751"/>
                      <a:pt x="59" y="751"/>
                    </a:cubicBezTo>
                    <a:cubicBezTo>
                      <a:pt x="92" y="751"/>
                      <a:pt x="132" y="737"/>
                      <a:pt x="158" y="711"/>
                    </a:cubicBezTo>
                    <a:lnTo>
                      <a:pt x="158" y="593"/>
                    </a:lnTo>
                    <a:cubicBezTo>
                      <a:pt x="158" y="540"/>
                      <a:pt x="158" y="487"/>
                      <a:pt x="211" y="435"/>
                    </a:cubicBezTo>
                    <a:cubicBezTo>
                      <a:pt x="279" y="404"/>
                      <a:pt x="378" y="374"/>
                      <a:pt x="473" y="374"/>
                    </a:cubicBezTo>
                    <a:cubicBezTo>
                      <a:pt x="542" y="374"/>
                      <a:pt x="608" y="390"/>
                      <a:pt x="658" y="435"/>
                    </a:cubicBezTo>
                    <a:cubicBezTo>
                      <a:pt x="668" y="445"/>
                      <a:pt x="678" y="449"/>
                      <a:pt x="688" y="449"/>
                    </a:cubicBezTo>
                    <a:cubicBezTo>
                      <a:pt x="727" y="449"/>
                      <a:pt x="754" y="372"/>
                      <a:pt x="711" y="329"/>
                    </a:cubicBezTo>
                    <a:cubicBezTo>
                      <a:pt x="679" y="258"/>
                      <a:pt x="605" y="230"/>
                      <a:pt x="517" y="230"/>
                    </a:cubicBezTo>
                    <a:cubicBezTo>
                      <a:pt x="458" y="230"/>
                      <a:pt x="392" y="242"/>
                      <a:pt x="329" y="264"/>
                    </a:cubicBezTo>
                    <a:cubicBezTo>
                      <a:pt x="435" y="211"/>
                      <a:pt x="540" y="158"/>
                      <a:pt x="658" y="106"/>
                    </a:cubicBezTo>
                    <a:cubicBezTo>
                      <a:pt x="711" y="106"/>
                      <a:pt x="658" y="0"/>
                      <a:pt x="60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142" name="Google Shape;2142;p61"/>
            <p:cNvGrpSpPr/>
            <p:nvPr/>
          </p:nvGrpSpPr>
          <p:grpSpPr>
            <a:xfrm>
              <a:off x="11887464" y="-404577"/>
              <a:ext cx="367638" cy="55389"/>
              <a:chOff x="11887464" y="-404577"/>
              <a:chExt cx="367638" cy="55389"/>
            </a:xfrm>
          </p:grpSpPr>
          <p:sp>
            <p:nvSpPr>
              <p:cNvPr id="2143" name="Google Shape;2143;p61"/>
              <p:cNvSpPr/>
              <p:nvPr/>
            </p:nvSpPr>
            <p:spPr>
              <a:xfrm>
                <a:off x="12198237" y="-404577"/>
                <a:ext cx="56865" cy="55389"/>
              </a:xfrm>
              <a:custGeom>
                <a:avLst/>
                <a:gdLst/>
                <a:ahLst/>
                <a:cxnLst/>
                <a:rect l="l" t="t" r="r" b="b"/>
                <a:pathLst>
                  <a:path w="501" h="488" extrusionOk="0">
                    <a:moveTo>
                      <a:pt x="224" y="0"/>
                    </a:moveTo>
                    <a:cubicBezTo>
                      <a:pt x="119" y="0"/>
                      <a:pt x="1" y="106"/>
                      <a:pt x="1" y="264"/>
                    </a:cubicBezTo>
                    <a:cubicBezTo>
                      <a:pt x="1" y="382"/>
                      <a:pt x="119" y="488"/>
                      <a:pt x="224" y="488"/>
                    </a:cubicBezTo>
                    <a:cubicBezTo>
                      <a:pt x="382" y="488"/>
                      <a:pt x="501" y="382"/>
                      <a:pt x="501" y="264"/>
                    </a:cubicBezTo>
                    <a:cubicBezTo>
                      <a:pt x="501" y="106"/>
                      <a:pt x="382" y="0"/>
                      <a:pt x="22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4" name="Google Shape;2144;p61"/>
              <p:cNvSpPr/>
              <p:nvPr/>
            </p:nvSpPr>
            <p:spPr>
              <a:xfrm>
                <a:off x="11887464" y="-404577"/>
                <a:ext cx="55389" cy="55389"/>
              </a:xfrm>
              <a:custGeom>
                <a:avLst/>
                <a:gdLst/>
                <a:ahLst/>
                <a:cxnLst/>
                <a:rect l="l" t="t" r="r" b="b"/>
                <a:pathLst>
                  <a:path w="488" h="488" extrusionOk="0">
                    <a:moveTo>
                      <a:pt x="225" y="0"/>
                    </a:moveTo>
                    <a:cubicBezTo>
                      <a:pt x="106" y="0"/>
                      <a:pt x="1" y="106"/>
                      <a:pt x="1" y="211"/>
                    </a:cubicBezTo>
                    <a:cubicBezTo>
                      <a:pt x="1" y="382"/>
                      <a:pt x="106" y="488"/>
                      <a:pt x="225" y="488"/>
                    </a:cubicBezTo>
                    <a:cubicBezTo>
                      <a:pt x="383" y="488"/>
                      <a:pt x="488" y="382"/>
                      <a:pt x="488" y="211"/>
                    </a:cubicBezTo>
                    <a:cubicBezTo>
                      <a:pt x="488" y="106"/>
                      <a:pt x="383" y="0"/>
                      <a:pt x="22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145" name="Google Shape;2145;p61"/>
            <p:cNvSpPr/>
            <p:nvPr/>
          </p:nvSpPr>
          <p:spPr>
            <a:xfrm>
              <a:off x="11830712" y="-915571"/>
              <a:ext cx="275017" cy="273541"/>
            </a:xfrm>
            <a:custGeom>
              <a:avLst/>
              <a:gdLst/>
              <a:ahLst/>
              <a:cxnLst/>
              <a:rect l="l" t="t" r="r" b="b"/>
              <a:pathLst>
                <a:path w="2423" h="2410" extrusionOk="0">
                  <a:moveTo>
                    <a:pt x="2199" y="1"/>
                  </a:moveTo>
                  <a:cubicBezTo>
                    <a:pt x="988" y="1"/>
                    <a:pt x="1" y="1041"/>
                    <a:pt x="1" y="2252"/>
                  </a:cubicBezTo>
                  <a:lnTo>
                    <a:pt x="1" y="2410"/>
                  </a:lnTo>
                  <a:cubicBezTo>
                    <a:pt x="501" y="2304"/>
                    <a:pt x="1975" y="1870"/>
                    <a:pt x="2370" y="277"/>
                  </a:cubicBezTo>
                  <a:cubicBezTo>
                    <a:pt x="2370" y="159"/>
                    <a:pt x="2423" y="53"/>
                    <a:pt x="242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6" name="Google Shape;2146;p61"/>
            <p:cNvSpPr/>
            <p:nvPr/>
          </p:nvSpPr>
          <p:spPr>
            <a:xfrm>
              <a:off x="12068389" y="-934980"/>
              <a:ext cx="322688" cy="387157"/>
            </a:xfrm>
            <a:custGeom>
              <a:avLst/>
              <a:gdLst/>
              <a:ahLst/>
              <a:cxnLst/>
              <a:rect l="l" t="t" r="r" b="b"/>
              <a:pathLst>
                <a:path w="2843" h="3411" extrusionOk="0">
                  <a:moveTo>
                    <a:pt x="210" y="1"/>
                  </a:moveTo>
                  <a:cubicBezTo>
                    <a:pt x="210" y="67"/>
                    <a:pt x="52" y="501"/>
                    <a:pt x="52" y="554"/>
                  </a:cubicBezTo>
                  <a:cubicBezTo>
                    <a:pt x="0" y="1308"/>
                    <a:pt x="526" y="3411"/>
                    <a:pt x="2760" y="3411"/>
                  </a:cubicBezTo>
                  <a:cubicBezTo>
                    <a:pt x="2787" y="3411"/>
                    <a:pt x="2815" y="3411"/>
                    <a:pt x="2843" y="3410"/>
                  </a:cubicBezTo>
                  <a:lnTo>
                    <a:pt x="2843" y="2423"/>
                  </a:lnTo>
                  <a:cubicBezTo>
                    <a:pt x="2843" y="1212"/>
                    <a:pt x="1855" y="67"/>
                    <a:pt x="658" y="67"/>
                  </a:cubicBezTo>
                  <a:lnTo>
                    <a:pt x="21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7" name="Google Shape;2147;p61"/>
            <p:cNvSpPr/>
            <p:nvPr/>
          </p:nvSpPr>
          <p:spPr>
            <a:xfrm>
              <a:off x="11968846" y="-1176743"/>
              <a:ext cx="372969" cy="322915"/>
            </a:xfrm>
            <a:custGeom>
              <a:avLst/>
              <a:gdLst/>
              <a:ahLst/>
              <a:cxnLst/>
              <a:rect l="l" t="t" r="r" b="b"/>
              <a:pathLst>
                <a:path w="3286" h="2845" extrusionOk="0">
                  <a:moveTo>
                    <a:pt x="1711" y="1"/>
                  </a:moveTo>
                  <a:cubicBezTo>
                    <a:pt x="703" y="1"/>
                    <a:pt x="0" y="1172"/>
                    <a:pt x="47" y="1867"/>
                  </a:cubicBezTo>
                  <a:cubicBezTo>
                    <a:pt x="166" y="2578"/>
                    <a:pt x="1153" y="2789"/>
                    <a:pt x="1153" y="2789"/>
                  </a:cubicBezTo>
                  <a:cubicBezTo>
                    <a:pt x="1247" y="2826"/>
                    <a:pt x="1397" y="2845"/>
                    <a:pt x="1573" y="2845"/>
                  </a:cubicBezTo>
                  <a:cubicBezTo>
                    <a:pt x="2207" y="2845"/>
                    <a:pt x="3191" y="2605"/>
                    <a:pt x="3233" y="2131"/>
                  </a:cubicBezTo>
                  <a:cubicBezTo>
                    <a:pt x="3285" y="1538"/>
                    <a:pt x="3285" y="433"/>
                    <a:pt x="2074" y="51"/>
                  </a:cubicBezTo>
                  <a:cubicBezTo>
                    <a:pt x="1950" y="17"/>
                    <a:pt x="1828" y="1"/>
                    <a:pt x="171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148" name="Google Shape;2148;p61"/>
            <p:cNvGrpSpPr/>
            <p:nvPr/>
          </p:nvGrpSpPr>
          <p:grpSpPr>
            <a:xfrm>
              <a:off x="12011523" y="-1002174"/>
              <a:ext cx="280920" cy="141992"/>
              <a:chOff x="12011523" y="-1002174"/>
              <a:chExt cx="280920" cy="141992"/>
            </a:xfrm>
          </p:grpSpPr>
          <p:sp>
            <p:nvSpPr>
              <p:cNvPr id="2149" name="Google Shape;2149;p61"/>
              <p:cNvSpPr/>
              <p:nvPr/>
            </p:nvSpPr>
            <p:spPr>
              <a:xfrm>
                <a:off x="12111634" y="-1001493"/>
                <a:ext cx="180809" cy="141311"/>
              </a:xfrm>
              <a:custGeom>
                <a:avLst/>
                <a:gdLst/>
                <a:ahLst/>
                <a:cxnLst/>
                <a:rect l="l" t="t" r="r" b="b"/>
                <a:pathLst>
                  <a:path w="1593" h="1245" extrusionOk="0">
                    <a:moveTo>
                      <a:pt x="948" y="1"/>
                    </a:moveTo>
                    <a:cubicBezTo>
                      <a:pt x="494" y="1"/>
                      <a:pt x="0" y="1245"/>
                      <a:pt x="0" y="1245"/>
                    </a:cubicBezTo>
                    <a:cubicBezTo>
                      <a:pt x="658" y="1192"/>
                      <a:pt x="1593" y="376"/>
                      <a:pt x="1093" y="47"/>
                    </a:cubicBezTo>
                    <a:cubicBezTo>
                      <a:pt x="1045" y="15"/>
                      <a:pt x="997" y="1"/>
                      <a:pt x="94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0" name="Google Shape;2150;p61"/>
              <p:cNvSpPr/>
              <p:nvPr/>
            </p:nvSpPr>
            <p:spPr>
              <a:xfrm>
                <a:off x="12011523" y="-1002174"/>
                <a:ext cx="118156" cy="141992"/>
              </a:xfrm>
              <a:custGeom>
                <a:avLst/>
                <a:gdLst/>
                <a:ahLst/>
                <a:cxnLst/>
                <a:rect l="l" t="t" r="r" b="b"/>
                <a:pathLst>
                  <a:path w="1041" h="1251" extrusionOk="0">
                    <a:moveTo>
                      <a:pt x="501" y="0"/>
                    </a:moveTo>
                    <a:cubicBezTo>
                      <a:pt x="0" y="0"/>
                      <a:pt x="382" y="1251"/>
                      <a:pt x="882" y="1251"/>
                    </a:cubicBezTo>
                    <a:cubicBezTo>
                      <a:pt x="882" y="1251"/>
                      <a:pt x="1040" y="0"/>
                      <a:pt x="50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2151" name="Google Shape;2151;p61"/>
          <p:cNvSpPr/>
          <p:nvPr/>
        </p:nvSpPr>
        <p:spPr>
          <a:xfrm rot="1173708" flipH="1">
            <a:off x="1005051" y="3610638"/>
            <a:ext cx="263098" cy="248047"/>
          </a:xfrm>
          <a:custGeom>
            <a:avLst/>
            <a:gdLst/>
            <a:ahLst/>
            <a:cxnLst/>
            <a:rect l="l" t="t" r="r" b="b"/>
            <a:pathLst>
              <a:path w="1871" h="1764" extrusionOk="0">
                <a:moveTo>
                  <a:pt x="936" y="0"/>
                </a:moveTo>
                <a:lnTo>
                  <a:pt x="606" y="553"/>
                </a:lnTo>
                <a:lnTo>
                  <a:pt x="1" y="658"/>
                </a:lnTo>
                <a:lnTo>
                  <a:pt x="435" y="1106"/>
                </a:lnTo>
                <a:lnTo>
                  <a:pt x="330" y="1764"/>
                </a:lnTo>
                <a:lnTo>
                  <a:pt x="936" y="1488"/>
                </a:lnTo>
                <a:lnTo>
                  <a:pt x="1475" y="1764"/>
                </a:lnTo>
                <a:lnTo>
                  <a:pt x="1370" y="1106"/>
                </a:lnTo>
                <a:lnTo>
                  <a:pt x="1870" y="658"/>
                </a:lnTo>
                <a:lnTo>
                  <a:pt x="1212" y="553"/>
                </a:lnTo>
                <a:lnTo>
                  <a:pt x="93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152" name="Google Shape;2152;p61"/>
          <p:cNvGrpSpPr/>
          <p:nvPr/>
        </p:nvGrpSpPr>
        <p:grpSpPr>
          <a:xfrm rot="1150642" flipH="1">
            <a:off x="6429020" y="1836309"/>
            <a:ext cx="416289" cy="570998"/>
            <a:chOff x="3905600" y="1099000"/>
            <a:chExt cx="722772" cy="991380"/>
          </a:xfrm>
        </p:grpSpPr>
        <p:sp>
          <p:nvSpPr>
            <p:cNvPr id="2153" name="Google Shape;2153;p61"/>
            <p:cNvSpPr/>
            <p:nvPr/>
          </p:nvSpPr>
          <p:spPr>
            <a:xfrm>
              <a:off x="3905600" y="1099000"/>
              <a:ext cx="640175" cy="732547"/>
            </a:xfrm>
            <a:custGeom>
              <a:avLst/>
              <a:gdLst/>
              <a:ahLst/>
              <a:cxnLst/>
              <a:rect l="l" t="t" r="r" b="b"/>
              <a:pathLst>
                <a:path w="3015" h="3450" extrusionOk="0">
                  <a:moveTo>
                    <a:pt x="2738" y="3186"/>
                  </a:moveTo>
                  <a:cubicBezTo>
                    <a:pt x="3014" y="2581"/>
                    <a:pt x="2909" y="2028"/>
                    <a:pt x="2633" y="1594"/>
                  </a:cubicBezTo>
                  <a:cubicBezTo>
                    <a:pt x="2580" y="1923"/>
                    <a:pt x="2527" y="2199"/>
                    <a:pt x="2462" y="2252"/>
                  </a:cubicBezTo>
                  <a:cubicBezTo>
                    <a:pt x="2527" y="2081"/>
                    <a:pt x="2527" y="1751"/>
                    <a:pt x="2580" y="1422"/>
                  </a:cubicBezTo>
                  <a:cubicBezTo>
                    <a:pt x="2462" y="1264"/>
                    <a:pt x="2356" y="1146"/>
                    <a:pt x="2198" y="988"/>
                  </a:cubicBezTo>
                  <a:cubicBezTo>
                    <a:pt x="2198" y="1370"/>
                    <a:pt x="2198" y="1646"/>
                    <a:pt x="2133" y="1751"/>
                  </a:cubicBezTo>
                  <a:cubicBezTo>
                    <a:pt x="2133" y="1594"/>
                    <a:pt x="2133" y="1264"/>
                    <a:pt x="2080" y="883"/>
                  </a:cubicBezTo>
                  <a:cubicBezTo>
                    <a:pt x="1869" y="712"/>
                    <a:pt x="1646" y="554"/>
                    <a:pt x="1422" y="435"/>
                  </a:cubicBezTo>
                  <a:cubicBezTo>
                    <a:pt x="1422" y="764"/>
                    <a:pt x="1474" y="988"/>
                    <a:pt x="1422" y="1093"/>
                  </a:cubicBezTo>
                  <a:cubicBezTo>
                    <a:pt x="1422" y="935"/>
                    <a:pt x="1369" y="659"/>
                    <a:pt x="1317" y="383"/>
                  </a:cubicBezTo>
                  <a:cubicBezTo>
                    <a:pt x="711" y="106"/>
                    <a:pt x="224" y="1"/>
                    <a:pt x="106" y="54"/>
                  </a:cubicBezTo>
                  <a:cubicBezTo>
                    <a:pt x="0" y="159"/>
                    <a:pt x="0" y="330"/>
                    <a:pt x="53" y="659"/>
                  </a:cubicBezTo>
                  <a:cubicBezTo>
                    <a:pt x="329" y="712"/>
                    <a:pt x="553" y="764"/>
                    <a:pt x="658" y="817"/>
                  </a:cubicBezTo>
                  <a:cubicBezTo>
                    <a:pt x="606" y="817"/>
                    <a:pt x="382" y="764"/>
                    <a:pt x="106" y="712"/>
                  </a:cubicBezTo>
                  <a:cubicBezTo>
                    <a:pt x="158" y="1041"/>
                    <a:pt x="277" y="1370"/>
                    <a:pt x="435" y="1699"/>
                  </a:cubicBezTo>
                  <a:cubicBezTo>
                    <a:pt x="882" y="1751"/>
                    <a:pt x="1369" y="1751"/>
                    <a:pt x="1540" y="1751"/>
                  </a:cubicBezTo>
                  <a:cubicBezTo>
                    <a:pt x="1422" y="1751"/>
                    <a:pt x="987" y="1804"/>
                    <a:pt x="487" y="1870"/>
                  </a:cubicBezTo>
                  <a:cubicBezTo>
                    <a:pt x="606" y="2028"/>
                    <a:pt x="711" y="2199"/>
                    <a:pt x="882" y="2410"/>
                  </a:cubicBezTo>
                  <a:cubicBezTo>
                    <a:pt x="1317" y="2462"/>
                    <a:pt x="1869" y="2462"/>
                    <a:pt x="2080" y="2462"/>
                  </a:cubicBezTo>
                  <a:cubicBezTo>
                    <a:pt x="1975" y="2462"/>
                    <a:pt x="1474" y="2528"/>
                    <a:pt x="987" y="2581"/>
                  </a:cubicBezTo>
                  <a:cubicBezTo>
                    <a:pt x="1422" y="3068"/>
                    <a:pt x="2027" y="3449"/>
                    <a:pt x="2738" y="3186"/>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4" name="Google Shape;2154;p61"/>
            <p:cNvSpPr/>
            <p:nvPr/>
          </p:nvSpPr>
          <p:spPr>
            <a:xfrm>
              <a:off x="4023019" y="1194124"/>
              <a:ext cx="605353" cy="896255"/>
            </a:xfrm>
            <a:custGeom>
              <a:avLst/>
              <a:gdLst/>
              <a:ahLst/>
              <a:cxnLst/>
              <a:rect l="l" t="t" r="r" b="b"/>
              <a:pathLst>
                <a:path w="2851" h="4221" extrusionOk="0">
                  <a:moveTo>
                    <a:pt x="7" y="0"/>
                  </a:moveTo>
                  <a:cubicBezTo>
                    <a:pt x="0" y="0"/>
                    <a:pt x="0" y="14"/>
                    <a:pt x="0" y="40"/>
                  </a:cubicBezTo>
                  <a:cubicBezTo>
                    <a:pt x="53" y="158"/>
                    <a:pt x="105" y="211"/>
                    <a:pt x="158" y="264"/>
                  </a:cubicBezTo>
                  <a:cubicBezTo>
                    <a:pt x="764" y="698"/>
                    <a:pt x="1198" y="1303"/>
                    <a:pt x="1580" y="1856"/>
                  </a:cubicBezTo>
                  <a:cubicBezTo>
                    <a:pt x="2080" y="2567"/>
                    <a:pt x="2356" y="3331"/>
                    <a:pt x="2514" y="3883"/>
                  </a:cubicBezTo>
                  <a:cubicBezTo>
                    <a:pt x="2561" y="4036"/>
                    <a:pt x="2829" y="4221"/>
                    <a:pt x="2848" y="4221"/>
                  </a:cubicBezTo>
                  <a:cubicBezTo>
                    <a:pt x="2850" y="4221"/>
                    <a:pt x="2849" y="4218"/>
                    <a:pt x="2843" y="4212"/>
                  </a:cubicBezTo>
                  <a:cubicBezTo>
                    <a:pt x="2738" y="3607"/>
                    <a:pt x="2185" y="2620"/>
                    <a:pt x="1698" y="1856"/>
                  </a:cubicBezTo>
                  <a:cubicBezTo>
                    <a:pt x="1251" y="1198"/>
                    <a:pt x="711" y="540"/>
                    <a:pt x="53" y="40"/>
                  </a:cubicBezTo>
                  <a:cubicBezTo>
                    <a:pt x="26" y="14"/>
                    <a:pt x="13" y="0"/>
                    <a:pt x="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158" name="Google Shape;2158;p61"/>
          <p:cNvSpPr txBox="1">
            <a:spLocks noGrp="1"/>
          </p:cNvSpPr>
          <p:nvPr>
            <p:ph type="subTitle" idx="1"/>
          </p:nvPr>
        </p:nvSpPr>
        <p:spPr>
          <a:xfrm>
            <a:off x="1158161" y="1173356"/>
            <a:ext cx="3856351" cy="2118619"/>
          </a:xfrm>
          <a:prstGeom prst="rect">
            <a:avLst/>
          </a:prstGeom>
        </p:spPr>
        <p:txBody>
          <a:bodyPr spcFirstLastPara="1" wrap="square" lIns="91425" tIns="91425" rIns="91425" bIns="91425" anchor="ctr" anchorCtr="0">
            <a:noAutofit/>
          </a:bodyPr>
          <a:lstStyle/>
          <a:p>
            <a:pPr marL="0" lvl="0" indent="0" algn="l" rtl="0">
              <a:lnSpc>
                <a:spcPct val="100000"/>
              </a:lnSpc>
              <a:spcBef>
                <a:spcPts val="0"/>
              </a:spcBef>
              <a:spcAft>
                <a:spcPts val="0"/>
              </a:spcAft>
              <a:buNone/>
            </a:pPr>
            <a:r>
              <a:rPr lang="en-ID" sz="2000" b="1" dirty="0" err="1">
                <a:solidFill>
                  <a:schemeClr val="accent6"/>
                </a:solidFill>
                <a:latin typeface="DM Sans"/>
                <a:ea typeface="DM Sans"/>
                <a:cs typeface="DM Sans"/>
                <a:sym typeface="DM Sans"/>
              </a:rPr>
              <a:t>Apakah</a:t>
            </a:r>
            <a:r>
              <a:rPr lang="en-ID" sz="2000" b="1" dirty="0">
                <a:solidFill>
                  <a:schemeClr val="accent6"/>
                </a:solidFill>
                <a:latin typeface="DM Sans"/>
                <a:ea typeface="DM Sans"/>
                <a:cs typeface="DM Sans"/>
                <a:sym typeface="DM Sans"/>
              </a:rPr>
              <a:t> </a:t>
            </a:r>
            <a:r>
              <a:rPr lang="en-ID" sz="2000" b="1" dirty="0" err="1">
                <a:solidFill>
                  <a:schemeClr val="accent6"/>
                </a:solidFill>
                <a:latin typeface="DM Sans"/>
                <a:ea typeface="DM Sans"/>
                <a:cs typeface="DM Sans"/>
                <a:sym typeface="DM Sans"/>
              </a:rPr>
              <a:t>ada</a:t>
            </a:r>
            <a:r>
              <a:rPr lang="en-ID" sz="2000" b="1" dirty="0">
                <a:solidFill>
                  <a:schemeClr val="accent6"/>
                </a:solidFill>
                <a:latin typeface="DM Sans"/>
                <a:ea typeface="DM Sans"/>
                <a:cs typeface="DM Sans"/>
                <a:sym typeface="DM Sans"/>
              </a:rPr>
              <a:t> </a:t>
            </a:r>
            <a:r>
              <a:rPr lang="en-ID" sz="2000" b="1" dirty="0" err="1">
                <a:solidFill>
                  <a:schemeClr val="accent6"/>
                </a:solidFill>
                <a:latin typeface="DM Sans"/>
                <a:ea typeface="DM Sans"/>
                <a:cs typeface="DM Sans"/>
                <a:sym typeface="DM Sans"/>
              </a:rPr>
              <a:t>pertanyaan</a:t>
            </a:r>
            <a:r>
              <a:rPr lang="en" sz="2000" b="1" dirty="0">
                <a:solidFill>
                  <a:schemeClr val="accent6"/>
                </a:solidFill>
                <a:latin typeface="DM Sans"/>
                <a:ea typeface="DM Sans"/>
                <a:cs typeface="DM Sans"/>
                <a:sym typeface="DM Sans"/>
              </a:rPr>
              <a:t>?</a:t>
            </a:r>
          </a:p>
          <a:p>
            <a:pPr marL="0" lvl="0" indent="0" algn="l" rtl="0">
              <a:lnSpc>
                <a:spcPct val="100000"/>
              </a:lnSpc>
              <a:spcBef>
                <a:spcPts val="0"/>
              </a:spcBef>
              <a:spcAft>
                <a:spcPts val="0"/>
              </a:spcAft>
              <a:buNone/>
            </a:pPr>
            <a:r>
              <a:rPr lang="en-US" sz="2000" dirty="0" err="1">
                <a:solidFill>
                  <a:schemeClr val="accent6"/>
                </a:solidFill>
                <a:latin typeface="Quicksand 2 Bold"/>
              </a:rPr>
              <a:t>Silakan</a:t>
            </a:r>
            <a:r>
              <a:rPr lang="en-US" sz="2000" dirty="0">
                <a:solidFill>
                  <a:schemeClr val="accent6"/>
                </a:solidFill>
                <a:latin typeface="Quicksand 2 Bold"/>
              </a:rPr>
              <a:t> </a:t>
            </a:r>
            <a:r>
              <a:rPr lang="en-US" sz="2000" dirty="0" err="1">
                <a:solidFill>
                  <a:schemeClr val="accent6"/>
                </a:solidFill>
                <a:latin typeface="Quicksand 2 Bold"/>
              </a:rPr>
              <a:t>kerjakan</a:t>
            </a:r>
            <a:r>
              <a:rPr lang="en-US" sz="2000" dirty="0">
                <a:solidFill>
                  <a:schemeClr val="accent6"/>
                </a:solidFill>
                <a:latin typeface="Quicksand 2 Bold"/>
              </a:rPr>
              <a:t> </a:t>
            </a:r>
            <a:r>
              <a:rPr lang="en-US" sz="2000" dirty="0" err="1">
                <a:solidFill>
                  <a:schemeClr val="accent6"/>
                </a:solidFill>
                <a:latin typeface="Quicksand 2 Bold"/>
              </a:rPr>
              <a:t>Tugas</a:t>
            </a:r>
            <a:r>
              <a:rPr lang="en-US" sz="2000" dirty="0">
                <a:solidFill>
                  <a:schemeClr val="accent6"/>
                </a:solidFill>
                <a:latin typeface="Quicksand 2 Bold"/>
              </a:rPr>
              <a:t> </a:t>
            </a:r>
            <a:r>
              <a:rPr lang="en-US" sz="2000" dirty="0" err="1">
                <a:solidFill>
                  <a:schemeClr val="accent6"/>
                </a:solidFill>
                <a:latin typeface="Quicksand 2 Bold"/>
              </a:rPr>
              <a:t>Proyek</a:t>
            </a:r>
            <a:r>
              <a:rPr lang="en-US" sz="2000" dirty="0">
                <a:solidFill>
                  <a:schemeClr val="accent6"/>
                </a:solidFill>
                <a:latin typeface="Quicksand 2 Bold"/>
              </a:rPr>
              <a:t> </a:t>
            </a:r>
            <a:r>
              <a:rPr lang="en-US" sz="2000" dirty="0" err="1">
                <a:solidFill>
                  <a:schemeClr val="accent6"/>
                </a:solidFill>
                <a:latin typeface="Quicksand 2 Bold"/>
              </a:rPr>
              <a:t>dengan</a:t>
            </a:r>
            <a:r>
              <a:rPr lang="en-US" sz="2000" dirty="0">
                <a:solidFill>
                  <a:schemeClr val="accent6"/>
                </a:solidFill>
                <a:latin typeface="Quicksand 2 Bold"/>
              </a:rPr>
              <a:t> </a:t>
            </a:r>
            <a:r>
              <a:rPr lang="en-US" sz="2000" dirty="0" err="1">
                <a:solidFill>
                  <a:schemeClr val="accent6"/>
                </a:solidFill>
                <a:latin typeface="Quicksand 2 Bold"/>
              </a:rPr>
              <a:t>mengakses</a:t>
            </a:r>
            <a:r>
              <a:rPr lang="en-US" sz="2000" dirty="0">
                <a:solidFill>
                  <a:schemeClr val="accent6"/>
                </a:solidFill>
                <a:latin typeface="Quicksand 2 Bold"/>
              </a:rPr>
              <a:t> link  di </a:t>
            </a:r>
            <a:r>
              <a:rPr lang="en-US" sz="2000" dirty="0" err="1">
                <a:solidFill>
                  <a:schemeClr val="accent6"/>
                </a:solidFill>
                <a:latin typeface="Quicksand 2 Bold"/>
              </a:rPr>
              <a:t>samping</a:t>
            </a:r>
            <a:r>
              <a:rPr lang="en-US" sz="2000" dirty="0">
                <a:solidFill>
                  <a:schemeClr val="accent6"/>
                </a:solidFill>
                <a:latin typeface="Quicksand 2 Bold"/>
              </a:rPr>
              <a:t>.</a:t>
            </a:r>
          </a:p>
          <a:p>
            <a:pPr marL="0" lvl="0" indent="0" algn="l" rtl="0">
              <a:lnSpc>
                <a:spcPct val="100000"/>
              </a:lnSpc>
              <a:spcBef>
                <a:spcPts val="0"/>
              </a:spcBef>
              <a:spcAft>
                <a:spcPts val="0"/>
              </a:spcAft>
              <a:buNone/>
            </a:pPr>
            <a:r>
              <a:rPr lang="en-US" sz="2000" dirty="0">
                <a:solidFill>
                  <a:schemeClr val="accent6"/>
                </a:solidFill>
                <a:latin typeface="Quicksand 2 Bold"/>
              </a:rPr>
              <a:t>Dan </a:t>
            </a:r>
            <a:r>
              <a:rPr lang="en-US" sz="2000" dirty="0" err="1">
                <a:solidFill>
                  <a:schemeClr val="accent6"/>
                </a:solidFill>
                <a:latin typeface="Quicksand 2 Bold"/>
              </a:rPr>
              <a:t>silakan</a:t>
            </a:r>
            <a:r>
              <a:rPr lang="en-US" sz="2000" dirty="0">
                <a:solidFill>
                  <a:schemeClr val="accent6"/>
                </a:solidFill>
                <a:latin typeface="Quicksand 2 Bold"/>
              </a:rPr>
              <a:t> </a:t>
            </a:r>
            <a:r>
              <a:rPr lang="en-US" sz="2000" dirty="0" err="1">
                <a:solidFill>
                  <a:schemeClr val="accent6"/>
                </a:solidFill>
                <a:latin typeface="Quicksand 2 Bold"/>
              </a:rPr>
              <a:t>kirim</a:t>
            </a:r>
            <a:r>
              <a:rPr lang="en-US" sz="2000" dirty="0">
                <a:solidFill>
                  <a:schemeClr val="accent6"/>
                </a:solidFill>
                <a:latin typeface="Quicksand 2 Bold"/>
              </a:rPr>
              <a:t> </a:t>
            </a:r>
            <a:r>
              <a:rPr lang="en-US" sz="2000" dirty="0" err="1">
                <a:solidFill>
                  <a:schemeClr val="accent6"/>
                </a:solidFill>
                <a:latin typeface="Quicksand 2 Bold"/>
              </a:rPr>
              <a:t>Tugas</a:t>
            </a:r>
            <a:r>
              <a:rPr lang="en-US" sz="2000" dirty="0">
                <a:solidFill>
                  <a:schemeClr val="accent6"/>
                </a:solidFill>
                <a:latin typeface="Quicksand 2 Bold"/>
              </a:rPr>
              <a:t> </a:t>
            </a:r>
            <a:r>
              <a:rPr lang="en-US" sz="2000" dirty="0" err="1">
                <a:solidFill>
                  <a:schemeClr val="accent6"/>
                </a:solidFill>
                <a:latin typeface="Quicksand 2 Bold"/>
              </a:rPr>
              <a:t>Proyek</a:t>
            </a:r>
            <a:r>
              <a:rPr lang="en-US" sz="2000" dirty="0">
                <a:solidFill>
                  <a:schemeClr val="accent6"/>
                </a:solidFill>
                <a:latin typeface="Quicksand 2 Bold"/>
              </a:rPr>
              <a:t> Anda pada link </a:t>
            </a:r>
            <a:r>
              <a:rPr lang="en-US" sz="2000" dirty="0" err="1">
                <a:solidFill>
                  <a:schemeClr val="accent6"/>
                </a:solidFill>
                <a:latin typeface="Quicksand 2 Bold"/>
              </a:rPr>
              <a:t>pengumpulan</a:t>
            </a:r>
            <a:r>
              <a:rPr lang="en-US" sz="2000" dirty="0">
                <a:solidFill>
                  <a:schemeClr val="accent6"/>
                </a:solidFill>
                <a:latin typeface="Quicksand 2 Bold"/>
              </a:rPr>
              <a:t> </a:t>
            </a:r>
            <a:r>
              <a:rPr lang="en-US" sz="2000" dirty="0" err="1">
                <a:solidFill>
                  <a:schemeClr val="accent6"/>
                </a:solidFill>
                <a:latin typeface="Quicksand 2 Bold"/>
              </a:rPr>
              <a:t>jawaban</a:t>
            </a:r>
            <a:r>
              <a:rPr lang="en-US" sz="2000" dirty="0">
                <a:solidFill>
                  <a:schemeClr val="accent6"/>
                </a:solidFill>
                <a:latin typeface="Quicksand 2 Bold"/>
              </a:rPr>
              <a:t>. </a:t>
            </a:r>
            <a:endParaRPr sz="2000" b="1" dirty="0">
              <a:solidFill>
                <a:schemeClr val="accent6"/>
              </a:solidFill>
              <a:latin typeface="DM Sans"/>
              <a:ea typeface="DM Sans"/>
              <a:cs typeface="DM Sans"/>
              <a:sym typeface="DM Sans"/>
            </a:endParaRPr>
          </a:p>
        </p:txBody>
      </p:sp>
      <p:grpSp>
        <p:nvGrpSpPr>
          <p:cNvPr id="2169" name="Google Shape;2169;p61"/>
          <p:cNvGrpSpPr/>
          <p:nvPr/>
        </p:nvGrpSpPr>
        <p:grpSpPr>
          <a:xfrm>
            <a:off x="-762000" y="0"/>
            <a:ext cx="1913578" cy="5143496"/>
            <a:chOff x="-77775" y="0"/>
            <a:chExt cx="1913578" cy="5143496"/>
          </a:xfrm>
        </p:grpSpPr>
        <p:sp>
          <p:nvSpPr>
            <p:cNvPr id="2170" name="Google Shape;2170;p61"/>
            <p:cNvSpPr/>
            <p:nvPr/>
          </p:nvSpPr>
          <p:spPr>
            <a:xfrm>
              <a:off x="-12786" y="0"/>
              <a:ext cx="1848590" cy="3059398"/>
            </a:xfrm>
            <a:custGeom>
              <a:avLst/>
              <a:gdLst/>
              <a:ahLst/>
              <a:cxnLst/>
              <a:rect l="l" t="t" r="r" b="b"/>
              <a:pathLst>
                <a:path w="15730" h="26033" extrusionOk="0">
                  <a:moveTo>
                    <a:pt x="0" y="1"/>
                  </a:moveTo>
                  <a:lnTo>
                    <a:pt x="0" y="25497"/>
                  </a:lnTo>
                  <a:cubicBezTo>
                    <a:pt x="624" y="25929"/>
                    <a:pt x="1265" y="26032"/>
                    <a:pt x="1930" y="26032"/>
                  </a:cubicBezTo>
                  <a:cubicBezTo>
                    <a:pt x="2542" y="26032"/>
                    <a:pt x="3174" y="25945"/>
                    <a:pt x="3831" y="25945"/>
                  </a:cubicBezTo>
                  <a:cubicBezTo>
                    <a:pt x="10412" y="25945"/>
                    <a:pt x="15730" y="15085"/>
                    <a:pt x="15730" y="1646"/>
                  </a:cubicBezTo>
                  <a:cubicBezTo>
                    <a:pt x="15730" y="1093"/>
                    <a:pt x="15730" y="541"/>
                    <a:pt x="1567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1" name="Google Shape;2171;p61"/>
            <p:cNvSpPr/>
            <p:nvPr/>
          </p:nvSpPr>
          <p:spPr>
            <a:xfrm>
              <a:off x="44446" y="0"/>
              <a:ext cx="1514480" cy="3049056"/>
            </a:xfrm>
            <a:custGeom>
              <a:avLst/>
              <a:gdLst/>
              <a:ahLst/>
              <a:cxnLst/>
              <a:rect l="l" t="t" r="r" b="b"/>
              <a:pathLst>
                <a:path w="12887" h="25945" extrusionOk="0">
                  <a:moveTo>
                    <a:pt x="10478" y="1"/>
                  </a:moveTo>
                  <a:cubicBezTo>
                    <a:pt x="10530" y="541"/>
                    <a:pt x="10530" y="1093"/>
                    <a:pt x="10530" y="1646"/>
                  </a:cubicBezTo>
                  <a:cubicBezTo>
                    <a:pt x="10530" y="14098"/>
                    <a:pt x="5923" y="24352"/>
                    <a:pt x="0" y="25773"/>
                  </a:cubicBezTo>
                  <a:cubicBezTo>
                    <a:pt x="224" y="25826"/>
                    <a:pt x="382" y="25879"/>
                    <a:pt x="606" y="25945"/>
                  </a:cubicBezTo>
                  <a:lnTo>
                    <a:pt x="935" y="25945"/>
                  </a:lnTo>
                  <a:cubicBezTo>
                    <a:pt x="7516" y="25945"/>
                    <a:pt x="12887" y="15085"/>
                    <a:pt x="12887" y="1646"/>
                  </a:cubicBezTo>
                  <a:cubicBezTo>
                    <a:pt x="12887" y="1093"/>
                    <a:pt x="12834" y="541"/>
                    <a:pt x="1283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2" name="Google Shape;2172;p61"/>
            <p:cNvSpPr/>
            <p:nvPr/>
          </p:nvSpPr>
          <p:spPr>
            <a:xfrm>
              <a:off x="-12786" y="0"/>
              <a:ext cx="708528" cy="3002636"/>
            </a:xfrm>
            <a:custGeom>
              <a:avLst/>
              <a:gdLst/>
              <a:ahLst/>
              <a:cxnLst/>
              <a:rect l="l" t="t" r="r" b="b"/>
              <a:pathLst>
                <a:path w="6029" h="25550" extrusionOk="0">
                  <a:moveTo>
                    <a:pt x="4607" y="1"/>
                  </a:moveTo>
                  <a:lnTo>
                    <a:pt x="4607" y="1646"/>
                  </a:lnTo>
                  <a:cubicBezTo>
                    <a:pt x="4607" y="12058"/>
                    <a:pt x="2685" y="20890"/>
                    <a:pt x="0" y="24352"/>
                  </a:cubicBezTo>
                  <a:lnTo>
                    <a:pt x="0" y="25497"/>
                  </a:lnTo>
                  <a:cubicBezTo>
                    <a:pt x="53" y="25497"/>
                    <a:pt x="106" y="25550"/>
                    <a:pt x="106" y="25550"/>
                  </a:cubicBezTo>
                  <a:cubicBezTo>
                    <a:pt x="3449" y="23575"/>
                    <a:pt x="6029" y="13598"/>
                    <a:pt x="6029" y="1646"/>
                  </a:cubicBezTo>
                  <a:lnTo>
                    <a:pt x="6029"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3" name="Google Shape;2173;p61"/>
            <p:cNvSpPr/>
            <p:nvPr/>
          </p:nvSpPr>
          <p:spPr>
            <a:xfrm>
              <a:off x="-12786" y="2986886"/>
              <a:ext cx="1430924" cy="2156610"/>
            </a:xfrm>
            <a:custGeom>
              <a:avLst/>
              <a:gdLst/>
              <a:ahLst/>
              <a:cxnLst/>
              <a:rect l="l" t="t" r="r" b="b"/>
              <a:pathLst>
                <a:path w="12176" h="18351" extrusionOk="0">
                  <a:moveTo>
                    <a:pt x="1262" y="1"/>
                  </a:moveTo>
                  <a:cubicBezTo>
                    <a:pt x="852" y="1"/>
                    <a:pt x="432" y="27"/>
                    <a:pt x="0" y="81"/>
                  </a:cubicBezTo>
                  <a:lnTo>
                    <a:pt x="0" y="18351"/>
                  </a:lnTo>
                  <a:lnTo>
                    <a:pt x="12176" y="18351"/>
                  </a:lnTo>
                  <a:cubicBezTo>
                    <a:pt x="12176" y="7923"/>
                    <a:pt x="8352" y="1"/>
                    <a:pt x="126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4" name="Google Shape;2174;p61"/>
            <p:cNvSpPr/>
            <p:nvPr/>
          </p:nvSpPr>
          <p:spPr>
            <a:xfrm>
              <a:off x="243995" y="3022613"/>
              <a:ext cx="909605" cy="2120883"/>
            </a:xfrm>
            <a:custGeom>
              <a:avLst/>
              <a:gdLst/>
              <a:ahLst/>
              <a:cxnLst/>
              <a:rect l="l" t="t" r="r" b="b"/>
              <a:pathLst>
                <a:path w="7740" h="18047" extrusionOk="0">
                  <a:moveTo>
                    <a:pt x="0" y="1"/>
                  </a:moveTo>
                  <a:cubicBezTo>
                    <a:pt x="3738" y="3068"/>
                    <a:pt x="5713" y="10097"/>
                    <a:pt x="5489" y="18047"/>
                  </a:cubicBezTo>
                  <a:lnTo>
                    <a:pt x="7687" y="18047"/>
                  </a:lnTo>
                  <a:cubicBezTo>
                    <a:pt x="7740" y="9702"/>
                    <a:pt x="5265" y="2633"/>
                    <a:pt x="935" y="330"/>
                  </a:cubicBezTo>
                  <a:cubicBezTo>
                    <a:pt x="829" y="277"/>
                    <a:pt x="711" y="225"/>
                    <a:pt x="606" y="106"/>
                  </a:cubicBezTo>
                  <a:cubicBezTo>
                    <a:pt x="382" y="53"/>
                    <a:pt x="224" y="1"/>
                    <a:pt x="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5" name="Google Shape;2175;p61"/>
            <p:cNvSpPr/>
            <p:nvPr/>
          </p:nvSpPr>
          <p:spPr>
            <a:xfrm>
              <a:off x="154210" y="3022613"/>
              <a:ext cx="341983" cy="2120883"/>
            </a:xfrm>
            <a:custGeom>
              <a:avLst/>
              <a:gdLst/>
              <a:ahLst/>
              <a:cxnLst/>
              <a:rect l="l" t="t" r="r" b="b"/>
              <a:pathLst>
                <a:path w="2910" h="18047" extrusionOk="0">
                  <a:moveTo>
                    <a:pt x="225" y="1"/>
                  </a:moveTo>
                  <a:lnTo>
                    <a:pt x="1" y="1041"/>
                  </a:lnTo>
                  <a:cubicBezTo>
                    <a:pt x="1264" y="4608"/>
                    <a:pt x="1370" y="10913"/>
                    <a:pt x="225" y="18047"/>
                  </a:cubicBezTo>
                  <a:lnTo>
                    <a:pt x="1646" y="18047"/>
                  </a:lnTo>
                  <a:cubicBezTo>
                    <a:pt x="2910" y="9820"/>
                    <a:pt x="2462" y="2791"/>
                    <a:pt x="38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6" name="Google Shape;2176;p61"/>
            <p:cNvSpPr/>
            <p:nvPr/>
          </p:nvSpPr>
          <p:spPr>
            <a:xfrm>
              <a:off x="-77775" y="2939056"/>
              <a:ext cx="915833" cy="218235"/>
            </a:xfrm>
            <a:custGeom>
              <a:avLst/>
              <a:gdLst/>
              <a:ahLst/>
              <a:cxnLst/>
              <a:rect l="l" t="t" r="r" b="b"/>
              <a:pathLst>
                <a:path w="7793" h="1857" extrusionOk="0">
                  <a:moveTo>
                    <a:pt x="659" y="1"/>
                  </a:moveTo>
                  <a:cubicBezTo>
                    <a:pt x="329" y="1"/>
                    <a:pt x="0" y="435"/>
                    <a:pt x="0" y="936"/>
                  </a:cubicBezTo>
                  <a:cubicBezTo>
                    <a:pt x="0" y="1423"/>
                    <a:pt x="329" y="1857"/>
                    <a:pt x="659" y="1857"/>
                  </a:cubicBezTo>
                  <a:lnTo>
                    <a:pt x="7135" y="1857"/>
                  </a:lnTo>
                  <a:cubicBezTo>
                    <a:pt x="7516" y="1857"/>
                    <a:pt x="7793" y="1423"/>
                    <a:pt x="7793" y="936"/>
                  </a:cubicBezTo>
                  <a:cubicBezTo>
                    <a:pt x="7793" y="435"/>
                    <a:pt x="7516" y="1"/>
                    <a:pt x="713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177" name="Google Shape;2177;p61"/>
          <p:cNvGrpSpPr/>
          <p:nvPr/>
        </p:nvGrpSpPr>
        <p:grpSpPr>
          <a:xfrm flipH="1">
            <a:off x="7992425" y="0"/>
            <a:ext cx="1913578" cy="5143496"/>
            <a:chOff x="-77775" y="0"/>
            <a:chExt cx="1913578" cy="5143496"/>
          </a:xfrm>
        </p:grpSpPr>
        <p:sp>
          <p:nvSpPr>
            <p:cNvPr id="2178" name="Google Shape;2178;p61"/>
            <p:cNvSpPr/>
            <p:nvPr/>
          </p:nvSpPr>
          <p:spPr>
            <a:xfrm>
              <a:off x="-12786" y="0"/>
              <a:ext cx="1848590" cy="3059398"/>
            </a:xfrm>
            <a:custGeom>
              <a:avLst/>
              <a:gdLst/>
              <a:ahLst/>
              <a:cxnLst/>
              <a:rect l="l" t="t" r="r" b="b"/>
              <a:pathLst>
                <a:path w="15730" h="26033" extrusionOk="0">
                  <a:moveTo>
                    <a:pt x="0" y="1"/>
                  </a:moveTo>
                  <a:lnTo>
                    <a:pt x="0" y="25497"/>
                  </a:lnTo>
                  <a:cubicBezTo>
                    <a:pt x="624" y="25929"/>
                    <a:pt x="1265" y="26032"/>
                    <a:pt x="1930" y="26032"/>
                  </a:cubicBezTo>
                  <a:cubicBezTo>
                    <a:pt x="2542" y="26032"/>
                    <a:pt x="3174" y="25945"/>
                    <a:pt x="3831" y="25945"/>
                  </a:cubicBezTo>
                  <a:cubicBezTo>
                    <a:pt x="10412" y="25945"/>
                    <a:pt x="15730" y="15085"/>
                    <a:pt x="15730" y="1646"/>
                  </a:cubicBezTo>
                  <a:cubicBezTo>
                    <a:pt x="15730" y="1093"/>
                    <a:pt x="15730" y="541"/>
                    <a:pt x="1567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9" name="Google Shape;2179;p61"/>
            <p:cNvSpPr/>
            <p:nvPr/>
          </p:nvSpPr>
          <p:spPr>
            <a:xfrm>
              <a:off x="44446" y="0"/>
              <a:ext cx="1514480" cy="3049056"/>
            </a:xfrm>
            <a:custGeom>
              <a:avLst/>
              <a:gdLst/>
              <a:ahLst/>
              <a:cxnLst/>
              <a:rect l="l" t="t" r="r" b="b"/>
              <a:pathLst>
                <a:path w="12887" h="25945" extrusionOk="0">
                  <a:moveTo>
                    <a:pt x="10478" y="1"/>
                  </a:moveTo>
                  <a:cubicBezTo>
                    <a:pt x="10530" y="541"/>
                    <a:pt x="10530" y="1093"/>
                    <a:pt x="10530" y="1646"/>
                  </a:cubicBezTo>
                  <a:cubicBezTo>
                    <a:pt x="10530" y="14098"/>
                    <a:pt x="5923" y="24352"/>
                    <a:pt x="0" y="25773"/>
                  </a:cubicBezTo>
                  <a:cubicBezTo>
                    <a:pt x="224" y="25826"/>
                    <a:pt x="382" y="25879"/>
                    <a:pt x="606" y="25945"/>
                  </a:cubicBezTo>
                  <a:lnTo>
                    <a:pt x="935" y="25945"/>
                  </a:lnTo>
                  <a:cubicBezTo>
                    <a:pt x="7516" y="25945"/>
                    <a:pt x="12887" y="15085"/>
                    <a:pt x="12887" y="1646"/>
                  </a:cubicBezTo>
                  <a:cubicBezTo>
                    <a:pt x="12887" y="1093"/>
                    <a:pt x="12834" y="541"/>
                    <a:pt x="1283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0" name="Google Shape;2180;p61"/>
            <p:cNvSpPr/>
            <p:nvPr/>
          </p:nvSpPr>
          <p:spPr>
            <a:xfrm>
              <a:off x="-12786" y="0"/>
              <a:ext cx="708528" cy="3002636"/>
            </a:xfrm>
            <a:custGeom>
              <a:avLst/>
              <a:gdLst/>
              <a:ahLst/>
              <a:cxnLst/>
              <a:rect l="l" t="t" r="r" b="b"/>
              <a:pathLst>
                <a:path w="6029" h="25550" extrusionOk="0">
                  <a:moveTo>
                    <a:pt x="4607" y="1"/>
                  </a:moveTo>
                  <a:lnTo>
                    <a:pt x="4607" y="1646"/>
                  </a:lnTo>
                  <a:cubicBezTo>
                    <a:pt x="4607" y="12058"/>
                    <a:pt x="2685" y="20890"/>
                    <a:pt x="0" y="24352"/>
                  </a:cubicBezTo>
                  <a:lnTo>
                    <a:pt x="0" y="25497"/>
                  </a:lnTo>
                  <a:cubicBezTo>
                    <a:pt x="53" y="25497"/>
                    <a:pt x="106" y="25550"/>
                    <a:pt x="106" y="25550"/>
                  </a:cubicBezTo>
                  <a:cubicBezTo>
                    <a:pt x="3449" y="23575"/>
                    <a:pt x="6029" y="13598"/>
                    <a:pt x="6029" y="1646"/>
                  </a:cubicBezTo>
                  <a:lnTo>
                    <a:pt x="6029"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1" name="Google Shape;2181;p61"/>
            <p:cNvSpPr/>
            <p:nvPr/>
          </p:nvSpPr>
          <p:spPr>
            <a:xfrm>
              <a:off x="-12786" y="2986886"/>
              <a:ext cx="1430924" cy="2156610"/>
            </a:xfrm>
            <a:custGeom>
              <a:avLst/>
              <a:gdLst/>
              <a:ahLst/>
              <a:cxnLst/>
              <a:rect l="l" t="t" r="r" b="b"/>
              <a:pathLst>
                <a:path w="12176" h="18351" extrusionOk="0">
                  <a:moveTo>
                    <a:pt x="1262" y="1"/>
                  </a:moveTo>
                  <a:cubicBezTo>
                    <a:pt x="852" y="1"/>
                    <a:pt x="432" y="27"/>
                    <a:pt x="0" y="81"/>
                  </a:cubicBezTo>
                  <a:lnTo>
                    <a:pt x="0" y="18351"/>
                  </a:lnTo>
                  <a:lnTo>
                    <a:pt x="12176" y="18351"/>
                  </a:lnTo>
                  <a:cubicBezTo>
                    <a:pt x="12176" y="7923"/>
                    <a:pt x="8352" y="1"/>
                    <a:pt x="126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2" name="Google Shape;2182;p61"/>
            <p:cNvSpPr/>
            <p:nvPr/>
          </p:nvSpPr>
          <p:spPr>
            <a:xfrm>
              <a:off x="243995" y="3022613"/>
              <a:ext cx="909605" cy="2120883"/>
            </a:xfrm>
            <a:custGeom>
              <a:avLst/>
              <a:gdLst/>
              <a:ahLst/>
              <a:cxnLst/>
              <a:rect l="l" t="t" r="r" b="b"/>
              <a:pathLst>
                <a:path w="7740" h="18047" extrusionOk="0">
                  <a:moveTo>
                    <a:pt x="0" y="1"/>
                  </a:moveTo>
                  <a:cubicBezTo>
                    <a:pt x="3738" y="3068"/>
                    <a:pt x="5713" y="10097"/>
                    <a:pt x="5489" y="18047"/>
                  </a:cubicBezTo>
                  <a:lnTo>
                    <a:pt x="7687" y="18047"/>
                  </a:lnTo>
                  <a:cubicBezTo>
                    <a:pt x="7740" y="9702"/>
                    <a:pt x="5265" y="2633"/>
                    <a:pt x="935" y="330"/>
                  </a:cubicBezTo>
                  <a:cubicBezTo>
                    <a:pt x="829" y="277"/>
                    <a:pt x="711" y="225"/>
                    <a:pt x="606" y="106"/>
                  </a:cubicBezTo>
                  <a:cubicBezTo>
                    <a:pt x="382" y="53"/>
                    <a:pt x="224" y="1"/>
                    <a:pt x="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3" name="Google Shape;2183;p61"/>
            <p:cNvSpPr/>
            <p:nvPr/>
          </p:nvSpPr>
          <p:spPr>
            <a:xfrm>
              <a:off x="154210" y="3022613"/>
              <a:ext cx="341983" cy="2120883"/>
            </a:xfrm>
            <a:custGeom>
              <a:avLst/>
              <a:gdLst/>
              <a:ahLst/>
              <a:cxnLst/>
              <a:rect l="l" t="t" r="r" b="b"/>
              <a:pathLst>
                <a:path w="2910" h="18047" extrusionOk="0">
                  <a:moveTo>
                    <a:pt x="225" y="1"/>
                  </a:moveTo>
                  <a:lnTo>
                    <a:pt x="1" y="1041"/>
                  </a:lnTo>
                  <a:cubicBezTo>
                    <a:pt x="1264" y="4608"/>
                    <a:pt x="1370" y="10913"/>
                    <a:pt x="225" y="18047"/>
                  </a:cubicBezTo>
                  <a:lnTo>
                    <a:pt x="1646" y="18047"/>
                  </a:lnTo>
                  <a:cubicBezTo>
                    <a:pt x="2910" y="9820"/>
                    <a:pt x="2462" y="2791"/>
                    <a:pt x="38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4" name="Google Shape;2184;p61"/>
            <p:cNvSpPr/>
            <p:nvPr/>
          </p:nvSpPr>
          <p:spPr>
            <a:xfrm>
              <a:off x="-77775" y="2939056"/>
              <a:ext cx="915833" cy="218235"/>
            </a:xfrm>
            <a:custGeom>
              <a:avLst/>
              <a:gdLst/>
              <a:ahLst/>
              <a:cxnLst/>
              <a:rect l="l" t="t" r="r" b="b"/>
              <a:pathLst>
                <a:path w="7793" h="1857" extrusionOk="0">
                  <a:moveTo>
                    <a:pt x="659" y="1"/>
                  </a:moveTo>
                  <a:cubicBezTo>
                    <a:pt x="329" y="1"/>
                    <a:pt x="0" y="435"/>
                    <a:pt x="0" y="936"/>
                  </a:cubicBezTo>
                  <a:cubicBezTo>
                    <a:pt x="0" y="1423"/>
                    <a:pt x="329" y="1857"/>
                    <a:pt x="659" y="1857"/>
                  </a:cubicBezTo>
                  <a:lnTo>
                    <a:pt x="7135" y="1857"/>
                  </a:lnTo>
                  <a:cubicBezTo>
                    <a:pt x="7516" y="1857"/>
                    <a:pt x="7793" y="1423"/>
                    <a:pt x="7793" y="936"/>
                  </a:cubicBezTo>
                  <a:cubicBezTo>
                    <a:pt x="7793" y="435"/>
                    <a:pt x="7516" y="1"/>
                    <a:pt x="713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185" name="Google Shape;2185;p61"/>
          <p:cNvGrpSpPr/>
          <p:nvPr/>
        </p:nvGrpSpPr>
        <p:grpSpPr>
          <a:xfrm>
            <a:off x="-152382" y="-990277"/>
            <a:ext cx="9448738" cy="1643146"/>
            <a:chOff x="2259450" y="429200"/>
            <a:chExt cx="3689184" cy="702560"/>
          </a:xfrm>
        </p:grpSpPr>
        <p:sp>
          <p:nvSpPr>
            <p:cNvPr id="2186" name="Google Shape;2186;p61"/>
            <p:cNvSpPr/>
            <p:nvPr/>
          </p:nvSpPr>
          <p:spPr>
            <a:xfrm>
              <a:off x="4056714" y="553496"/>
              <a:ext cx="235331" cy="270131"/>
            </a:xfrm>
            <a:custGeom>
              <a:avLst/>
              <a:gdLst/>
              <a:ahLst/>
              <a:cxnLst/>
              <a:rect l="l" t="t" r="r" b="b"/>
              <a:pathLst>
                <a:path w="3016" h="3462" extrusionOk="0">
                  <a:moveTo>
                    <a:pt x="277" y="3238"/>
                  </a:moveTo>
                  <a:cubicBezTo>
                    <a:pt x="1" y="2580"/>
                    <a:pt x="106" y="2027"/>
                    <a:pt x="330" y="1593"/>
                  </a:cubicBezTo>
                  <a:cubicBezTo>
                    <a:pt x="383" y="1922"/>
                    <a:pt x="488" y="2198"/>
                    <a:pt x="488" y="2251"/>
                  </a:cubicBezTo>
                  <a:cubicBezTo>
                    <a:pt x="488" y="2146"/>
                    <a:pt x="435" y="1816"/>
                    <a:pt x="435" y="1435"/>
                  </a:cubicBezTo>
                  <a:cubicBezTo>
                    <a:pt x="554" y="1264"/>
                    <a:pt x="659" y="1158"/>
                    <a:pt x="764" y="1040"/>
                  </a:cubicBezTo>
                  <a:cubicBezTo>
                    <a:pt x="817" y="1369"/>
                    <a:pt x="817" y="1698"/>
                    <a:pt x="817" y="1764"/>
                  </a:cubicBezTo>
                  <a:cubicBezTo>
                    <a:pt x="817" y="1593"/>
                    <a:pt x="883" y="1264"/>
                    <a:pt x="883" y="935"/>
                  </a:cubicBezTo>
                  <a:cubicBezTo>
                    <a:pt x="1093" y="711"/>
                    <a:pt x="1370" y="553"/>
                    <a:pt x="1594" y="448"/>
                  </a:cubicBezTo>
                  <a:cubicBezTo>
                    <a:pt x="1541" y="777"/>
                    <a:pt x="1541" y="1040"/>
                    <a:pt x="1541" y="1106"/>
                  </a:cubicBezTo>
                  <a:cubicBezTo>
                    <a:pt x="1594" y="987"/>
                    <a:pt x="1646" y="711"/>
                    <a:pt x="1699" y="382"/>
                  </a:cubicBezTo>
                  <a:cubicBezTo>
                    <a:pt x="2252" y="118"/>
                    <a:pt x="2791" y="0"/>
                    <a:pt x="2910" y="118"/>
                  </a:cubicBezTo>
                  <a:cubicBezTo>
                    <a:pt x="3015" y="171"/>
                    <a:pt x="3015" y="382"/>
                    <a:pt x="2910" y="658"/>
                  </a:cubicBezTo>
                  <a:cubicBezTo>
                    <a:pt x="2686" y="777"/>
                    <a:pt x="2462" y="829"/>
                    <a:pt x="2357" y="829"/>
                  </a:cubicBezTo>
                  <a:cubicBezTo>
                    <a:pt x="2410" y="829"/>
                    <a:pt x="2633" y="829"/>
                    <a:pt x="2910" y="777"/>
                  </a:cubicBezTo>
                  <a:cubicBezTo>
                    <a:pt x="2857" y="1040"/>
                    <a:pt x="2739" y="1369"/>
                    <a:pt x="2581" y="1698"/>
                  </a:cubicBezTo>
                  <a:cubicBezTo>
                    <a:pt x="2133" y="1764"/>
                    <a:pt x="1646" y="1764"/>
                    <a:pt x="1475" y="1764"/>
                  </a:cubicBezTo>
                  <a:cubicBezTo>
                    <a:pt x="1594" y="1816"/>
                    <a:pt x="1975" y="1869"/>
                    <a:pt x="2462" y="1869"/>
                  </a:cubicBezTo>
                  <a:cubicBezTo>
                    <a:pt x="2410" y="2027"/>
                    <a:pt x="2252" y="2251"/>
                    <a:pt x="2133" y="2422"/>
                  </a:cubicBezTo>
                  <a:cubicBezTo>
                    <a:pt x="1699" y="2475"/>
                    <a:pt x="1146" y="2475"/>
                    <a:pt x="935" y="2475"/>
                  </a:cubicBezTo>
                  <a:cubicBezTo>
                    <a:pt x="1041" y="2527"/>
                    <a:pt x="1475" y="2580"/>
                    <a:pt x="2028" y="2580"/>
                  </a:cubicBezTo>
                  <a:cubicBezTo>
                    <a:pt x="1541" y="3133"/>
                    <a:pt x="935" y="3462"/>
                    <a:pt x="277" y="3238"/>
                  </a:cubicBezTo>
                  <a:close/>
                </a:path>
              </a:pathLst>
            </a:custGeom>
            <a:solidFill>
              <a:srgbClr val="F0AE4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7" name="Google Shape;2187;p61"/>
            <p:cNvSpPr/>
            <p:nvPr/>
          </p:nvSpPr>
          <p:spPr>
            <a:xfrm>
              <a:off x="4022851" y="590793"/>
              <a:ext cx="225656" cy="332085"/>
            </a:xfrm>
            <a:custGeom>
              <a:avLst/>
              <a:gdLst/>
              <a:ahLst/>
              <a:cxnLst/>
              <a:rect l="l" t="t" r="r" b="b"/>
              <a:pathLst>
                <a:path w="2892" h="4256" extrusionOk="0">
                  <a:moveTo>
                    <a:pt x="2876" y="0"/>
                  </a:moveTo>
                  <a:cubicBezTo>
                    <a:pt x="2870" y="0"/>
                    <a:pt x="2859" y="7"/>
                    <a:pt x="2844" y="22"/>
                  </a:cubicBezTo>
                  <a:cubicBezTo>
                    <a:pt x="2133" y="509"/>
                    <a:pt x="1646" y="1167"/>
                    <a:pt x="1198" y="1825"/>
                  </a:cubicBezTo>
                  <a:cubicBezTo>
                    <a:pt x="659" y="2655"/>
                    <a:pt x="158" y="3589"/>
                    <a:pt x="1" y="4247"/>
                  </a:cubicBezTo>
                  <a:cubicBezTo>
                    <a:pt x="1" y="4253"/>
                    <a:pt x="4" y="4255"/>
                    <a:pt x="10" y="4255"/>
                  </a:cubicBezTo>
                  <a:cubicBezTo>
                    <a:pt x="64" y="4255"/>
                    <a:pt x="335" y="4054"/>
                    <a:pt x="382" y="3853"/>
                  </a:cubicBezTo>
                  <a:cubicBezTo>
                    <a:pt x="540" y="3313"/>
                    <a:pt x="817" y="2536"/>
                    <a:pt x="1317" y="1825"/>
                  </a:cubicBezTo>
                  <a:cubicBezTo>
                    <a:pt x="1646" y="1286"/>
                    <a:pt x="2133" y="733"/>
                    <a:pt x="2738" y="233"/>
                  </a:cubicBezTo>
                  <a:cubicBezTo>
                    <a:pt x="2791" y="180"/>
                    <a:pt x="2844" y="127"/>
                    <a:pt x="2844" y="75"/>
                  </a:cubicBezTo>
                  <a:cubicBezTo>
                    <a:pt x="2881" y="38"/>
                    <a:pt x="2892" y="0"/>
                    <a:pt x="2876" y="0"/>
                  </a:cubicBezTo>
                  <a:close/>
                </a:path>
              </a:pathLst>
            </a:custGeom>
            <a:solidFill>
              <a:srgbClr val="49310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8" name="Google Shape;2188;p61"/>
            <p:cNvSpPr/>
            <p:nvPr/>
          </p:nvSpPr>
          <p:spPr>
            <a:xfrm>
              <a:off x="2259450" y="429200"/>
              <a:ext cx="757023" cy="702560"/>
            </a:xfrm>
            <a:custGeom>
              <a:avLst/>
              <a:gdLst/>
              <a:ahLst/>
              <a:cxnLst/>
              <a:rect l="l" t="t" r="r" b="b"/>
              <a:pathLst>
                <a:path w="9702" h="9004" extrusionOk="0">
                  <a:moveTo>
                    <a:pt x="2356" y="0"/>
                  </a:moveTo>
                  <a:cubicBezTo>
                    <a:pt x="1093" y="0"/>
                    <a:pt x="0" y="1106"/>
                    <a:pt x="0" y="2528"/>
                  </a:cubicBezTo>
                  <a:lnTo>
                    <a:pt x="0" y="7740"/>
                  </a:lnTo>
                  <a:cubicBezTo>
                    <a:pt x="1040" y="8503"/>
                    <a:pt x="2251" y="9004"/>
                    <a:pt x="3620" y="9004"/>
                  </a:cubicBezTo>
                  <a:cubicBezTo>
                    <a:pt x="6963" y="9004"/>
                    <a:pt x="9701" y="6042"/>
                    <a:pt x="9701" y="2422"/>
                  </a:cubicBezTo>
                  <a:cubicBezTo>
                    <a:pt x="9701" y="1540"/>
                    <a:pt x="9543" y="724"/>
                    <a:pt x="926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9" name="Google Shape;2189;p61"/>
            <p:cNvSpPr/>
            <p:nvPr/>
          </p:nvSpPr>
          <p:spPr>
            <a:xfrm>
              <a:off x="2357998" y="429200"/>
              <a:ext cx="517712" cy="560862"/>
            </a:xfrm>
            <a:custGeom>
              <a:avLst/>
              <a:gdLst/>
              <a:ahLst/>
              <a:cxnLst/>
              <a:rect l="l" t="t" r="r" b="b"/>
              <a:pathLst>
                <a:path w="6635" h="7188" extrusionOk="0">
                  <a:moveTo>
                    <a:pt x="5542" y="0"/>
                  </a:moveTo>
                  <a:lnTo>
                    <a:pt x="5542" y="606"/>
                  </a:lnTo>
                  <a:cubicBezTo>
                    <a:pt x="5542" y="4068"/>
                    <a:pt x="3120" y="6858"/>
                    <a:pt x="1" y="7134"/>
                  </a:cubicBezTo>
                  <a:cubicBezTo>
                    <a:pt x="211" y="7187"/>
                    <a:pt x="383" y="7187"/>
                    <a:pt x="541" y="7187"/>
                  </a:cubicBezTo>
                  <a:cubicBezTo>
                    <a:pt x="3950" y="7187"/>
                    <a:pt x="6635" y="4226"/>
                    <a:pt x="6635" y="606"/>
                  </a:cubicBezTo>
                  <a:lnTo>
                    <a:pt x="6635" y="0"/>
                  </a:lnTo>
                  <a:close/>
                </a:path>
              </a:pathLst>
            </a:custGeom>
            <a:solidFill>
              <a:srgbClr val="E13B3F">
                <a:alpha val="496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0" name="Google Shape;2190;p61"/>
            <p:cNvSpPr/>
            <p:nvPr/>
          </p:nvSpPr>
          <p:spPr>
            <a:xfrm>
              <a:off x="2332327" y="429200"/>
              <a:ext cx="308209" cy="359551"/>
            </a:xfrm>
            <a:custGeom>
              <a:avLst/>
              <a:gdLst/>
              <a:ahLst/>
              <a:cxnLst/>
              <a:rect l="l" t="t" r="r" b="b"/>
              <a:pathLst>
                <a:path w="3950" h="4608" extrusionOk="0">
                  <a:moveTo>
                    <a:pt x="2962" y="0"/>
                  </a:moveTo>
                  <a:cubicBezTo>
                    <a:pt x="2739" y="1922"/>
                    <a:pt x="1699" y="3620"/>
                    <a:pt x="1" y="4607"/>
                  </a:cubicBezTo>
                  <a:cubicBezTo>
                    <a:pt x="159" y="4555"/>
                    <a:pt x="382" y="4502"/>
                    <a:pt x="540" y="4397"/>
                  </a:cubicBezTo>
                  <a:cubicBezTo>
                    <a:pt x="2357" y="3567"/>
                    <a:pt x="3568" y="1922"/>
                    <a:pt x="3950" y="0"/>
                  </a:cubicBezTo>
                  <a:close/>
                </a:path>
              </a:pathLst>
            </a:custGeom>
            <a:solidFill>
              <a:srgbClr val="E13B3F">
                <a:alpha val="496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1" name="Google Shape;2191;p61"/>
            <p:cNvSpPr/>
            <p:nvPr/>
          </p:nvSpPr>
          <p:spPr>
            <a:xfrm>
              <a:off x="5190597" y="429200"/>
              <a:ext cx="758037" cy="702560"/>
            </a:xfrm>
            <a:custGeom>
              <a:avLst/>
              <a:gdLst/>
              <a:ahLst/>
              <a:cxnLst/>
              <a:rect l="l" t="t" r="r" b="b"/>
              <a:pathLst>
                <a:path w="9715" h="9004" extrusionOk="0">
                  <a:moveTo>
                    <a:pt x="435" y="0"/>
                  </a:moveTo>
                  <a:cubicBezTo>
                    <a:pt x="172" y="724"/>
                    <a:pt x="0" y="1540"/>
                    <a:pt x="0" y="2422"/>
                  </a:cubicBezTo>
                  <a:cubicBezTo>
                    <a:pt x="0" y="6042"/>
                    <a:pt x="2738" y="9004"/>
                    <a:pt x="6095" y="9004"/>
                  </a:cubicBezTo>
                  <a:cubicBezTo>
                    <a:pt x="7464" y="9004"/>
                    <a:pt x="8727" y="8503"/>
                    <a:pt x="9715" y="7740"/>
                  </a:cubicBezTo>
                  <a:lnTo>
                    <a:pt x="9715" y="2528"/>
                  </a:lnTo>
                  <a:cubicBezTo>
                    <a:pt x="9715" y="1106"/>
                    <a:pt x="8662" y="0"/>
                    <a:pt x="734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2" name="Google Shape;2192;p61"/>
            <p:cNvSpPr/>
            <p:nvPr/>
          </p:nvSpPr>
          <p:spPr>
            <a:xfrm>
              <a:off x="5332293" y="429200"/>
              <a:ext cx="517712" cy="560862"/>
            </a:xfrm>
            <a:custGeom>
              <a:avLst/>
              <a:gdLst/>
              <a:ahLst/>
              <a:cxnLst/>
              <a:rect l="l" t="t" r="r" b="b"/>
              <a:pathLst>
                <a:path w="6635" h="7188" extrusionOk="0">
                  <a:moveTo>
                    <a:pt x="1" y="0"/>
                  </a:moveTo>
                  <a:lnTo>
                    <a:pt x="1" y="606"/>
                  </a:lnTo>
                  <a:cubicBezTo>
                    <a:pt x="1" y="4226"/>
                    <a:pt x="2739" y="7187"/>
                    <a:pt x="6082" y="7187"/>
                  </a:cubicBezTo>
                  <a:cubicBezTo>
                    <a:pt x="6253" y="7187"/>
                    <a:pt x="6464" y="7187"/>
                    <a:pt x="6635" y="7134"/>
                  </a:cubicBezTo>
                  <a:cubicBezTo>
                    <a:pt x="3502" y="6858"/>
                    <a:pt x="1093" y="4068"/>
                    <a:pt x="1093" y="606"/>
                  </a:cubicBezTo>
                  <a:cubicBezTo>
                    <a:pt x="1093" y="395"/>
                    <a:pt x="1093" y="224"/>
                    <a:pt x="1146" y="0"/>
                  </a:cubicBezTo>
                  <a:close/>
                </a:path>
              </a:pathLst>
            </a:custGeom>
            <a:solidFill>
              <a:srgbClr val="E13B3F">
                <a:alpha val="496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3" name="Google Shape;2193;p61"/>
            <p:cNvSpPr/>
            <p:nvPr/>
          </p:nvSpPr>
          <p:spPr>
            <a:xfrm>
              <a:off x="5571601" y="429200"/>
              <a:ext cx="304073" cy="359551"/>
            </a:xfrm>
            <a:custGeom>
              <a:avLst/>
              <a:gdLst/>
              <a:ahLst/>
              <a:cxnLst/>
              <a:rect l="l" t="t" r="r" b="b"/>
              <a:pathLst>
                <a:path w="3897" h="4608" extrusionOk="0">
                  <a:moveTo>
                    <a:pt x="1" y="0"/>
                  </a:moveTo>
                  <a:cubicBezTo>
                    <a:pt x="330" y="1922"/>
                    <a:pt x="1541" y="3567"/>
                    <a:pt x="3397" y="4397"/>
                  </a:cubicBezTo>
                  <a:cubicBezTo>
                    <a:pt x="3568" y="4502"/>
                    <a:pt x="3726" y="4555"/>
                    <a:pt x="3897" y="4607"/>
                  </a:cubicBezTo>
                  <a:cubicBezTo>
                    <a:pt x="2199" y="3620"/>
                    <a:pt x="1146" y="1922"/>
                    <a:pt x="935" y="0"/>
                  </a:cubicBezTo>
                  <a:close/>
                </a:path>
              </a:pathLst>
            </a:custGeom>
            <a:solidFill>
              <a:srgbClr val="E13B3F">
                <a:alpha val="496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4" name="Google Shape;2194;p61"/>
            <p:cNvSpPr/>
            <p:nvPr/>
          </p:nvSpPr>
          <p:spPr>
            <a:xfrm>
              <a:off x="2747272" y="429200"/>
              <a:ext cx="2713562" cy="702560"/>
            </a:xfrm>
            <a:custGeom>
              <a:avLst/>
              <a:gdLst/>
              <a:ahLst/>
              <a:cxnLst/>
              <a:rect l="l" t="t" r="r" b="b"/>
              <a:pathLst>
                <a:path w="34777" h="9004" extrusionOk="0">
                  <a:moveTo>
                    <a:pt x="382" y="0"/>
                  </a:moveTo>
                  <a:cubicBezTo>
                    <a:pt x="106" y="1106"/>
                    <a:pt x="0" y="1922"/>
                    <a:pt x="0" y="2422"/>
                  </a:cubicBezTo>
                  <a:cubicBezTo>
                    <a:pt x="0" y="6042"/>
                    <a:pt x="7793" y="9004"/>
                    <a:pt x="17388" y="9004"/>
                  </a:cubicBezTo>
                  <a:cubicBezTo>
                    <a:pt x="26984" y="9004"/>
                    <a:pt x="34776" y="6042"/>
                    <a:pt x="34776" y="2422"/>
                  </a:cubicBezTo>
                  <a:cubicBezTo>
                    <a:pt x="34776" y="1922"/>
                    <a:pt x="34658" y="1106"/>
                    <a:pt x="3438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5" name="Google Shape;2195;p61"/>
            <p:cNvSpPr/>
            <p:nvPr/>
          </p:nvSpPr>
          <p:spPr>
            <a:xfrm>
              <a:off x="2956774" y="600702"/>
              <a:ext cx="2293462" cy="355415"/>
            </a:xfrm>
            <a:custGeom>
              <a:avLst/>
              <a:gdLst/>
              <a:ahLst/>
              <a:cxnLst/>
              <a:rect l="l" t="t" r="r" b="b"/>
              <a:pathLst>
                <a:path w="29393" h="4555" extrusionOk="0">
                  <a:moveTo>
                    <a:pt x="1" y="0"/>
                  </a:moveTo>
                  <a:cubicBezTo>
                    <a:pt x="1975" y="2633"/>
                    <a:pt x="7846" y="4555"/>
                    <a:pt x="14703" y="4555"/>
                  </a:cubicBezTo>
                  <a:cubicBezTo>
                    <a:pt x="21614" y="4555"/>
                    <a:pt x="27419" y="2633"/>
                    <a:pt x="29393" y="0"/>
                  </a:cubicBezTo>
                  <a:lnTo>
                    <a:pt x="29393" y="0"/>
                  </a:lnTo>
                  <a:cubicBezTo>
                    <a:pt x="26221" y="1751"/>
                    <a:pt x="20837" y="2857"/>
                    <a:pt x="14703" y="2857"/>
                  </a:cubicBezTo>
                  <a:cubicBezTo>
                    <a:pt x="8609" y="2857"/>
                    <a:pt x="3186" y="1751"/>
                    <a:pt x="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6" name="Google Shape;2196;p61"/>
            <p:cNvSpPr/>
            <p:nvPr/>
          </p:nvSpPr>
          <p:spPr>
            <a:xfrm>
              <a:off x="3401525" y="498019"/>
              <a:ext cx="1404027" cy="218789"/>
            </a:xfrm>
            <a:custGeom>
              <a:avLst/>
              <a:gdLst/>
              <a:ahLst/>
              <a:cxnLst/>
              <a:rect l="l" t="t" r="r" b="b"/>
              <a:pathLst>
                <a:path w="17994" h="2804" extrusionOk="0">
                  <a:moveTo>
                    <a:pt x="0" y="0"/>
                  </a:moveTo>
                  <a:lnTo>
                    <a:pt x="0" y="0"/>
                  </a:lnTo>
                  <a:cubicBezTo>
                    <a:pt x="1211" y="1593"/>
                    <a:pt x="4778" y="2804"/>
                    <a:pt x="9003" y="2804"/>
                  </a:cubicBezTo>
                  <a:cubicBezTo>
                    <a:pt x="13229" y="2804"/>
                    <a:pt x="16783" y="1593"/>
                    <a:pt x="17993" y="0"/>
                  </a:cubicBezTo>
                  <a:lnTo>
                    <a:pt x="17993" y="0"/>
                  </a:lnTo>
                  <a:cubicBezTo>
                    <a:pt x="16019" y="1040"/>
                    <a:pt x="12728" y="1751"/>
                    <a:pt x="9003" y="1751"/>
                  </a:cubicBezTo>
                  <a:cubicBezTo>
                    <a:pt x="5265" y="1751"/>
                    <a:pt x="1975" y="1040"/>
                    <a:pt x="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 name="Rectangle 1">
            <a:extLst>
              <a:ext uri="{FF2B5EF4-FFF2-40B4-BE49-F238E27FC236}">
                <a16:creationId xmlns:a16="http://schemas.microsoft.com/office/drawing/2014/main" id="{571FC5C2-D2A2-4041-9658-D6404178FAFA}"/>
              </a:ext>
            </a:extLst>
          </p:cNvPr>
          <p:cNvSpPr/>
          <p:nvPr/>
        </p:nvSpPr>
        <p:spPr>
          <a:xfrm>
            <a:off x="5234311" y="2509351"/>
            <a:ext cx="2635658" cy="477054"/>
          </a:xfrm>
          <a:prstGeom prst="rect">
            <a:avLst/>
          </a:prstGeom>
        </p:spPr>
        <p:txBody>
          <a:bodyPr wrap="none">
            <a:spAutoFit/>
          </a:bodyPr>
          <a:lstStyle/>
          <a:p>
            <a:r>
              <a:rPr lang="en-ID" b="1" dirty="0">
                <a:solidFill>
                  <a:schemeClr val="accent6"/>
                </a:solidFill>
              </a:rPr>
              <a:t>Link </a:t>
            </a:r>
            <a:r>
              <a:rPr lang="en-ID" b="1" dirty="0" err="1">
                <a:solidFill>
                  <a:schemeClr val="accent6"/>
                </a:solidFill>
              </a:rPr>
              <a:t>Pengumpulan</a:t>
            </a:r>
            <a:r>
              <a:rPr lang="en-ID" b="1" dirty="0">
                <a:solidFill>
                  <a:schemeClr val="accent6"/>
                </a:solidFill>
              </a:rPr>
              <a:t> </a:t>
            </a:r>
            <a:r>
              <a:rPr lang="en-ID" b="1" dirty="0" err="1">
                <a:solidFill>
                  <a:schemeClr val="accent6"/>
                </a:solidFill>
              </a:rPr>
              <a:t>Tugas</a:t>
            </a:r>
            <a:r>
              <a:rPr lang="en-ID" b="1" dirty="0">
                <a:solidFill>
                  <a:schemeClr val="accent6"/>
                </a:solidFill>
              </a:rPr>
              <a:t>:</a:t>
            </a:r>
          </a:p>
          <a:p>
            <a:r>
              <a:rPr lang="en-ID" sz="1100" b="1" dirty="0">
                <a:solidFill>
                  <a:schemeClr val="accent6"/>
                </a:solidFill>
              </a:rPr>
              <a:t>https://forms.gle/i47dkfKY926hCiu67</a:t>
            </a:r>
            <a:endParaRPr lang="en-ID" b="1" dirty="0">
              <a:solidFill>
                <a:schemeClr val="accent6"/>
              </a:solidFill>
            </a:endParaRPr>
          </a:p>
        </p:txBody>
      </p:sp>
      <p:sp>
        <p:nvSpPr>
          <p:cNvPr id="110" name="Rectangle 109">
            <a:extLst>
              <a:ext uri="{FF2B5EF4-FFF2-40B4-BE49-F238E27FC236}">
                <a16:creationId xmlns:a16="http://schemas.microsoft.com/office/drawing/2014/main" id="{C146597E-89CA-41B2-8DC0-94D5D5EB8363}"/>
              </a:ext>
            </a:extLst>
          </p:cNvPr>
          <p:cNvSpPr/>
          <p:nvPr/>
        </p:nvSpPr>
        <p:spPr>
          <a:xfrm>
            <a:off x="5272156" y="662567"/>
            <a:ext cx="3425938" cy="861774"/>
          </a:xfrm>
          <a:prstGeom prst="rect">
            <a:avLst/>
          </a:prstGeom>
        </p:spPr>
        <p:txBody>
          <a:bodyPr wrap="square">
            <a:spAutoFit/>
          </a:bodyPr>
          <a:lstStyle/>
          <a:p>
            <a:r>
              <a:rPr lang="en-ID" b="1" dirty="0">
                <a:solidFill>
                  <a:schemeClr val="accent6"/>
                </a:solidFill>
              </a:rPr>
              <a:t>Link </a:t>
            </a:r>
            <a:r>
              <a:rPr lang="en-ID" b="1" dirty="0" err="1">
                <a:solidFill>
                  <a:schemeClr val="accent6"/>
                </a:solidFill>
              </a:rPr>
              <a:t>Tugas</a:t>
            </a:r>
            <a:r>
              <a:rPr lang="en-ID" b="1" dirty="0">
                <a:solidFill>
                  <a:schemeClr val="accent6"/>
                </a:solidFill>
              </a:rPr>
              <a:t>:</a:t>
            </a:r>
          </a:p>
          <a:p>
            <a:r>
              <a:rPr lang="en-ID" sz="1200" b="1" dirty="0">
                <a:solidFill>
                  <a:schemeClr val="accent6"/>
                </a:solidFill>
              </a:rPr>
              <a:t>https://docs.google.com/presentation/d/10dPhPh_ZS0JBVElTVvOVhrSig9e4Ayev/edit#slide=id.p4</a:t>
            </a:r>
          </a:p>
        </p:txBody>
      </p:sp>
    </p:spTree>
    <p:extLst>
      <p:ext uri="{BB962C8B-B14F-4D97-AF65-F5344CB8AC3E}">
        <p14:creationId xmlns:p14="http://schemas.microsoft.com/office/powerpoint/2010/main" val="14725855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33"/>
        <p:cNvGrpSpPr/>
        <p:nvPr/>
      </p:nvGrpSpPr>
      <p:grpSpPr>
        <a:xfrm>
          <a:off x="0" y="0"/>
          <a:ext cx="0" cy="0"/>
          <a:chOff x="0" y="0"/>
          <a:chExt cx="0" cy="0"/>
        </a:xfrm>
      </p:grpSpPr>
      <p:sp>
        <p:nvSpPr>
          <p:cNvPr id="734" name="Google Shape;734;p32"/>
          <p:cNvSpPr/>
          <p:nvPr/>
        </p:nvSpPr>
        <p:spPr>
          <a:xfrm>
            <a:off x="-701000" y="4878725"/>
            <a:ext cx="10540500" cy="2649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35" name="Google Shape;735;p32"/>
          <p:cNvGrpSpPr/>
          <p:nvPr/>
        </p:nvGrpSpPr>
        <p:grpSpPr>
          <a:xfrm>
            <a:off x="-762000" y="0"/>
            <a:ext cx="1913578" cy="5143496"/>
            <a:chOff x="-77775" y="0"/>
            <a:chExt cx="1913578" cy="5143496"/>
          </a:xfrm>
        </p:grpSpPr>
        <p:sp>
          <p:nvSpPr>
            <p:cNvPr id="736" name="Google Shape;736;p32"/>
            <p:cNvSpPr/>
            <p:nvPr/>
          </p:nvSpPr>
          <p:spPr>
            <a:xfrm>
              <a:off x="-12786" y="0"/>
              <a:ext cx="1848590" cy="3059398"/>
            </a:xfrm>
            <a:custGeom>
              <a:avLst/>
              <a:gdLst/>
              <a:ahLst/>
              <a:cxnLst/>
              <a:rect l="l" t="t" r="r" b="b"/>
              <a:pathLst>
                <a:path w="15730" h="26033" extrusionOk="0">
                  <a:moveTo>
                    <a:pt x="0" y="1"/>
                  </a:moveTo>
                  <a:lnTo>
                    <a:pt x="0" y="25497"/>
                  </a:lnTo>
                  <a:cubicBezTo>
                    <a:pt x="624" y="25929"/>
                    <a:pt x="1265" y="26032"/>
                    <a:pt x="1930" y="26032"/>
                  </a:cubicBezTo>
                  <a:cubicBezTo>
                    <a:pt x="2542" y="26032"/>
                    <a:pt x="3174" y="25945"/>
                    <a:pt x="3831" y="25945"/>
                  </a:cubicBezTo>
                  <a:cubicBezTo>
                    <a:pt x="10412" y="25945"/>
                    <a:pt x="15730" y="15085"/>
                    <a:pt x="15730" y="1646"/>
                  </a:cubicBezTo>
                  <a:cubicBezTo>
                    <a:pt x="15730" y="1093"/>
                    <a:pt x="15730" y="541"/>
                    <a:pt x="1567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7" name="Google Shape;737;p32"/>
            <p:cNvSpPr/>
            <p:nvPr/>
          </p:nvSpPr>
          <p:spPr>
            <a:xfrm>
              <a:off x="44446" y="0"/>
              <a:ext cx="1514480" cy="3049056"/>
            </a:xfrm>
            <a:custGeom>
              <a:avLst/>
              <a:gdLst/>
              <a:ahLst/>
              <a:cxnLst/>
              <a:rect l="l" t="t" r="r" b="b"/>
              <a:pathLst>
                <a:path w="12887" h="25945" extrusionOk="0">
                  <a:moveTo>
                    <a:pt x="10478" y="1"/>
                  </a:moveTo>
                  <a:cubicBezTo>
                    <a:pt x="10530" y="541"/>
                    <a:pt x="10530" y="1093"/>
                    <a:pt x="10530" y="1646"/>
                  </a:cubicBezTo>
                  <a:cubicBezTo>
                    <a:pt x="10530" y="14098"/>
                    <a:pt x="5923" y="24352"/>
                    <a:pt x="0" y="25773"/>
                  </a:cubicBezTo>
                  <a:cubicBezTo>
                    <a:pt x="224" y="25826"/>
                    <a:pt x="382" y="25879"/>
                    <a:pt x="606" y="25945"/>
                  </a:cubicBezTo>
                  <a:lnTo>
                    <a:pt x="935" y="25945"/>
                  </a:lnTo>
                  <a:cubicBezTo>
                    <a:pt x="7516" y="25945"/>
                    <a:pt x="12887" y="15085"/>
                    <a:pt x="12887" y="1646"/>
                  </a:cubicBezTo>
                  <a:cubicBezTo>
                    <a:pt x="12887" y="1093"/>
                    <a:pt x="12834" y="541"/>
                    <a:pt x="1283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8" name="Google Shape;738;p32"/>
            <p:cNvSpPr/>
            <p:nvPr/>
          </p:nvSpPr>
          <p:spPr>
            <a:xfrm>
              <a:off x="-12786" y="0"/>
              <a:ext cx="708528" cy="3002636"/>
            </a:xfrm>
            <a:custGeom>
              <a:avLst/>
              <a:gdLst/>
              <a:ahLst/>
              <a:cxnLst/>
              <a:rect l="l" t="t" r="r" b="b"/>
              <a:pathLst>
                <a:path w="6029" h="25550" extrusionOk="0">
                  <a:moveTo>
                    <a:pt x="4607" y="1"/>
                  </a:moveTo>
                  <a:lnTo>
                    <a:pt x="4607" y="1646"/>
                  </a:lnTo>
                  <a:cubicBezTo>
                    <a:pt x="4607" y="12058"/>
                    <a:pt x="2685" y="20890"/>
                    <a:pt x="0" y="24352"/>
                  </a:cubicBezTo>
                  <a:lnTo>
                    <a:pt x="0" y="25497"/>
                  </a:lnTo>
                  <a:cubicBezTo>
                    <a:pt x="53" y="25497"/>
                    <a:pt x="106" y="25550"/>
                    <a:pt x="106" y="25550"/>
                  </a:cubicBezTo>
                  <a:cubicBezTo>
                    <a:pt x="3449" y="23575"/>
                    <a:pt x="6029" y="13598"/>
                    <a:pt x="6029" y="1646"/>
                  </a:cubicBezTo>
                  <a:lnTo>
                    <a:pt x="6029"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9" name="Google Shape;739;p32"/>
            <p:cNvSpPr/>
            <p:nvPr/>
          </p:nvSpPr>
          <p:spPr>
            <a:xfrm>
              <a:off x="-12786" y="2986886"/>
              <a:ext cx="1430924" cy="2156610"/>
            </a:xfrm>
            <a:custGeom>
              <a:avLst/>
              <a:gdLst/>
              <a:ahLst/>
              <a:cxnLst/>
              <a:rect l="l" t="t" r="r" b="b"/>
              <a:pathLst>
                <a:path w="12176" h="18351" extrusionOk="0">
                  <a:moveTo>
                    <a:pt x="1262" y="1"/>
                  </a:moveTo>
                  <a:cubicBezTo>
                    <a:pt x="852" y="1"/>
                    <a:pt x="432" y="27"/>
                    <a:pt x="0" y="81"/>
                  </a:cubicBezTo>
                  <a:lnTo>
                    <a:pt x="0" y="18351"/>
                  </a:lnTo>
                  <a:lnTo>
                    <a:pt x="12176" y="18351"/>
                  </a:lnTo>
                  <a:cubicBezTo>
                    <a:pt x="12176" y="7923"/>
                    <a:pt x="8352" y="1"/>
                    <a:pt x="126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0" name="Google Shape;740;p32"/>
            <p:cNvSpPr/>
            <p:nvPr/>
          </p:nvSpPr>
          <p:spPr>
            <a:xfrm>
              <a:off x="243995" y="3022613"/>
              <a:ext cx="909605" cy="2120883"/>
            </a:xfrm>
            <a:custGeom>
              <a:avLst/>
              <a:gdLst/>
              <a:ahLst/>
              <a:cxnLst/>
              <a:rect l="l" t="t" r="r" b="b"/>
              <a:pathLst>
                <a:path w="7740" h="18047" extrusionOk="0">
                  <a:moveTo>
                    <a:pt x="0" y="1"/>
                  </a:moveTo>
                  <a:cubicBezTo>
                    <a:pt x="3738" y="3068"/>
                    <a:pt x="5713" y="10097"/>
                    <a:pt x="5489" y="18047"/>
                  </a:cubicBezTo>
                  <a:lnTo>
                    <a:pt x="7687" y="18047"/>
                  </a:lnTo>
                  <a:cubicBezTo>
                    <a:pt x="7740" y="9702"/>
                    <a:pt x="5265" y="2633"/>
                    <a:pt x="935" y="330"/>
                  </a:cubicBezTo>
                  <a:cubicBezTo>
                    <a:pt x="829" y="277"/>
                    <a:pt x="711" y="225"/>
                    <a:pt x="606" y="106"/>
                  </a:cubicBezTo>
                  <a:cubicBezTo>
                    <a:pt x="382" y="53"/>
                    <a:pt x="224" y="1"/>
                    <a:pt x="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1" name="Google Shape;741;p32"/>
            <p:cNvSpPr/>
            <p:nvPr/>
          </p:nvSpPr>
          <p:spPr>
            <a:xfrm>
              <a:off x="154210" y="3022613"/>
              <a:ext cx="341983" cy="2120883"/>
            </a:xfrm>
            <a:custGeom>
              <a:avLst/>
              <a:gdLst/>
              <a:ahLst/>
              <a:cxnLst/>
              <a:rect l="l" t="t" r="r" b="b"/>
              <a:pathLst>
                <a:path w="2910" h="18047" extrusionOk="0">
                  <a:moveTo>
                    <a:pt x="225" y="1"/>
                  </a:moveTo>
                  <a:lnTo>
                    <a:pt x="1" y="1041"/>
                  </a:lnTo>
                  <a:cubicBezTo>
                    <a:pt x="1264" y="4608"/>
                    <a:pt x="1370" y="10913"/>
                    <a:pt x="225" y="18047"/>
                  </a:cubicBezTo>
                  <a:lnTo>
                    <a:pt x="1646" y="18047"/>
                  </a:lnTo>
                  <a:cubicBezTo>
                    <a:pt x="2910" y="9820"/>
                    <a:pt x="2462" y="2791"/>
                    <a:pt x="38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2" name="Google Shape;742;p32"/>
            <p:cNvSpPr/>
            <p:nvPr/>
          </p:nvSpPr>
          <p:spPr>
            <a:xfrm>
              <a:off x="-77775" y="2939056"/>
              <a:ext cx="915833" cy="218235"/>
            </a:xfrm>
            <a:custGeom>
              <a:avLst/>
              <a:gdLst/>
              <a:ahLst/>
              <a:cxnLst/>
              <a:rect l="l" t="t" r="r" b="b"/>
              <a:pathLst>
                <a:path w="7793" h="1857" extrusionOk="0">
                  <a:moveTo>
                    <a:pt x="659" y="1"/>
                  </a:moveTo>
                  <a:cubicBezTo>
                    <a:pt x="329" y="1"/>
                    <a:pt x="0" y="435"/>
                    <a:pt x="0" y="936"/>
                  </a:cubicBezTo>
                  <a:cubicBezTo>
                    <a:pt x="0" y="1423"/>
                    <a:pt x="329" y="1857"/>
                    <a:pt x="659" y="1857"/>
                  </a:cubicBezTo>
                  <a:lnTo>
                    <a:pt x="7135" y="1857"/>
                  </a:lnTo>
                  <a:cubicBezTo>
                    <a:pt x="7516" y="1857"/>
                    <a:pt x="7793" y="1423"/>
                    <a:pt x="7793" y="936"/>
                  </a:cubicBezTo>
                  <a:cubicBezTo>
                    <a:pt x="7793" y="435"/>
                    <a:pt x="7516" y="1"/>
                    <a:pt x="713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43" name="Google Shape;743;p32"/>
          <p:cNvGrpSpPr/>
          <p:nvPr/>
        </p:nvGrpSpPr>
        <p:grpSpPr>
          <a:xfrm flipH="1">
            <a:off x="7992425" y="0"/>
            <a:ext cx="1913578" cy="5143496"/>
            <a:chOff x="-77775" y="0"/>
            <a:chExt cx="1913578" cy="5143496"/>
          </a:xfrm>
        </p:grpSpPr>
        <p:sp>
          <p:nvSpPr>
            <p:cNvPr id="744" name="Google Shape;744;p32"/>
            <p:cNvSpPr/>
            <p:nvPr/>
          </p:nvSpPr>
          <p:spPr>
            <a:xfrm>
              <a:off x="-12786" y="0"/>
              <a:ext cx="1848590" cy="3059398"/>
            </a:xfrm>
            <a:custGeom>
              <a:avLst/>
              <a:gdLst/>
              <a:ahLst/>
              <a:cxnLst/>
              <a:rect l="l" t="t" r="r" b="b"/>
              <a:pathLst>
                <a:path w="15730" h="26033" extrusionOk="0">
                  <a:moveTo>
                    <a:pt x="0" y="1"/>
                  </a:moveTo>
                  <a:lnTo>
                    <a:pt x="0" y="25497"/>
                  </a:lnTo>
                  <a:cubicBezTo>
                    <a:pt x="624" y="25929"/>
                    <a:pt x="1265" y="26032"/>
                    <a:pt x="1930" y="26032"/>
                  </a:cubicBezTo>
                  <a:cubicBezTo>
                    <a:pt x="2542" y="26032"/>
                    <a:pt x="3174" y="25945"/>
                    <a:pt x="3831" y="25945"/>
                  </a:cubicBezTo>
                  <a:cubicBezTo>
                    <a:pt x="10412" y="25945"/>
                    <a:pt x="15730" y="15085"/>
                    <a:pt x="15730" y="1646"/>
                  </a:cubicBezTo>
                  <a:cubicBezTo>
                    <a:pt x="15730" y="1093"/>
                    <a:pt x="15730" y="541"/>
                    <a:pt x="1567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5" name="Google Shape;745;p32"/>
            <p:cNvSpPr/>
            <p:nvPr/>
          </p:nvSpPr>
          <p:spPr>
            <a:xfrm>
              <a:off x="44446" y="0"/>
              <a:ext cx="1514480" cy="3049056"/>
            </a:xfrm>
            <a:custGeom>
              <a:avLst/>
              <a:gdLst/>
              <a:ahLst/>
              <a:cxnLst/>
              <a:rect l="l" t="t" r="r" b="b"/>
              <a:pathLst>
                <a:path w="12887" h="25945" extrusionOk="0">
                  <a:moveTo>
                    <a:pt x="10478" y="1"/>
                  </a:moveTo>
                  <a:cubicBezTo>
                    <a:pt x="10530" y="541"/>
                    <a:pt x="10530" y="1093"/>
                    <a:pt x="10530" y="1646"/>
                  </a:cubicBezTo>
                  <a:cubicBezTo>
                    <a:pt x="10530" y="14098"/>
                    <a:pt x="5923" y="24352"/>
                    <a:pt x="0" y="25773"/>
                  </a:cubicBezTo>
                  <a:cubicBezTo>
                    <a:pt x="224" y="25826"/>
                    <a:pt x="382" y="25879"/>
                    <a:pt x="606" y="25945"/>
                  </a:cubicBezTo>
                  <a:lnTo>
                    <a:pt x="935" y="25945"/>
                  </a:lnTo>
                  <a:cubicBezTo>
                    <a:pt x="7516" y="25945"/>
                    <a:pt x="12887" y="15085"/>
                    <a:pt x="12887" y="1646"/>
                  </a:cubicBezTo>
                  <a:cubicBezTo>
                    <a:pt x="12887" y="1093"/>
                    <a:pt x="12834" y="541"/>
                    <a:pt x="1283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6" name="Google Shape;746;p32"/>
            <p:cNvSpPr/>
            <p:nvPr/>
          </p:nvSpPr>
          <p:spPr>
            <a:xfrm>
              <a:off x="-12786" y="0"/>
              <a:ext cx="708528" cy="3002636"/>
            </a:xfrm>
            <a:custGeom>
              <a:avLst/>
              <a:gdLst/>
              <a:ahLst/>
              <a:cxnLst/>
              <a:rect l="l" t="t" r="r" b="b"/>
              <a:pathLst>
                <a:path w="6029" h="25550" extrusionOk="0">
                  <a:moveTo>
                    <a:pt x="4607" y="1"/>
                  </a:moveTo>
                  <a:lnTo>
                    <a:pt x="4607" y="1646"/>
                  </a:lnTo>
                  <a:cubicBezTo>
                    <a:pt x="4607" y="12058"/>
                    <a:pt x="2685" y="20890"/>
                    <a:pt x="0" y="24352"/>
                  </a:cubicBezTo>
                  <a:lnTo>
                    <a:pt x="0" y="25497"/>
                  </a:lnTo>
                  <a:cubicBezTo>
                    <a:pt x="53" y="25497"/>
                    <a:pt x="106" y="25550"/>
                    <a:pt x="106" y="25550"/>
                  </a:cubicBezTo>
                  <a:cubicBezTo>
                    <a:pt x="3449" y="23575"/>
                    <a:pt x="6029" y="13598"/>
                    <a:pt x="6029" y="1646"/>
                  </a:cubicBezTo>
                  <a:lnTo>
                    <a:pt x="6029"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7" name="Google Shape;747;p32"/>
            <p:cNvSpPr/>
            <p:nvPr/>
          </p:nvSpPr>
          <p:spPr>
            <a:xfrm>
              <a:off x="-12786" y="2986886"/>
              <a:ext cx="1430924" cy="2156610"/>
            </a:xfrm>
            <a:custGeom>
              <a:avLst/>
              <a:gdLst/>
              <a:ahLst/>
              <a:cxnLst/>
              <a:rect l="l" t="t" r="r" b="b"/>
              <a:pathLst>
                <a:path w="12176" h="18351" extrusionOk="0">
                  <a:moveTo>
                    <a:pt x="1262" y="1"/>
                  </a:moveTo>
                  <a:cubicBezTo>
                    <a:pt x="852" y="1"/>
                    <a:pt x="432" y="27"/>
                    <a:pt x="0" y="81"/>
                  </a:cubicBezTo>
                  <a:lnTo>
                    <a:pt x="0" y="18351"/>
                  </a:lnTo>
                  <a:lnTo>
                    <a:pt x="12176" y="18351"/>
                  </a:lnTo>
                  <a:cubicBezTo>
                    <a:pt x="12176" y="7923"/>
                    <a:pt x="8352" y="1"/>
                    <a:pt x="126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8" name="Google Shape;748;p32"/>
            <p:cNvSpPr/>
            <p:nvPr/>
          </p:nvSpPr>
          <p:spPr>
            <a:xfrm>
              <a:off x="243995" y="3022613"/>
              <a:ext cx="909605" cy="2120883"/>
            </a:xfrm>
            <a:custGeom>
              <a:avLst/>
              <a:gdLst/>
              <a:ahLst/>
              <a:cxnLst/>
              <a:rect l="l" t="t" r="r" b="b"/>
              <a:pathLst>
                <a:path w="7740" h="18047" extrusionOk="0">
                  <a:moveTo>
                    <a:pt x="0" y="1"/>
                  </a:moveTo>
                  <a:cubicBezTo>
                    <a:pt x="3738" y="3068"/>
                    <a:pt x="5713" y="10097"/>
                    <a:pt x="5489" y="18047"/>
                  </a:cubicBezTo>
                  <a:lnTo>
                    <a:pt x="7687" y="18047"/>
                  </a:lnTo>
                  <a:cubicBezTo>
                    <a:pt x="7740" y="9702"/>
                    <a:pt x="5265" y="2633"/>
                    <a:pt x="935" y="330"/>
                  </a:cubicBezTo>
                  <a:cubicBezTo>
                    <a:pt x="829" y="277"/>
                    <a:pt x="711" y="225"/>
                    <a:pt x="606" y="106"/>
                  </a:cubicBezTo>
                  <a:cubicBezTo>
                    <a:pt x="382" y="53"/>
                    <a:pt x="224" y="1"/>
                    <a:pt x="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9" name="Google Shape;749;p32"/>
            <p:cNvSpPr/>
            <p:nvPr/>
          </p:nvSpPr>
          <p:spPr>
            <a:xfrm>
              <a:off x="154210" y="3022613"/>
              <a:ext cx="341983" cy="2120883"/>
            </a:xfrm>
            <a:custGeom>
              <a:avLst/>
              <a:gdLst/>
              <a:ahLst/>
              <a:cxnLst/>
              <a:rect l="l" t="t" r="r" b="b"/>
              <a:pathLst>
                <a:path w="2910" h="18047" extrusionOk="0">
                  <a:moveTo>
                    <a:pt x="225" y="1"/>
                  </a:moveTo>
                  <a:lnTo>
                    <a:pt x="1" y="1041"/>
                  </a:lnTo>
                  <a:cubicBezTo>
                    <a:pt x="1264" y="4608"/>
                    <a:pt x="1370" y="10913"/>
                    <a:pt x="225" y="18047"/>
                  </a:cubicBezTo>
                  <a:lnTo>
                    <a:pt x="1646" y="18047"/>
                  </a:lnTo>
                  <a:cubicBezTo>
                    <a:pt x="2910" y="9820"/>
                    <a:pt x="2462" y="2791"/>
                    <a:pt x="38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0" name="Google Shape;750;p32"/>
            <p:cNvSpPr/>
            <p:nvPr/>
          </p:nvSpPr>
          <p:spPr>
            <a:xfrm>
              <a:off x="-77775" y="2939056"/>
              <a:ext cx="915833" cy="218235"/>
            </a:xfrm>
            <a:custGeom>
              <a:avLst/>
              <a:gdLst/>
              <a:ahLst/>
              <a:cxnLst/>
              <a:rect l="l" t="t" r="r" b="b"/>
              <a:pathLst>
                <a:path w="7793" h="1857" extrusionOk="0">
                  <a:moveTo>
                    <a:pt x="659" y="1"/>
                  </a:moveTo>
                  <a:cubicBezTo>
                    <a:pt x="329" y="1"/>
                    <a:pt x="0" y="435"/>
                    <a:pt x="0" y="936"/>
                  </a:cubicBezTo>
                  <a:cubicBezTo>
                    <a:pt x="0" y="1423"/>
                    <a:pt x="329" y="1857"/>
                    <a:pt x="659" y="1857"/>
                  </a:cubicBezTo>
                  <a:lnTo>
                    <a:pt x="7135" y="1857"/>
                  </a:lnTo>
                  <a:cubicBezTo>
                    <a:pt x="7516" y="1857"/>
                    <a:pt x="7793" y="1423"/>
                    <a:pt x="7793" y="936"/>
                  </a:cubicBezTo>
                  <a:cubicBezTo>
                    <a:pt x="7793" y="435"/>
                    <a:pt x="7516" y="1"/>
                    <a:pt x="713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51" name="Google Shape;751;p32"/>
          <p:cNvGrpSpPr/>
          <p:nvPr/>
        </p:nvGrpSpPr>
        <p:grpSpPr>
          <a:xfrm>
            <a:off x="-321080" y="93218"/>
            <a:ext cx="9448738" cy="1643146"/>
            <a:chOff x="2259450" y="429200"/>
            <a:chExt cx="3689184" cy="702560"/>
          </a:xfrm>
        </p:grpSpPr>
        <p:sp>
          <p:nvSpPr>
            <p:cNvPr id="752" name="Google Shape;752;p32"/>
            <p:cNvSpPr/>
            <p:nvPr/>
          </p:nvSpPr>
          <p:spPr>
            <a:xfrm>
              <a:off x="4056714" y="553496"/>
              <a:ext cx="235331" cy="270131"/>
            </a:xfrm>
            <a:custGeom>
              <a:avLst/>
              <a:gdLst/>
              <a:ahLst/>
              <a:cxnLst/>
              <a:rect l="l" t="t" r="r" b="b"/>
              <a:pathLst>
                <a:path w="3016" h="3462" extrusionOk="0">
                  <a:moveTo>
                    <a:pt x="277" y="3238"/>
                  </a:moveTo>
                  <a:cubicBezTo>
                    <a:pt x="1" y="2580"/>
                    <a:pt x="106" y="2027"/>
                    <a:pt x="330" y="1593"/>
                  </a:cubicBezTo>
                  <a:cubicBezTo>
                    <a:pt x="383" y="1922"/>
                    <a:pt x="488" y="2198"/>
                    <a:pt x="488" y="2251"/>
                  </a:cubicBezTo>
                  <a:cubicBezTo>
                    <a:pt x="488" y="2146"/>
                    <a:pt x="435" y="1816"/>
                    <a:pt x="435" y="1435"/>
                  </a:cubicBezTo>
                  <a:cubicBezTo>
                    <a:pt x="554" y="1264"/>
                    <a:pt x="659" y="1158"/>
                    <a:pt x="764" y="1040"/>
                  </a:cubicBezTo>
                  <a:cubicBezTo>
                    <a:pt x="817" y="1369"/>
                    <a:pt x="817" y="1698"/>
                    <a:pt x="817" y="1764"/>
                  </a:cubicBezTo>
                  <a:cubicBezTo>
                    <a:pt x="817" y="1593"/>
                    <a:pt x="883" y="1264"/>
                    <a:pt x="883" y="935"/>
                  </a:cubicBezTo>
                  <a:cubicBezTo>
                    <a:pt x="1093" y="711"/>
                    <a:pt x="1370" y="553"/>
                    <a:pt x="1594" y="448"/>
                  </a:cubicBezTo>
                  <a:cubicBezTo>
                    <a:pt x="1541" y="777"/>
                    <a:pt x="1541" y="1040"/>
                    <a:pt x="1541" y="1106"/>
                  </a:cubicBezTo>
                  <a:cubicBezTo>
                    <a:pt x="1594" y="987"/>
                    <a:pt x="1646" y="711"/>
                    <a:pt x="1699" y="382"/>
                  </a:cubicBezTo>
                  <a:cubicBezTo>
                    <a:pt x="2252" y="118"/>
                    <a:pt x="2791" y="0"/>
                    <a:pt x="2910" y="118"/>
                  </a:cubicBezTo>
                  <a:cubicBezTo>
                    <a:pt x="3015" y="171"/>
                    <a:pt x="3015" y="382"/>
                    <a:pt x="2910" y="658"/>
                  </a:cubicBezTo>
                  <a:cubicBezTo>
                    <a:pt x="2686" y="777"/>
                    <a:pt x="2462" y="829"/>
                    <a:pt x="2357" y="829"/>
                  </a:cubicBezTo>
                  <a:cubicBezTo>
                    <a:pt x="2410" y="829"/>
                    <a:pt x="2633" y="829"/>
                    <a:pt x="2910" y="777"/>
                  </a:cubicBezTo>
                  <a:cubicBezTo>
                    <a:pt x="2857" y="1040"/>
                    <a:pt x="2739" y="1369"/>
                    <a:pt x="2581" y="1698"/>
                  </a:cubicBezTo>
                  <a:cubicBezTo>
                    <a:pt x="2133" y="1764"/>
                    <a:pt x="1646" y="1764"/>
                    <a:pt x="1475" y="1764"/>
                  </a:cubicBezTo>
                  <a:cubicBezTo>
                    <a:pt x="1594" y="1816"/>
                    <a:pt x="1975" y="1869"/>
                    <a:pt x="2462" y="1869"/>
                  </a:cubicBezTo>
                  <a:cubicBezTo>
                    <a:pt x="2410" y="2027"/>
                    <a:pt x="2252" y="2251"/>
                    <a:pt x="2133" y="2422"/>
                  </a:cubicBezTo>
                  <a:cubicBezTo>
                    <a:pt x="1699" y="2475"/>
                    <a:pt x="1146" y="2475"/>
                    <a:pt x="935" y="2475"/>
                  </a:cubicBezTo>
                  <a:cubicBezTo>
                    <a:pt x="1041" y="2527"/>
                    <a:pt x="1475" y="2580"/>
                    <a:pt x="2028" y="2580"/>
                  </a:cubicBezTo>
                  <a:cubicBezTo>
                    <a:pt x="1541" y="3133"/>
                    <a:pt x="935" y="3462"/>
                    <a:pt x="277" y="3238"/>
                  </a:cubicBezTo>
                  <a:close/>
                </a:path>
              </a:pathLst>
            </a:custGeom>
            <a:solidFill>
              <a:srgbClr val="F0AE4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3" name="Google Shape;753;p32"/>
            <p:cNvSpPr/>
            <p:nvPr/>
          </p:nvSpPr>
          <p:spPr>
            <a:xfrm>
              <a:off x="4022851" y="590793"/>
              <a:ext cx="225656" cy="332085"/>
            </a:xfrm>
            <a:custGeom>
              <a:avLst/>
              <a:gdLst/>
              <a:ahLst/>
              <a:cxnLst/>
              <a:rect l="l" t="t" r="r" b="b"/>
              <a:pathLst>
                <a:path w="2892" h="4256" extrusionOk="0">
                  <a:moveTo>
                    <a:pt x="2876" y="0"/>
                  </a:moveTo>
                  <a:cubicBezTo>
                    <a:pt x="2870" y="0"/>
                    <a:pt x="2859" y="7"/>
                    <a:pt x="2844" y="22"/>
                  </a:cubicBezTo>
                  <a:cubicBezTo>
                    <a:pt x="2133" y="509"/>
                    <a:pt x="1646" y="1167"/>
                    <a:pt x="1198" y="1825"/>
                  </a:cubicBezTo>
                  <a:cubicBezTo>
                    <a:pt x="659" y="2655"/>
                    <a:pt x="158" y="3589"/>
                    <a:pt x="1" y="4247"/>
                  </a:cubicBezTo>
                  <a:cubicBezTo>
                    <a:pt x="1" y="4253"/>
                    <a:pt x="4" y="4255"/>
                    <a:pt x="10" y="4255"/>
                  </a:cubicBezTo>
                  <a:cubicBezTo>
                    <a:pt x="64" y="4255"/>
                    <a:pt x="335" y="4054"/>
                    <a:pt x="382" y="3853"/>
                  </a:cubicBezTo>
                  <a:cubicBezTo>
                    <a:pt x="540" y="3313"/>
                    <a:pt x="817" y="2536"/>
                    <a:pt x="1317" y="1825"/>
                  </a:cubicBezTo>
                  <a:cubicBezTo>
                    <a:pt x="1646" y="1286"/>
                    <a:pt x="2133" y="733"/>
                    <a:pt x="2738" y="233"/>
                  </a:cubicBezTo>
                  <a:cubicBezTo>
                    <a:pt x="2791" y="180"/>
                    <a:pt x="2844" y="127"/>
                    <a:pt x="2844" y="75"/>
                  </a:cubicBezTo>
                  <a:cubicBezTo>
                    <a:pt x="2881" y="38"/>
                    <a:pt x="2892" y="0"/>
                    <a:pt x="2876" y="0"/>
                  </a:cubicBezTo>
                  <a:close/>
                </a:path>
              </a:pathLst>
            </a:custGeom>
            <a:solidFill>
              <a:srgbClr val="49310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4" name="Google Shape;754;p32"/>
            <p:cNvSpPr/>
            <p:nvPr/>
          </p:nvSpPr>
          <p:spPr>
            <a:xfrm>
              <a:off x="2259450" y="429200"/>
              <a:ext cx="757023" cy="702560"/>
            </a:xfrm>
            <a:custGeom>
              <a:avLst/>
              <a:gdLst/>
              <a:ahLst/>
              <a:cxnLst/>
              <a:rect l="l" t="t" r="r" b="b"/>
              <a:pathLst>
                <a:path w="9702" h="9004" extrusionOk="0">
                  <a:moveTo>
                    <a:pt x="2356" y="0"/>
                  </a:moveTo>
                  <a:cubicBezTo>
                    <a:pt x="1093" y="0"/>
                    <a:pt x="0" y="1106"/>
                    <a:pt x="0" y="2528"/>
                  </a:cubicBezTo>
                  <a:lnTo>
                    <a:pt x="0" y="7740"/>
                  </a:lnTo>
                  <a:cubicBezTo>
                    <a:pt x="1040" y="8503"/>
                    <a:pt x="2251" y="9004"/>
                    <a:pt x="3620" y="9004"/>
                  </a:cubicBezTo>
                  <a:cubicBezTo>
                    <a:pt x="6963" y="9004"/>
                    <a:pt x="9701" y="6042"/>
                    <a:pt x="9701" y="2422"/>
                  </a:cubicBezTo>
                  <a:cubicBezTo>
                    <a:pt x="9701" y="1540"/>
                    <a:pt x="9543" y="724"/>
                    <a:pt x="926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5" name="Google Shape;755;p32"/>
            <p:cNvSpPr/>
            <p:nvPr/>
          </p:nvSpPr>
          <p:spPr>
            <a:xfrm>
              <a:off x="2357998" y="429200"/>
              <a:ext cx="517712" cy="560862"/>
            </a:xfrm>
            <a:custGeom>
              <a:avLst/>
              <a:gdLst/>
              <a:ahLst/>
              <a:cxnLst/>
              <a:rect l="l" t="t" r="r" b="b"/>
              <a:pathLst>
                <a:path w="6635" h="7188" extrusionOk="0">
                  <a:moveTo>
                    <a:pt x="5542" y="0"/>
                  </a:moveTo>
                  <a:lnTo>
                    <a:pt x="5542" y="606"/>
                  </a:lnTo>
                  <a:cubicBezTo>
                    <a:pt x="5542" y="4068"/>
                    <a:pt x="3120" y="6858"/>
                    <a:pt x="1" y="7134"/>
                  </a:cubicBezTo>
                  <a:cubicBezTo>
                    <a:pt x="211" y="7187"/>
                    <a:pt x="383" y="7187"/>
                    <a:pt x="541" y="7187"/>
                  </a:cubicBezTo>
                  <a:cubicBezTo>
                    <a:pt x="3950" y="7187"/>
                    <a:pt x="6635" y="4226"/>
                    <a:pt x="6635" y="606"/>
                  </a:cubicBezTo>
                  <a:lnTo>
                    <a:pt x="6635" y="0"/>
                  </a:lnTo>
                  <a:close/>
                </a:path>
              </a:pathLst>
            </a:custGeom>
            <a:solidFill>
              <a:srgbClr val="E13B3F">
                <a:alpha val="496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6" name="Google Shape;756;p32"/>
            <p:cNvSpPr/>
            <p:nvPr/>
          </p:nvSpPr>
          <p:spPr>
            <a:xfrm>
              <a:off x="2332327" y="429200"/>
              <a:ext cx="308209" cy="359551"/>
            </a:xfrm>
            <a:custGeom>
              <a:avLst/>
              <a:gdLst/>
              <a:ahLst/>
              <a:cxnLst/>
              <a:rect l="l" t="t" r="r" b="b"/>
              <a:pathLst>
                <a:path w="3950" h="4608" extrusionOk="0">
                  <a:moveTo>
                    <a:pt x="2962" y="0"/>
                  </a:moveTo>
                  <a:cubicBezTo>
                    <a:pt x="2739" y="1922"/>
                    <a:pt x="1699" y="3620"/>
                    <a:pt x="1" y="4607"/>
                  </a:cubicBezTo>
                  <a:cubicBezTo>
                    <a:pt x="159" y="4555"/>
                    <a:pt x="382" y="4502"/>
                    <a:pt x="540" y="4397"/>
                  </a:cubicBezTo>
                  <a:cubicBezTo>
                    <a:pt x="2357" y="3567"/>
                    <a:pt x="3568" y="1922"/>
                    <a:pt x="3950" y="0"/>
                  </a:cubicBezTo>
                  <a:close/>
                </a:path>
              </a:pathLst>
            </a:custGeom>
            <a:solidFill>
              <a:srgbClr val="E13B3F">
                <a:alpha val="496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7" name="Google Shape;757;p32"/>
            <p:cNvSpPr/>
            <p:nvPr/>
          </p:nvSpPr>
          <p:spPr>
            <a:xfrm>
              <a:off x="5190597" y="429200"/>
              <a:ext cx="758037" cy="702560"/>
            </a:xfrm>
            <a:custGeom>
              <a:avLst/>
              <a:gdLst/>
              <a:ahLst/>
              <a:cxnLst/>
              <a:rect l="l" t="t" r="r" b="b"/>
              <a:pathLst>
                <a:path w="9715" h="9004" extrusionOk="0">
                  <a:moveTo>
                    <a:pt x="435" y="0"/>
                  </a:moveTo>
                  <a:cubicBezTo>
                    <a:pt x="172" y="724"/>
                    <a:pt x="0" y="1540"/>
                    <a:pt x="0" y="2422"/>
                  </a:cubicBezTo>
                  <a:cubicBezTo>
                    <a:pt x="0" y="6042"/>
                    <a:pt x="2738" y="9004"/>
                    <a:pt x="6095" y="9004"/>
                  </a:cubicBezTo>
                  <a:cubicBezTo>
                    <a:pt x="7464" y="9004"/>
                    <a:pt x="8727" y="8503"/>
                    <a:pt x="9715" y="7740"/>
                  </a:cubicBezTo>
                  <a:lnTo>
                    <a:pt x="9715" y="2528"/>
                  </a:lnTo>
                  <a:cubicBezTo>
                    <a:pt x="9715" y="1106"/>
                    <a:pt x="8662" y="0"/>
                    <a:pt x="734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8" name="Google Shape;758;p32"/>
            <p:cNvSpPr/>
            <p:nvPr/>
          </p:nvSpPr>
          <p:spPr>
            <a:xfrm>
              <a:off x="5332293" y="429200"/>
              <a:ext cx="517712" cy="560862"/>
            </a:xfrm>
            <a:custGeom>
              <a:avLst/>
              <a:gdLst/>
              <a:ahLst/>
              <a:cxnLst/>
              <a:rect l="l" t="t" r="r" b="b"/>
              <a:pathLst>
                <a:path w="6635" h="7188" extrusionOk="0">
                  <a:moveTo>
                    <a:pt x="1" y="0"/>
                  </a:moveTo>
                  <a:lnTo>
                    <a:pt x="1" y="606"/>
                  </a:lnTo>
                  <a:cubicBezTo>
                    <a:pt x="1" y="4226"/>
                    <a:pt x="2739" y="7187"/>
                    <a:pt x="6082" y="7187"/>
                  </a:cubicBezTo>
                  <a:cubicBezTo>
                    <a:pt x="6253" y="7187"/>
                    <a:pt x="6464" y="7187"/>
                    <a:pt x="6635" y="7134"/>
                  </a:cubicBezTo>
                  <a:cubicBezTo>
                    <a:pt x="3502" y="6858"/>
                    <a:pt x="1093" y="4068"/>
                    <a:pt x="1093" y="606"/>
                  </a:cubicBezTo>
                  <a:cubicBezTo>
                    <a:pt x="1093" y="395"/>
                    <a:pt x="1093" y="224"/>
                    <a:pt x="1146" y="0"/>
                  </a:cubicBezTo>
                  <a:close/>
                </a:path>
              </a:pathLst>
            </a:custGeom>
            <a:solidFill>
              <a:srgbClr val="E13B3F">
                <a:alpha val="496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9" name="Google Shape;759;p32"/>
            <p:cNvSpPr/>
            <p:nvPr/>
          </p:nvSpPr>
          <p:spPr>
            <a:xfrm>
              <a:off x="5571601" y="429200"/>
              <a:ext cx="304073" cy="359551"/>
            </a:xfrm>
            <a:custGeom>
              <a:avLst/>
              <a:gdLst/>
              <a:ahLst/>
              <a:cxnLst/>
              <a:rect l="l" t="t" r="r" b="b"/>
              <a:pathLst>
                <a:path w="3897" h="4608" extrusionOk="0">
                  <a:moveTo>
                    <a:pt x="1" y="0"/>
                  </a:moveTo>
                  <a:cubicBezTo>
                    <a:pt x="330" y="1922"/>
                    <a:pt x="1541" y="3567"/>
                    <a:pt x="3397" y="4397"/>
                  </a:cubicBezTo>
                  <a:cubicBezTo>
                    <a:pt x="3568" y="4502"/>
                    <a:pt x="3726" y="4555"/>
                    <a:pt x="3897" y="4607"/>
                  </a:cubicBezTo>
                  <a:cubicBezTo>
                    <a:pt x="2199" y="3620"/>
                    <a:pt x="1146" y="1922"/>
                    <a:pt x="935" y="0"/>
                  </a:cubicBezTo>
                  <a:close/>
                </a:path>
              </a:pathLst>
            </a:custGeom>
            <a:solidFill>
              <a:srgbClr val="E13B3F">
                <a:alpha val="496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0" name="Google Shape;760;p32"/>
            <p:cNvSpPr/>
            <p:nvPr/>
          </p:nvSpPr>
          <p:spPr>
            <a:xfrm>
              <a:off x="2747272" y="429200"/>
              <a:ext cx="2713562" cy="702560"/>
            </a:xfrm>
            <a:custGeom>
              <a:avLst/>
              <a:gdLst/>
              <a:ahLst/>
              <a:cxnLst/>
              <a:rect l="l" t="t" r="r" b="b"/>
              <a:pathLst>
                <a:path w="34777" h="9004" extrusionOk="0">
                  <a:moveTo>
                    <a:pt x="382" y="0"/>
                  </a:moveTo>
                  <a:cubicBezTo>
                    <a:pt x="106" y="1106"/>
                    <a:pt x="0" y="1922"/>
                    <a:pt x="0" y="2422"/>
                  </a:cubicBezTo>
                  <a:cubicBezTo>
                    <a:pt x="0" y="6042"/>
                    <a:pt x="7793" y="9004"/>
                    <a:pt x="17388" y="9004"/>
                  </a:cubicBezTo>
                  <a:cubicBezTo>
                    <a:pt x="26984" y="9004"/>
                    <a:pt x="34776" y="6042"/>
                    <a:pt x="34776" y="2422"/>
                  </a:cubicBezTo>
                  <a:cubicBezTo>
                    <a:pt x="34776" y="1922"/>
                    <a:pt x="34658" y="1106"/>
                    <a:pt x="3438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1" name="Google Shape;761;p32"/>
            <p:cNvSpPr/>
            <p:nvPr/>
          </p:nvSpPr>
          <p:spPr>
            <a:xfrm>
              <a:off x="2956774" y="600702"/>
              <a:ext cx="2293462" cy="355415"/>
            </a:xfrm>
            <a:custGeom>
              <a:avLst/>
              <a:gdLst/>
              <a:ahLst/>
              <a:cxnLst/>
              <a:rect l="l" t="t" r="r" b="b"/>
              <a:pathLst>
                <a:path w="29393" h="4555" extrusionOk="0">
                  <a:moveTo>
                    <a:pt x="1" y="0"/>
                  </a:moveTo>
                  <a:cubicBezTo>
                    <a:pt x="1975" y="2633"/>
                    <a:pt x="7846" y="4555"/>
                    <a:pt x="14703" y="4555"/>
                  </a:cubicBezTo>
                  <a:cubicBezTo>
                    <a:pt x="21614" y="4555"/>
                    <a:pt x="27419" y="2633"/>
                    <a:pt x="29393" y="0"/>
                  </a:cubicBezTo>
                  <a:lnTo>
                    <a:pt x="29393" y="0"/>
                  </a:lnTo>
                  <a:cubicBezTo>
                    <a:pt x="26221" y="1751"/>
                    <a:pt x="20837" y="2857"/>
                    <a:pt x="14703" y="2857"/>
                  </a:cubicBezTo>
                  <a:cubicBezTo>
                    <a:pt x="8609" y="2857"/>
                    <a:pt x="3186" y="1751"/>
                    <a:pt x="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2" name="Google Shape;762;p32"/>
            <p:cNvSpPr/>
            <p:nvPr/>
          </p:nvSpPr>
          <p:spPr>
            <a:xfrm>
              <a:off x="3401525" y="498019"/>
              <a:ext cx="1404027" cy="218789"/>
            </a:xfrm>
            <a:custGeom>
              <a:avLst/>
              <a:gdLst/>
              <a:ahLst/>
              <a:cxnLst/>
              <a:rect l="l" t="t" r="r" b="b"/>
              <a:pathLst>
                <a:path w="17994" h="2804" extrusionOk="0">
                  <a:moveTo>
                    <a:pt x="0" y="0"/>
                  </a:moveTo>
                  <a:lnTo>
                    <a:pt x="0" y="0"/>
                  </a:lnTo>
                  <a:cubicBezTo>
                    <a:pt x="1211" y="1593"/>
                    <a:pt x="4778" y="2804"/>
                    <a:pt x="9003" y="2804"/>
                  </a:cubicBezTo>
                  <a:cubicBezTo>
                    <a:pt x="13229" y="2804"/>
                    <a:pt x="16783" y="1593"/>
                    <a:pt x="17993" y="0"/>
                  </a:cubicBezTo>
                  <a:lnTo>
                    <a:pt x="17993" y="0"/>
                  </a:lnTo>
                  <a:cubicBezTo>
                    <a:pt x="16019" y="1040"/>
                    <a:pt x="12728" y="1751"/>
                    <a:pt x="9003" y="1751"/>
                  </a:cubicBezTo>
                  <a:cubicBezTo>
                    <a:pt x="5265" y="1751"/>
                    <a:pt x="1975" y="1040"/>
                    <a:pt x="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65" name="Google Shape;765;p32"/>
          <p:cNvGrpSpPr/>
          <p:nvPr/>
        </p:nvGrpSpPr>
        <p:grpSpPr>
          <a:xfrm flipH="1">
            <a:off x="6152171" y="1356798"/>
            <a:ext cx="2202405" cy="3786710"/>
            <a:chOff x="12106100" y="-1100250"/>
            <a:chExt cx="3232177" cy="5557250"/>
          </a:xfrm>
        </p:grpSpPr>
        <p:sp>
          <p:nvSpPr>
            <p:cNvPr id="766" name="Google Shape;766;p32"/>
            <p:cNvSpPr/>
            <p:nvPr/>
          </p:nvSpPr>
          <p:spPr>
            <a:xfrm>
              <a:off x="15073335" y="-156391"/>
              <a:ext cx="12169" cy="60723"/>
            </a:xfrm>
            <a:custGeom>
              <a:avLst/>
              <a:gdLst/>
              <a:ahLst/>
              <a:cxnLst/>
              <a:rect l="l" t="t" r="r" b="b"/>
              <a:pathLst>
                <a:path w="101" h="504" extrusionOk="0">
                  <a:moveTo>
                    <a:pt x="53" y="0"/>
                  </a:moveTo>
                  <a:cubicBezTo>
                    <a:pt x="53" y="0"/>
                    <a:pt x="0" y="395"/>
                    <a:pt x="53" y="500"/>
                  </a:cubicBezTo>
                  <a:cubicBezTo>
                    <a:pt x="55" y="503"/>
                    <a:pt x="57" y="504"/>
                    <a:pt x="59" y="504"/>
                  </a:cubicBezTo>
                  <a:cubicBezTo>
                    <a:pt x="101" y="504"/>
                    <a:pt x="53" y="0"/>
                    <a:pt x="53" y="0"/>
                  </a:cubicBezTo>
                  <a:close/>
                </a:path>
              </a:pathLst>
            </a:custGeom>
            <a:solidFill>
              <a:srgbClr val="F2DA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7" name="Google Shape;767;p32"/>
            <p:cNvSpPr/>
            <p:nvPr/>
          </p:nvSpPr>
          <p:spPr>
            <a:xfrm>
              <a:off x="14973455" y="-156391"/>
              <a:ext cx="24940" cy="48193"/>
            </a:xfrm>
            <a:custGeom>
              <a:avLst/>
              <a:gdLst/>
              <a:ahLst/>
              <a:cxnLst/>
              <a:rect l="l" t="t" r="r" b="b"/>
              <a:pathLst>
                <a:path w="207" h="400" extrusionOk="0">
                  <a:moveTo>
                    <a:pt x="66" y="0"/>
                  </a:moveTo>
                  <a:cubicBezTo>
                    <a:pt x="66" y="0"/>
                    <a:pt x="0" y="395"/>
                    <a:pt x="118" y="395"/>
                  </a:cubicBezTo>
                  <a:cubicBezTo>
                    <a:pt x="124" y="398"/>
                    <a:pt x="129" y="399"/>
                    <a:pt x="134" y="399"/>
                  </a:cubicBezTo>
                  <a:cubicBezTo>
                    <a:pt x="207" y="399"/>
                    <a:pt x="66" y="0"/>
                    <a:pt x="66" y="0"/>
                  </a:cubicBezTo>
                  <a:close/>
                </a:path>
              </a:pathLst>
            </a:custGeom>
            <a:solidFill>
              <a:srgbClr val="F2DA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8" name="Google Shape;768;p32"/>
            <p:cNvSpPr/>
            <p:nvPr/>
          </p:nvSpPr>
          <p:spPr>
            <a:xfrm>
              <a:off x="12106100" y="129032"/>
              <a:ext cx="310965" cy="766028"/>
            </a:xfrm>
            <a:custGeom>
              <a:avLst/>
              <a:gdLst/>
              <a:ahLst/>
              <a:cxnLst/>
              <a:rect l="l" t="t" r="r" b="b"/>
              <a:pathLst>
                <a:path w="2581" h="6358" extrusionOk="0">
                  <a:moveTo>
                    <a:pt x="2581" y="0"/>
                  </a:moveTo>
                  <a:lnTo>
                    <a:pt x="2581" y="0"/>
                  </a:lnTo>
                  <a:cubicBezTo>
                    <a:pt x="1923" y="264"/>
                    <a:pt x="1265" y="764"/>
                    <a:pt x="883" y="1646"/>
                  </a:cubicBezTo>
                  <a:cubicBezTo>
                    <a:pt x="1" y="3620"/>
                    <a:pt x="172" y="6081"/>
                    <a:pt x="1870" y="6305"/>
                  </a:cubicBezTo>
                  <a:cubicBezTo>
                    <a:pt x="1923" y="6358"/>
                    <a:pt x="2028" y="6358"/>
                    <a:pt x="2146" y="6358"/>
                  </a:cubicBezTo>
                  <a:cubicBezTo>
                    <a:pt x="1646" y="5371"/>
                    <a:pt x="659" y="2567"/>
                    <a:pt x="258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9" name="Google Shape;769;p32"/>
            <p:cNvSpPr/>
            <p:nvPr/>
          </p:nvSpPr>
          <p:spPr>
            <a:xfrm>
              <a:off x="12212365" y="-876394"/>
              <a:ext cx="1571815" cy="754220"/>
            </a:xfrm>
            <a:custGeom>
              <a:avLst/>
              <a:gdLst/>
              <a:ahLst/>
              <a:cxnLst/>
              <a:rect l="l" t="t" r="r" b="b"/>
              <a:pathLst>
                <a:path w="13046" h="6260" extrusionOk="0">
                  <a:moveTo>
                    <a:pt x="5924" y="0"/>
                  </a:moveTo>
                  <a:cubicBezTo>
                    <a:pt x="4766" y="0"/>
                    <a:pt x="4437" y="500"/>
                    <a:pt x="3173" y="2356"/>
                  </a:cubicBezTo>
                  <a:cubicBezTo>
                    <a:pt x="1923" y="4173"/>
                    <a:pt x="1" y="4778"/>
                    <a:pt x="1699" y="5923"/>
                  </a:cubicBezTo>
                  <a:cubicBezTo>
                    <a:pt x="2070" y="6165"/>
                    <a:pt x="2413" y="6260"/>
                    <a:pt x="2721" y="6260"/>
                  </a:cubicBezTo>
                  <a:cubicBezTo>
                    <a:pt x="3822" y="6260"/>
                    <a:pt x="4489" y="5055"/>
                    <a:pt x="4489" y="5055"/>
                  </a:cubicBezTo>
                  <a:cubicBezTo>
                    <a:pt x="4713" y="4989"/>
                    <a:pt x="4937" y="4936"/>
                    <a:pt x="5147" y="4884"/>
                  </a:cubicBezTo>
                  <a:cubicBezTo>
                    <a:pt x="6082" y="4607"/>
                    <a:pt x="7069" y="4396"/>
                    <a:pt x="8056" y="4173"/>
                  </a:cubicBezTo>
                  <a:cubicBezTo>
                    <a:pt x="8609" y="4067"/>
                    <a:pt x="9162" y="3949"/>
                    <a:pt x="9649" y="3896"/>
                  </a:cubicBezTo>
                  <a:cubicBezTo>
                    <a:pt x="9925" y="3844"/>
                    <a:pt x="10202" y="3844"/>
                    <a:pt x="10478" y="3844"/>
                  </a:cubicBezTo>
                  <a:cubicBezTo>
                    <a:pt x="10727" y="3844"/>
                    <a:pt x="10958" y="3878"/>
                    <a:pt x="11191" y="3878"/>
                  </a:cubicBezTo>
                  <a:cubicBezTo>
                    <a:pt x="11366" y="3878"/>
                    <a:pt x="11543" y="3859"/>
                    <a:pt x="11729" y="3791"/>
                  </a:cubicBezTo>
                  <a:cubicBezTo>
                    <a:pt x="12058" y="3620"/>
                    <a:pt x="12334" y="3409"/>
                    <a:pt x="12505" y="3080"/>
                  </a:cubicBezTo>
                  <a:cubicBezTo>
                    <a:pt x="13045" y="2093"/>
                    <a:pt x="12334" y="935"/>
                    <a:pt x="11347" y="606"/>
                  </a:cubicBezTo>
                  <a:cubicBezTo>
                    <a:pt x="11163" y="561"/>
                    <a:pt x="10968" y="545"/>
                    <a:pt x="10767" y="545"/>
                  </a:cubicBezTo>
                  <a:cubicBezTo>
                    <a:pt x="10492" y="545"/>
                    <a:pt x="10207" y="575"/>
                    <a:pt x="9925" y="606"/>
                  </a:cubicBezTo>
                  <a:cubicBezTo>
                    <a:pt x="9491" y="606"/>
                    <a:pt x="9044" y="553"/>
                    <a:pt x="8609" y="448"/>
                  </a:cubicBezTo>
                  <a:cubicBezTo>
                    <a:pt x="7727" y="329"/>
                    <a:pt x="6793" y="53"/>
                    <a:pt x="592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0" name="Google Shape;770;p32"/>
            <p:cNvSpPr/>
            <p:nvPr/>
          </p:nvSpPr>
          <p:spPr>
            <a:xfrm>
              <a:off x="12621523" y="4100011"/>
              <a:ext cx="1757358" cy="356990"/>
            </a:xfrm>
            <a:custGeom>
              <a:avLst/>
              <a:gdLst/>
              <a:ahLst/>
              <a:cxnLst/>
              <a:rect l="l" t="t" r="r" b="b"/>
              <a:pathLst>
                <a:path w="14586" h="2963" extrusionOk="0">
                  <a:moveTo>
                    <a:pt x="7293" y="1"/>
                  </a:moveTo>
                  <a:cubicBezTo>
                    <a:pt x="3239" y="1"/>
                    <a:pt x="1" y="659"/>
                    <a:pt x="1" y="1475"/>
                  </a:cubicBezTo>
                  <a:cubicBezTo>
                    <a:pt x="1" y="2304"/>
                    <a:pt x="3239" y="2962"/>
                    <a:pt x="7293" y="2962"/>
                  </a:cubicBezTo>
                  <a:cubicBezTo>
                    <a:pt x="11294" y="2962"/>
                    <a:pt x="14585" y="2304"/>
                    <a:pt x="14585" y="1475"/>
                  </a:cubicBezTo>
                  <a:cubicBezTo>
                    <a:pt x="14585" y="659"/>
                    <a:pt x="11294" y="1"/>
                    <a:pt x="729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1" name="Google Shape;771;p32"/>
            <p:cNvSpPr/>
            <p:nvPr/>
          </p:nvSpPr>
          <p:spPr>
            <a:xfrm>
              <a:off x="13487428" y="3722539"/>
              <a:ext cx="336387" cy="371327"/>
            </a:xfrm>
            <a:custGeom>
              <a:avLst/>
              <a:gdLst/>
              <a:ahLst/>
              <a:cxnLst/>
              <a:rect l="l" t="t" r="r" b="b"/>
              <a:pathLst>
                <a:path w="2792" h="3082" extrusionOk="0">
                  <a:moveTo>
                    <a:pt x="711" y="1"/>
                  </a:moveTo>
                  <a:lnTo>
                    <a:pt x="1" y="2146"/>
                  </a:lnTo>
                  <a:lnTo>
                    <a:pt x="1093" y="3081"/>
                  </a:lnTo>
                  <a:lnTo>
                    <a:pt x="2791" y="277"/>
                  </a:lnTo>
                  <a:lnTo>
                    <a:pt x="71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2" name="Google Shape;772;p32"/>
            <p:cNvSpPr/>
            <p:nvPr/>
          </p:nvSpPr>
          <p:spPr>
            <a:xfrm>
              <a:off x="13038632" y="2258799"/>
              <a:ext cx="745546" cy="1669406"/>
            </a:xfrm>
            <a:custGeom>
              <a:avLst/>
              <a:gdLst/>
              <a:ahLst/>
              <a:cxnLst/>
              <a:rect l="l" t="t" r="r" b="b"/>
              <a:pathLst>
                <a:path w="6188" h="13856" extrusionOk="0">
                  <a:moveTo>
                    <a:pt x="3872" y="1"/>
                  </a:moveTo>
                  <a:cubicBezTo>
                    <a:pt x="3305" y="1"/>
                    <a:pt x="2661" y="238"/>
                    <a:pt x="1975" y="909"/>
                  </a:cubicBezTo>
                  <a:cubicBezTo>
                    <a:pt x="1" y="2831"/>
                    <a:pt x="2633" y="11005"/>
                    <a:pt x="3620" y="13743"/>
                  </a:cubicBezTo>
                  <a:cubicBezTo>
                    <a:pt x="3709" y="13772"/>
                    <a:pt x="3906" y="13856"/>
                    <a:pt x="4098" y="13856"/>
                  </a:cubicBezTo>
                  <a:cubicBezTo>
                    <a:pt x="4249" y="13856"/>
                    <a:pt x="4397" y="13805"/>
                    <a:pt x="4489" y="13637"/>
                  </a:cubicBezTo>
                  <a:cubicBezTo>
                    <a:pt x="4765" y="13256"/>
                    <a:pt x="4489" y="12426"/>
                    <a:pt x="4489" y="12426"/>
                  </a:cubicBezTo>
                  <a:lnTo>
                    <a:pt x="5266" y="12150"/>
                  </a:lnTo>
                  <a:cubicBezTo>
                    <a:pt x="4765" y="7819"/>
                    <a:pt x="6187" y="1409"/>
                    <a:pt x="6187" y="1409"/>
                  </a:cubicBezTo>
                  <a:cubicBezTo>
                    <a:pt x="6187" y="1409"/>
                    <a:pt x="5255" y="1"/>
                    <a:pt x="387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3" name="Google Shape;773;p32"/>
            <p:cNvSpPr/>
            <p:nvPr/>
          </p:nvSpPr>
          <p:spPr>
            <a:xfrm>
              <a:off x="13474777" y="3722539"/>
              <a:ext cx="256989" cy="298556"/>
            </a:xfrm>
            <a:custGeom>
              <a:avLst/>
              <a:gdLst/>
              <a:ahLst/>
              <a:cxnLst/>
              <a:rect l="l" t="t" r="r" b="b"/>
              <a:pathLst>
                <a:path w="2133" h="2478" extrusionOk="0">
                  <a:moveTo>
                    <a:pt x="1646" y="1"/>
                  </a:moveTo>
                  <a:lnTo>
                    <a:pt x="869" y="277"/>
                  </a:lnTo>
                  <a:cubicBezTo>
                    <a:pt x="869" y="277"/>
                    <a:pt x="1145" y="1107"/>
                    <a:pt x="869" y="1488"/>
                  </a:cubicBezTo>
                  <a:cubicBezTo>
                    <a:pt x="777" y="1656"/>
                    <a:pt x="629" y="1707"/>
                    <a:pt x="478" y="1707"/>
                  </a:cubicBezTo>
                  <a:cubicBezTo>
                    <a:pt x="286" y="1707"/>
                    <a:pt x="89" y="1623"/>
                    <a:pt x="0" y="1594"/>
                  </a:cubicBezTo>
                  <a:lnTo>
                    <a:pt x="0" y="1594"/>
                  </a:lnTo>
                  <a:cubicBezTo>
                    <a:pt x="158" y="2146"/>
                    <a:pt x="329" y="2476"/>
                    <a:pt x="329" y="2476"/>
                  </a:cubicBezTo>
                  <a:cubicBezTo>
                    <a:pt x="329" y="2476"/>
                    <a:pt x="371" y="2477"/>
                    <a:pt x="441" y="2477"/>
                  </a:cubicBezTo>
                  <a:cubicBezTo>
                    <a:pt x="777" y="2477"/>
                    <a:pt x="1774" y="2441"/>
                    <a:pt x="2133" y="2028"/>
                  </a:cubicBezTo>
                  <a:cubicBezTo>
                    <a:pt x="1909" y="1436"/>
                    <a:pt x="1751" y="778"/>
                    <a:pt x="164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4" name="Google Shape;774;p32"/>
            <p:cNvSpPr/>
            <p:nvPr/>
          </p:nvSpPr>
          <p:spPr>
            <a:xfrm>
              <a:off x="13040560" y="1066264"/>
              <a:ext cx="1147957" cy="1364223"/>
            </a:xfrm>
            <a:custGeom>
              <a:avLst/>
              <a:gdLst/>
              <a:ahLst/>
              <a:cxnLst/>
              <a:rect l="l" t="t" r="r" b="b"/>
              <a:pathLst>
                <a:path w="9528" h="11323" extrusionOk="0">
                  <a:moveTo>
                    <a:pt x="3226" y="1"/>
                  </a:moveTo>
                  <a:cubicBezTo>
                    <a:pt x="1" y="1"/>
                    <a:pt x="3486" y="10044"/>
                    <a:pt x="3486" y="10044"/>
                  </a:cubicBezTo>
                  <a:cubicBezTo>
                    <a:pt x="3630" y="10133"/>
                    <a:pt x="4236" y="11322"/>
                    <a:pt x="5485" y="11322"/>
                  </a:cubicBezTo>
                  <a:cubicBezTo>
                    <a:pt x="5714" y="11322"/>
                    <a:pt x="5964" y="11282"/>
                    <a:pt x="6237" y="11189"/>
                  </a:cubicBezTo>
                  <a:cubicBezTo>
                    <a:pt x="7987" y="10649"/>
                    <a:pt x="9527" y="2804"/>
                    <a:pt x="4420" y="330"/>
                  </a:cubicBezTo>
                  <a:cubicBezTo>
                    <a:pt x="3947" y="104"/>
                    <a:pt x="3552" y="1"/>
                    <a:pt x="322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5" name="Google Shape;775;p32"/>
            <p:cNvSpPr/>
            <p:nvPr/>
          </p:nvSpPr>
          <p:spPr>
            <a:xfrm>
              <a:off x="13481042" y="3755913"/>
              <a:ext cx="747594" cy="464701"/>
            </a:xfrm>
            <a:custGeom>
              <a:avLst/>
              <a:gdLst/>
              <a:ahLst/>
              <a:cxnLst/>
              <a:rect l="l" t="t" r="r" b="b"/>
              <a:pathLst>
                <a:path w="6205" h="3857" extrusionOk="0">
                  <a:moveTo>
                    <a:pt x="2844" y="0"/>
                  </a:moveTo>
                  <a:lnTo>
                    <a:pt x="1317" y="171"/>
                  </a:lnTo>
                  <a:cubicBezTo>
                    <a:pt x="1317" y="171"/>
                    <a:pt x="1594" y="830"/>
                    <a:pt x="1093" y="1593"/>
                  </a:cubicBezTo>
                  <a:cubicBezTo>
                    <a:pt x="954" y="1797"/>
                    <a:pt x="804" y="1870"/>
                    <a:pt x="662" y="1870"/>
                  </a:cubicBezTo>
                  <a:cubicBezTo>
                    <a:pt x="309" y="1870"/>
                    <a:pt x="1" y="1422"/>
                    <a:pt x="1" y="1422"/>
                  </a:cubicBezTo>
                  <a:lnTo>
                    <a:pt x="1" y="1422"/>
                  </a:lnTo>
                  <a:lnTo>
                    <a:pt x="54" y="3015"/>
                  </a:lnTo>
                  <a:cubicBezTo>
                    <a:pt x="54" y="3015"/>
                    <a:pt x="1699" y="3725"/>
                    <a:pt x="3621" y="3844"/>
                  </a:cubicBezTo>
                  <a:cubicBezTo>
                    <a:pt x="3769" y="3852"/>
                    <a:pt x="3910" y="3856"/>
                    <a:pt x="4044" y="3856"/>
                  </a:cubicBezTo>
                  <a:cubicBezTo>
                    <a:pt x="5592" y="3856"/>
                    <a:pt x="6205" y="3339"/>
                    <a:pt x="5648" y="3291"/>
                  </a:cubicBezTo>
                  <a:cubicBezTo>
                    <a:pt x="5042" y="3186"/>
                    <a:pt x="2739" y="2146"/>
                    <a:pt x="2357" y="1869"/>
                  </a:cubicBezTo>
                  <a:cubicBezTo>
                    <a:pt x="2028" y="1593"/>
                    <a:pt x="2844" y="0"/>
                    <a:pt x="284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6" name="Google Shape;776;p32"/>
            <p:cNvSpPr/>
            <p:nvPr/>
          </p:nvSpPr>
          <p:spPr>
            <a:xfrm>
              <a:off x="12813451" y="3743262"/>
              <a:ext cx="383857" cy="329881"/>
            </a:xfrm>
            <a:custGeom>
              <a:avLst/>
              <a:gdLst/>
              <a:ahLst/>
              <a:cxnLst/>
              <a:rect l="l" t="t" r="r" b="b"/>
              <a:pathLst>
                <a:path w="3186" h="2738" extrusionOk="0">
                  <a:moveTo>
                    <a:pt x="1146" y="0"/>
                  </a:moveTo>
                  <a:lnTo>
                    <a:pt x="0" y="1856"/>
                  </a:lnTo>
                  <a:lnTo>
                    <a:pt x="1698" y="2738"/>
                  </a:lnTo>
                  <a:lnTo>
                    <a:pt x="3186" y="329"/>
                  </a:lnTo>
                  <a:lnTo>
                    <a:pt x="1146"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7" name="Google Shape;777;p32"/>
            <p:cNvSpPr/>
            <p:nvPr/>
          </p:nvSpPr>
          <p:spPr>
            <a:xfrm>
              <a:off x="12529595" y="2192654"/>
              <a:ext cx="800486" cy="1721936"/>
            </a:xfrm>
            <a:custGeom>
              <a:avLst/>
              <a:gdLst/>
              <a:ahLst/>
              <a:cxnLst/>
              <a:rect l="l" t="t" r="r" b="b"/>
              <a:pathLst>
                <a:path w="6644" h="14292" extrusionOk="0">
                  <a:moveTo>
                    <a:pt x="5072" y="0"/>
                  </a:moveTo>
                  <a:cubicBezTo>
                    <a:pt x="4591" y="0"/>
                    <a:pt x="3956" y="251"/>
                    <a:pt x="3120" y="905"/>
                  </a:cubicBezTo>
                  <a:cubicBezTo>
                    <a:pt x="0" y="3274"/>
                    <a:pt x="1922" y="11936"/>
                    <a:pt x="2514" y="14292"/>
                  </a:cubicBezTo>
                  <a:cubicBezTo>
                    <a:pt x="2791" y="14239"/>
                    <a:pt x="3173" y="14068"/>
                    <a:pt x="3291" y="13686"/>
                  </a:cubicBezTo>
                  <a:cubicBezTo>
                    <a:pt x="3344" y="13199"/>
                    <a:pt x="3396" y="12870"/>
                    <a:pt x="3396" y="12870"/>
                  </a:cubicBezTo>
                  <a:cubicBezTo>
                    <a:pt x="3396" y="12870"/>
                    <a:pt x="3566" y="12940"/>
                    <a:pt x="3792" y="12940"/>
                  </a:cubicBezTo>
                  <a:cubicBezTo>
                    <a:pt x="3905" y="12940"/>
                    <a:pt x="4033" y="12923"/>
                    <a:pt x="4160" y="12870"/>
                  </a:cubicBezTo>
                  <a:cubicBezTo>
                    <a:pt x="4331" y="8921"/>
                    <a:pt x="6582" y="2669"/>
                    <a:pt x="6582" y="2669"/>
                  </a:cubicBezTo>
                  <a:cubicBezTo>
                    <a:pt x="6582" y="2669"/>
                    <a:pt x="6643" y="0"/>
                    <a:pt x="507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8" name="Google Shape;778;p32"/>
            <p:cNvSpPr/>
            <p:nvPr/>
          </p:nvSpPr>
          <p:spPr>
            <a:xfrm>
              <a:off x="12832487" y="3743262"/>
              <a:ext cx="212652" cy="277592"/>
            </a:xfrm>
            <a:custGeom>
              <a:avLst/>
              <a:gdLst/>
              <a:ahLst/>
              <a:cxnLst/>
              <a:rect l="l" t="t" r="r" b="b"/>
              <a:pathLst>
                <a:path w="1765" h="2304" extrusionOk="0">
                  <a:moveTo>
                    <a:pt x="882" y="0"/>
                  </a:moveTo>
                  <a:cubicBezTo>
                    <a:pt x="882" y="0"/>
                    <a:pt x="830" y="329"/>
                    <a:pt x="777" y="816"/>
                  </a:cubicBezTo>
                  <a:cubicBezTo>
                    <a:pt x="659" y="1198"/>
                    <a:pt x="277" y="1369"/>
                    <a:pt x="0" y="1422"/>
                  </a:cubicBezTo>
                  <a:cubicBezTo>
                    <a:pt x="119" y="1803"/>
                    <a:pt x="172" y="2027"/>
                    <a:pt x="172" y="2027"/>
                  </a:cubicBezTo>
                  <a:lnTo>
                    <a:pt x="935" y="2304"/>
                  </a:lnTo>
                  <a:cubicBezTo>
                    <a:pt x="935" y="2304"/>
                    <a:pt x="1488" y="2304"/>
                    <a:pt x="1764" y="1751"/>
                  </a:cubicBezTo>
                  <a:cubicBezTo>
                    <a:pt x="1646" y="1264"/>
                    <a:pt x="1646" y="658"/>
                    <a:pt x="1646" y="0"/>
                  </a:cubicBezTo>
                  <a:cubicBezTo>
                    <a:pt x="1519" y="53"/>
                    <a:pt x="1391" y="70"/>
                    <a:pt x="1278" y="70"/>
                  </a:cubicBezTo>
                  <a:cubicBezTo>
                    <a:pt x="1052" y="70"/>
                    <a:pt x="882" y="0"/>
                    <a:pt x="88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9" name="Google Shape;779;p32"/>
            <p:cNvSpPr/>
            <p:nvPr/>
          </p:nvSpPr>
          <p:spPr>
            <a:xfrm>
              <a:off x="12615258" y="1129036"/>
              <a:ext cx="1176753" cy="1526272"/>
            </a:xfrm>
            <a:custGeom>
              <a:avLst/>
              <a:gdLst/>
              <a:ahLst/>
              <a:cxnLst/>
              <a:rect l="l" t="t" r="r" b="b"/>
              <a:pathLst>
                <a:path w="9767" h="12668" extrusionOk="0">
                  <a:moveTo>
                    <a:pt x="5774" y="0"/>
                  </a:moveTo>
                  <a:cubicBezTo>
                    <a:pt x="4697" y="0"/>
                    <a:pt x="4331" y="2007"/>
                    <a:pt x="4331" y="2007"/>
                  </a:cubicBezTo>
                  <a:cubicBezTo>
                    <a:pt x="4331" y="2112"/>
                    <a:pt x="3778" y="2441"/>
                    <a:pt x="3673" y="2560"/>
                  </a:cubicBezTo>
                  <a:cubicBezTo>
                    <a:pt x="3185" y="3047"/>
                    <a:pt x="2633" y="3599"/>
                    <a:pt x="2132" y="4139"/>
                  </a:cubicBezTo>
                  <a:cubicBezTo>
                    <a:pt x="1264" y="5192"/>
                    <a:pt x="329" y="6337"/>
                    <a:pt x="158" y="7706"/>
                  </a:cubicBezTo>
                  <a:cubicBezTo>
                    <a:pt x="0" y="8970"/>
                    <a:pt x="658" y="10839"/>
                    <a:pt x="1540" y="11826"/>
                  </a:cubicBezTo>
                  <a:cubicBezTo>
                    <a:pt x="2096" y="12436"/>
                    <a:pt x="2796" y="12667"/>
                    <a:pt x="3530" y="12667"/>
                  </a:cubicBezTo>
                  <a:cubicBezTo>
                    <a:pt x="4237" y="12667"/>
                    <a:pt x="4975" y="12452"/>
                    <a:pt x="5647" y="12155"/>
                  </a:cubicBezTo>
                  <a:cubicBezTo>
                    <a:pt x="9543" y="10510"/>
                    <a:pt x="9767" y="4310"/>
                    <a:pt x="7398" y="1177"/>
                  </a:cubicBezTo>
                  <a:cubicBezTo>
                    <a:pt x="6732" y="311"/>
                    <a:pt x="6198" y="0"/>
                    <a:pt x="577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0" name="Google Shape;780;p32"/>
            <p:cNvSpPr/>
            <p:nvPr/>
          </p:nvSpPr>
          <p:spPr>
            <a:xfrm>
              <a:off x="14326345" y="-660971"/>
              <a:ext cx="820004" cy="830245"/>
            </a:xfrm>
            <a:custGeom>
              <a:avLst/>
              <a:gdLst/>
              <a:ahLst/>
              <a:cxnLst/>
              <a:rect l="l" t="t" r="r" b="b"/>
              <a:pathLst>
                <a:path w="6806" h="6891" extrusionOk="0">
                  <a:moveTo>
                    <a:pt x="5061" y="1"/>
                  </a:moveTo>
                  <a:cubicBezTo>
                    <a:pt x="3516" y="1"/>
                    <a:pt x="1694" y="1288"/>
                    <a:pt x="830" y="3201"/>
                  </a:cubicBezTo>
                  <a:cubicBezTo>
                    <a:pt x="1" y="5017"/>
                    <a:pt x="172" y="5570"/>
                    <a:pt x="435" y="5675"/>
                  </a:cubicBezTo>
                  <a:cubicBezTo>
                    <a:pt x="475" y="5688"/>
                    <a:pt x="514" y="5694"/>
                    <a:pt x="552" y="5694"/>
                  </a:cubicBezTo>
                  <a:cubicBezTo>
                    <a:pt x="678" y="5694"/>
                    <a:pt x="792" y="5623"/>
                    <a:pt x="883" y="5452"/>
                  </a:cubicBezTo>
                  <a:cubicBezTo>
                    <a:pt x="1030" y="5047"/>
                    <a:pt x="1473" y="4119"/>
                    <a:pt x="1619" y="4119"/>
                  </a:cubicBezTo>
                  <a:cubicBezTo>
                    <a:pt x="1629" y="4119"/>
                    <a:pt x="1639" y="4124"/>
                    <a:pt x="1646" y="4135"/>
                  </a:cubicBezTo>
                  <a:cubicBezTo>
                    <a:pt x="1817" y="4359"/>
                    <a:pt x="606" y="5899"/>
                    <a:pt x="1041" y="6228"/>
                  </a:cubicBezTo>
                  <a:cubicBezTo>
                    <a:pt x="1077" y="6260"/>
                    <a:pt x="1114" y="6274"/>
                    <a:pt x="1150" y="6274"/>
                  </a:cubicBezTo>
                  <a:cubicBezTo>
                    <a:pt x="1541" y="6274"/>
                    <a:pt x="1917" y="4626"/>
                    <a:pt x="2213" y="4626"/>
                  </a:cubicBezTo>
                  <a:cubicBezTo>
                    <a:pt x="2226" y="4626"/>
                    <a:pt x="2239" y="4629"/>
                    <a:pt x="2251" y="4636"/>
                  </a:cubicBezTo>
                  <a:cubicBezTo>
                    <a:pt x="2528" y="4794"/>
                    <a:pt x="1093" y="6768"/>
                    <a:pt x="1699" y="6886"/>
                  </a:cubicBezTo>
                  <a:cubicBezTo>
                    <a:pt x="1714" y="6889"/>
                    <a:pt x="1729" y="6891"/>
                    <a:pt x="1744" y="6891"/>
                  </a:cubicBezTo>
                  <a:cubicBezTo>
                    <a:pt x="2278" y="6891"/>
                    <a:pt x="2747" y="5120"/>
                    <a:pt x="3068" y="5017"/>
                  </a:cubicBezTo>
                  <a:cubicBezTo>
                    <a:pt x="3068" y="4846"/>
                    <a:pt x="3133" y="4741"/>
                    <a:pt x="3186" y="4636"/>
                  </a:cubicBezTo>
                  <a:cubicBezTo>
                    <a:pt x="3239" y="4412"/>
                    <a:pt x="3397" y="4306"/>
                    <a:pt x="3568" y="4188"/>
                  </a:cubicBezTo>
                  <a:cubicBezTo>
                    <a:pt x="4002" y="3859"/>
                    <a:pt x="4502" y="3701"/>
                    <a:pt x="4937" y="3477"/>
                  </a:cubicBezTo>
                  <a:cubicBezTo>
                    <a:pt x="5437" y="3319"/>
                    <a:pt x="5924" y="3043"/>
                    <a:pt x="6253" y="2661"/>
                  </a:cubicBezTo>
                  <a:cubicBezTo>
                    <a:pt x="6582" y="2279"/>
                    <a:pt x="6806" y="1727"/>
                    <a:pt x="6635" y="1226"/>
                  </a:cubicBezTo>
                  <a:cubicBezTo>
                    <a:pt x="6529" y="963"/>
                    <a:pt x="6306" y="739"/>
                    <a:pt x="6148" y="516"/>
                  </a:cubicBezTo>
                  <a:cubicBezTo>
                    <a:pt x="6029" y="358"/>
                    <a:pt x="5871" y="187"/>
                    <a:pt x="5700" y="81"/>
                  </a:cubicBezTo>
                  <a:cubicBezTo>
                    <a:pt x="5495" y="27"/>
                    <a:pt x="5281" y="1"/>
                    <a:pt x="506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1" name="Google Shape;781;p32"/>
            <p:cNvSpPr/>
            <p:nvPr/>
          </p:nvSpPr>
          <p:spPr>
            <a:xfrm>
              <a:off x="14695864" y="-651212"/>
              <a:ext cx="642413" cy="600485"/>
            </a:xfrm>
            <a:custGeom>
              <a:avLst/>
              <a:gdLst/>
              <a:ahLst/>
              <a:cxnLst/>
              <a:rect l="l" t="t" r="r" b="b"/>
              <a:pathLst>
                <a:path w="5332" h="4984" extrusionOk="0">
                  <a:moveTo>
                    <a:pt x="2633" y="0"/>
                  </a:moveTo>
                  <a:cubicBezTo>
                    <a:pt x="2804" y="106"/>
                    <a:pt x="2962" y="277"/>
                    <a:pt x="3081" y="435"/>
                  </a:cubicBezTo>
                  <a:cubicBezTo>
                    <a:pt x="3239" y="658"/>
                    <a:pt x="3462" y="882"/>
                    <a:pt x="3568" y="1145"/>
                  </a:cubicBezTo>
                  <a:cubicBezTo>
                    <a:pt x="3739" y="1646"/>
                    <a:pt x="3515" y="2198"/>
                    <a:pt x="3186" y="2580"/>
                  </a:cubicBezTo>
                  <a:cubicBezTo>
                    <a:pt x="2857" y="2962"/>
                    <a:pt x="2370" y="3238"/>
                    <a:pt x="1870" y="3396"/>
                  </a:cubicBezTo>
                  <a:cubicBezTo>
                    <a:pt x="1435" y="3620"/>
                    <a:pt x="935" y="3778"/>
                    <a:pt x="501" y="4107"/>
                  </a:cubicBezTo>
                  <a:cubicBezTo>
                    <a:pt x="330" y="4225"/>
                    <a:pt x="172" y="4331"/>
                    <a:pt x="119" y="4555"/>
                  </a:cubicBezTo>
                  <a:cubicBezTo>
                    <a:pt x="66" y="4660"/>
                    <a:pt x="1" y="4765"/>
                    <a:pt x="1" y="4936"/>
                  </a:cubicBezTo>
                  <a:cubicBezTo>
                    <a:pt x="33" y="4910"/>
                    <a:pt x="50" y="4897"/>
                    <a:pt x="65" y="4897"/>
                  </a:cubicBezTo>
                  <a:cubicBezTo>
                    <a:pt x="80" y="4897"/>
                    <a:pt x="93" y="4910"/>
                    <a:pt x="119" y="4936"/>
                  </a:cubicBezTo>
                  <a:cubicBezTo>
                    <a:pt x="246" y="4971"/>
                    <a:pt x="556" y="4983"/>
                    <a:pt x="913" y="4983"/>
                  </a:cubicBezTo>
                  <a:cubicBezTo>
                    <a:pt x="1627" y="4983"/>
                    <a:pt x="2528" y="4936"/>
                    <a:pt x="2528" y="4936"/>
                  </a:cubicBezTo>
                  <a:cubicBezTo>
                    <a:pt x="2528" y="4936"/>
                    <a:pt x="5331" y="3949"/>
                    <a:pt x="4068" y="1317"/>
                  </a:cubicBezTo>
                  <a:cubicBezTo>
                    <a:pt x="3739" y="606"/>
                    <a:pt x="3239" y="158"/>
                    <a:pt x="263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82" name="Google Shape;782;p32"/>
            <p:cNvGrpSpPr/>
            <p:nvPr/>
          </p:nvGrpSpPr>
          <p:grpSpPr>
            <a:xfrm>
              <a:off x="14564298" y="-404344"/>
              <a:ext cx="204699" cy="191688"/>
              <a:chOff x="14564298" y="-404344"/>
              <a:chExt cx="204699" cy="191688"/>
            </a:xfrm>
          </p:grpSpPr>
          <p:sp>
            <p:nvSpPr>
              <p:cNvPr id="783" name="Google Shape;783;p32"/>
              <p:cNvSpPr/>
              <p:nvPr/>
            </p:nvSpPr>
            <p:spPr>
              <a:xfrm>
                <a:off x="14716467" y="-270608"/>
                <a:ext cx="52530" cy="57952"/>
              </a:xfrm>
              <a:custGeom>
                <a:avLst/>
                <a:gdLst/>
                <a:ahLst/>
                <a:cxnLst/>
                <a:rect l="l" t="t" r="r" b="b"/>
                <a:pathLst>
                  <a:path w="436" h="481" extrusionOk="0">
                    <a:moveTo>
                      <a:pt x="327" y="0"/>
                    </a:moveTo>
                    <a:cubicBezTo>
                      <a:pt x="270" y="0"/>
                      <a:pt x="192" y="56"/>
                      <a:pt x="106" y="132"/>
                    </a:cubicBezTo>
                    <a:cubicBezTo>
                      <a:pt x="1" y="237"/>
                      <a:pt x="1" y="408"/>
                      <a:pt x="53" y="461"/>
                    </a:cubicBezTo>
                    <a:cubicBezTo>
                      <a:pt x="66" y="474"/>
                      <a:pt x="83" y="481"/>
                      <a:pt x="103" y="481"/>
                    </a:cubicBezTo>
                    <a:cubicBezTo>
                      <a:pt x="164" y="481"/>
                      <a:pt x="250" y="419"/>
                      <a:pt x="330" y="290"/>
                    </a:cubicBezTo>
                    <a:cubicBezTo>
                      <a:pt x="435" y="185"/>
                      <a:pt x="435" y="79"/>
                      <a:pt x="382" y="27"/>
                    </a:cubicBezTo>
                    <a:cubicBezTo>
                      <a:pt x="368" y="8"/>
                      <a:pt x="349" y="0"/>
                      <a:pt x="32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4" name="Google Shape;784;p32"/>
              <p:cNvSpPr/>
              <p:nvPr/>
            </p:nvSpPr>
            <p:spPr>
              <a:xfrm>
                <a:off x="14584900" y="-404344"/>
                <a:ext cx="58795" cy="53012"/>
              </a:xfrm>
              <a:custGeom>
                <a:avLst/>
                <a:gdLst/>
                <a:ahLst/>
                <a:cxnLst/>
                <a:rect l="l" t="t" r="r" b="b"/>
                <a:pathLst>
                  <a:path w="488" h="440" extrusionOk="0">
                    <a:moveTo>
                      <a:pt x="344" y="0"/>
                    </a:moveTo>
                    <a:cubicBezTo>
                      <a:pt x="275" y="0"/>
                      <a:pt x="192" y="39"/>
                      <a:pt x="158" y="149"/>
                    </a:cubicBezTo>
                    <a:cubicBezTo>
                      <a:pt x="53" y="255"/>
                      <a:pt x="0" y="360"/>
                      <a:pt x="53" y="413"/>
                    </a:cubicBezTo>
                    <a:cubicBezTo>
                      <a:pt x="67" y="431"/>
                      <a:pt x="90" y="439"/>
                      <a:pt x="118" y="439"/>
                    </a:cubicBezTo>
                    <a:cubicBezTo>
                      <a:pt x="190" y="439"/>
                      <a:pt x="296" y="384"/>
                      <a:pt x="382" y="307"/>
                    </a:cubicBezTo>
                    <a:cubicBezTo>
                      <a:pt x="487" y="202"/>
                      <a:pt x="487" y="31"/>
                      <a:pt x="435" y="31"/>
                    </a:cubicBezTo>
                    <a:cubicBezTo>
                      <a:pt x="416" y="12"/>
                      <a:pt x="382" y="0"/>
                      <a:pt x="34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5" name="Google Shape;785;p32"/>
              <p:cNvSpPr/>
              <p:nvPr/>
            </p:nvSpPr>
            <p:spPr>
              <a:xfrm>
                <a:off x="14564298" y="-300729"/>
                <a:ext cx="73012" cy="73374"/>
              </a:xfrm>
              <a:custGeom>
                <a:avLst/>
                <a:gdLst/>
                <a:ahLst/>
                <a:cxnLst/>
                <a:rect l="l" t="t" r="r" b="b"/>
                <a:pathLst>
                  <a:path w="606" h="609" extrusionOk="0">
                    <a:moveTo>
                      <a:pt x="606" y="0"/>
                    </a:moveTo>
                    <a:cubicBezTo>
                      <a:pt x="605" y="0"/>
                      <a:pt x="0" y="211"/>
                      <a:pt x="105" y="329"/>
                    </a:cubicBezTo>
                    <a:cubicBezTo>
                      <a:pt x="135" y="356"/>
                      <a:pt x="167" y="365"/>
                      <a:pt x="199" y="365"/>
                    </a:cubicBezTo>
                    <a:cubicBezTo>
                      <a:pt x="293" y="365"/>
                      <a:pt x="382" y="277"/>
                      <a:pt x="382" y="277"/>
                    </a:cubicBezTo>
                    <a:lnTo>
                      <a:pt x="382" y="277"/>
                    </a:lnTo>
                    <a:cubicBezTo>
                      <a:pt x="382" y="277"/>
                      <a:pt x="224" y="540"/>
                      <a:pt x="382" y="606"/>
                    </a:cubicBezTo>
                    <a:cubicBezTo>
                      <a:pt x="388" y="608"/>
                      <a:pt x="395" y="609"/>
                      <a:pt x="401" y="609"/>
                    </a:cubicBezTo>
                    <a:cubicBezTo>
                      <a:pt x="557" y="609"/>
                      <a:pt x="606" y="0"/>
                      <a:pt x="60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86" name="Google Shape;786;p32"/>
            <p:cNvSpPr/>
            <p:nvPr/>
          </p:nvSpPr>
          <p:spPr>
            <a:xfrm>
              <a:off x="14756105" y="-621092"/>
              <a:ext cx="225302" cy="85061"/>
            </a:xfrm>
            <a:custGeom>
              <a:avLst/>
              <a:gdLst/>
              <a:ahLst/>
              <a:cxnLst/>
              <a:rect l="l" t="t" r="r" b="b"/>
              <a:pathLst>
                <a:path w="1870" h="706" extrusionOk="0">
                  <a:moveTo>
                    <a:pt x="1241" y="1"/>
                  </a:moveTo>
                  <a:cubicBezTo>
                    <a:pt x="1010" y="1"/>
                    <a:pt x="760" y="50"/>
                    <a:pt x="606" y="79"/>
                  </a:cubicBezTo>
                  <a:cubicBezTo>
                    <a:pt x="382" y="132"/>
                    <a:pt x="159" y="237"/>
                    <a:pt x="1" y="461"/>
                  </a:cubicBezTo>
                  <a:lnTo>
                    <a:pt x="1" y="514"/>
                  </a:lnTo>
                  <a:lnTo>
                    <a:pt x="1" y="566"/>
                  </a:lnTo>
                  <a:cubicBezTo>
                    <a:pt x="78" y="654"/>
                    <a:pt x="192" y="705"/>
                    <a:pt x="309" y="705"/>
                  </a:cubicBezTo>
                  <a:cubicBezTo>
                    <a:pt x="351" y="705"/>
                    <a:pt x="394" y="699"/>
                    <a:pt x="435" y="685"/>
                  </a:cubicBezTo>
                  <a:cubicBezTo>
                    <a:pt x="554" y="685"/>
                    <a:pt x="712" y="632"/>
                    <a:pt x="817" y="632"/>
                  </a:cubicBezTo>
                  <a:lnTo>
                    <a:pt x="1093" y="632"/>
                  </a:lnTo>
                  <a:cubicBezTo>
                    <a:pt x="1152" y="646"/>
                    <a:pt x="1211" y="653"/>
                    <a:pt x="1268" y="653"/>
                  </a:cubicBezTo>
                  <a:cubicBezTo>
                    <a:pt x="1426" y="653"/>
                    <a:pt x="1568" y="601"/>
                    <a:pt x="1646" y="514"/>
                  </a:cubicBezTo>
                  <a:cubicBezTo>
                    <a:pt x="1804" y="408"/>
                    <a:pt x="1870" y="237"/>
                    <a:pt x="1699" y="132"/>
                  </a:cubicBezTo>
                  <a:cubicBezTo>
                    <a:pt x="1599" y="32"/>
                    <a:pt x="1427" y="1"/>
                    <a:pt x="124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7" name="Google Shape;787;p32"/>
            <p:cNvSpPr/>
            <p:nvPr/>
          </p:nvSpPr>
          <p:spPr>
            <a:xfrm>
              <a:off x="14638153" y="-426633"/>
              <a:ext cx="547834" cy="785787"/>
            </a:xfrm>
            <a:custGeom>
              <a:avLst/>
              <a:gdLst/>
              <a:ahLst/>
              <a:cxnLst/>
              <a:rect l="l" t="t" r="r" b="b"/>
              <a:pathLst>
                <a:path w="4547" h="6522" extrusionOk="0">
                  <a:moveTo>
                    <a:pt x="3348" y="0"/>
                  </a:moveTo>
                  <a:cubicBezTo>
                    <a:pt x="2895" y="0"/>
                    <a:pt x="2783" y="1914"/>
                    <a:pt x="2783" y="1914"/>
                  </a:cubicBezTo>
                  <a:cubicBezTo>
                    <a:pt x="2783" y="1914"/>
                    <a:pt x="2466" y="544"/>
                    <a:pt x="2043" y="544"/>
                  </a:cubicBezTo>
                  <a:cubicBezTo>
                    <a:pt x="2035" y="544"/>
                    <a:pt x="2027" y="544"/>
                    <a:pt x="2020" y="545"/>
                  </a:cubicBezTo>
                  <a:cubicBezTo>
                    <a:pt x="1533" y="598"/>
                    <a:pt x="2191" y="3020"/>
                    <a:pt x="2191" y="3020"/>
                  </a:cubicBezTo>
                  <a:cubicBezTo>
                    <a:pt x="2191" y="3020"/>
                    <a:pt x="1914" y="3020"/>
                    <a:pt x="927" y="2901"/>
                  </a:cubicBezTo>
                  <a:cubicBezTo>
                    <a:pt x="917" y="2901"/>
                    <a:pt x="907" y="2900"/>
                    <a:pt x="897" y="2900"/>
                  </a:cubicBezTo>
                  <a:cubicBezTo>
                    <a:pt x="1" y="2900"/>
                    <a:pt x="374" y="5270"/>
                    <a:pt x="374" y="5270"/>
                  </a:cubicBezTo>
                  <a:cubicBezTo>
                    <a:pt x="374" y="5964"/>
                    <a:pt x="1135" y="6522"/>
                    <a:pt x="1588" y="6522"/>
                  </a:cubicBezTo>
                  <a:cubicBezTo>
                    <a:pt x="1778" y="6522"/>
                    <a:pt x="1914" y="6422"/>
                    <a:pt x="1914" y="6192"/>
                  </a:cubicBezTo>
                  <a:cubicBezTo>
                    <a:pt x="1967" y="5428"/>
                    <a:pt x="3007" y="4389"/>
                    <a:pt x="3770" y="4059"/>
                  </a:cubicBezTo>
                  <a:cubicBezTo>
                    <a:pt x="4547" y="3730"/>
                    <a:pt x="3836" y="163"/>
                    <a:pt x="3389" y="5"/>
                  </a:cubicBezTo>
                  <a:cubicBezTo>
                    <a:pt x="3375" y="2"/>
                    <a:pt x="3361" y="0"/>
                    <a:pt x="334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88" name="Google Shape;788;p32"/>
            <p:cNvGrpSpPr/>
            <p:nvPr/>
          </p:nvGrpSpPr>
          <p:grpSpPr>
            <a:xfrm>
              <a:off x="14822732" y="-433982"/>
              <a:ext cx="309398" cy="371207"/>
              <a:chOff x="14822732" y="-433982"/>
              <a:chExt cx="309398" cy="371207"/>
            </a:xfrm>
          </p:grpSpPr>
          <p:sp>
            <p:nvSpPr>
              <p:cNvPr id="789" name="Google Shape;789;p32"/>
              <p:cNvSpPr/>
              <p:nvPr/>
            </p:nvSpPr>
            <p:spPr>
              <a:xfrm>
                <a:off x="14967069" y="-433982"/>
                <a:ext cx="112651" cy="237953"/>
              </a:xfrm>
              <a:custGeom>
                <a:avLst/>
                <a:gdLst/>
                <a:ahLst/>
                <a:cxnLst/>
                <a:rect l="l" t="t" r="r" b="b"/>
                <a:pathLst>
                  <a:path w="935" h="1975" extrusionOk="0">
                    <a:moveTo>
                      <a:pt x="501" y="1"/>
                    </a:moveTo>
                    <a:cubicBezTo>
                      <a:pt x="277" y="1"/>
                      <a:pt x="171" y="553"/>
                      <a:pt x="0" y="1817"/>
                    </a:cubicBezTo>
                    <a:lnTo>
                      <a:pt x="0" y="1975"/>
                    </a:lnTo>
                    <a:lnTo>
                      <a:pt x="119" y="1975"/>
                    </a:lnTo>
                    <a:lnTo>
                      <a:pt x="119" y="1817"/>
                    </a:lnTo>
                    <a:cubicBezTo>
                      <a:pt x="277" y="224"/>
                      <a:pt x="448" y="119"/>
                      <a:pt x="501" y="119"/>
                    </a:cubicBezTo>
                    <a:cubicBezTo>
                      <a:pt x="659" y="119"/>
                      <a:pt x="777" y="988"/>
                      <a:pt x="830" y="1817"/>
                    </a:cubicBezTo>
                    <a:lnTo>
                      <a:pt x="935" y="1817"/>
                    </a:lnTo>
                    <a:cubicBezTo>
                      <a:pt x="882" y="1383"/>
                      <a:pt x="830" y="1"/>
                      <a:pt x="50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0" name="Google Shape;790;p32"/>
              <p:cNvSpPr/>
              <p:nvPr/>
            </p:nvSpPr>
            <p:spPr>
              <a:xfrm>
                <a:off x="15046347" y="-426031"/>
                <a:ext cx="85784" cy="237953"/>
              </a:xfrm>
              <a:custGeom>
                <a:avLst/>
                <a:gdLst/>
                <a:ahLst/>
                <a:cxnLst/>
                <a:rect l="l" t="t" r="r" b="b"/>
                <a:pathLst>
                  <a:path w="712" h="1975" extrusionOk="0">
                    <a:moveTo>
                      <a:pt x="1" y="0"/>
                    </a:moveTo>
                    <a:lnTo>
                      <a:pt x="1" y="106"/>
                    </a:lnTo>
                    <a:cubicBezTo>
                      <a:pt x="1" y="106"/>
                      <a:pt x="501" y="382"/>
                      <a:pt x="606" y="1975"/>
                    </a:cubicBezTo>
                    <a:lnTo>
                      <a:pt x="711" y="1975"/>
                    </a:lnTo>
                    <a:cubicBezTo>
                      <a:pt x="606" y="264"/>
                      <a:pt x="53" y="53"/>
                      <a:pt x="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1" name="Google Shape;791;p32"/>
              <p:cNvSpPr/>
              <p:nvPr/>
            </p:nvSpPr>
            <p:spPr>
              <a:xfrm>
                <a:off x="14822732" y="-365789"/>
                <a:ext cx="158675" cy="303013"/>
              </a:xfrm>
              <a:custGeom>
                <a:avLst/>
                <a:gdLst/>
                <a:ahLst/>
                <a:cxnLst/>
                <a:rect l="l" t="t" r="r" b="b"/>
                <a:pathLst>
                  <a:path w="1317" h="2515" extrusionOk="0">
                    <a:moveTo>
                      <a:pt x="535" y="1"/>
                    </a:moveTo>
                    <a:cubicBezTo>
                      <a:pt x="488" y="1"/>
                      <a:pt x="435" y="14"/>
                      <a:pt x="382" y="40"/>
                    </a:cubicBezTo>
                    <a:cubicBezTo>
                      <a:pt x="330" y="40"/>
                      <a:pt x="264" y="93"/>
                      <a:pt x="264" y="158"/>
                    </a:cubicBezTo>
                    <a:cubicBezTo>
                      <a:pt x="1" y="646"/>
                      <a:pt x="593" y="2396"/>
                      <a:pt x="593" y="2515"/>
                    </a:cubicBezTo>
                    <a:lnTo>
                      <a:pt x="711" y="2462"/>
                    </a:lnTo>
                    <a:cubicBezTo>
                      <a:pt x="540" y="1962"/>
                      <a:pt x="159" y="540"/>
                      <a:pt x="330" y="211"/>
                    </a:cubicBezTo>
                    <a:cubicBezTo>
                      <a:pt x="382" y="158"/>
                      <a:pt x="382" y="158"/>
                      <a:pt x="435" y="93"/>
                    </a:cubicBezTo>
                    <a:cubicBezTo>
                      <a:pt x="488" y="93"/>
                      <a:pt x="540" y="93"/>
                      <a:pt x="593" y="158"/>
                    </a:cubicBezTo>
                    <a:cubicBezTo>
                      <a:pt x="922" y="316"/>
                      <a:pt x="1146" y="1146"/>
                      <a:pt x="1198" y="1356"/>
                    </a:cubicBezTo>
                    <a:lnTo>
                      <a:pt x="1317" y="1356"/>
                    </a:lnTo>
                    <a:cubicBezTo>
                      <a:pt x="1198" y="1027"/>
                      <a:pt x="988" y="264"/>
                      <a:pt x="659" y="40"/>
                    </a:cubicBezTo>
                    <a:cubicBezTo>
                      <a:pt x="626" y="14"/>
                      <a:pt x="583" y="1"/>
                      <a:pt x="535"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92" name="Google Shape;792;p32"/>
            <p:cNvSpPr/>
            <p:nvPr/>
          </p:nvSpPr>
          <p:spPr>
            <a:xfrm>
              <a:off x="13877549" y="148068"/>
              <a:ext cx="1043619" cy="943860"/>
            </a:xfrm>
            <a:custGeom>
              <a:avLst/>
              <a:gdLst/>
              <a:ahLst/>
              <a:cxnLst/>
              <a:rect l="l" t="t" r="r" b="b"/>
              <a:pathLst>
                <a:path w="8662" h="7834" extrusionOk="0">
                  <a:moveTo>
                    <a:pt x="6635" y="0"/>
                  </a:moveTo>
                  <a:lnTo>
                    <a:pt x="3344" y="4278"/>
                  </a:lnTo>
                  <a:lnTo>
                    <a:pt x="330" y="2080"/>
                  </a:lnTo>
                  <a:lnTo>
                    <a:pt x="1" y="5923"/>
                  </a:lnTo>
                  <a:cubicBezTo>
                    <a:pt x="1" y="5923"/>
                    <a:pt x="2172" y="7834"/>
                    <a:pt x="3698" y="7834"/>
                  </a:cubicBezTo>
                  <a:cubicBezTo>
                    <a:pt x="3885" y="7834"/>
                    <a:pt x="4063" y="7805"/>
                    <a:pt x="4226" y="7740"/>
                  </a:cubicBezTo>
                  <a:cubicBezTo>
                    <a:pt x="5647" y="7187"/>
                    <a:pt x="8662" y="711"/>
                    <a:pt x="8662" y="711"/>
                  </a:cubicBezTo>
                  <a:lnTo>
                    <a:pt x="6635"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3" name="Google Shape;793;p32"/>
            <p:cNvSpPr/>
            <p:nvPr/>
          </p:nvSpPr>
          <p:spPr>
            <a:xfrm>
              <a:off x="13533452" y="75056"/>
              <a:ext cx="417231" cy="596509"/>
            </a:xfrm>
            <a:custGeom>
              <a:avLst/>
              <a:gdLst/>
              <a:ahLst/>
              <a:cxnLst/>
              <a:rect l="l" t="t" r="r" b="b"/>
              <a:pathLst>
                <a:path w="3463" h="4951" extrusionOk="0">
                  <a:moveTo>
                    <a:pt x="0" y="1"/>
                  </a:moveTo>
                  <a:cubicBezTo>
                    <a:pt x="0" y="1071"/>
                    <a:pt x="1183" y="4950"/>
                    <a:pt x="2357" y="4950"/>
                  </a:cubicBezTo>
                  <a:cubicBezTo>
                    <a:pt x="2396" y="4950"/>
                    <a:pt x="2436" y="4946"/>
                    <a:pt x="2475" y="4937"/>
                  </a:cubicBezTo>
                  <a:cubicBezTo>
                    <a:pt x="2857" y="4831"/>
                    <a:pt x="3238" y="4502"/>
                    <a:pt x="3462" y="4068"/>
                  </a:cubicBezTo>
                  <a:cubicBezTo>
                    <a:pt x="2962" y="3133"/>
                    <a:pt x="1698" y="988"/>
                    <a:pt x="0" y="1"/>
                  </a:cubicBezTo>
                  <a:close/>
                </a:path>
              </a:pathLst>
            </a:custGeom>
            <a:solidFill>
              <a:srgbClr val="22222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4" name="Google Shape;794;p32"/>
            <p:cNvSpPr/>
            <p:nvPr/>
          </p:nvSpPr>
          <p:spPr>
            <a:xfrm>
              <a:off x="13619115" y="30839"/>
              <a:ext cx="423496" cy="494701"/>
            </a:xfrm>
            <a:custGeom>
              <a:avLst/>
              <a:gdLst/>
              <a:ahLst/>
              <a:cxnLst/>
              <a:rect l="l" t="t" r="r" b="b"/>
              <a:pathLst>
                <a:path w="3515" h="4106" extrusionOk="0">
                  <a:moveTo>
                    <a:pt x="685" y="0"/>
                  </a:moveTo>
                  <a:cubicBezTo>
                    <a:pt x="437" y="0"/>
                    <a:pt x="203" y="16"/>
                    <a:pt x="0" y="39"/>
                  </a:cubicBezTo>
                  <a:cubicBezTo>
                    <a:pt x="2027" y="1197"/>
                    <a:pt x="2751" y="3329"/>
                    <a:pt x="2962" y="4106"/>
                  </a:cubicBezTo>
                  <a:cubicBezTo>
                    <a:pt x="3409" y="3171"/>
                    <a:pt x="3515" y="1908"/>
                    <a:pt x="3080" y="973"/>
                  </a:cubicBezTo>
                  <a:cubicBezTo>
                    <a:pt x="2647" y="201"/>
                    <a:pt x="1578" y="0"/>
                    <a:pt x="68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5" name="Google Shape;795;p32"/>
            <p:cNvSpPr/>
            <p:nvPr/>
          </p:nvSpPr>
          <p:spPr>
            <a:xfrm>
              <a:off x="13533452" y="35417"/>
              <a:ext cx="442532" cy="529882"/>
            </a:xfrm>
            <a:custGeom>
              <a:avLst/>
              <a:gdLst/>
              <a:ahLst/>
              <a:cxnLst/>
              <a:rect l="l" t="t" r="r" b="b"/>
              <a:pathLst>
                <a:path w="3673" h="4398" extrusionOk="0">
                  <a:moveTo>
                    <a:pt x="711" y="1"/>
                  </a:moveTo>
                  <a:cubicBezTo>
                    <a:pt x="277" y="53"/>
                    <a:pt x="0" y="119"/>
                    <a:pt x="0" y="119"/>
                  </a:cubicBezTo>
                  <a:lnTo>
                    <a:pt x="0" y="330"/>
                  </a:lnTo>
                  <a:cubicBezTo>
                    <a:pt x="1698" y="1317"/>
                    <a:pt x="2962" y="3462"/>
                    <a:pt x="3462" y="4397"/>
                  </a:cubicBezTo>
                  <a:cubicBezTo>
                    <a:pt x="3567" y="4331"/>
                    <a:pt x="3620" y="4226"/>
                    <a:pt x="3673" y="4068"/>
                  </a:cubicBezTo>
                  <a:cubicBezTo>
                    <a:pt x="3462" y="3291"/>
                    <a:pt x="2738" y="1159"/>
                    <a:pt x="71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6" name="Google Shape;796;p32"/>
            <p:cNvSpPr/>
            <p:nvPr/>
          </p:nvSpPr>
          <p:spPr>
            <a:xfrm>
              <a:off x="12542848" y="129032"/>
              <a:ext cx="1664707" cy="1324826"/>
            </a:xfrm>
            <a:custGeom>
              <a:avLst/>
              <a:gdLst/>
              <a:ahLst/>
              <a:cxnLst/>
              <a:rect l="l" t="t" r="r" b="b"/>
              <a:pathLst>
                <a:path w="13817" h="10996" extrusionOk="0">
                  <a:moveTo>
                    <a:pt x="7512" y="0"/>
                  </a:moveTo>
                  <a:cubicBezTo>
                    <a:pt x="7512" y="0"/>
                    <a:pt x="5894" y="68"/>
                    <a:pt x="4802" y="68"/>
                  </a:cubicBezTo>
                  <a:cubicBezTo>
                    <a:pt x="4529" y="68"/>
                    <a:pt x="4289" y="63"/>
                    <a:pt x="4116" y="53"/>
                  </a:cubicBezTo>
                  <a:cubicBezTo>
                    <a:pt x="4111" y="53"/>
                    <a:pt x="4106" y="53"/>
                    <a:pt x="4101" y="53"/>
                  </a:cubicBezTo>
                  <a:cubicBezTo>
                    <a:pt x="3249" y="53"/>
                    <a:pt x="0" y="4661"/>
                    <a:pt x="825" y="4818"/>
                  </a:cubicBezTo>
                  <a:cubicBezTo>
                    <a:pt x="1641" y="4989"/>
                    <a:pt x="4550" y="9477"/>
                    <a:pt x="4984" y="10136"/>
                  </a:cubicBezTo>
                  <a:cubicBezTo>
                    <a:pt x="5267" y="10477"/>
                    <a:pt x="6649" y="10996"/>
                    <a:pt x="8064" y="10996"/>
                  </a:cubicBezTo>
                  <a:cubicBezTo>
                    <a:pt x="9155" y="10996"/>
                    <a:pt x="10266" y="10688"/>
                    <a:pt x="10907" y="9754"/>
                  </a:cubicBezTo>
                  <a:cubicBezTo>
                    <a:pt x="13816" y="2962"/>
                    <a:pt x="7512" y="0"/>
                    <a:pt x="751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7" name="Google Shape;797;p32"/>
            <p:cNvSpPr/>
            <p:nvPr/>
          </p:nvSpPr>
          <p:spPr>
            <a:xfrm>
              <a:off x="12271040" y="755420"/>
              <a:ext cx="1070607" cy="645063"/>
            </a:xfrm>
            <a:custGeom>
              <a:avLst/>
              <a:gdLst/>
              <a:ahLst/>
              <a:cxnLst/>
              <a:rect l="l" t="t" r="r" b="b"/>
              <a:pathLst>
                <a:path w="8886" h="5354" extrusionOk="0">
                  <a:moveTo>
                    <a:pt x="3792" y="1"/>
                  </a:moveTo>
                  <a:lnTo>
                    <a:pt x="606" y="725"/>
                  </a:lnTo>
                  <a:cubicBezTo>
                    <a:pt x="606" y="725"/>
                    <a:pt x="1" y="4397"/>
                    <a:pt x="830" y="5160"/>
                  </a:cubicBezTo>
                  <a:cubicBezTo>
                    <a:pt x="976" y="5297"/>
                    <a:pt x="1328" y="5353"/>
                    <a:pt x="1807" y="5353"/>
                  </a:cubicBezTo>
                  <a:cubicBezTo>
                    <a:pt x="4006" y="5353"/>
                    <a:pt x="8886" y="4173"/>
                    <a:pt x="8886" y="4173"/>
                  </a:cubicBezTo>
                  <a:lnTo>
                    <a:pt x="8122" y="2304"/>
                  </a:lnTo>
                  <a:lnTo>
                    <a:pt x="3568" y="2528"/>
                  </a:lnTo>
                  <a:lnTo>
                    <a:pt x="379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8" name="Google Shape;798;p32"/>
            <p:cNvSpPr/>
            <p:nvPr/>
          </p:nvSpPr>
          <p:spPr>
            <a:xfrm>
              <a:off x="12331402" y="75056"/>
              <a:ext cx="363255" cy="813739"/>
            </a:xfrm>
            <a:custGeom>
              <a:avLst/>
              <a:gdLst/>
              <a:ahLst/>
              <a:cxnLst/>
              <a:rect l="l" t="t" r="r" b="b"/>
              <a:pathLst>
                <a:path w="3015" h="6754" extrusionOk="0">
                  <a:moveTo>
                    <a:pt x="2580" y="1"/>
                  </a:moveTo>
                  <a:cubicBezTo>
                    <a:pt x="2514" y="1"/>
                    <a:pt x="2027" y="1"/>
                    <a:pt x="1474" y="172"/>
                  </a:cubicBezTo>
                  <a:cubicBezTo>
                    <a:pt x="0" y="2357"/>
                    <a:pt x="658" y="5924"/>
                    <a:pt x="816" y="6753"/>
                  </a:cubicBezTo>
                  <a:cubicBezTo>
                    <a:pt x="1474" y="6635"/>
                    <a:pt x="1922" y="6306"/>
                    <a:pt x="2303" y="6148"/>
                  </a:cubicBezTo>
                  <a:cubicBezTo>
                    <a:pt x="2514" y="4831"/>
                    <a:pt x="3014" y="1765"/>
                    <a:pt x="3014" y="225"/>
                  </a:cubicBezTo>
                  <a:cubicBezTo>
                    <a:pt x="2843" y="119"/>
                    <a:pt x="2685" y="53"/>
                    <a:pt x="258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99" name="Google Shape;799;p32"/>
            <p:cNvGrpSpPr/>
            <p:nvPr/>
          </p:nvGrpSpPr>
          <p:grpSpPr>
            <a:xfrm>
              <a:off x="12185498" y="95658"/>
              <a:ext cx="938918" cy="799401"/>
              <a:chOff x="12185498" y="95658"/>
              <a:chExt cx="938918" cy="799401"/>
            </a:xfrm>
          </p:grpSpPr>
          <p:sp>
            <p:nvSpPr>
              <p:cNvPr id="800" name="Google Shape;800;p32"/>
              <p:cNvSpPr/>
              <p:nvPr/>
            </p:nvSpPr>
            <p:spPr>
              <a:xfrm>
                <a:off x="12185498" y="95658"/>
                <a:ext cx="323616" cy="799401"/>
              </a:xfrm>
              <a:custGeom>
                <a:avLst/>
                <a:gdLst/>
                <a:ahLst/>
                <a:cxnLst/>
                <a:rect l="l" t="t" r="r" b="b"/>
                <a:pathLst>
                  <a:path w="2686" h="6635" extrusionOk="0">
                    <a:moveTo>
                      <a:pt x="2685" y="1"/>
                    </a:moveTo>
                    <a:cubicBezTo>
                      <a:pt x="2475" y="54"/>
                      <a:pt x="2198" y="106"/>
                      <a:pt x="1922" y="277"/>
                    </a:cubicBezTo>
                    <a:cubicBezTo>
                      <a:pt x="0" y="2844"/>
                      <a:pt x="987" y="5648"/>
                      <a:pt x="1487" y="6635"/>
                    </a:cubicBezTo>
                    <a:cubicBezTo>
                      <a:pt x="1645" y="6635"/>
                      <a:pt x="1869" y="6635"/>
                      <a:pt x="2027" y="6582"/>
                    </a:cubicBezTo>
                    <a:cubicBezTo>
                      <a:pt x="1869" y="5753"/>
                      <a:pt x="1211" y="2186"/>
                      <a:pt x="268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1" name="Google Shape;801;p32"/>
              <p:cNvSpPr/>
              <p:nvPr/>
            </p:nvSpPr>
            <p:spPr>
              <a:xfrm>
                <a:off x="12608872" y="102044"/>
                <a:ext cx="211085" cy="713738"/>
              </a:xfrm>
              <a:custGeom>
                <a:avLst/>
                <a:gdLst/>
                <a:ahLst/>
                <a:cxnLst/>
                <a:rect l="l" t="t" r="r" b="b"/>
                <a:pathLst>
                  <a:path w="1752" h="5924" extrusionOk="0">
                    <a:moveTo>
                      <a:pt x="711" y="1"/>
                    </a:moveTo>
                    <a:cubicBezTo>
                      <a:pt x="711" y="1541"/>
                      <a:pt x="211" y="4607"/>
                      <a:pt x="0" y="5924"/>
                    </a:cubicBezTo>
                    <a:cubicBezTo>
                      <a:pt x="112" y="5887"/>
                      <a:pt x="257" y="5849"/>
                      <a:pt x="369" y="5849"/>
                    </a:cubicBezTo>
                    <a:cubicBezTo>
                      <a:pt x="416" y="5849"/>
                      <a:pt x="457" y="5856"/>
                      <a:pt x="487" y="5871"/>
                    </a:cubicBezTo>
                    <a:cubicBezTo>
                      <a:pt x="988" y="4713"/>
                      <a:pt x="1751" y="2409"/>
                      <a:pt x="1527" y="435"/>
                    </a:cubicBezTo>
                    <a:cubicBezTo>
                      <a:pt x="1264" y="277"/>
                      <a:pt x="988" y="106"/>
                      <a:pt x="71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2" name="Google Shape;802;p32"/>
              <p:cNvSpPr/>
              <p:nvPr/>
            </p:nvSpPr>
            <p:spPr>
              <a:xfrm>
                <a:off x="12780198" y="313008"/>
                <a:ext cx="344219" cy="582051"/>
              </a:xfrm>
              <a:custGeom>
                <a:avLst/>
                <a:gdLst/>
                <a:ahLst/>
                <a:cxnLst/>
                <a:rect l="l" t="t" r="r" b="b"/>
                <a:pathLst>
                  <a:path w="2857" h="4831" extrusionOk="0">
                    <a:moveTo>
                      <a:pt x="1593" y="0"/>
                    </a:moveTo>
                    <a:lnTo>
                      <a:pt x="1593" y="0"/>
                    </a:lnTo>
                    <a:cubicBezTo>
                      <a:pt x="1816" y="2527"/>
                      <a:pt x="658" y="4067"/>
                      <a:pt x="0" y="4660"/>
                    </a:cubicBezTo>
                    <a:cubicBezTo>
                      <a:pt x="217" y="4760"/>
                      <a:pt x="455" y="4830"/>
                      <a:pt x="702" y="4830"/>
                    </a:cubicBezTo>
                    <a:cubicBezTo>
                      <a:pt x="1261" y="4830"/>
                      <a:pt x="1863" y="4470"/>
                      <a:pt x="2356" y="3291"/>
                    </a:cubicBezTo>
                    <a:cubicBezTo>
                      <a:pt x="2856" y="2146"/>
                      <a:pt x="2409" y="987"/>
                      <a:pt x="159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03" name="Google Shape;803;p32"/>
            <p:cNvSpPr/>
            <p:nvPr/>
          </p:nvSpPr>
          <p:spPr>
            <a:xfrm>
              <a:off x="12667547" y="154333"/>
              <a:ext cx="331568" cy="720124"/>
            </a:xfrm>
            <a:custGeom>
              <a:avLst/>
              <a:gdLst/>
              <a:ahLst/>
              <a:cxnLst/>
              <a:rect l="l" t="t" r="r" b="b"/>
              <a:pathLst>
                <a:path w="2752" h="5977" extrusionOk="0">
                  <a:moveTo>
                    <a:pt x="1040" y="1"/>
                  </a:moveTo>
                  <a:cubicBezTo>
                    <a:pt x="1264" y="1975"/>
                    <a:pt x="501" y="4279"/>
                    <a:pt x="0" y="5437"/>
                  </a:cubicBezTo>
                  <a:cubicBezTo>
                    <a:pt x="119" y="5437"/>
                    <a:pt x="224" y="5490"/>
                    <a:pt x="277" y="5542"/>
                  </a:cubicBezTo>
                  <a:cubicBezTo>
                    <a:pt x="501" y="5714"/>
                    <a:pt x="711" y="5871"/>
                    <a:pt x="935" y="5977"/>
                  </a:cubicBezTo>
                  <a:cubicBezTo>
                    <a:pt x="1593" y="5384"/>
                    <a:pt x="2751" y="3844"/>
                    <a:pt x="2528" y="1317"/>
                  </a:cubicBezTo>
                  <a:cubicBezTo>
                    <a:pt x="2146" y="830"/>
                    <a:pt x="1593" y="383"/>
                    <a:pt x="10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4" name="Google Shape;804;p32"/>
            <p:cNvSpPr/>
            <p:nvPr/>
          </p:nvSpPr>
          <p:spPr>
            <a:xfrm>
              <a:off x="12780198" y="3776515"/>
              <a:ext cx="786510" cy="496267"/>
            </a:xfrm>
            <a:custGeom>
              <a:avLst/>
              <a:gdLst/>
              <a:ahLst/>
              <a:cxnLst/>
              <a:rect l="l" t="t" r="r" b="b"/>
              <a:pathLst>
                <a:path w="6528" h="4119" extrusionOk="0">
                  <a:moveTo>
                    <a:pt x="1540" y="0"/>
                  </a:moveTo>
                  <a:lnTo>
                    <a:pt x="1540" y="0"/>
                  </a:lnTo>
                  <a:cubicBezTo>
                    <a:pt x="1487" y="1422"/>
                    <a:pt x="1645" y="1909"/>
                    <a:pt x="1540" y="1975"/>
                  </a:cubicBezTo>
                  <a:cubicBezTo>
                    <a:pt x="1522" y="1978"/>
                    <a:pt x="1502" y="1979"/>
                    <a:pt x="1480" y="1979"/>
                  </a:cubicBezTo>
                  <a:cubicBezTo>
                    <a:pt x="1110" y="1979"/>
                    <a:pt x="277" y="1580"/>
                    <a:pt x="276" y="1580"/>
                  </a:cubicBezTo>
                  <a:lnTo>
                    <a:pt x="276" y="1580"/>
                  </a:lnTo>
                  <a:cubicBezTo>
                    <a:pt x="276" y="1580"/>
                    <a:pt x="0" y="2686"/>
                    <a:pt x="829" y="3673"/>
                  </a:cubicBezTo>
                  <a:cubicBezTo>
                    <a:pt x="1544" y="3998"/>
                    <a:pt x="2568" y="4119"/>
                    <a:pt x="3523" y="4119"/>
                  </a:cubicBezTo>
                  <a:cubicBezTo>
                    <a:pt x="5121" y="4119"/>
                    <a:pt x="6528" y="3782"/>
                    <a:pt x="5976" y="3502"/>
                  </a:cubicBezTo>
                  <a:cubicBezTo>
                    <a:pt x="5041" y="3067"/>
                    <a:pt x="3133" y="2080"/>
                    <a:pt x="2804" y="1804"/>
                  </a:cubicBezTo>
                  <a:cubicBezTo>
                    <a:pt x="2409" y="1475"/>
                    <a:pt x="3462" y="53"/>
                    <a:pt x="3462" y="53"/>
                  </a:cubicBezTo>
                  <a:lnTo>
                    <a:pt x="3462" y="53"/>
                  </a:lnTo>
                  <a:cubicBezTo>
                    <a:pt x="3462" y="53"/>
                    <a:pt x="3008" y="231"/>
                    <a:pt x="2467" y="231"/>
                  </a:cubicBezTo>
                  <a:cubicBezTo>
                    <a:pt x="2164" y="231"/>
                    <a:pt x="1833" y="175"/>
                    <a:pt x="154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5" name="Google Shape;805;p32"/>
            <p:cNvSpPr/>
            <p:nvPr/>
          </p:nvSpPr>
          <p:spPr>
            <a:xfrm>
              <a:off x="13166223" y="642166"/>
              <a:ext cx="453014" cy="622413"/>
            </a:xfrm>
            <a:custGeom>
              <a:avLst/>
              <a:gdLst/>
              <a:ahLst/>
              <a:cxnLst/>
              <a:rect l="l" t="t" r="r" b="b"/>
              <a:pathLst>
                <a:path w="3760" h="5166" extrusionOk="0">
                  <a:moveTo>
                    <a:pt x="1527" y="1"/>
                  </a:moveTo>
                  <a:cubicBezTo>
                    <a:pt x="1052" y="1"/>
                    <a:pt x="0" y="913"/>
                    <a:pt x="587" y="2862"/>
                  </a:cubicBezTo>
                  <a:cubicBezTo>
                    <a:pt x="1245" y="4955"/>
                    <a:pt x="1245" y="5166"/>
                    <a:pt x="1245" y="5166"/>
                  </a:cubicBezTo>
                  <a:cubicBezTo>
                    <a:pt x="1245" y="5166"/>
                    <a:pt x="3272" y="5008"/>
                    <a:pt x="3272" y="4021"/>
                  </a:cubicBezTo>
                  <a:cubicBezTo>
                    <a:pt x="3325" y="2915"/>
                    <a:pt x="3759" y="1665"/>
                    <a:pt x="3272" y="1599"/>
                  </a:cubicBezTo>
                  <a:cubicBezTo>
                    <a:pt x="3262" y="1598"/>
                    <a:pt x="3252" y="1597"/>
                    <a:pt x="3242" y="1597"/>
                  </a:cubicBezTo>
                  <a:cubicBezTo>
                    <a:pt x="2761" y="1597"/>
                    <a:pt x="2495" y="2810"/>
                    <a:pt x="2495" y="2810"/>
                  </a:cubicBezTo>
                  <a:cubicBezTo>
                    <a:pt x="2495" y="2810"/>
                    <a:pt x="1732" y="1665"/>
                    <a:pt x="1732" y="282"/>
                  </a:cubicBezTo>
                  <a:cubicBezTo>
                    <a:pt x="1774" y="96"/>
                    <a:pt x="1681" y="1"/>
                    <a:pt x="152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06" name="Google Shape;806;p32"/>
            <p:cNvGrpSpPr/>
            <p:nvPr/>
          </p:nvGrpSpPr>
          <p:grpSpPr>
            <a:xfrm>
              <a:off x="13197186" y="634214"/>
              <a:ext cx="269760" cy="419520"/>
              <a:chOff x="13197186" y="634214"/>
              <a:chExt cx="269760" cy="419520"/>
            </a:xfrm>
          </p:grpSpPr>
          <p:sp>
            <p:nvSpPr>
              <p:cNvPr id="807" name="Google Shape;807;p32"/>
              <p:cNvSpPr/>
              <p:nvPr/>
            </p:nvSpPr>
            <p:spPr>
              <a:xfrm>
                <a:off x="13197186" y="661684"/>
                <a:ext cx="269760" cy="392050"/>
              </a:xfrm>
              <a:custGeom>
                <a:avLst/>
                <a:gdLst/>
                <a:ahLst/>
                <a:cxnLst/>
                <a:rect l="l" t="t" r="r" b="b"/>
                <a:pathLst>
                  <a:path w="2239" h="3254" extrusionOk="0">
                    <a:moveTo>
                      <a:pt x="859" y="0"/>
                    </a:moveTo>
                    <a:cubicBezTo>
                      <a:pt x="777" y="0"/>
                      <a:pt x="701" y="68"/>
                      <a:pt x="659" y="68"/>
                    </a:cubicBezTo>
                    <a:cubicBezTo>
                      <a:pt x="1" y="568"/>
                      <a:pt x="159" y="1766"/>
                      <a:pt x="159" y="1832"/>
                    </a:cubicBezTo>
                    <a:lnTo>
                      <a:pt x="264" y="1832"/>
                    </a:lnTo>
                    <a:cubicBezTo>
                      <a:pt x="264" y="1832"/>
                      <a:pt x="106" y="621"/>
                      <a:pt x="712" y="186"/>
                    </a:cubicBezTo>
                    <a:cubicBezTo>
                      <a:pt x="787" y="139"/>
                      <a:pt x="835" y="99"/>
                      <a:pt x="857" y="99"/>
                    </a:cubicBezTo>
                    <a:cubicBezTo>
                      <a:pt x="865" y="99"/>
                      <a:pt x="870" y="105"/>
                      <a:pt x="870" y="120"/>
                    </a:cubicBezTo>
                    <a:cubicBezTo>
                      <a:pt x="988" y="186"/>
                      <a:pt x="922" y="568"/>
                      <a:pt x="870" y="897"/>
                    </a:cubicBezTo>
                    <a:cubicBezTo>
                      <a:pt x="817" y="1279"/>
                      <a:pt x="817" y="1660"/>
                      <a:pt x="922" y="1832"/>
                    </a:cubicBezTo>
                    <a:cubicBezTo>
                      <a:pt x="922" y="1832"/>
                      <a:pt x="2133" y="2595"/>
                      <a:pt x="1975" y="3200"/>
                    </a:cubicBezTo>
                    <a:lnTo>
                      <a:pt x="2081" y="3253"/>
                    </a:lnTo>
                    <a:cubicBezTo>
                      <a:pt x="2238" y="2542"/>
                      <a:pt x="1146" y="1832"/>
                      <a:pt x="988" y="1713"/>
                    </a:cubicBezTo>
                    <a:cubicBezTo>
                      <a:pt x="922" y="1608"/>
                      <a:pt x="988" y="1226"/>
                      <a:pt x="988" y="897"/>
                    </a:cubicBezTo>
                    <a:cubicBezTo>
                      <a:pt x="1041" y="397"/>
                      <a:pt x="1093" y="68"/>
                      <a:pt x="922" y="15"/>
                    </a:cubicBezTo>
                    <a:cubicBezTo>
                      <a:pt x="901" y="5"/>
                      <a:pt x="880" y="0"/>
                      <a:pt x="85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8" name="Google Shape;808;p32"/>
              <p:cNvSpPr/>
              <p:nvPr/>
            </p:nvSpPr>
            <p:spPr>
              <a:xfrm>
                <a:off x="13289235" y="634214"/>
                <a:ext cx="92049" cy="221206"/>
              </a:xfrm>
              <a:custGeom>
                <a:avLst/>
                <a:gdLst/>
                <a:ahLst/>
                <a:cxnLst/>
                <a:rect l="l" t="t" r="r" b="b"/>
                <a:pathLst>
                  <a:path w="764" h="1836" extrusionOk="0">
                    <a:moveTo>
                      <a:pt x="538" y="0"/>
                    </a:moveTo>
                    <a:cubicBezTo>
                      <a:pt x="354" y="0"/>
                      <a:pt x="115" y="167"/>
                      <a:pt x="0" y="243"/>
                    </a:cubicBezTo>
                    <a:lnTo>
                      <a:pt x="53" y="348"/>
                    </a:lnTo>
                    <a:cubicBezTo>
                      <a:pt x="317" y="167"/>
                      <a:pt x="480" y="110"/>
                      <a:pt x="556" y="110"/>
                    </a:cubicBezTo>
                    <a:cubicBezTo>
                      <a:pt x="589" y="110"/>
                      <a:pt x="606" y="122"/>
                      <a:pt x="606" y="138"/>
                    </a:cubicBezTo>
                    <a:cubicBezTo>
                      <a:pt x="658" y="190"/>
                      <a:pt x="606" y="467"/>
                      <a:pt x="553" y="743"/>
                    </a:cubicBezTo>
                    <a:cubicBezTo>
                      <a:pt x="435" y="1125"/>
                      <a:pt x="329" y="1559"/>
                      <a:pt x="487" y="1836"/>
                    </a:cubicBezTo>
                    <a:lnTo>
                      <a:pt x="606" y="1783"/>
                    </a:lnTo>
                    <a:cubicBezTo>
                      <a:pt x="487" y="1559"/>
                      <a:pt x="553" y="1125"/>
                      <a:pt x="658" y="743"/>
                    </a:cubicBezTo>
                    <a:cubicBezTo>
                      <a:pt x="711" y="414"/>
                      <a:pt x="764" y="190"/>
                      <a:pt x="711" y="85"/>
                    </a:cubicBezTo>
                    <a:cubicBezTo>
                      <a:pt x="668" y="24"/>
                      <a:pt x="607" y="0"/>
                      <a:pt x="538"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09" name="Google Shape;809;p32"/>
            <p:cNvSpPr/>
            <p:nvPr/>
          </p:nvSpPr>
          <p:spPr>
            <a:xfrm>
              <a:off x="13170921" y="137104"/>
              <a:ext cx="1030246" cy="1300368"/>
            </a:xfrm>
            <a:custGeom>
              <a:avLst/>
              <a:gdLst/>
              <a:ahLst/>
              <a:cxnLst/>
              <a:rect l="l" t="t" r="r" b="b"/>
              <a:pathLst>
                <a:path w="8551" h="10793" extrusionOk="0">
                  <a:moveTo>
                    <a:pt x="1188" y="1"/>
                  </a:moveTo>
                  <a:cubicBezTo>
                    <a:pt x="1" y="1"/>
                    <a:pt x="377" y="697"/>
                    <a:pt x="377" y="697"/>
                  </a:cubicBezTo>
                  <a:cubicBezTo>
                    <a:pt x="429" y="697"/>
                    <a:pt x="5642" y="1460"/>
                    <a:pt x="4049" y="10793"/>
                  </a:cubicBezTo>
                  <a:cubicBezTo>
                    <a:pt x="5418" y="10398"/>
                    <a:pt x="5694" y="9687"/>
                    <a:pt x="5694" y="9687"/>
                  </a:cubicBezTo>
                  <a:cubicBezTo>
                    <a:pt x="5694" y="9687"/>
                    <a:pt x="8551" y="4593"/>
                    <a:pt x="3286" y="368"/>
                  </a:cubicBezTo>
                  <a:cubicBezTo>
                    <a:pt x="2299" y="98"/>
                    <a:pt x="1633" y="1"/>
                    <a:pt x="118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0" name="Google Shape;810;p32"/>
            <p:cNvSpPr/>
            <p:nvPr/>
          </p:nvSpPr>
          <p:spPr>
            <a:xfrm>
              <a:off x="12356703" y="-234223"/>
              <a:ext cx="1427477" cy="766148"/>
            </a:xfrm>
            <a:custGeom>
              <a:avLst/>
              <a:gdLst/>
              <a:ahLst/>
              <a:cxnLst/>
              <a:rect l="l" t="t" r="r" b="b"/>
              <a:pathLst>
                <a:path w="11848" h="6359" extrusionOk="0">
                  <a:moveTo>
                    <a:pt x="5600" y="1"/>
                  </a:moveTo>
                  <a:cubicBezTo>
                    <a:pt x="3948" y="1"/>
                    <a:pt x="2528" y="159"/>
                    <a:pt x="2528" y="159"/>
                  </a:cubicBezTo>
                  <a:cubicBezTo>
                    <a:pt x="2528" y="159"/>
                    <a:pt x="330" y="1752"/>
                    <a:pt x="1" y="3121"/>
                  </a:cubicBezTo>
                  <a:cubicBezTo>
                    <a:pt x="2752" y="3226"/>
                    <a:pt x="7411" y="5806"/>
                    <a:pt x="7846" y="6359"/>
                  </a:cubicBezTo>
                  <a:cubicBezTo>
                    <a:pt x="8504" y="4819"/>
                    <a:pt x="8675" y="3555"/>
                    <a:pt x="8675" y="3555"/>
                  </a:cubicBezTo>
                  <a:lnTo>
                    <a:pt x="10478" y="5424"/>
                  </a:lnTo>
                  <a:cubicBezTo>
                    <a:pt x="10478" y="5424"/>
                    <a:pt x="11847" y="1857"/>
                    <a:pt x="9938" y="712"/>
                  </a:cubicBezTo>
                  <a:cubicBezTo>
                    <a:pt x="8973" y="146"/>
                    <a:pt x="7180" y="1"/>
                    <a:pt x="560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1" name="Google Shape;811;p32"/>
            <p:cNvSpPr/>
            <p:nvPr/>
          </p:nvSpPr>
          <p:spPr>
            <a:xfrm>
              <a:off x="12826101" y="-267476"/>
              <a:ext cx="1011933" cy="459641"/>
            </a:xfrm>
            <a:custGeom>
              <a:avLst/>
              <a:gdLst/>
              <a:ahLst/>
              <a:cxnLst/>
              <a:rect l="l" t="t" r="r" b="b"/>
              <a:pathLst>
                <a:path w="8399" h="3815" extrusionOk="0">
                  <a:moveTo>
                    <a:pt x="4608" y="1"/>
                  </a:moveTo>
                  <a:lnTo>
                    <a:pt x="1" y="1975"/>
                  </a:lnTo>
                  <a:cubicBezTo>
                    <a:pt x="1" y="1975"/>
                    <a:pt x="2453" y="3814"/>
                    <a:pt x="4569" y="3814"/>
                  </a:cubicBezTo>
                  <a:cubicBezTo>
                    <a:pt x="5137" y="3814"/>
                    <a:pt x="5682" y="3681"/>
                    <a:pt x="6148" y="3344"/>
                  </a:cubicBezTo>
                  <a:cubicBezTo>
                    <a:pt x="8399" y="1804"/>
                    <a:pt x="4608" y="1"/>
                    <a:pt x="4608" y="1"/>
                  </a:cubicBezTo>
                  <a:close/>
                </a:path>
              </a:pathLst>
            </a:custGeom>
            <a:solidFill>
              <a:srgbClr val="CDD5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2" name="Google Shape;812;p32"/>
            <p:cNvSpPr/>
            <p:nvPr/>
          </p:nvSpPr>
          <p:spPr>
            <a:xfrm>
              <a:off x="12786463" y="-776514"/>
              <a:ext cx="878679" cy="930968"/>
            </a:xfrm>
            <a:custGeom>
              <a:avLst/>
              <a:gdLst/>
              <a:ahLst/>
              <a:cxnLst/>
              <a:rect l="l" t="t" r="r" b="b"/>
              <a:pathLst>
                <a:path w="7293" h="7727" extrusionOk="0">
                  <a:moveTo>
                    <a:pt x="777" y="0"/>
                  </a:moveTo>
                  <a:lnTo>
                    <a:pt x="554" y="158"/>
                  </a:lnTo>
                  <a:cubicBezTo>
                    <a:pt x="1041" y="988"/>
                    <a:pt x="1435" y="2409"/>
                    <a:pt x="1" y="4331"/>
                  </a:cubicBezTo>
                  <a:cubicBezTo>
                    <a:pt x="1372" y="6117"/>
                    <a:pt x="2935" y="7194"/>
                    <a:pt x="3830" y="7194"/>
                  </a:cubicBezTo>
                  <a:cubicBezTo>
                    <a:pt x="3871" y="7194"/>
                    <a:pt x="3911" y="7192"/>
                    <a:pt x="3949" y="7187"/>
                  </a:cubicBezTo>
                  <a:cubicBezTo>
                    <a:pt x="4033" y="7178"/>
                    <a:pt x="4109" y="7174"/>
                    <a:pt x="4178" y="7174"/>
                  </a:cubicBezTo>
                  <a:cubicBezTo>
                    <a:pt x="4610" y="7174"/>
                    <a:pt x="4762" y="7352"/>
                    <a:pt x="4660" y="7727"/>
                  </a:cubicBezTo>
                  <a:lnTo>
                    <a:pt x="5384" y="7293"/>
                  </a:lnTo>
                  <a:cubicBezTo>
                    <a:pt x="6806" y="6411"/>
                    <a:pt x="7293" y="4555"/>
                    <a:pt x="6477" y="3067"/>
                  </a:cubicBezTo>
                  <a:lnTo>
                    <a:pt x="5213" y="988"/>
                  </a:lnTo>
                  <a:cubicBezTo>
                    <a:pt x="5213" y="935"/>
                    <a:pt x="5160" y="935"/>
                    <a:pt x="5160" y="935"/>
                  </a:cubicBezTo>
                  <a:cubicBezTo>
                    <a:pt x="3081" y="935"/>
                    <a:pt x="1541" y="382"/>
                    <a:pt x="77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3" name="Google Shape;813;p32"/>
            <p:cNvSpPr/>
            <p:nvPr/>
          </p:nvSpPr>
          <p:spPr>
            <a:xfrm>
              <a:off x="13209958" y="-736875"/>
              <a:ext cx="112651" cy="46145"/>
            </a:xfrm>
            <a:custGeom>
              <a:avLst/>
              <a:gdLst/>
              <a:ahLst/>
              <a:cxnLst/>
              <a:rect l="l" t="t" r="r" b="b"/>
              <a:pathLst>
                <a:path w="935" h="383" extrusionOk="0">
                  <a:moveTo>
                    <a:pt x="434" y="0"/>
                  </a:moveTo>
                  <a:cubicBezTo>
                    <a:pt x="329" y="53"/>
                    <a:pt x="224" y="53"/>
                    <a:pt x="158" y="158"/>
                  </a:cubicBezTo>
                  <a:cubicBezTo>
                    <a:pt x="105" y="211"/>
                    <a:pt x="53" y="277"/>
                    <a:pt x="0" y="382"/>
                  </a:cubicBezTo>
                  <a:cubicBezTo>
                    <a:pt x="158" y="330"/>
                    <a:pt x="329" y="211"/>
                    <a:pt x="487" y="211"/>
                  </a:cubicBezTo>
                  <a:cubicBezTo>
                    <a:pt x="553" y="158"/>
                    <a:pt x="606" y="158"/>
                    <a:pt x="711" y="158"/>
                  </a:cubicBezTo>
                  <a:lnTo>
                    <a:pt x="935" y="158"/>
                  </a:lnTo>
                  <a:cubicBezTo>
                    <a:pt x="882" y="53"/>
                    <a:pt x="816" y="0"/>
                    <a:pt x="711" y="0"/>
                  </a:cubicBezTo>
                  <a:close/>
                </a:path>
              </a:pathLst>
            </a:custGeom>
            <a:solidFill>
              <a:srgbClr val="22222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4" name="Google Shape;814;p32"/>
            <p:cNvSpPr/>
            <p:nvPr/>
          </p:nvSpPr>
          <p:spPr>
            <a:xfrm>
              <a:off x="12813451" y="-1100250"/>
              <a:ext cx="204700" cy="250845"/>
            </a:xfrm>
            <a:custGeom>
              <a:avLst/>
              <a:gdLst/>
              <a:ahLst/>
              <a:cxnLst/>
              <a:rect l="l" t="t" r="r" b="b"/>
              <a:pathLst>
                <a:path w="1699" h="2082" extrusionOk="0">
                  <a:moveTo>
                    <a:pt x="800" y="1"/>
                  </a:moveTo>
                  <a:cubicBezTo>
                    <a:pt x="789" y="1"/>
                    <a:pt x="777" y="1"/>
                    <a:pt x="764" y="2"/>
                  </a:cubicBezTo>
                  <a:cubicBezTo>
                    <a:pt x="0" y="55"/>
                    <a:pt x="53" y="2082"/>
                    <a:pt x="53" y="2082"/>
                  </a:cubicBezTo>
                  <a:cubicBezTo>
                    <a:pt x="53" y="2082"/>
                    <a:pt x="1698" y="1095"/>
                    <a:pt x="1422" y="818"/>
                  </a:cubicBezTo>
                  <a:cubicBezTo>
                    <a:pt x="1396" y="801"/>
                    <a:pt x="1367" y="793"/>
                    <a:pt x="1334" y="793"/>
                  </a:cubicBezTo>
                  <a:cubicBezTo>
                    <a:pt x="952" y="793"/>
                    <a:pt x="158" y="1911"/>
                    <a:pt x="158" y="1911"/>
                  </a:cubicBezTo>
                  <a:cubicBezTo>
                    <a:pt x="158" y="1911"/>
                    <a:pt x="1496" y="1"/>
                    <a:pt x="80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5" name="Google Shape;815;p32"/>
            <p:cNvSpPr/>
            <p:nvPr/>
          </p:nvSpPr>
          <p:spPr>
            <a:xfrm>
              <a:off x="12832487" y="-840008"/>
              <a:ext cx="575786" cy="176145"/>
            </a:xfrm>
            <a:custGeom>
              <a:avLst/>
              <a:gdLst/>
              <a:ahLst/>
              <a:cxnLst/>
              <a:rect l="l" t="t" r="r" b="b"/>
              <a:pathLst>
                <a:path w="4779" h="1462" extrusionOk="0">
                  <a:moveTo>
                    <a:pt x="2150" y="0"/>
                  </a:moveTo>
                  <a:cubicBezTo>
                    <a:pt x="1623" y="0"/>
                    <a:pt x="1090" y="133"/>
                    <a:pt x="606" y="409"/>
                  </a:cubicBezTo>
                  <a:lnTo>
                    <a:pt x="0" y="685"/>
                  </a:lnTo>
                  <a:cubicBezTo>
                    <a:pt x="724" y="1014"/>
                    <a:pt x="2699" y="1462"/>
                    <a:pt x="4778" y="1462"/>
                  </a:cubicBezTo>
                  <a:cubicBezTo>
                    <a:pt x="4194" y="512"/>
                    <a:pt x="3183" y="0"/>
                    <a:pt x="215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16" name="Google Shape;816;p32"/>
            <p:cNvGrpSpPr/>
            <p:nvPr/>
          </p:nvGrpSpPr>
          <p:grpSpPr>
            <a:xfrm>
              <a:off x="12984776" y="-453019"/>
              <a:ext cx="561447" cy="193133"/>
              <a:chOff x="12984776" y="-453019"/>
              <a:chExt cx="561447" cy="193133"/>
            </a:xfrm>
          </p:grpSpPr>
          <p:sp>
            <p:nvSpPr>
              <p:cNvPr id="817" name="Google Shape;817;p32"/>
              <p:cNvSpPr/>
              <p:nvPr/>
            </p:nvSpPr>
            <p:spPr>
              <a:xfrm>
                <a:off x="12984776" y="-340368"/>
                <a:ext cx="85663" cy="80482"/>
              </a:xfrm>
              <a:custGeom>
                <a:avLst/>
                <a:gdLst/>
                <a:ahLst/>
                <a:cxnLst/>
                <a:rect l="l" t="t" r="r" b="b"/>
                <a:pathLst>
                  <a:path w="711" h="668" extrusionOk="0">
                    <a:moveTo>
                      <a:pt x="329" y="0"/>
                    </a:moveTo>
                    <a:cubicBezTo>
                      <a:pt x="171" y="0"/>
                      <a:pt x="0" y="105"/>
                      <a:pt x="0" y="329"/>
                    </a:cubicBezTo>
                    <a:cubicBezTo>
                      <a:pt x="0" y="487"/>
                      <a:pt x="118" y="658"/>
                      <a:pt x="329" y="658"/>
                    </a:cubicBezTo>
                    <a:cubicBezTo>
                      <a:pt x="350" y="665"/>
                      <a:pt x="371" y="668"/>
                      <a:pt x="392" y="668"/>
                    </a:cubicBezTo>
                    <a:cubicBezTo>
                      <a:pt x="537" y="668"/>
                      <a:pt x="658" y="514"/>
                      <a:pt x="658" y="329"/>
                    </a:cubicBezTo>
                    <a:cubicBezTo>
                      <a:pt x="711" y="158"/>
                      <a:pt x="553" y="0"/>
                      <a:pt x="32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8" name="Google Shape;818;p32"/>
              <p:cNvSpPr/>
              <p:nvPr/>
            </p:nvSpPr>
            <p:spPr>
              <a:xfrm>
                <a:off x="13460440" y="-453019"/>
                <a:ext cx="85784" cy="85784"/>
              </a:xfrm>
              <a:custGeom>
                <a:avLst/>
                <a:gdLst/>
                <a:ahLst/>
                <a:cxnLst/>
                <a:rect l="l" t="t" r="r" b="b"/>
                <a:pathLst>
                  <a:path w="712" h="712" extrusionOk="0">
                    <a:moveTo>
                      <a:pt x="383" y="1"/>
                    </a:moveTo>
                    <a:cubicBezTo>
                      <a:pt x="225" y="1"/>
                      <a:pt x="53" y="159"/>
                      <a:pt x="53" y="330"/>
                    </a:cubicBezTo>
                    <a:cubicBezTo>
                      <a:pt x="1" y="553"/>
                      <a:pt x="172" y="711"/>
                      <a:pt x="383" y="711"/>
                    </a:cubicBezTo>
                    <a:cubicBezTo>
                      <a:pt x="554" y="711"/>
                      <a:pt x="712" y="553"/>
                      <a:pt x="712" y="382"/>
                    </a:cubicBezTo>
                    <a:cubicBezTo>
                      <a:pt x="712" y="159"/>
                      <a:pt x="606" y="1"/>
                      <a:pt x="38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19" name="Google Shape;819;p32"/>
            <p:cNvSpPr/>
            <p:nvPr/>
          </p:nvSpPr>
          <p:spPr>
            <a:xfrm>
              <a:off x="12681764" y="-757478"/>
              <a:ext cx="845426" cy="916269"/>
            </a:xfrm>
            <a:custGeom>
              <a:avLst/>
              <a:gdLst/>
              <a:ahLst/>
              <a:cxnLst/>
              <a:rect l="l" t="t" r="r" b="b"/>
              <a:pathLst>
                <a:path w="7017" h="7605" extrusionOk="0">
                  <a:moveTo>
                    <a:pt x="1423" y="0"/>
                  </a:moveTo>
                  <a:lnTo>
                    <a:pt x="1199" y="119"/>
                  </a:lnTo>
                  <a:cubicBezTo>
                    <a:pt x="1699" y="2475"/>
                    <a:pt x="435" y="4278"/>
                    <a:pt x="1" y="4831"/>
                  </a:cubicBezTo>
                  <a:lnTo>
                    <a:pt x="541" y="5713"/>
                  </a:lnTo>
                  <a:cubicBezTo>
                    <a:pt x="593" y="5871"/>
                    <a:pt x="712" y="5924"/>
                    <a:pt x="870" y="5976"/>
                  </a:cubicBezTo>
                  <a:cubicBezTo>
                    <a:pt x="922" y="5976"/>
                    <a:pt x="1041" y="6042"/>
                    <a:pt x="1093" y="6095"/>
                  </a:cubicBezTo>
                  <a:cubicBezTo>
                    <a:pt x="1442" y="6395"/>
                    <a:pt x="3663" y="7604"/>
                    <a:pt x="5130" y="7604"/>
                  </a:cubicBezTo>
                  <a:cubicBezTo>
                    <a:pt x="5271" y="7604"/>
                    <a:pt x="5405" y="7593"/>
                    <a:pt x="5529" y="7569"/>
                  </a:cubicBezTo>
                  <a:lnTo>
                    <a:pt x="5977" y="7358"/>
                  </a:lnTo>
                  <a:lnTo>
                    <a:pt x="6411" y="7029"/>
                  </a:lnTo>
                  <a:lnTo>
                    <a:pt x="7017" y="6476"/>
                  </a:lnTo>
                  <a:lnTo>
                    <a:pt x="7017" y="6476"/>
                  </a:lnTo>
                  <a:cubicBezTo>
                    <a:pt x="6558" y="6646"/>
                    <a:pt x="6198" y="6808"/>
                    <a:pt x="5712" y="6808"/>
                  </a:cubicBezTo>
                  <a:cubicBezTo>
                    <a:pt x="5557" y="6808"/>
                    <a:pt x="5389" y="6791"/>
                    <a:pt x="5200" y="6753"/>
                  </a:cubicBezTo>
                  <a:cubicBezTo>
                    <a:pt x="4331" y="6582"/>
                    <a:pt x="2304" y="6042"/>
                    <a:pt x="870" y="4173"/>
                  </a:cubicBezTo>
                  <a:cubicBezTo>
                    <a:pt x="2304" y="2251"/>
                    <a:pt x="1910" y="830"/>
                    <a:pt x="142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0" name="Google Shape;820;p32"/>
            <p:cNvSpPr/>
            <p:nvPr/>
          </p:nvSpPr>
          <p:spPr>
            <a:xfrm>
              <a:off x="13189355" y="-203138"/>
              <a:ext cx="106266" cy="32530"/>
            </a:xfrm>
            <a:custGeom>
              <a:avLst/>
              <a:gdLst/>
              <a:ahLst/>
              <a:cxnLst/>
              <a:rect l="l" t="t" r="r" b="b"/>
              <a:pathLst>
                <a:path w="882" h="270" extrusionOk="0">
                  <a:moveTo>
                    <a:pt x="357" y="0"/>
                  </a:moveTo>
                  <a:cubicBezTo>
                    <a:pt x="210" y="0"/>
                    <a:pt x="78" y="35"/>
                    <a:pt x="0" y="59"/>
                  </a:cubicBezTo>
                  <a:cubicBezTo>
                    <a:pt x="66" y="125"/>
                    <a:pt x="171" y="177"/>
                    <a:pt x="276" y="230"/>
                  </a:cubicBezTo>
                  <a:cubicBezTo>
                    <a:pt x="388" y="256"/>
                    <a:pt x="500" y="270"/>
                    <a:pt x="604" y="270"/>
                  </a:cubicBezTo>
                  <a:cubicBezTo>
                    <a:pt x="708" y="270"/>
                    <a:pt x="803" y="256"/>
                    <a:pt x="882" y="230"/>
                  </a:cubicBezTo>
                  <a:cubicBezTo>
                    <a:pt x="731" y="50"/>
                    <a:pt x="533" y="0"/>
                    <a:pt x="35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1" name="Google Shape;821;p32"/>
            <p:cNvSpPr/>
            <p:nvPr/>
          </p:nvSpPr>
          <p:spPr>
            <a:xfrm>
              <a:off x="12554896" y="-751092"/>
              <a:ext cx="344339" cy="575786"/>
            </a:xfrm>
            <a:custGeom>
              <a:avLst/>
              <a:gdLst/>
              <a:ahLst/>
              <a:cxnLst/>
              <a:rect l="l" t="t" r="r" b="b"/>
              <a:pathLst>
                <a:path w="2858" h="4779" extrusionOk="0">
                  <a:moveTo>
                    <a:pt x="2370" y="0"/>
                  </a:moveTo>
                  <a:lnTo>
                    <a:pt x="1975" y="224"/>
                  </a:lnTo>
                  <a:cubicBezTo>
                    <a:pt x="501" y="1106"/>
                    <a:pt x="1" y="3027"/>
                    <a:pt x="883" y="4449"/>
                  </a:cubicBezTo>
                  <a:lnTo>
                    <a:pt x="1054" y="4778"/>
                  </a:lnTo>
                  <a:cubicBezTo>
                    <a:pt x="1488" y="4225"/>
                    <a:pt x="2857" y="2369"/>
                    <a:pt x="237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2" name="Google Shape;822;p32"/>
            <p:cNvSpPr/>
            <p:nvPr/>
          </p:nvSpPr>
          <p:spPr>
            <a:xfrm>
              <a:off x="12575619" y="-208801"/>
              <a:ext cx="271206" cy="239640"/>
            </a:xfrm>
            <a:custGeom>
              <a:avLst/>
              <a:gdLst/>
              <a:ahLst/>
              <a:cxnLst/>
              <a:rect l="l" t="t" r="r" b="b"/>
              <a:pathLst>
                <a:path w="2251" h="1989" extrusionOk="0">
                  <a:moveTo>
                    <a:pt x="1040" y="1"/>
                  </a:moveTo>
                  <a:cubicBezTo>
                    <a:pt x="1040" y="1"/>
                    <a:pt x="0" y="501"/>
                    <a:pt x="276" y="1488"/>
                  </a:cubicBezTo>
                  <a:cubicBezTo>
                    <a:pt x="384" y="1872"/>
                    <a:pt x="706" y="1989"/>
                    <a:pt x="1060" y="1989"/>
                  </a:cubicBezTo>
                  <a:cubicBezTo>
                    <a:pt x="1616" y="1989"/>
                    <a:pt x="2251" y="1699"/>
                    <a:pt x="2251" y="1699"/>
                  </a:cubicBezTo>
                  <a:lnTo>
                    <a:pt x="1040"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23" name="Google Shape;823;p32"/>
            <p:cNvGrpSpPr/>
            <p:nvPr/>
          </p:nvGrpSpPr>
          <p:grpSpPr>
            <a:xfrm>
              <a:off x="12616101" y="-632176"/>
              <a:ext cx="1017352" cy="627231"/>
              <a:chOff x="12616101" y="-632176"/>
              <a:chExt cx="1017352" cy="627231"/>
            </a:xfrm>
          </p:grpSpPr>
          <p:sp>
            <p:nvSpPr>
              <p:cNvPr id="824" name="Google Shape;824;p32"/>
              <p:cNvSpPr/>
              <p:nvPr/>
            </p:nvSpPr>
            <p:spPr>
              <a:xfrm>
                <a:off x="13245379" y="-594104"/>
                <a:ext cx="189880" cy="249037"/>
              </a:xfrm>
              <a:custGeom>
                <a:avLst/>
                <a:gdLst/>
                <a:ahLst/>
                <a:cxnLst/>
                <a:rect l="l" t="t" r="r" b="b"/>
                <a:pathLst>
                  <a:path w="1576" h="2067" extrusionOk="0">
                    <a:moveTo>
                      <a:pt x="158" y="0"/>
                    </a:moveTo>
                    <a:cubicBezTo>
                      <a:pt x="93" y="0"/>
                      <a:pt x="1" y="88"/>
                      <a:pt x="88" y="132"/>
                    </a:cubicBezTo>
                    <a:cubicBezTo>
                      <a:pt x="502" y="596"/>
                      <a:pt x="928" y="1072"/>
                      <a:pt x="1389" y="1538"/>
                    </a:cubicBezTo>
                    <a:lnTo>
                      <a:pt x="1389" y="1538"/>
                    </a:lnTo>
                    <a:cubicBezTo>
                      <a:pt x="1208" y="1643"/>
                      <a:pt x="1050" y="1794"/>
                      <a:pt x="851" y="1935"/>
                    </a:cubicBezTo>
                    <a:cubicBezTo>
                      <a:pt x="808" y="1978"/>
                      <a:pt x="881" y="2067"/>
                      <a:pt x="937" y="2067"/>
                    </a:cubicBezTo>
                    <a:cubicBezTo>
                      <a:pt x="949" y="2067"/>
                      <a:pt x="961" y="2063"/>
                      <a:pt x="970" y="2053"/>
                    </a:cubicBezTo>
                    <a:cubicBezTo>
                      <a:pt x="1180" y="1882"/>
                      <a:pt x="1351" y="1724"/>
                      <a:pt x="1575" y="1606"/>
                    </a:cubicBezTo>
                    <a:lnTo>
                      <a:pt x="1575" y="1501"/>
                    </a:lnTo>
                    <a:cubicBezTo>
                      <a:pt x="1128" y="1000"/>
                      <a:pt x="641" y="513"/>
                      <a:pt x="193" y="13"/>
                    </a:cubicBezTo>
                    <a:cubicBezTo>
                      <a:pt x="184" y="4"/>
                      <a:pt x="171" y="0"/>
                      <a:pt x="15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5" name="Google Shape;825;p32"/>
              <p:cNvSpPr/>
              <p:nvPr/>
            </p:nvSpPr>
            <p:spPr>
              <a:xfrm>
                <a:off x="12938752" y="-465669"/>
                <a:ext cx="46145" cy="65061"/>
              </a:xfrm>
              <a:custGeom>
                <a:avLst/>
                <a:gdLst/>
                <a:ahLst/>
                <a:cxnLst/>
                <a:rect l="l" t="t" r="r" b="b"/>
                <a:pathLst>
                  <a:path w="383" h="540" extrusionOk="0">
                    <a:moveTo>
                      <a:pt x="106" y="0"/>
                    </a:moveTo>
                    <a:cubicBezTo>
                      <a:pt x="0" y="53"/>
                      <a:pt x="0" y="158"/>
                      <a:pt x="53" y="329"/>
                    </a:cubicBezTo>
                    <a:cubicBezTo>
                      <a:pt x="106" y="487"/>
                      <a:pt x="224" y="540"/>
                      <a:pt x="329" y="540"/>
                    </a:cubicBezTo>
                    <a:cubicBezTo>
                      <a:pt x="382" y="487"/>
                      <a:pt x="382" y="329"/>
                      <a:pt x="329" y="211"/>
                    </a:cubicBezTo>
                    <a:cubicBezTo>
                      <a:pt x="277" y="53"/>
                      <a:pt x="171" y="0"/>
                      <a:pt x="10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6" name="Google Shape;826;p32"/>
              <p:cNvSpPr/>
              <p:nvPr/>
            </p:nvSpPr>
            <p:spPr>
              <a:xfrm>
                <a:off x="13341524" y="-632176"/>
                <a:ext cx="46145" cy="62048"/>
              </a:xfrm>
              <a:custGeom>
                <a:avLst/>
                <a:gdLst/>
                <a:ahLst/>
                <a:cxnLst/>
                <a:rect l="l" t="t" r="r" b="b"/>
                <a:pathLst>
                  <a:path w="383" h="515" extrusionOk="0">
                    <a:moveTo>
                      <a:pt x="119" y="0"/>
                    </a:moveTo>
                    <a:cubicBezTo>
                      <a:pt x="1" y="66"/>
                      <a:pt x="1" y="171"/>
                      <a:pt x="53" y="329"/>
                    </a:cubicBezTo>
                    <a:cubicBezTo>
                      <a:pt x="107" y="426"/>
                      <a:pt x="187" y="514"/>
                      <a:pt x="272" y="514"/>
                    </a:cubicBezTo>
                    <a:cubicBezTo>
                      <a:pt x="291" y="514"/>
                      <a:pt x="311" y="510"/>
                      <a:pt x="330" y="500"/>
                    </a:cubicBezTo>
                    <a:cubicBezTo>
                      <a:pt x="382" y="500"/>
                      <a:pt x="382" y="329"/>
                      <a:pt x="330" y="224"/>
                    </a:cubicBezTo>
                    <a:cubicBezTo>
                      <a:pt x="277" y="66"/>
                      <a:pt x="172" y="0"/>
                      <a:pt x="11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7" name="Google Shape;827;p32"/>
              <p:cNvSpPr/>
              <p:nvPr/>
            </p:nvSpPr>
            <p:spPr>
              <a:xfrm>
                <a:off x="13078271" y="-426031"/>
                <a:ext cx="235664" cy="105181"/>
              </a:xfrm>
              <a:custGeom>
                <a:avLst/>
                <a:gdLst/>
                <a:ahLst/>
                <a:cxnLst/>
                <a:rect l="l" t="t" r="r" b="b"/>
                <a:pathLst>
                  <a:path w="1956" h="873" extrusionOk="0">
                    <a:moveTo>
                      <a:pt x="817" y="0"/>
                    </a:moveTo>
                    <a:cubicBezTo>
                      <a:pt x="540" y="53"/>
                      <a:pt x="264" y="764"/>
                      <a:pt x="1" y="816"/>
                    </a:cubicBezTo>
                    <a:cubicBezTo>
                      <a:pt x="37" y="855"/>
                      <a:pt x="75" y="872"/>
                      <a:pt x="113" y="872"/>
                    </a:cubicBezTo>
                    <a:cubicBezTo>
                      <a:pt x="293" y="872"/>
                      <a:pt x="492" y="492"/>
                      <a:pt x="764" y="264"/>
                    </a:cubicBezTo>
                    <a:cubicBezTo>
                      <a:pt x="807" y="223"/>
                      <a:pt x="848" y="206"/>
                      <a:pt x="888" y="206"/>
                    </a:cubicBezTo>
                    <a:cubicBezTo>
                      <a:pt x="1110" y="206"/>
                      <a:pt x="1312" y="727"/>
                      <a:pt x="1646" y="816"/>
                    </a:cubicBezTo>
                    <a:cubicBezTo>
                      <a:pt x="1699" y="844"/>
                      <a:pt x="1741" y="855"/>
                      <a:pt x="1776" y="855"/>
                    </a:cubicBezTo>
                    <a:cubicBezTo>
                      <a:pt x="1956" y="855"/>
                      <a:pt x="1909" y="540"/>
                      <a:pt x="1909" y="540"/>
                    </a:cubicBezTo>
                    <a:cubicBezTo>
                      <a:pt x="1751" y="540"/>
                      <a:pt x="1093" y="0"/>
                      <a:pt x="81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8" name="Google Shape;828;p32"/>
              <p:cNvSpPr/>
              <p:nvPr/>
            </p:nvSpPr>
            <p:spPr>
              <a:xfrm>
                <a:off x="13441404" y="-570850"/>
                <a:ext cx="192049" cy="160724"/>
              </a:xfrm>
              <a:custGeom>
                <a:avLst/>
                <a:gdLst/>
                <a:ahLst/>
                <a:cxnLst/>
                <a:rect l="l" t="t" r="r" b="b"/>
                <a:pathLst>
                  <a:path w="1594" h="1334" extrusionOk="0">
                    <a:moveTo>
                      <a:pt x="621" y="0"/>
                    </a:moveTo>
                    <a:cubicBezTo>
                      <a:pt x="545" y="0"/>
                      <a:pt x="480" y="12"/>
                      <a:pt x="435" y="44"/>
                    </a:cubicBezTo>
                    <a:cubicBezTo>
                      <a:pt x="211" y="215"/>
                      <a:pt x="106" y="1084"/>
                      <a:pt x="1" y="1137"/>
                    </a:cubicBezTo>
                    <a:cubicBezTo>
                      <a:pt x="1" y="1137"/>
                      <a:pt x="139" y="1333"/>
                      <a:pt x="275" y="1333"/>
                    </a:cubicBezTo>
                    <a:cubicBezTo>
                      <a:pt x="332" y="1333"/>
                      <a:pt x="389" y="1299"/>
                      <a:pt x="435" y="1202"/>
                    </a:cubicBezTo>
                    <a:cubicBezTo>
                      <a:pt x="606" y="873"/>
                      <a:pt x="277" y="215"/>
                      <a:pt x="712" y="149"/>
                    </a:cubicBezTo>
                    <a:cubicBezTo>
                      <a:pt x="948" y="149"/>
                      <a:pt x="1229" y="235"/>
                      <a:pt x="1409" y="235"/>
                    </a:cubicBezTo>
                    <a:cubicBezTo>
                      <a:pt x="1521" y="235"/>
                      <a:pt x="1594" y="202"/>
                      <a:pt x="1594" y="97"/>
                    </a:cubicBezTo>
                    <a:lnTo>
                      <a:pt x="1594" y="97"/>
                    </a:lnTo>
                    <a:cubicBezTo>
                      <a:pt x="1558" y="115"/>
                      <a:pt x="1510" y="123"/>
                      <a:pt x="1454" y="123"/>
                    </a:cubicBezTo>
                    <a:cubicBezTo>
                      <a:pt x="1228" y="123"/>
                      <a:pt x="865" y="0"/>
                      <a:pt x="62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9" name="Google Shape;829;p32"/>
              <p:cNvSpPr/>
              <p:nvPr/>
            </p:nvSpPr>
            <p:spPr>
              <a:xfrm>
                <a:off x="13136945" y="-308560"/>
                <a:ext cx="231688" cy="133254"/>
              </a:xfrm>
              <a:custGeom>
                <a:avLst/>
                <a:gdLst/>
                <a:ahLst/>
                <a:cxnLst/>
                <a:rect l="l" t="t" r="r" b="b"/>
                <a:pathLst>
                  <a:path w="1923" h="1106" extrusionOk="0">
                    <a:moveTo>
                      <a:pt x="488" y="1"/>
                    </a:moveTo>
                    <a:cubicBezTo>
                      <a:pt x="457" y="1"/>
                      <a:pt x="422" y="5"/>
                      <a:pt x="382" y="13"/>
                    </a:cubicBezTo>
                    <a:cubicBezTo>
                      <a:pt x="172" y="13"/>
                      <a:pt x="1" y="605"/>
                      <a:pt x="435" y="934"/>
                    </a:cubicBezTo>
                    <a:cubicBezTo>
                      <a:pt x="513" y="910"/>
                      <a:pt x="645" y="875"/>
                      <a:pt x="792" y="875"/>
                    </a:cubicBezTo>
                    <a:cubicBezTo>
                      <a:pt x="968" y="875"/>
                      <a:pt x="1166" y="925"/>
                      <a:pt x="1317" y="1105"/>
                    </a:cubicBezTo>
                    <a:cubicBezTo>
                      <a:pt x="1699" y="1000"/>
                      <a:pt x="1922" y="671"/>
                      <a:pt x="1751" y="447"/>
                    </a:cubicBezTo>
                    <a:cubicBezTo>
                      <a:pt x="1728" y="409"/>
                      <a:pt x="1680" y="396"/>
                      <a:pt x="1617" y="396"/>
                    </a:cubicBezTo>
                    <a:cubicBezTo>
                      <a:pt x="1472" y="396"/>
                      <a:pt x="1249" y="467"/>
                      <a:pt x="1080" y="467"/>
                    </a:cubicBezTo>
                    <a:cubicBezTo>
                      <a:pt x="995" y="467"/>
                      <a:pt x="924" y="449"/>
                      <a:pt x="883" y="394"/>
                    </a:cubicBezTo>
                    <a:cubicBezTo>
                      <a:pt x="732" y="198"/>
                      <a:pt x="714" y="1"/>
                      <a:pt x="48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0" name="Google Shape;830;p32"/>
              <p:cNvSpPr/>
              <p:nvPr/>
            </p:nvSpPr>
            <p:spPr>
              <a:xfrm>
                <a:off x="12840439" y="-620610"/>
                <a:ext cx="104699" cy="82049"/>
              </a:xfrm>
              <a:custGeom>
                <a:avLst/>
                <a:gdLst/>
                <a:ahLst/>
                <a:cxnLst/>
                <a:rect l="l" t="t" r="r" b="b"/>
                <a:pathLst>
                  <a:path w="869" h="681" extrusionOk="0">
                    <a:moveTo>
                      <a:pt x="692" y="1"/>
                    </a:moveTo>
                    <a:cubicBezTo>
                      <a:pt x="661" y="1"/>
                      <a:pt x="627" y="7"/>
                      <a:pt x="593" y="23"/>
                    </a:cubicBezTo>
                    <a:cubicBezTo>
                      <a:pt x="487" y="23"/>
                      <a:pt x="329" y="23"/>
                      <a:pt x="263" y="128"/>
                    </a:cubicBezTo>
                    <a:cubicBezTo>
                      <a:pt x="158" y="181"/>
                      <a:pt x="106" y="299"/>
                      <a:pt x="53" y="404"/>
                    </a:cubicBezTo>
                    <a:cubicBezTo>
                      <a:pt x="53" y="457"/>
                      <a:pt x="53" y="510"/>
                      <a:pt x="0" y="562"/>
                    </a:cubicBezTo>
                    <a:lnTo>
                      <a:pt x="0" y="681"/>
                    </a:lnTo>
                    <a:cubicBezTo>
                      <a:pt x="53" y="681"/>
                      <a:pt x="106" y="628"/>
                      <a:pt x="106" y="562"/>
                    </a:cubicBezTo>
                    <a:cubicBezTo>
                      <a:pt x="158" y="562"/>
                      <a:pt x="158" y="510"/>
                      <a:pt x="211" y="457"/>
                    </a:cubicBezTo>
                    <a:cubicBezTo>
                      <a:pt x="263" y="404"/>
                      <a:pt x="329" y="352"/>
                      <a:pt x="382" y="299"/>
                    </a:cubicBezTo>
                    <a:cubicBezTo>
                      <a:pt x="540" y="181"/>
                      <a:pt x="658" y="128"/>
                      <a:pt x="869" y="75"/>
                    </a:cubicBezTo>
                    <a:cubicBezTo>
                      <a:pt x="832" y="38"/>
                      <a:pt x="768" y="1"/>
                      <a:pt x="69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1" name="Google Shape;831;p32"/>
              <p:cNvSpPr/>
              <p:nvPr/>
            </p:nvSpPr>
            <p:spPr>
              <a:xfrm>
                <a:off x="12616101" y="-103740"/>
                <a:ext cx="161688" cy="98796"/>
              </a:xfrm>
              <a:custGeom>
                <a:avLst/>
                <a:gdLst/>
                <a:ahLst/>
                <a:cxnLst/>
                <a:rect l="l" t="t" r="r" b="b"/>
                <a:pathLst>
                  <a:path w="1342" h="820" extrusionOk="0">
                    <a:moveTo>
                      <a:pt x="662" y="0"/>
                    </a:moveTo>
                    <a:cubicBezTo>
                      <a:pt x="450" y="0"/>
                      <a:pt x="228" y="68"/>
                      <a:pt x="46" y="169"/>
                    </a:cubicBezTo>
                    <a:cubicBezTo>
                      <a:pt x="0" y="214"/>
                      <a:pt x="34" y="350"/>
                      <a:pt x="113" y="350"/>
                    </a:cubicBezTo>
                    <a:cubicBezTo>
                      <a:pt x="124" y="350"/>
                      <a:pt x="137" y="346"/>
                      <a:pt x="151" y="340"/>
                    </a:cubicBezTo>
                    <a:cubicBezTo>
                      <a:pt x="322" y="221"/>
                      <a:pt x="480" y="169"/>
                      <a:pt x="704" y="169"/>
                    </a:cubicBezTo>
                    <a:cubicBezTo>
                      <a:pt x="599" y="392"/>
                      <a:pt x="546" y="616"/>
                      <a:pt x="704" y="774"/>
                    </a:cubicBezTo>
                    <a:cubicBezTo>
                      <a:pt x="737" y="807"/>
                      <a:pt x="770" y="819"/>
                      <a:pt x="800" y="819"/>
                    </a:cubicBezTo>
                    <a:cubicBezTo>
                      <a:pt x="866" y="819"/>
                      <a:pt x="911" y="758"/>
                      <a:pt x="875" y="721"/>
                    </a:cubicBezTo>
                    <a:cubicBezTo>
                      <a:pt x="704" y="550"/>
                      <a:pt x="757" y="340"/>
                      <a:pt x="875" y="169"/>
                    </a:cubicBezTo>
                    <a:cubicBezTo>
                      <a:pt x="980" y="221"/>
                      <a:pt x="1086" y="287"/>
                      <a:pt x="1138" y="392"/>
                    </a:cubicBezTo>
                    <a:cubicBezTo>
                      <a:pt x="1161" y="402"/>
                      <a:pt x="1183" y="407"/>
                      <a:pt x="1203" y="407"/>
                    </a:cubicBezTo>
                    <a:cubicBezTo>
                      <a:pt x="1289" y="407"/>
                      <a:pt x="1342" y="330"/>
                      <a:pt x="1257" y="287"/>
                    </a:cubicBezTo>
                    <a:cubicBezTo>
                      <a:pt x="1112" y="81"/>
                      <a:pt x="893" y="0"/>
                      <a:pt x="6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32" name="Google Shape;832;p32"/>
            <p:cNvSpPr/>
            <p:nvPr/>
          </p:nvSpPr>
          <p:spPr>
            <a:xfrm>
              <a:off x="13308271" y="22766"/>
              <a:ext cx="218917" cy="132169"/>
            </a:xfrm>
            <a:custGeom>
              <a:avLst/>
              <a:gdLst/>
              <a:ahLst/>
              <a:cxnLst/>
              <a:rect l="l" t="t" r="r" b="b"/>
              <a:pathLst>
                <a:path w="1817" h="1097" extrusionOk="0">
                  <a:moveTo>
                    <a:pt x="1817" y="0"/>
                  </a:moveTo>
                  <a:lnTo>
                    <a:pt x="1817" y="0"/>
                  </a:lnTo>
                  <a:cubicBezTo>
                    <a:pt x="882" y="435"/>
                    <a:pt x="0" y="1093"/>
                    <a:pt x="0" y="1093"/>
                  </a:cubicBezTo>
                  <a:cubicBezTo>
                    <a:pt x="0" y="1093"/>
                    <a:pt x="25" y="1096"/>
                    <a:pt x="71" y="1096"/>
                  </a:cubicBezTo>
                  <a:cubicBezTo>
                    <a:pt x="305" y="1096"/>
                    <a:pt x="1079" y="1013"/>
                    <a:pt x="1817" y="0"/>
                  </a:cubicBezTo>
                  <a:close/>
                </a:path>
              </a:pathLst>
            </a:custGeom>
            <a:solidFill>
              <a:srgbClr val="F2DA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33" name="Google Shape;833;p32"/>
            <p:cNvGrpSpPr/>
            <p:nvPr/>
          </p:nvGrpSpPr>
          <p:grpSpPr>
            <a:xfrm>
              <a:off x="13070319" y="3972420"/>
              <a:ext cx="859641" cy="184820"/>
              <a:chOff x="13070319" y="3972420"/>
              <a:chExt cx="859641" cy="184820"/>
            </a:xfrm>
          </p:grpSpPr>
          <p:sp>
            <p:nvSpPr>
              <p:cNvPr id="834" name="Google Shape;834;p32"/>
              <p:cNvSpPr/>
              <p:nvPr/>
            </p:nvSpPr>
            <p:spPr>
              <a:xfrm>
                <a:off x="13685621" y="3972420"/>
                <a:ext cx="125422" cy="103374"/>
              </a:xfrm>
              <a:custGeom>
                <a:avLst/>
                <a:gdLst/>
                <a:ahLst/>
                <a:cxnLst/>
                <a:rect l="l" t="t" r="r" b="b"/>
                <a:pathLst>
                  <a:path w="1041" h="858" extrusionOk="0">
                    <a:moveTo>
                      <a:pt x="755" y="1"/>
                    </a:moveTo>
                    <a:cubicBezTo>
                      <a:pt x="593" y="1"/>
                      <a:pt x="467" y="94"/>
                      <a:pt x="383" y="178"/>
                    </a:cubicBezTo>
                    <a:lnTo>
                      <a:pt x="54" y="507"/>
                    </a:lnTo>
                    <a:cubicBezTo>
                      <a:pt x="54" y="559"/>
                      <a:pt x="54" y="559"/>
                      <a:pt x="1" y="612"/>
                    </a:cubicBezTo>
                    <a:cubicBezTo>
                      <a:pt x="1" y="678"/>
                      <a:pt x="1" y="783"/>
                      <a:pt x="54" y="836"/>
                    </a:cubicBezTo>
                    <a:cubicBezTo>
                      <a:pt x="84" y="851"/>
                      <a:pt x="116" y="858"/>
                      <a:pt x="148" y="858"/>
                    </a:cubicBezTo>
                    <a:cubicBezTo>
                      <a:pt x="223" y="858"/>
                      <a:pt x="293" y="820"/>
                      <a:pt x="330" y="783"/>
                    </a:cubicBezTo>
                    <a:lnTo>
                      <a:pt x="330" y="731"/>
                    </a:lnTo>
                    <a:lnTo>
                      <a:pt x="383" y="678"/>
                    </a:lnTo>
                    <a:lnTo>
                      <a:pt x="383" y="612"/>
                    </a:lnTo>
                    <a:cubicBezTo>
                      <a:pt x="435" y="612"/>
                      <a:pt x="383" y="612"/>
                      <a:pt x="383" y="678"/>
                    </a:cubicBezTo>
                    <a:lnTo>
                      <a:pt x="435" y="612"/>
                    </a:lnTo>
                    <a:cubicBezTo>
                      <a:pt x="435" y="559"/>
                      <a:pt x="488" y="507"/>
                      <a:pt x="554" y="454"/>
                    </a:cubicBezTo>
                    <a:lnTo>
                      <a:pt x="606" y="454"/>
                    </a:lnTo>
                    <a:lnTo>
                      <a:pt x="606" y="402"/>
                    </a:lnTo>
                    <a:cubicBezTo>
                      <a:pt x="659" y="402"/>
                      <a:pt x="659" y="402"/>
                      <a:pt x="712" y="349"/>
                    </a:cubicBezTo>
                    <a:lnTo>
                      <a:pt x="883" y="349"/>
                    </a:lnTo>
                    <a:cubicBezTo>
                      <a:pt x="935" y="349"/>
                      <a:pt x="1041" y="230"/>
                      <a:pt x="1041" y="178"/>
                    </a:cubicBezTo>
                    <a:cubicBezTo>
                      <a:pt x="1041" y="72"/>
                      <a:pt x="988" y="20"/>
                      <a:pt x="883" y="20"/>
                    </a:cubicBezTo>
                    <a:cubicBezTo>
                      <a:pt x="838" y="7"/>
                      <a:pt x="795" y="1"/>
                      <a:pt x="75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5" name="Google Shape;835;p32"/>
              <p:cNvSpPr/>
              <p:nvPr/>
            </p:nvSpPr>
            <p:spPr>
              <a:xfrm>
                <a:off x="13804658" y="4024589"/>
                <a:ext cx="125302" cy="92410"/>
              </a:xfrm>
              <a:custGeom>
                <a:avLst/>
                <a:gdLst/>
                <a:ahLst/>
                <a:cxnLst/>
                <a:rect l="l" t="t" r="r" b="b"/>
                <a:pathLst>
                  <a:path w="1040" h="767" extrusionOk="0">
                    <a:moveTo>
                      <a:pt x="736" y="1"/>
                    </a:moveTo>
                    <a:cubicBezTo>
                      <a:pt x="600" y="1"/>
                      <a:pt x="459" y="49"/>
                      <a:pt x="382" y="126"/>
                    </a:cubicBezTo>
                    <a:cubicBezTo>
                      <a:pt x="277" y="245"/>
                      <a:pt x="158" y="350"/>
                      <a:pt x="105" y="456"/>
                    </a:cubicBezTo>
                    <a:cubicBezTo>
                      <a:pt x="53" y="456"/>
                      <a:pt x="53" y="508"/>
                      <a:pt x="53" y="508"/>
                    </a:cubicBezTo>
                    <a:cubicBezTo>
                      <a:pt x="53" y="574"/>
                      <a:pt x="0" y="627"/>
                      <a:pt x="53" y="679"/>
                    </a:cubicBezTo>
                    <a:cubicBezTo>
                      <a:pt x="53" y="679"/>
                      <a:pt x="53" y="732"/>
                      <a:pt x="105" y="732"/>
                    </a:cubicBezTo>
                    <a:cubicBezTo>
                      <a:pt x="127" y="754"/>
                      <a:pt x="160" y="767"/>
                      <a:pt x="195" y="767"/>
                    </a:cubicBezTo>
                    <a:cubicBezTo>
                      <a:pt x="245" y="767"/>
                      <a:pt x="298" y="741"/>
                      <a:pt x="329" y="679"/>
                    </a:cubicBezTo>
                    <a:cubicBezTo>
                      <a:pt x="382" y="627"/>
                      <a:pt x="382" y="574"/>
                      <a:pt x="434" y="508"/>
                    </a:cubicBezTo>
                    <a:lnTo>
                      <a:pt x="434" y="456"/>
                    </a:lnTo>
                    <a:cubicBezTo>
                      <a:pt x="487" y="456"/>
                      <a:pt x="487" y="456"/>
                      <a:pt x="553" y="403"/>
                    </a:cubicBezTo>
                    <a:lnTo>
                      <a:pt x="606" y="403"/>
                    </a:lnTo>
                    <a:lnTo>
                      <a:pt x="606" y="350"/>
                    </a:lnTo>
                    <a:lnTo>
                      <a:pt x="816" y="350"/>
                    </a:lnTo>
                    <a:cubicBezTo>
                      <a:pt x="834" y="364"/>
                      <a:pt x="854" y="371"/>
                      <a:pt x="875" y="371"/>
                    </a:cubicBezTo>
                    <a:cubicBezTo>
                      <a:pt x="931" y="371"/>
                      <a:pt x="987" y="322"/>
                      <a:pt x="987" y="245"/>
                    </a:cubicBezTo>
                    <a:cubicBezTo>
                      <a:pt x="1040" y="126"/>
                      <a:pt x="987" y="74"/>
                      <a:pt x="882" y="21"/>
                    </a:cubicBezTo>
                    <a:cubicBezTo>
                      <a:pt x="836" y="7"/>
                      <a:pt x="787" y="1"/>
                      <a:pt x="73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6" name="Google Shape;836;p32"/>
              <p:cNvSpPr/>
              <p:nvPr/>
            </p:nvSpPr>
            <p:spPr>
              <a:xfrm>
                <a:off x="13070319" y="4006516"/>
                <a:ext cx="119157" cy="77832"/>
              </a:xfrm>
              <a:custGeom>
                <a:avLst/>
                <a:gdLst/>
                <a:ahLst/>
                <a:cxnLst/>
                <a:rect l="l" t="t" r="r" b="b"/>
                <a:pathLst>
                  <a:path w="989" h="646" extrusionOk="0">
                    <a:moveTo>
                      <a:pt x="830" y="0"/>
                    </a:moveTo>
                    <a:cubicBezTo>
                      <a:pt x="725" y="0"/>
                      <a:pt x="554" y="66"/>
                      <a:pt x="448" y="119"/>
                    </a:cubicBezTo>
                    <a:cubicBezTo>
                      <a:pt x="330" y="171"/>
                      <a:pt x="225" y="276"/>
                      <a:pt x="119" y="329"/>
                    </a:cubicBezTo>
                    <a:lnTo>
                      <a:pt x="67" y="395"/>
                    </a:lnTo>
                    <a:cubicBezTo>
                      <a:pt x="1" y="448"/>
                      <a:pt x="1" y="553"/>
                      <a:pt x="67" y="606"/>
                    </a:cubicBezTo>
                    <a:cubicBezTo>
                      <a:pt x="93" y="632"/>
                      <a:pt x="132" y="645"/>
                      <a:pt x="172" y="645"/>
                    </a:cubicBezTo>
                    <a:cubicBezTo>
                      <a:pt x="211" y="645"/>
                      <a:pt x="251" y="632"/>
                      <a:pt x="277" y="606"/>
                    </a:cubicBezTo>
                    <a:cubicBezTo>
                      <a:pt x="330" y="606"/>
                      <a:pt x="330" y="553"/>
                      <a:pt x="396" y="553"/>
                    </a:cubicBezTo>
                    <a:cubicBezTo>
                      <a:pt x="448" y="500"/>
                      <a:pt x="501" y="500"/>
                      <a:pt x="501" y="448"/>
                    </a:cubicBezTo>
                    <a:cubicBezTo>
                      <a:pt x="554" y="448"/>
                      <a:pt x="606" y="395"/>
                      <a:pt x="725" y="329"/>
                    </a:cubicBezTo>
                    <a:lnTo>
                      <a:pt x="830" y="329"/>
                    </a:lnTo>
                    <a:cubicBezTo>
                      <a:pt x="935" y="329"/>
                      <a:pt x="988" y="224"/>
                      <a:pt x="988" y="171"/>
                    </a:cubicBezTo>
                    <a:cubicBezTo>
                      <a:pt x="988" y="66"/>
                      <a:pt x="935" y="0"/>
                      <a:pt x="83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7" name="Google Shape;837;p32"/>
              <p:cNvSpPr/>
              <p:nvPr/>
            </p:nvSpPr>
            <p:spPr>
              <a:xfrm>
                <a:off x="13143331" y="4058685"/>
                <a:ext cx="146025" cy="98555"/>
              </a:xfrm>
              <a:custGeom>
                <a:avLst/>
                <a:gdLst/>
                <a:ahLst/>
                <a:cxnLst/>
                <a:rect l="l" t="t" r="r" b="b"/>
                <a:pathLst>
                  <a:path w="1212" h="818" extrusionOk="0">
                    <a:moveTo>
                      <a:pt x="983" y="0"/>
                    </a:moveTo>
                    <a:cubicBezTo>
                      <a:pt x="817" y="0"/>
                      <a:pt x="681" y="77"/>
                      <a:pt x="553" y="120"/>
                    </a:cubicBezTo>
                    <a:cubicBezTo>
                      <a:pt x="382" y="225"/>
                      <a:pt x="277" y="344"/>
                      <a:pt x="171" y="449"/>
                    </a:cubicBezTo>
                    <a:cubicBezTo>
                      <a:pt x="119" y="502"/>
                      <a:pt x="119" y="502"/>
                      <a:pt x="53" y="554"/>
                    </a:cubicBezTo>
                    <a:cubicBezTo>
                      <a:pt x="0" y="620"/>
                      <a:pt x="0" y="725"/>
                      <a:pt x="53" y="778"/>
                    </a:cubicBezTo>
                    <a:cubicBezTo>
                      <a:pt x="112" y="804"/>
                      <a:pt x="168" y="818"/>
                      <a:pt x="216" y="818"/>
                    </a:cubicBezTo>
                    <a:cubicBezTo>
                      <a:pt x="264" y="818"/>
                      <a:pt x="303" y="804"/>
                      <a:pt x="329" y="778"/>
                    </a:cubicBezTo>
                    <a:cubicBezTo>
                      <a:pt x="382" y="725"/>
                      <a:pt x="448" y="673"/>
                      <a:pt x="500" y="620"/>
                    </a:cubicBezTo>
                    <a:cubicBezTo>
                      <a:pt x="553" y="554"/>
                      <a:pt x="553" y="554"/>
                      <a:pt x="606" y="502"/>
                    </a:cubicBezTo>
                    <a:lnTo>
                      <a:pt x="658" y="449"/>
                    </a:lnTo>
                    <a:cubicBezTo>
                      <a:pt x="711" y="449"/>
                      <a:pt x="711" y="396"/>
                      <a:pt x="777" y="396"/>
                    </a:cubicBezTo>
                    <a:lnTo>
                      <a:pt x="830" y="344"/>
                    </a:lnTo>
                    <a:lnTo>
                      <a:pt x="987" y="344"/>
                    </a:lnTo>
                    <a:cubicBezTo>
                      <a:pt x="1106" y="344"/>
                      <a:pt x="1159" y="291"/>
                      <a:pt x="1211" y="225"/>
                    </a:cubicBezTo>
                    <a:cubicBezTo>
                      <a:pt x="1211" y="120"/>
                      <a:pt x="1159" y="67"/>
                      <a:pt x="1106" y="15"/>
                    </a:cubicBezTo>
                    <a:cubicBezTo>
                      <a:pt x="1063" y="5"/>
                      <a:pt x="1022" y="0"/>
                      <a:pt x="98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38" name="Google Shape;838;p32"/>
            <p:cNvGrpSpPr/>
            <p:nvPr/>
          </p:nvGrpSpPr>
          <p:grpSpPr>
            <a:xfrm>
              <a:off x="12667547" y="1852412"/>
              <a:ext cx="868678" cy="702654"/>
              <a:chOff x="12667547" y="1852412"/>
              <a:chExt cx="868678" cy="702654"/>
            </a:xfrm>
          </p:grpSpPr>
          <p:sp>
            <p:nvSpPr>
              <p:cNvPr id="839" name="Google Shape;839;p32"/>
              <p:cNvSpPr/>
              <p:nvPr/>
            </p:nvSpPr>
            <p:spPr>
              <a:xfrm>
                <a:off x="12667547" y="1852412"/>
                <a:ext cx="350966" cy="607955"/>
              </a:xfrm>
              <a:custGeom>
                <a:avLst/>
                <a:gdLst/>
                <a:ahLst/>
                <a:cxnLst/>
                <a:rect l="l" t="t" r="r" b="b"/>
                <a:pathLst>
                  <a:path w="2913" h="5046" extrusionOk="0">
                    <a:moveTo>
                      <a:pt x="1987" y="0"/>
                    </a:moveTo>
                    <a:cubicBezTo>
                      <a:pt x="1900" y="0"/>
                      <a:pt x="1787" y="35"/>
                      <a:pt x="1646" y="109"/>
                    </a:cubicBezTo>
                    <a:cubicBezTo>
                      <a:pt x="0" y="939"/>
                      <a:pt x="1106" y="5045"/>
                      <a:pt x="1106" y="5045"/>
                    </a:cubicBezTo>
                    <a:cubicBezTo>
                      <a:pt x="998" y="3903"/>
                      <a:pt x="2913" y="0"/>
                      <a:pt x="198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0" name="Google Shape;840;p32"/>
              <p:cNvSpPr/>
              <p:nvPr/>
            </p:nvSpPr>
            <p:spPr>
              <a:xfrm>
                <a:off x="12880077" y="1937111"/>
                <a:ext cx="369640" cy="562894"/>
              </a:xfrm>
              <a:custGeom>
                <a:avLst/>
                <a:gdLst/>
                <a:ahLst/>
                <a:cxnLst/>
                <a:rect l="l" t="t" r="r" b="b"/>
                <a:pathLst>
                  <a:path w="3068" h="4672" extrusionOk="0">
                    <a:moveTo>
                      <a:pt x="2052" y="1"/>
                    </a:moveTo>
                    <a:cubicBezTo>
                      <a:pt x="1084" y="1"/>
                      <a:pt x="0" y="4672"/>
                      <a:pt x="0" y="4672"/>
                    </a:cubicBezTo>
                    <a:cubicBezTo>
                      <a:pt x="1475" y="4514"/>
                      <a:pt x="3067" y="288"/>
                      <a:pt x="2133" y="12"/>
                    </a:cubicBezTo>
                    <a:cubicBezTo>
                      <a:pt x="2106" y="4"/>
                      <a:pt x="2079" y="1"/>
                      <a:pt x="205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1" name="Google Shape;841;p32"/>
              <p:cNvSpPr/>
              <p:nvPr/>
            </p:nvSpPr>
            <p:spPr>
              <a:xfrm>
                <a:off x="12991041" y="2107232"/>
                <a:ext cx="545183" cy="447833"/>
              </a:xfrm>
              <a:custGeom>
                <a:avLst/>
                <a:gdLst/>
                <a:ahLst/>
                <a:cxnLst/>
                <a:rect l="l" t="t" r="r" b="b"/>
                <a:pathLst>
                  <a:path w="4525" h="3717" extrusionOk="0">
                    <a:moveTo>
                      <a:pt x="3351" y="1"/>
                    </a:moveTo>
                    <a:cubicBezTo>
                      <a:pt x="2274" y="1"/>
                      <a:pt x="1" y="3707"/>
                      <a:pt x="1" y="3707"/>
                    </a:cubicBezTo>
                    <a:cubicBezTo>
                      <a:pt x="67" y="3713"/>
                      <a:pt x="134" y="3716"/>
                      <a:pt x="200" y="3716"/>
                    </a:cubicBezTo>
                    <a:cubicBezTo>
                      <a:pt x="2385" y="3716"/>
                      <a:pt x="4524" y="456"/>
                      <a:pt x="3515" y="35"/>
                    </a:cubicBezTo>
                    <a:cubicBezTo>
                      <a:pt x="3464" y="12"/>
                      <a:pt x="3409" y="1"/>
                      <a:pt x="335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842" name="Google Shape;842;p32"/>
          <p:cNvSpPr/>
          <p:nvPr/>
        </p:nvSpPr>
        <p:spPr>
          <a:xfrm rot="-954645">
            <a:off x="5843989" y="4175196"/>
            <a:ext cx="235872" cy="222382"/>
          </a:xfrm>
          <a:custGeom>
            <a:avLst/>
            <a:gdLst/>
            <a:ahLst/>
            <a:cxnLst/>
            <a:rect l="l" t="t" r="r" b="b"/>
            <a:pathLst>
              <a:path w="1871" h="1764" extrusionOk="0">
                <a:moveTo>
                  <a:pt x="936" y="0"/>
                </a:moveTo>
                <a:lnTo>
                  <a:pt x="606" y="553"/>
                </a:lnTo>
                <a:lnTo>
                  <a:pt x="1" y="658"/>
                </a:lnTo>
                <a:lnTo>
                  <a:pt x="435" y="1106"/>
                </a:lnTo>
                <a:lnTo>
                  <a:pt x="330" y="1764"/>
                </a:lnTo>
                <a:lnTo>
                  <a:pt x="936" y="1488"/>
                </a:lnTo>
                <a:lnTo>
                  <a:pt x="1475" y="1764"/>
                </a:lnTo>
                <a:lnTo>
                  <a:pt x="1370" y="1106"/>
                </a:lnTo>
                <a:lnTo>
                  <a:pt x="1870" y="658"/>
                </a:lnTo>
                <a:lnTo>
                  <a:pt x="1212" y="553"/>
                </a:lnTo>
                <a:lnTo>
                  <a:pt x="93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3" name="Google Shape;843;p32"/>
          <p:cNvSpPr/>
          <p:nvPr/>
        </p:nvSpPr>
        <p:spPr>
          <a:xfrm rot="941481">
            <a:off x="1579938" y="700122"/>
            <a:ext cx="224748" cy="211884"/>
          </a:xfrm>
          <a:custGeom>
            <a:avLst/>
            <a:gdLst/>
            <a:ahLst/>
            <a:cxnLst/>
            <a:rect l="l" t="t" r="r" b="b"/>
            <a:pathLst>
              <a:path w="1871" h="1764" extrusionOk="0">
                <a:moveTo>
                  <a:pt x="936" y="0"/>
                </a:moveTo>
                <a:lnTo>
                  <a:pt x="606" y="553"/>
                </a:lnTo>
                <a:lnTo>
                  <a:pt x="1" y="658"/>
                </a:lnTo>
                <a:lnTo>
                  <a:pt x="435" y="1106"/>
                </a:lnTo>
                <a:lnTo>
                  <a:pt x="330" y="1764"/>
                </a:lnTo>
                <a:lnTo>
                  <a:pt x="936" y="1488"/>
                </a:lnTo>
                <a:lnTo>
                  <a:pt x="1475" y="1764"/>
                </a:lnTo>
                <a:lnTo>
                  <a:pt x="1370" y="1106"/>
                </a:lnTo>
                <a:lnTo>
                  <a:pt x="1870" y="658"/>
                </a:lnTo>
                <a:lnTo>
                  <a:pt x="1212" y="553"/>
                </a:lnTo>
                <a:lnTo>
                  <a:pt x="93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4" name="Google Shape;844;p32"/>
          <p:cNvSpPr/>
          <p:nvPr/>
        </p:nvSpPr>
        <p:spPr>
          <a:xfrm rot="-1580474">
            <a:off x="5107518" y="907300"/>
            <a:ext cx="181000" cy="169484"/>
          </a:xfrm>
          <a:custGeom>
            <a:avLst/>
            <a:gdLst/>
            <a:ahLst/>
            <a:cxnLst/>
            <a:rect l="l" t="t" r="r" b="b"/>
            <a:pathLst>
              <a:path w="1871" h="1752" extrusionOk="0">
                <a:moveTo>
                  <a:pt x="936" y="1"/>
                </a:moveTo>
                <a:lnTo>
                  <a:pt x="659" y="606"/>
                </a:lnTo>
                <a:lnTo>
                  <a:pt x="1" y="659"/>
                </a:lnTo>
                <a:lnTo>
                  <a:pt x="501" y="1146"/>
                </a:lnTo>
                <a:lnTo>
                  <a:pt x="383" y="1751"/>
                </a:lnTo>
                <a:lnTo>
                  <a:pt x="936" y="1475"/>
                </a:lnTo>
                <a:lnTo>
                  <a:pt x="1541" y="1751"/>
                </a:lnTo>
                <a:lnTo>
                  <a:pt x="1423" y="1146"/>
                </a:lnTo>
                <a:lnTo>
                  <a:pt x="1870" y="659"/>
                </a:lnTo>
                <a:lnTo>
                  <a:pt x="1212" y="606"/>
                </a:lnTo>
                <a:lnTo>
                  <a:pt x="936"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5" name="Google Shape;845;p32"/>
          <p:cNvSpPr/>
          <p:nvPr/>
        </p:nvSpPr>
        <p:spPr>
          <a:xfrm rot="1203830">
            <a:off x="7195713" y="649443"/>
            <a:ext cx="267724" cy="250689"/>
          </a:xfrm>
          <a:custGeom>
            <a:avLst/>
            <a:gdLst/>
            <a:ahLst/>
            <a:cxnLst/>
            <a:rect l="l" t="t" r="r" b="b"/>
            <a:pathLst>
              <a:path w="1871" h="1752" extrusionOk="0">
                <a:moveTo>
                  <a:pt x="936" y="1"/>
                </a:moveTo>
                <a:lnTo>
                  <a:pt x="659" y="606"/>
                </a:lnTo>
                <a:lnTo>
                  <a:pt x="1" y="659"/>
                </a:lnTo>
                <a:lnTo>
                  <a:pt x="501" y="1146"/>
                </a:lnTo>
                <a:lnTo>
                  <a:pt x="383" y="1751"/>
                </a:lnTo>
                <a:lnTo>
                  <a:pt x="936" y="1475"/>
                </a:lnTo>
                <a:lnTo>
                  <a:pt x="1541" y="1751"/>
                </a:lnTo>
                <a:lnTo>
                  <a:pt x="1423" y="1146"/>
                </a:lnTo>
                <a:lnTo>
                  <a:pt x="1870" y="659"/>
                </a:lnTo>
                <a:lnTo>
                  <a:pt x="1212" y="606"/>
                </a:lnTo>
                <a:lnTo>
                  <a:pt x="93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Freeform 15">
            <a:extLst>
              <a:ext uri="{FF2B5EF4-FFF2-40B4-BE49-F238E27FC236}">
                <a16:creationId xmlns:a16="http://schemas.microsoft.com/office/drawing/2014/main" id="{BDFC99A5-2D19-4F02-AE92-BC7B5BD8B3C2}"/>
              </a:ext>
            </a:extLst>
          </p:cNvPr>
          <p:cNvSpPr/>
          <p:nvPr/>
        </p:nvSpPr>
        <p:spPr>
          <a:xfrm>
            <a:off x="1215469" y="128980"/>
            <a:ext cx="1547885" cy="1116595"/>
          </a:xfrm>
          <a:custGeom>
            <a:avLst/>
            <a:gdLst/>
            <a:ahLst/>
            <a:cxnLst/>
            <a:rect l="l" t="t" r="r" b="b"/>
            <a:pathLst>
              <a:path w="2520149" h="1775729">
                <a:moveTo>
                  <a:pt x="0" y="0"/>
                </a:moveTo>
                <a:lnTo>
                  <a:pt x="2520148" y="0"/>
                </a:lnTo>
                <a:lnTo>
                  <a:pt x="2520148" y="1775729"/>
                </a:lnTo>
                <a:lnTo>
                  <a:pt x="0" y="1775729"/>
                </a:lnTo>
                <a:lnTo>
                  <a:pt x="0" y="0"/>
                </a:lnTo>
                <a:close/>
              </a:path>
            </a:pathLst>
          </a:custGeom>
          <a:blipFill>
            <a:blip r:embed="rId3"/>
            <a:stretch>
              <a:fillRect r="-10322" b="-10691"/>
            </a:stretch>
          </a:blipFill>
        </p:spPr>
      </p:sp>
      <p:sp>
        <p:nvSpPr>
          <p:cNvPr id="115" name="Freeform 16">
            <a:extLst>
              <a:ext uri="{FF2B5EF4-FFF2-40B4-BE49-F238E27FC236}">
                <a16:creationId xmlns:a16="http://schemas.microsoft.com/office/drawing/2014/main" id="{9AC98798-74B9-4F85-BD48-318D8C0B6CD7}"/>
              </a:ext>
            </a:extLst>
          </p:cNvPr>
          <p:cNvSpPr/>
          <p:nvPr/>
        </p:nvSpPr>
        <p:spPr>
          <a:xfrm>
            <a:off x="3258606" y="186997"/>
            <a:ext cx="2444705" cy="1217964"/>
          </a:xfrm>
          <a:custGeom>
            <a:avLst/>
            <a:gdLst/>
            <a:ahLst/>
            <a:cxnLst/>
            <a:rect l="l" t="t" r="r" b="b"/>
            <a:pathLst>
              <a:path w="3208410" h="1689412">
                <a:moveTo>
                  <a:pt x="0" y="0"/>
                </a:moveTo>
                <a:lnTo>
                  <a:pt x="3208410" y="0"/>
                </a:lnTo>
                <a:lnTo>
                  <a:pt x="3208410" y="1689412"/>
                </a:lnTo>
                <a:lnTo>
                  <a:pt x="0" y="1689412"/>
                </a:lnTo>
                <a:lnTo>
                  <a:pt x="0" y="0"/>
                </a:lnTo>
                <a:close/>
              </a:path>
            </a:pathLst>
          </a:custGeom>
          <a:blipFill>
            <a:blip r:embed="rId4"/>
            <a:stretch>
              <a:fillRect l="-781" r="-781" b="-6825"/>
            </a:stretch>
          </a:blipFill>
        </p:spPr>
      </p:sp>
      <p:sp>
        <p:nvSpPr>
          <p:cNvPr id="116" name="Freeform 17">
            <a:extLst>
              <a:ext uri="{FF2B5EF4-FFF2-40B4-BE49-F238E27FC236}">
                <a16:creationId xmlns:a16="http://schemas.microsoft.com/office/drawing/2014/main" id="{F9B7ECD5-4F6A-49CC-857B-BF9171A820E0}"/>
              </a:ext>
            </a:extLst>
          </p:cNvPr>
          <p:cNvSpPr/>
          <p:nvPr/>
        </p:nvSpPr>
        <p:spPr>
          <a:xfrm>
            <a:off x="6110637" y="151365"/>
            <a:ext cx="1253669" cy="1202562"/>
          </a:xfrm>
          <a:custGeom>
            <a:avLst/>
            <a:gdLst/>
            <a:ahLst/>
            <a:cxnLst/>
            <a:rect l="l" t="t" r="r" b="b"/>
            <a:pathLst>
              <a:path w="2001605" h="2001605">
                <a:moveTo>
                  <a:pt x="0" y="0"/>
                </a:moveTo>
                <a:lnTo>
                  <a:pt x="2001605" y="0"/>
                </a:lnTo>
                <a:lnTo>
                  <a:pt x="2001605" y="2001605"/>
                </a:lnTo>
                <a:lnTo>
                  <a:pt x="0" y="2001605"/>
                </a:lnTo>
                <a:lnTo>
                  <a:pt x="0" y="0"/>
                </a:lnTo>
                <a:close/>
              </a:path>
            </a:pathLst>
          </a:custGeom>
          <a:blipFill>
            <a:blip r:embed="rId5"/>
            <a:stretch>
              <a:fillRect/>
            </a:stretch>
          </a:blipFill>
        </p:spPr>
      </p:sp>
      <p:sp>
        <p:nvSpPr>
          <p:cNvPr id="3" name="Title 2">
            <a:extLst>
              <a:ext uri="{FF2B5EF4-FFF2-40B4-BE49-F238E27FC236}">
                <a16:creationId xmlns:a16="http://schemas.microsoft.com/office/drawing/2014/main" id="{AD7842C3-F862-4253-9A52-4B85ED0A656E}"/>
              </a:ext>
            </a:extLst>
          </p:cNvPr>
          <p:cNvSpPr>
            <a:spLocks noGrp="1"/>
          </p:cNvSpPr>
          <p:nvPr>
            <p:ph type="ctrTitle"/>
          </p:nvPr>
        </p:nvSpPr>
        <p:spPr>
          <a:xfrm>
            <a:off x="1060332" y="1395937"/>
            <a:ext cx="6604204" cy="1052485"/>
          </a:xfrm>
        </p:spPr>
        <p:txBody>
          <a:bodyPr/>
          <a:lstStyle/>
          <a:p>
            <a:r>
              <a:rPr lang="en-US" sz="4000" dirty="0" err="1"/>
              <a:t>Pendekatan</a:t>
            </a:r>
            <a:r>
              <a:rPr lang="en-US" sz="4000" dirty="0"/>
              <a:t> </a:t>
            </a:r>
            <a:r>
              <a:rPr lang="en-US" sz="4000" dirty="0" err="1"/>
              <a:t>Pragmatis</a:t>
            </a:r>
            <a:endParaRPr lang="en-ID" sz="4000" dirty="0"/>
          </a:p>
        </p:txBody>
      </p:sp>
      <p:pic>
        <p:nvPicPr>
          <p:cNvPr id="117" name="Picture 116">
            <a:extLst>
              <a:ext uri="{FF2B5EF4-FFF2-40B4-BE49-F238E27FC236}">
                <a16:creationId xmlns:a16="http://schemas.microsoft.com/office/drawing/2014/main" id="{4025C663-1D3C-4DD3-954A-FB4294B34F2A}"/>
              </a:ext>
            </a:extLst>
          </p:cNvPr>
          <p:cNvPicPr>
            <a:picLocks noChangeAspect="1"/>
          </p:cNvPicPr>
          <p:nvPr/>
        </p:nvPicPr>
        <p:blipFill>
          <a:blip r:embed="rId6"/>
          <a:stretch>
            <a:fillRect/>
          </a:stretch>
        </p:blipFill>
        <p:spPr>
          <a:xfrm>
            <a:off x="7555880" y="263278"/>
            <a:ext cx="1097276" cy="1036926"/>
          </a:xfrm>
          <a:prstGeom prst="rect">
            <a:avLst/>
          </a:prstGeom>
        </p:spPr>
      </p:pic>
    </p:spTree>
    <p:extLst>
      <p:ext uri="{BB962C8B-B14F-4D97-AF65-F5344CB8AC3E}">
        <p14:creationId xmlns:p14="http://schemas.microsoft.com/office/powerpoint/2010/main" val="38649856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49"/>
        <p:cNvGrpSpPr/>
        <p:nvPr/>
      </p:nvGrpSpPr>
      <p:grpSpPr>
        <a:xfrm>
          <a:off x="0" y="0"/>
          <a:ext cx="0" cy="0"/>
          <a:chOff x="0" y="0"/>
          <a:chExt cx="0" cy="0"/>
        </a:xfrm>
      </p:grpSpPr>
      <p:sp>
        <p:nvSpPr>
          <p:cNvPr id="850" name="Google Shape;850;p33"/>
          <p:cNvSpPr txBox="1">
            <a:spLocks noGrp="1"/>
          </p:cNvSpPr>
          <p:nvPr>
            <p:ph type="title"/>
          </p:nvPr>
        </p:nvSpPr>
        <p:spPr>
          <a:xfrm>
            <a:off x="720000" y="365069"/>
            <a:ext cx="7704000" cy="6513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dirty="0"/>
              <a:t>C</a:t>
            </a:r>
            <a:r>
              <a:rPr lang="en-ID" dirty="0" err="1"/>
              <a:t>apaian</a:t>
            </a:r>
            <a:r>
              <a:rPr lang="en-ID" dirty="0"/>
              <a:t> </a:t>
            </a:r>
            <a:r>
              <a:rPr lang="en-ID" dirty="0" err="1"/>
              <a:t>Pembelajaran</a:t>
            </a:r>
            <a:endParaRPr dirty="0"/>
          </a:p>
        </p:txBody>
      </p:sp>
      <p:sp>
        <p:nvSpPr>
          <p:cNvPr id="853" name="Google Shape;853;p33"/>
          <p:cNvSpPr txBox="1"/>
          <p:nvPr/>
        </p:nvSpPr>
        <p:spPr>
          <a:xfrm>
            <a:off x="906225" y="4216475"/>
            <a:ext cx="1926900" cy="3921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US" sz="900" b="1" u="sng" dirty="0">
                <a:solidFill>
                  <a:schemeClr val="accent5"/>
                </a:solidFill>
                <a:latin typeface="Lexend"/>
                <a:ea typeface="Lexend"/>
                <a:cs typeface="Lexend"/>
                <a:sym typeface="Lexend"/>
              </a:rPr>
              <a:t>Mata </a:t>
            </a:r>
            <a:r>
              <a:rPr lang="en-US" sz="900" b="1" u="sng" dirty="0" err="1">
                <a:solidFill>
                  <a:schemeClr val="accent5"/>
                </a:solidFill>
                <a:latin typeface="Lexend"/>
                <a:ea typeface="Lexend"/>
                <a:cs typeface="Lexend"/>
                <a:sym typeface="Lexend"/>
              </a:rPr>
              <a:t>Kuliah</a:t>
            </a:r>
            <a:r>
              <a:rPr lang="en-US" sz="900" b="1" u="sng" dirty="0">
                <a:solidFill>
                  <a:schemeClr val="accent5"/>
                </a:solidFill>
                <a:latin typeface="Lexend"/>
                <a:ea typeface="Lexend"/>
                <a:cs typeface="Lexend"/>
                <a:sym typeface="Lexend"/>
              </a:rPr>
              <a:t>: Kajian Drama</a:t>
            </a:r>
            <a:endParaRPr sz="900" b="1" u="sng" dirty="0">
              <a:solidFill>
                <a:schemeClr val="accent5"/>
              </a:solidFill>
              <a:latin typeface="Lexend"/>
              <a:ea typeface="Lexend"/>
              <a:cs typeface="Lexend"/>
              <a:sym typeface="Lexend"/>
            </a:endParaRPr>
          </a:p>
        </p:txBody>
      </p:sp>
      <p:sp>
        <p:nvSpPr>
          <p:cNvPr id="854" name="Google Shape;854;p33"/>
          <p:cNvSpPr txBox="1"/>
          <p:nvPr/>
        </p:nvSpPr>
        <p:spPr>
          <a:xfrm>
            <a:off x="4910147" y="4216475"/>
            <a:ext cx="3327600" cy="392100"/>
          </a:xfrm>
          <a:prstGeom prst="rect">
            <a:avLst/>
          </a:prstGeom>
          <a:noFill/>
          <a:ln>
            <a:noFill/>
          </a:ln>
        </p:spPr>
        <p:txBody>
          <a:bodyPr spcFirstLastPara="1" wrap="square" lIns="91425" tIns="91425" rIns="91425" bIns="91425" anchor="t" anchorCtr="0">
            <a:noAutofit/>
          </a:bodyPr>
          <a:lstStyle/>
          <a:p>
            <a:pPr marL="0" lvl="0" indent="0" algn="r" rtl="0">
              <a:lnSpc>
                <a:spcPct val="115000"/>
              </a:lnSpc>
              <a:spcBef>
                <a:spcPts val="0"/>
              </a:spcBef>
              <a:spcAft>
                <a:spcPts val="0"/>
              </a:spcAft>
              <a:buNone/>
            </a:pPr>
            <a:r>
              <a:rPr lang="en-ID" sz="900" dirty="0">
                <a:solidFill>
                  <a:schemeClr val="accent5"/>
                </a:solidFill>
                <a:latin typeface="Lexend"/>
                <a:ea typeface="Lexend"/>
                <a:cs typeface="Lexend"/>
                <a:sym typeface="Lexend"/>
              </a:rPr>
              <a:t>STKIP </a:t>
            </a:r>
            <a:r>
              <a:rPr lang="en-ID" sz="900" dirty="0" err="1">
                <a:solidFill>
                  <a:schemeClr val="accent5"/>
                </a:solidFill>
                <a:latin typeface="Lexend"/>
                <a:ea typeface="Lexend"/>
                <a:cs typeface="Lexend"/>
                <a:sym typeface="Lexend"/>
              </a:rPr>
              <a:t>Singkawang</a:t>
            </a:r>
            <a:endParaRPr sz="900" b="1" u="sng" dirty="0">
              <a:solidFill>
                <a:schemeClr val="accent5"/>
              </a:solidFill>
              <a:latin typeface="Lexend"/>
              <a:ea typeface="Lexend"/>
              <a:cs typeface="Lexend"/>
              <a:sym typeface="Lexend"/>
            </a:endParaRPr>
          </a:p>
        </p:txBody>
      </p:sp>
      <p:sp>
        <p:nvSpPr>
          <p:cNvPr id="5" name="Text Placeholder 4">
            <a:extLst>
              <a:ext uri="{FF2B5EF4-FFF2-40B4-BE49-F238E27FC236}">
                <a16:creationId xmlns:a16="http://schemas.microsoft.com/office/drawing/2014/main" id="{4DF99075-2A46-4F59-831B-5EEF36818734}"/>
              </a:ext>
            </a:extLst>
          </p:cNvPr>
          <p:cNvSpPr>
            <a:spLocks noGrp="1"/>
          </p:cNvSpPr>
          <p:nvPr>
            <p:ph type="body" idx="1"/>
          </p:nvPr>
        </p:nvSpPr>
        <p:spPr/>
        <p:txBody>
          <a:bodyPr/>
          <a:lstStyle/>
          <a:p>
            <a:pPr marL="152400" indent="0" algn="just">
              <a:buNone/>
            </a:pPr>
            <a:r>
              <a:rPr lang="en-US" sz="2000" dirty="0" err="1"/>
              <a:t>Diharapkan</a:t>
            </a:r>
            <a:r>
              <a:rPr lang="en-US" sz="2000" dirty="0"/>
              <a:t> </a:t>
            </a:r>
            <a:r>
              <a:rPr lang="en-US" sz="2000" dirty="0" err="1"/>
              <a:t>mahasiswa</a:t>
            </a:r>
            <a:r>
              <a:rPr lang="en-US" sz="2000" dirty="0"/>
              <a:t> </a:t>
            </a:r>
            <a:r>
              <a:rPr lang="en-US" sz="2000" dirty="0" err="1"/>
              <a:t>mampu</a:t>
            </a:r>
            <a:r>
              <a:rPr lang="en-US" sz="2000" dirty="0"/>
              <a:t> </a:t>
            </a:r>
            <a:r>
              <a:rPr lang="en-US" sz="2000" dirty="0" err="1"/>
              <a:t>menjelaskan</a:t>
            </a:r>
            <a:r>
              <a:rPr lang="en-US" sz="2000" dirty="0"/>
              <a:t> </a:t>
            </a:r>
            <a:r>
              <a:rPr lang="en-US" sz="2000" dirty="0" err="1"/>
              <a:t>sejarah</a:t>
            </a:r>
            <a:r>
              <a:rPr lang="en-US" sz="2000" dirty="0"/>
              <a:t> </a:t>
            </a:r>
            <a:r>
              <a:rPr lang="en-US" sz="2000" dirty="0" err="1"/>
              <a:t>munculnya</a:t>
            </a:r>
            <a:r>
              <a:rPr lang="en-US" sz="2000" dirty="0"/>
              <a:t> </a:t>
            </a:r>
            <a:r>
              <a:rPr lang="en-US" sz="2000" dirty="0" err="1"/>
              <a:t>pendekatan</a:t>
            </a:r>
            <a:r>
              <a:rPr lang="en-US" sz="2000" dirty="0"/>
              <a:t> </a:t>
            </a:r>
            <a:r>
              <a:rPr lang="en-US" sz="2000" dirty="0" err="1"/>
              <a:t>pragmatis</a:t>
            </a:r>
            <a:r>
              <a:rPr lang="en-US" sz="2000" dirty="0"/>
              <a:t>, </a:t>
            </a:r>
            <a:r>
              <a:rPr lang="en-US" sz="2000" dirty="0" err="1"/>
              <a:t>hakikat</a:t>
            </a:r>
            <a:r>
              <a:rPr lang="en-US" sz="2000" dirty="0"/>
              <a:t> </a:t>
            </a:r>
            <a:r>
              <a:rPr lang="en-US" sz="2000" dirty="0" err="1"/>
              <a:t>pendekatan</a:t>
            </a:r>
            <a:r>
              <a:rPr lang="en-US" sz="2000" dirty="0"/>
              <a:t> </a:t>
            </a:r>
            <a:r>
              <a:rPr lang="en-US" sz="2000" dirty="0" err="1"/>
              <a:t>pragmatis</a:t>
            </a:r>
            <a:r>
              <a:rPr lang="en-US" sz="2000" dirty="0"/>
              <a:t>. </a:t>
            </a:r>
            <a:r>
              <a:rPr lang="en-US" sz="2000" dirty="0" err="1"/>
              <a:t>Mahasiswa</a:t>
            </a:r>
            <a:r>
              <a:rPr lang="en-US" sz="2000" dirty="0"/>
              <a:t> juga </a:t>
            </a:r>
            <a:r>
              <a:rPr lang="en-US" sz="2000" dirty="0" err="1"/>
              <a:t>mampu</a:t>
            </a:r>
            <a:r>
              <a:rPr lang="en-US" sz="2000" dirty="0"/>
              <a:t> </a:t>
            </a:r>
            <a:r>
              <a:rPr lang="en-US" sz="2000" dirty="0" err="1"/>
              <a:t>mengetahui</a:t>
            </a:r>
            <a:r>
              <a:rPr lang="en-US" sz="2000" dirty="0"/>
              <a:t> </a:t>
            </a:r>
            <a:r>
              <a:rPr lang="en-US" sz="2000" dirty="0" err="1"/>
              <a:t>serta</a:t>
            </a:r>
            <a:r>
              <a:rPr lang="en-US" sz="2000" dirty="0"/>
              <a:t> </a:t>
            </a:r>
            <a:r>
              <a:rPr lang="en-US" sz="2000" dirty="0" err="1"/>
              <a:t>menerapkan</a:t>
            </a:r>
            <a:r>
              <a:rPr lang="en-US" sz="2000" dirty="0"/>
              <a:t> </a:t>
            </a:r>
            <a:r>
              <a:rPr lang="en-US" sz="2000" dirty="0" err="1"/>
              <a:t>pendekatan</a:t>
            </a:r>
            <a:r>
              <a:rPr lang="en-US" sz="2000" dirty="0"/>
              <a:t> </a:t>
            </a:r>
            <a:r>
              <a:rPr lang="en-US" sz="2000" dirty="0" err="1"/>
              <a:t>pragmatis</a:t>
            </a:r>
            <a:r>
              <a:rPr lang="en-US" sz="2000" dirty="0"/>
              <a:t>, </a:t>
            </a:r>
            <a:r>
              <a:rPr lang="en-US" sz="2000" dirty="0" err="1"/>
              <a:t>prinsip</a:t>
            </a:r>
            <a:r>
              <a:rPr lang="en-US" sz="2000" dirty="0"/>
              <a:t> </a:t>
            </a:r>
            <a:r>
              <a:rPr lang="en-US" sz="2000" dirty="0" err="1"/>
              <a:t>umum</a:t>
            </a:r>
            <a:r>
              <a:rPr lang="en-US" sz="2000" dirty="0"/>
              <a:t> dan </a:t>
            </a:r>
            <a:r>
              <a:rPr lang="en-US" sz="2000" dirty="0" err="1"/>
              <a:t>prinsip</a:t>
            </a:r>
            <a:r>
              <a:rPr lang="en-US" sz="2000" dirty="0"/>
              <a:t> </a:t>
            </a:r>
            <a:r>
              <a:rPr lang="en-US" sz="2000" dirty="0" err="1"/>
              <a:t>terapan</a:t>
            </a:r>
            <a:r>
              <a:rPr lang="en-US" sz="2000" dirty="0"/>
              <a:t> </a:t>
            </a:r>
            <a:r>
              <a:rPr lang="en-US" sz="2000" dirty="0" err="1"/>
              <a:t>pendekatan</a:t>
            </a:r>
            <a:r>
              <a:rPr lang="en-US" sz="2000" dirty="0"/>
              <a:t> </a:t>
            </a:r>
            <a:r>
              <a:rPr lang="en-US" sz="2000" dirty="0" err="1"/>
              <a:t>pragmatis</a:t>
            </a:r>
            <a:r>
              <a:rPr lang="en-US" sz="2000" dirty="0"/>
              <a:t>.</a:t>
            </a:r>
            <a:endParaRPr lang="en-ID" sz="2000" dirty="0"/>
          </a:p>
          <a:p>
            <a:pPr marL="152400" indent="0" algn="just">
              <a:buNone/>
            </a:pPr>
            <a:endParaRPr lang="en-ID" sz="2000" dirty="0"/>
          </a:p>
          <a:p>
            <a:pPr marL="152400" indent="0">
              <a:buNone/>
            </a:pPr>
            <a:endParaRPr lang="en-ID"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58"/>
        <p:cNvGrpSpPr/>
        <p:nvPr/>
      </p:nvGrpSpPr>
      <p:grpSpPr>
        <a:xfrm>
          <a:off x="0" y="0"/>
          <a:ext cx="0" cy="0"/>
          <a:chOff x="0" y="0"/>
          <a:chExt cx="0" cy="0"/>
        </a:xfrm>
      </p:grpSpPr>
      <p:sp>
        <p:nvSpPr>
          <p:cNvPr id="859" name="Google Shape;859;p34"/>
          <p:cNvSpPr txBox="1">
            <a:spLocks noGrp="1"/>
          </p:cNvSpPr>
          <p:nvPr>
            <p:ph type="title" idx="3"/>
          </p:nvPr>
        </p:nvSpPr>
        <p:spPr>
          <a:xfrm>
            <a:off x="720000" y="365069"/>
            <a:ext cx="7704000" cy="651300"/>
          </a:xfrm>
          <a:prstGeom prst="rect">
            <a:avLst/>
          </a:prstGeom>
        </p:spPr>
        <p:txBody>
          <a:bodyPr spcFirstLastPara="1" wrap="square" lIns="91425" tIns="91425" rIns="91425" bIns="91425" anchor="t" anchorCtr="0">
            <a:noAutofit/>
          </a:bodyPr>
          <a:lstStyle/>
          <a:p>
            <a:pPr lvl="0"/>
            <a:r>
              <a:rPr lang="en-US" dirty="0" err="1"/>
              <a:t>Hakikat</a:t>
            </a:r>
            <a:r>
              <a:rPr lang="en-US" dirty="0"/>
              <a:t> </a:t>
            </a:r>
            <a:r>
              <a:rPr lang="en-US" dirty="0" err="1"/>
              <a:t>Pendekatan</a:t>
            </a:r>
            <a:r>
              <a:rPr lang="en-US" dirty="0"/>
              <a:t> </a:t>
            </a:r>
            <a:r>
              <a:rPr lang="en-US" dirty="0" err="1"/>
              <a:t>Pragmatis</a:t>
            </a:r>
            <a:endParaRPr lang="en-ID" dirty="0"/>
          </a:p>
        </p:txBody>
      </p:sp>
      <p:grpSp>
        <p:nvGrpSpPr>
          <p:cNvPr id="872" name="Google Shape;872;p34"/>
          <p:cNvGrpSpPr/>
          <p:nvPr/>
        </p:nvGrpSpPr>
        <p:grpSpPr>
          <a:xfrm>
            <a:off x="4414665" y="3995848"/>
            <a:ext cx="1085942" cy="895046"/>
            <a:chOff x="4115913" y="2580373"/>
            <a:chExt cx="912173" cy="751824"/>
          </a:xfrm>
        </p:grpSpPr>
        <p:sp>
          <p:nvSpPr>
            <p:cNvPr id="873" name="Google Shape;873;p34"/>
            <p:cNvSpPr/>
            <p:nvPr/>
          </p:nvSpPr>
          <p:spPr>
            <a:xfrm>
              <a:off x="4199182" y="2737195"/>
              <a:ext cx="828903" cy="595002"/>
            </a:xfrm>
            <a:custGeom>
              <a:avLst/>
              <a:gdLst/>
              <a:ahLst/>
              <a:cxnLst/>
              <a:rect l="l" t="t" r="r" b="b"/>
              <a:pathLst>
                <a:path w="12453" h="8939" extrusionOk="0">
                  <a:moveTo>
                    <a:pt x="7898" y="2805"/>
                  </a:moveTo>
                  <a:cubicBezTo>
                    <a:pt x="8398" y="2581"/>
                    <a:pt x="8951" y="2686"/>
                    <a:pt x="9280" y="3015"/>
                  </a:cubicBezTo>
                  <a:cubicBezTo>
                    <a:pt x="9333" y="3515"/>
                    <a:pt x="9056" y="4002"/>
                    <a:pt x="8622" y="4226"/>
                  </a:cubicBezTo>
                  <a:cubicBezTo>
                    <a:pt x="8122" y="4450"/>
                    <a:pt x="7635" y="4331"/>
                    <a:pt x="7306" y="4002"/>
                  </a:cubicBezTo>
                  <a:cubicBezTo>
                    <a:pt x="7187" y="3515"/>
                    <a:pt x="7464" y="3015"/>
                    <a:pt x="7898" y="2805"/>
                  </a:cubicBezTo>
                  <a:close/>
                  <a:moveTo>
                    <a:pt x="3897" y="4713"/>
                  </a:moveTo>
                  <a:cubicBezTo>
                    <a:pt x="4344" y="4503"/>
                    <a:pt x="4884" y="4608"/>
                    <a:pt x="5213" y="4990"/>
                  </a:cubicBezTo>
                  <a:cubicBezTo>
                    <a:pt x="5265" y="5437"/>
                    <a:pt x="5002" y="5924"/>
                    <a:pt x="4555" y="6148"/>
                  </a:cubicBezTo>
                  <a:cubicBezTo>
                    <a:pt x="4120" y="6358"/>
                    <a:pt x="3567" y="6253"/>
                    <a:pt x="3238" y="5924"/>
                  </a:cubicBezTo>
                  <a:cubicBezTo>
                    <a:pt x="3186" y="5437"/>
                    <a:pt x="3410" y="4937"/>
                    <a:pt x="3897" y="4713"/>
                  </a:cubicBezTo>
                  <a:close/>
                  <a:moveTo>
                    <a:pt x="2580" y="3792"/>
                  </a:moveTo>
                  <a:cubicBezTo>
                    <a:pt x="0" y="5042"/>
                    <a:pt x="1869" y="8938"/>
                    <a:pt x="4449" y="7741"/>
                  </a:cubicBezTo>
                  <a:lnTo>
                    <a:pt x="6371" y="6806"/>
                  </a:lnTo>
                  <a:cubicBezTo>
                    <a:pt x="5989" y="6029"/>
                    <a:pt x="6042" y="5266"/>
                    <a:pt x="6529" y="5042"/>
                  </a:cubicBezTo>
                  <a:cubicBezTo>
                    <a:pt x="6977" y="4832"/>
                    <a:pt x="7635" y="5266"/>
                    <a:pt x="8016" y="6029"/>
                  </a:cubicBezTo>
                  <a:lnTo>
                    <a:pt x="9872" y="5161"/>
                  </a:lnTo>
                  <a:cubicBezTo>
                    <a:pt x="12452" y="3897"/>
                    <a:pt x="10596" y="1"/>
                    <a:pt x="8016" y="121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4" name="Google Shape;874;p34"/>
            <p:cNvSpPr/>
            <p:nvPr/>
          </p:nvSpPr>
          <p:spPr>
            <a:xfrm>
              <a:off x="4264880" y="2580373"/>
              <a:ext cx="354911" cy="368956"/>
            </a:xfrm>
            <a:custGeom>
              <a:avLst/>
              <a:gdLst/>
              <a:ahLst/>
              <a:cxnLst/>
              <a:rect l="l" t="t" r="r" b="b"/>
              <a:pathLst>
                <a:path w="5332" h="5543" extrusionOk="0">
                  <a:moveTo>
                    <a:pt x="5002" y="5542"/>
                  </a:moveTo>
                  <a:cubicBezTo>
                    <a:pt x="5331" y="4608"/>
                    <a:pt x="5055" y="3291"/>
                    <a:pt x="4884" y="3621"/>
                  </a:cubicBezTo>
                  <a:cubicBezTo>
                    <a:pt x="4726" y="3897"/>
                    <a:pt x="4608" y="2080"/>
                    <a:pt x="4397" y="2357"/>
                  </a:cubicBezTo>
                  <a:cubicBezTo>
                    <a:pt x="4173" y="2686"/>
                    <a:pt x="3620" y="1212"/>
                    <a:pt x="3462" y="1541"/>
                  </a:cubicBezTo>
                  <a:cubicBezTo>
                    <a:pt x="3357" y="1804"/>
                    <a:pt x="2528" y="383"/>
                    <a:pt x="2423" y="764"/>
                  </a:cubicBezTo>
                  <a:cubicBezTo>
                    <a:pt x="2304" y="1146"/>
                    <a:pt x="1317" y="1"/>
                    <a:pt x="1317" y="277"/>
                  </a:cubicBezTo>
                  <a:cubicBezTo>
                    <a:pt x="1317" y="554"/>
                    <a:pt x="395" y="106"/>
                    <a:pt x="224" y="330"/>
                  </a:cubicBezTo>
                  <a:cubicBezTo>
                    <a:pt x="1" y="606"/>
                    <a:pt x="725" y="1370"/>
                    <a:pt x="395" y="1422"/>
                  </a:cubicBezTo>
                  <a:cubicBezTo>
                    <a:pt x="66" y="1475"/>
                    <a:pt x="1922" y="2199"/>
                    <a:pt x="1435" y="2252"/>
                  </a:cubicBezTo>
                  <a:cubicBezTo>
                    <a:pt x="882" y="2252"/>
                    <a:pt x="2475" y="3015"/>
                    <a:pt x="1975" y="3015"/>
                  </a:cubicBezTo>
                  <a:cubicBezTo>
                    <a:pt x="1541" y="3015"/>
                    <a:pt x="3410" y="4002"/>
                    <a:pt x="2910" y="4002"/>
                  </a:cubicBezTo>
                  <a:cubicBezTo>
                    <a:pt x="2423" y="4002"/>
                    <a:pt x="3410" y="5490"/>
                    <a:pt x="5002" y="5542"/>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5" name="Google Shape;875;p34"/>
            <p:cNvSpPr/>
            <p:nvPr/>
          </p:nvSpPr>
          <p:spPr>
            <a:xfrm>
              <a:off x="4115913" y="2737195"/>
              <a:ext cx="445170" cy="277832"/>
            </a:xfrm>
            <a:custGeom>
              <a:avLst/>
              <a:gdLst/>
              <a:ahLst/>
              <a:cxnLst/>
              <a:rect l="l" t="t" r="r" b="b"/>
              <a:pathLst>
                <a:path w="6688" h="4174" extrusionOk="0">
                  <a:moveTo>
                    <a:pt x="6688" y="3515"/>
                  </a:moveTo>
                  <a:cubicBezTo>
                    <a:pt x="6582" y="2528"/>
                    <a:pt x="5753" y="1488"/>
                    <a:pt x="5753" y="1817"/>
                  </a:cubicBezTo>
                  <a:cubicBezTo>
                    <a:pt x="5700" y="2146"/>
                    <a:pt x="4766" y="606"/>
                    <a:pt x="4713" y="935"/>
                  </a:cubicBezTo>
                  <a:cubicBezTo>
                    <a:pt x="4661" y="1317"/>
                    <a:pt x="3502" y="277"/>
                    <a:pt x="3502" y="606"/>
                  </a:cubicBezTo>
                  <a:cubicBezTo>
                    <a:pt x="3555" y="935"/>
                    <a:pt x="2186" y="1"/>
                    <a:pt x="2239" y="383"/>
                  </a:cubicBezTo>
                  <a:cubicBezTo>
                    <a:pt x="2304" y="830"/>
                    <a:pt x="922" y="225"/>
                    <a:pt x="1041" y="501"/>
                  </a:cubicBezTo>
                  <a:cubicBezTo>
                    <a:pt x="1199" y="764"/>
                    <a:pt x="159" y="764"/>
                    <a:pt x="54" y="1041"/>
                  </a:cubicBezTo>
                  <a:cubicBezTo>
                    <a:pt x="1" y="1370"/>
                    <a:pt x="988" y="1699"/>
                    <a:pt x="712" y="1923"/>
                  </a:cubicBezTo>
                  <a:cubicBezTo>
                    <a:pt x="435" y="2146"/>
                    <a:pt x="2462" y="1923"/>
                    <a:pt x="2028" y="2199"/>
                  </a:cubicBezTo>
                  <a:cubicBezTo>
                    <a:pt x="1528" y="2410"/>
                    <a:pt x="3292" y="2357"/>
                    <a:pt x="2897" y="2581"/>
                  </a:cubicBezTo>
                  <a:cubicBezTo>
                    <a:pt x="2462" y="2805"/>
                    <a:pt x="4542" y="2857"/>
                    <a:pt x="4160" y="3134"/>
                  </a:cubicBezTo>
                  <a:cubicBezTo>
                    <a:pt x="3726" y="3344"/>
                    <a:pt x="5266" y="4173"/>
                    <a:pt x="6688" y="3515"/>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76" name="Google Shape;876;p34"/>
            <p:cNvGrpSpPr/>
            <p:nvPr/>
          </p:nvGrpSpPr>
          <p:grpSpPr>
            <a:xfrm>
              <a:off x="4181676" y="2631227"/>
              <a:ext cx="445104" cy="405699"/>
              <a:chOff x="4181676" y="2631227"/>
              <a:chExt cx="445104" cy="405699"/>
            </a:xfrm>
          </p:grpSpPr>
          <p:sp>
            <p:nvSpPr>
              <p:cNvPr id="877" name="Google Shape;877;p34"/>
              <p:cNvSpPr/>
              <p:nvPr/>
            </p:nvSpPr>
            <p:spPr>
              <a:xfrm>
                <a:off x="4330577" y="2631227"/>
                <a:ext cx="296203" cy="405698"/>
              </a:xfrm>
              <a:custGeom>
                <a:avLst/>
                <a:gdLst/>
                <a:ahLst/>
                <a:cxnLst/>
                <a:rect l="l" t="t" r="r" b="b"/>
                <a:pathLst>
                  <a:path w="4450" h="6095" extrusionOk="0">
                    <a:moveTo>
                      <a:pt x="1" y="0"/>
                    </a:moveTo>
                    <a:lnTo>
                      <a:pt x="1" y="119"/>
                    </a:lnTo>
                    <a:cubicBezTo>
                      <a:pt x="2804" y="1435"/>
                      <a:pt x="4068" y="4831"/>
                      <a:pt x="4344" y="6042"/>
                    </a:cubicBezTo>
                    <a:cubicBezTo>
                      <a:pt x="4344" y="6042"/>
                      <a:pt x="4344" y="6095"/>
                      <a:pt x="4397" y="6095"/>
                    </a:cubicBezTo>
                    <a:cubicBezTo>
                      <a:pt x="4397" y="6042"/>
                      <a:pt x="4450" y="6042"/>
                      <a:pt x="4450" y="5976"/>
                    </a:cubicBezTo>
                    <a:cubicBezTo>
                      <a:pt x="4173" y="4778"/>
                      <a:pt x="2910" y="1369"/>
                      <a:pt x="6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8" name="Google Shape;878;p34"/>
              <p:cNvSpPr/>
              <p:nvPr/>
            </p:nvSpPr>
            <p:spPr>
              <a:xfrm>
                <a:off x="4181676" y="2806354"/>
                <a:ext cx="445103" cy="230572"/>
              </a:xfrm>
              <a:custGeom>
                <a:avLst/>
                <a:gdLst/>
                <a:ahLst/>
                <a:cxnLst/>
                <a:rect l="l" t="t" r="r" b="b"/>
                <a:pathLst>
                  <a:path w="6687" h="3464" extrusionOk="0">
                    <a:moveTo>
                      <a:pt x="151" y="1"/>
                    </a:moveTo>
                    <a:cubicBezTo>
                      <a:pt x="118" y="1"/>
                      <a:pt x="86" y="1"/>
                      <a:pt x="53" y="2"/>
                    </a:cubicBezTo>
                    <a:cubicBezTo>
                      <a:pt x="0" y="2"/>
                      <a:pt x="0" y="2"/>
                      <a:pt x="0" y="54"/>
                    </a:cubicBezTo>
                    <a:cubicBezTo>
                      <a:pt x="0" y="54"/>
                      <a:pt x="0" y="120"/>
                      <a:pt x="53" y="120"/>
                    </a:cubicBezTo>
                    <a:lnTo>
                      <a:pt x="158" y="120"/>
                    </a:lnTo>
                    <a:cubicBezTo>
                      <a:pt x="3172" y="120"/>
                      <a:pt x="5805" y="2476"/>
                      <a:pt x="6581" y="3411"/>
                    </a:cubicBezTo>
                    <a:lnTo>
                      <a:pt x="6634" y="3464"/>
                    </a:lnTo>
                    <a:lnTo>
                      <a:pt x="6634" y="3411"/>
                    </a:lnTo>
                    <a:cubicBezTo>
                      <a:pt x="6687" y="3411"/>
                      <a:pt x="6687" y="3345"/>
                      <a:pt x="6634" y="3345"/>
                    </a:cubicBezTo>
                    <a:cubicBezTo>
                      <a:pt x="5866" y="2433"/>
                      <a:pt x="3229" y="1"/>
                      <a:pt x="15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3" name="Subtitle 2">
            <a:extLst>
              <a:ext uri="{FF2B5EF4-FFF2-40B4-BE49-F238E27FC236}">
                <a16:creationId xmlns:a16="http://schemas.microsoft.com/office/drawing/2014/main" id="{E1FF3080-0E3A-42C3-BCB8-75B5A31D7D2B}"/>
              </a:ext>
            </a:extLst>
          </p:cNvPr>
          <p:cNvSpPr>
            <a:spLocks noGrp="1"/>
          </p:cNvSpPr>
          <p:nvPr>
            <p:ph type="subTitle" idx="2"/>
          </p:nvPr>
        </p:nvSpPr>
        <p:spPr>
          <a:xfrm>
            <a:off x="720001" y="1149936"/>
            <a:ext cx="7703999" cy="3197987"/>
          </a:xfrm>
        </p:spPr>
        <p:txBody>
          <a:bodyPr/>
          <a:lstStyle/>
          <a:p>
            <a:pPr marL="0" indent="0" algn="just"/>
            <a:r>
              <a:rPr lang="en-US" dirty="0" err="1"/>
              <a:t>Pendekatan</a:t>
            </a:r>
            <a:r>
              <a:rPr lang="en-US" dirty="0"/>
              <a:t> </a:t>
            </a:r>
            <a:r>
              <a:rPr lang="en-US" dirty="0" err="1"/>
              <a:t>pragmatis</a:t>
            </a:r>
            <a:r>
              <a:rPr lang="en-US" dirty="0"/>
              <a:t> </a:t>
            </a:r>
            <a:r>
              <a:rPr lang="en-US" dirty="0" err="1"/>
              <a:t>berpandangan</a:t>
            </a:r>
            <a:r>
              <a:rPr lang="en-US" dirty="0"/>
              <a:t> </a:t>
            </a:r>
            <a:r>
              <a:rPr lang="en-US" dirty="0" err="1"/>
              <a:t>bahwa</a:t>
            </a:r>
            <a:r>
              <a:rPr lang="en-US" dirty="0"/>
              <a:t> </a:t>
            </a:r>
            <a:r>
              <a:rPr lang="en-US" dirty="0" err="1"/>
              <a:t>unsur</a:t>
            </a:r>
            <a:r>
              <a:rPr lang="en-US" dirty="0"/>
              <a:t> </a:t>
            </a:r>
            <a:r>
              <a:rPr lang="en-US" dirty="0" err="1"/>
              <a:t>penentu</a:t>
            </a:r>
            <a:r>
              <a:rPr lang="en-US" dirty="0"/>
              <a:t> </a:t>
            </a:r>
            <a:r>
              <a:rPr lang="en-US" dirty="0" err="1"/>
              <a:t>dalam</a:t>
            </a:r>
            <a:r>
              <a:rPr lang="en-US" dirty="0"/>
              <a:t> </a:t>
            </a:r>
            <a:r>
              <a:rPr lang="en-US" dirty="0" err="1"/>
              <a:t>pemberian</a:t>
            </a:r>
            <a:r>
              <a:rPr lang="en-US" dirty="0"/>
              <a:t> </a:t>
            </a:r>
            <a:r>
              <a:rPr lang="en-US" dirty="0" err="1"/>
              <a:t>makna</a:t>
            </a:r>
            <a:r>
              <a:rPr lang="en-US" dirty="0"/>
              <a:t> </a:t>
            </a:r>
            <a:r>
              <a:rPr lang="en-US" dirty="0" err="1"/>
              <a:t>sebuah</a:t>
            </a:r>
            <a:r>
              <a:rPr lang="en-US" dirty="0"/>
              <a:t> </a:t>
            </a:r>
            <a:r>
              <a:rPr lang="en-US" dirty="0" err="1"/>
              <a:t>karya</a:t>
            </a:r>
            <a:r>
              <a:rPr lang="en-US" dirty="0"/>
              <a:t> sastra “drama” </a:t>
            </a:r>
            <a:r>
              <a:rPr lang="en-US" dirty="0" err="1"/>
              <a:t>adalah</a:t>
            </a:r>
            <a:r>
              <a:rPr lang="en-US" dirty="0"/>
              <a:t> </a:t>
            </a:r>
            <a:r>
              <a:rPr lang="en-US" dirty="0" err="1"/>
              <a:t>pembaca</a:t>
            </a:r>
            <a:r>
              <a:rPr lang="en-US" dirty="0"/>
              <a:t>. </a:t>
            </a:r>
          </a:p>
          <a:p>
            <a:pPr marL="0" indent="0" algn="just"/>
            <a:r>
              <a:rPr lang="en-US" dirty="0" err="1"/>
              <a:t>Pendekatan</a:t>
            </a:r>
            <a:r>
              <a:rPr lang="en-US" dirty="0"/>
              <a:t> </a:t>
            </a:r>
            <a:r>
              <a:rPr lang="en-US" dirty="0" err="1"/>
              <a:t>pragmatis</a:t>
            </a:r>
            <a:r>
              <a:rPr lang="en-US" dirty="0"/>
              <a:t> </a:t>
            </a:r>
            <a:r>
              <a:rPr lang="en-US" dirty="0" err="1"/>
              <a:t>tumbuh</a:t>
            </a:r>
            <a:r>
              <a:rPr lang="en-US" dirty="0"/>
              <a:t> dan </a:t>
            </a:r>
            <a:r>
              <a:rPr lang="en-US" dirty="0" err="1"/>
              <a:t>berkembang</a:t>
            </a:r>
            <a:r>
              <a:rPr lang="en-US" dirty="0"/>
              <a:t> </a:t>
            </a:r>
            <a:r>
              <a:rPr lang="en-US" dirty="0" err="1"/>
              <a:t>dengan</a:t>
            </a:r>
            <a:r>
              <a:rPr lang="en-US" dirty="0"/>
              <a:t> </a:t>
            </a:r>
            <a:r>
              <a:rPr lang="en-US" dirty="0" err="1"/>
              <a:t>semakin</a:t>
            </a:r>
            <a:r>
              <a:rPr lang="en-US" dirty="0"/>
              <a:t> </a:t>
            </a:r>
            <a:r>
              <a:rPr lang="en-US" dirty="0" err="1"/>
              <a:t>diterimanya</a:t>
            </a:r>
            <a:r>
              <a:rPr lang="en-US" dirty="0"/>
              <a:t> </a:t>
            </a:r>
            <a:r>
              <a:rPr lang="en-US" dirty="0" err="1"/>
              <a:t>argumentasi</a:t>
            </a:r>
            <a:r>
              <a:rPr lang="en-US" dirty="0"/>
              <a:t> para </a:t>
            </a:r>
            <a:r>
              <a:rPr lang="en-US" dirty="0" err="1"/>
              <a:t>teoretis</a:t>
            </a:r>
            <a:r>
              <a:rPr lang="en-US" dirty="0"/>
              <a:t> sastra yang </a:t>
            </a:r>
            <a:r>
              <a:rPr lang="en-US" dirty="0" err="1"/>
              <a:t>mengemukakan</a:t>
            </a:r>
            <a:r>
              <a:rPr lang="en-US" dirty="0"/>
              <a:t> </a:t>
            </a:r>
            <a:r>
              <a:rPr lang="en-US" dirty="0" err="1"/>
              <a:t>metode</a:t>
            </a:r>
            <a:r>
              <a:rPr lang="en-US" dirty="0"/>
              <a:t> </a:t>
            </a:r>
            <a:r>
              <a:rPr lang="en-US" dirty="0" err="1"/>
              <a:t>persepsi</a:t>
            </a:r>
            <a:r>
              <a:rPr lang="en-US" dirty="0"/>
              <a:t> sastra, </a:t>
            </a:r>
            <a:r>
              <a:rPr lang="en-US" dirty="0" err="1"/>
              <a:t>seperti</a:t>
            </a:r>
            <a:r>
              <a:rPr lang="en-US" dirty="0"/>
              <a:t> Felix </a:t>
            </a:r>
            <a:r>
              <a:rPr lang="en-US" dirty="0" err="1"/>
              <a:t>Vodicka</a:t>
            </a:r>
            <a:r>
              <a:rPr lang="en-US" dirty="0"/>
              <a:t>, Hans Robert </a:t>
            </a:r>
            <a:r>
              <a:rPr lang="en-US" dirty="0" err="1"/>
              <a:t>Jausz</a:t>
            </a:r>
            <a:r>
              <a:rPr lang="en-US" dirty="0"/>
              <a:t>, A.P. Foulkes, Wolfgang </a:t>
            </a:r>
            <a:r>
              <a:rPr lang="en-US" dirty="0" err="1"/>
              <a:t>Iser</a:t>
            </a:r>
            <a:r>
              <a:rPr lang="en-US" dirty="0"/>
              <a:t>, dan lain-lain. </a:t>
            </a:r>
            <a:endParaRPr lang="en-ID"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58"/>
        <p:cNvGrpSpPr/>
        <p:nvPr/>
      </p:nvGrpSpPr>
      <p:grpSpPr>
        <a:xfrm>
          <a:off x="0" y="0"/>
          <a:ext cx="0" cy="0"/>
          <a:chOff x="0" y="0"/>
          <a:chExt cx="0" cy="0"/>
        </a:xfrm>
      </p:grpSpPr>
      <p:sp>
        <p:nvSpPr>
          <p:cNvPr id="859" name="Google Shape;859;p34"/>
          <p:cNvSpPr txBox="1">
            <a:spLocks noGrp="1"/>
          </p:cNvSpPr>
          <p:nvPr>
            <p:ph type="title" idx="3"/>
          </p:nvPr>
        </p:nvSpPr>
        <p:spPr>
          <a:xfrm>
            <a:off x="720000" y="365069"/>
            <a:ext cx="7704000" cy="651300"/>
          </a:xfrm>
          <a:prstGeom prst="rect">
            <a:avLst/>
          </a:prstGeom>
        </p:spPr>
        <p:txBody>
          <a:bodyPr spcFirstLastPara="1" wrap="square" lIns="91425" tIns="91425" rIns="91425" bIns="91425" anchor="t" anchorCtr="0">
            <a:noAutofit/>
          </a:bodyPr>
          <a:lstStyle/>
          <a:p>
            <a:pPr lvl="0"/>
            <a:r>
              <a:rPr lang="en-US" dirty="0" err="1"/>
              <a:t>Hakikat</a:t>
            </a:r>
            <a:r>
              <a:rPr lang="en-US" dirty="0"/>
              <a:t> </a:t>
            </a:r>
            <a:r>
              <a:rPr lang="en-US" dirty="0" err="1"/>
              <a:t>Pendekatan</a:t>
            </a:r>
            <a:r>
              <a:rPr lang="en-US" dirty="0"/>
              <a:t> </a:t>
            </a:r>
            <a:r>
              <a:rPr lang="en-US" dirty="0" err="1"/>
              <a:t>Pragmatis</a:t>
            </a:r>
            <a:endParaRPr lang="en-ID" dirty="0"/>
          </a:p>
        </p:txBody>
      </p:sp>
      <p:grpSp>
        <p:nvGrpSpPr>
          <p:cNvPr id="872" name="Google Shape;872;p34"/>
          <p:cNvGrpSpPr/>
          <p:nvPr/>
        </p:nvGrpSpPr>
        <p:grpSpPr>
          <a:xfrm>
            <a:off x="4414665" y="3995848"/>
            <a:ext cx="1085942" cy="895046"/>
            <a:chOff x="4115913" y="2580373"/>
            <a:chExt cx="912173" cy="751824"/>
          </a:xfrm>
        </p:grpSpPr>
        <p:sp>
          <p:nvSpPr>
            <p:cNvPr id="873" name="Google Shape;873;p34"/>
            <p:cNvSpPr/>
            <p:nvPr/>
          </p:nvSpPr>
          <p:spPr>
            <a:xfrm>
              <a:off x="4199182" y="2737195"/>
              <a:ext cx="828903" cy="595002"/>
            </a:xfrm>
            <a:custGeom>
              <a:avLst/>
              <a:gdLst/>
              <a:ahLst/>
              <a:cxnLst/>
              <a:rect l="l" t="t" r="r" b="b"/>
              <a:pathLst>
                <a:path w="12453" h="8939" extrusionOk="0">
                  <a:moveTo>
                    <a:pt x="7898" y="2805"/>
                  </a:moveTo>
                  <a:cubicBezTo>
                    <a:pt x="8398" y="2581"/>
                    <a:pt x="8951" y="2686"/>
                    <a:pt x="9280" y="3015"/>
                  </a:cubicBezTo>
                  <a:cubicBezTo>
                    <a:pt x="9333" y="3515"/>
                    <a:pt x="9056" y="4002"/>
                    <a:pt x="8622" y="4226"/>
                  </a:cubicBezTo>
                  <a:cubicBezTo>
                    <a:pt x="8122" y="4450"/>
                    <a:pt x="7635" y="4331"/>
                    <a:pt x="7306" y="4002"/>
                  </a:cubicBezTo>
                  <a:cubicBezTo>
                    <a:pt x="7187" y="3515"/>
                    <a:pt x="7464" y="3015"/>
                    <a:pt x="7898" y="2805"/>
                  </a:cubicBezTo>
                  <a:close/>
                  <a:moveTo>
                    <a:pt x="3897" y="4713"/>
                  </a:moveTo>
                  <a:cubicBezTo>
                    <a:pt x="4344" y="4503"/>
                    <a:pt x="4884" y="4608"/>
                    <a:pt x="5213" y="4990"/>
                  </a:cubicBezTo>
                  <a:cubicBezTo>
                    <a:pt x="5265" y="5437"/>
                    <a:pt x="5002" y="5924"/>
                    <a:pt x="4555" y="6148"/>
                  </a:cubicBezTo>
                  <a:cubicBezTo>
                    <a:pt x="4120" y="6358"/>
                    <a:pt x="3567" y="6253"/>
                    <a:pt x="3238" y="5924"/>
                  </a:cubicBezTo>
                  <a:cubicBezTo>
                    <a:pt x="3186" y="5437"/>
                    <a:pt x="3410" y="4937"/>
                    <a:pt x="3897" y="4713"/>
                  </a:cubicBezTo>
                  <a:close/>
                  <a:moveTo>
                    <a:pt x="2580" y="3792"/>
                  </a:moveTo>
                  <a:cubicBezTo>
                    <a:pt x="0" y="5042"/>
                    <a:pt x="1869" y="8938"/>
                    <a:pt x="4449" y="7741"/>
                  </a:cubicBezTo>
                  <a:lnTo>
                    <a:pt x="6371" y="6806"/>
                  </a:lnTo>
                  <a:cubicBezTo>
                    <a:pt x="5989" y="6029"/>
                    <a:pt x="6042" y="5266"/>
                    <a:pt x="6529" y="5042"/>
                  </a:cubicBezTo>
                  <a:cubicBezTo>
                    <a:pt x="6977" y="4832"/>
                    <a:pt x="7635" y="5266"/>
                    <a:pt x="8016" y="6029"/>
                  </a:cubicBezTo>
                  <a:lnTo>
                    <a:pt x="9872" y="5161"/>
                  </a:lnTo>
                  <a:cubicBezTo>
                    <a:pt x="12452" y="3897"/>
                    <a:pt x="10596" y="1"/>
                    <a:pt x="8016" y="121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4" name="Google Shape;874;p34"/>
            <p:cNvSpPr/>
            <p:nvPr/>
          </p:nvSpPr>
          <p:spPr>
            <a:xfrm>
              <a:off x="4264880" y="2580373"/>
              <a:ext cx="354911" cy="368956"/>
            </a:xfrm>
            <a:custGeom>
              <a:avLst/>
              <a:gdLst/>
              <a:ahLst/>
              <a:cxnLst/>
              <a:rect l="l" t="t" r="r" b="b"/>
              <a:pathLst>
                <a:path w="5332" h="5543" extrusionOk="0">
                  <a:moveTo>
                    <a:pt x="5002" y="5542"/>
                  </a:moveTo>
                  <a:cubicBezTo>
                    <a:pt x="5331" y="4608"/>
                    <a:pt x="5055" y="3291"/>
                    <a:pt x="4884" y="3621"/>
                  </a:cubicBezTo>
                  <a:cubicBezTo>
                    <a:pt x="4726" y="3897"/>
                    <a:pt x="4608" y="2080"/>
                    <a:pt x="4397" y="2357"/>
                  </a:cubicBezTo>
                  <a:cubicBezTo>
                    <a:pt x="4173" y="2686"/>
                    <a:pt x="3620" y="1212"/>
                    <a:pt x="3462" y="1541"/>
                  </a:cubicBezTo>
                  <a:cubicBezTo>
                    <a:pt x="3357" y="1804"/>
                    <a:pt x="2528" y="383"/>
                    <a:pt x="2423" y="764"/>
                  </a:cubicBezTo>
                  <a:cubicBezTo>
                    <a:pt x="2304" y="1146"/>
                    <a:pt x="1317" y="1"/>
                    <a:pt x="1317" y="277"/>
                  </a:cubicBezTo>
                  <a:cubicBezTo>
                    <a:pt x="1317" y="554"/>
                    <a:pt x="395" y="106"/>
                    <a:pt x="224" y="330"/>
                  </a:cubicBezTo>
                  <a:cubicBezTo>
                    <a:pt x="1" y="606"/>
                    <a:pt x="725" y="1370"/>
                    <a:pt x="395" y="1422"/>
                  </a:cubicBezTo>
                  <a:cubicBezTo>
                    <a:pt x="66" y="1475"/>
                    <a:pt x="1922" y="2199"/>
                    <a:pt x="1435" y="2252"/>
                  </a:cubicBezTo>
                  <a:cubicBezTo>
                    <a:pt x="882" y="2252"/>
                    <a:pt x="2475" y="3015"/>
                    <a:pt x="1975" y="3015"/>
                  </a:cubicBezTo>
                  <a:cubicBezTo>
                    <a:pt x="1541" y="3015"/>
                    <a:pt x="3410" y="4002"/>
                    <a:pt x="2910" y="4002"/>
                  </a:cubicBezTo>
                  <a:cubicBezTo>
                    <a:pt x="2423" y="4002"/>
                    <a:pt x="3410" y="5490"/>
                    <a:pt x="5002" y="5542"/>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5" name="Google Shape;875;p34"/>
            <p:cNvSpPr/>
            <p:nvPr/>
          </p:nvSpPr>
          <p:spPr>
            <a:xfrm>
              <a:off x="4115913" y="2737195"/>
              <a:ext cx="445170" cy="277832"/>
            </a:xfrm>
            <a:custGeom>
              <a:avLst/>
              <a:gdLst/>
              <a:ahLst/>
              <a:cxnLst/>
              <a:rect l="l" t="t" r="r" b="b"/>
              <a:pathLst>
                <a:path w="6688" h="4174" extrusionOk="0">
                  <a:moveTo>
                    <a:pt x="6688" y="3515"/>
                  </a:moveTo>
                  <a:cubicBezTo>
                    <a:pt x="6582" y="2528"/>
                    <a:pt x="5753" y="1488"/>
                    <a:pt x="5753" y="1817"/>
                  </a:cubicBezTo>
                  <a:cubicBezTo>
                    <a:pt x="5700" y="2146"/>
                    <a:pt x="4766" y="606"/>
                    <a:pt x="4713" y="935"/>
                  </a:cubicBezTo>
                  <a:cubicBezTo>
                    <a:pt x="4661" y="1317"/>
                    <a:pt x="3502" y="277"/>
                    <a:pt x="3502" y="606"/>
                  </a:cubicBezTo>
                  <a:cubicBezTo>
                    <a:pt x="3555" y="935"/>
                    <a:pt x="2186" y="1"/>
                    <a:pt x="2239" y="383"/>
                  </a:cubicBezTo>
                  <a:cubicBezTo>
                    <a:pt x="2304" y="830"/>
                    <a:pt x="922" y="225"/>
                    <a:pt x="1041" y="501"/>
                  </a:cubicBezTo>
                  <a:cubicBezTo>
                    <a:pt x="1199" y="764"/>
                    <a:pt x="159" y="764"/>
                    <a:pt x="54" y="1041"/>
                  </a:cubicBezTo>
                  <a:cubicBezTo>
                    <a:pt x="1" y="1370"/>
                    <a:pt x="988" y="1699"/>
                    <a:pt x="712" y="1923"/>
                  </a:cubicBezTo>
                  <a:cubicBezTo>
                    <a:pt x="435" y="2146"/>
                    <a:pt x="2462" y="1923"/>
                    <a:pt x="2028" y="2199"/>
                  </a:cubicBezTo>
                  <a:cubicBezTo>
                    <a:pt x="1528" y="2410"/>
                    <a:pt x="3292" y="2357"/>
                    <a:pt x="2897" y="2581"/>
                  </a:cubicBezTo>
                  <a:cubicBezTo>
                    <a:pt x="2462" y="2805"/>
                    <a:pt x="4542" y="2857"/>
                    <a:pt x="4160" y="3134"/>
                  </a:cubicBezTo>
                  <a:cubicBezTo>
                    <a:pt x="3726" y="3344"/>
                    <a:pt x="5266" y="4173"/>
                    <a:pt x="6688" y="3515"/>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76" name="Google Shape;876;p34"/>
            <p:cNvGrpSpPr/>
            <p:nvPr/>
          </p:nvGrpSpPr>
          <p:grpSpPr>
            <a:xfrm>
              <a:off x="4181676" y="2631227"/>
              <a:ext cx="445104" cy="405699"/>
              <a:chOff x="4181676" y="2631227"/>
              <a:chExt cx="445104" cy="405699"/>
            </a:xfrm>
          </p:grpSpPr>
          <p:sp>
            <p:nvSpPr>
              <p:cNvPr id="877" name="Google Shape;877;p34"/>
              <p:cNvSpPr/>
              <p:nvPr/>
            </p:nvSpPr>
            <p:spPr>
              <a:xfrm>
                <a:off x="4330577" y="2631227"/>
                <a:ext cx="296203" cy="405698"/>
              </a:xfrm>
              <a:custGeom>
                <a:avLst/>
                <a:gdLst/>
                <a:ahLst/>
                <a:cxnLst/>
                <a:rect l="l" t="t" r="r" b="b"/>
                <a:pathLst>
                  <a:path w="4450" h="6095" extrusionOk="0">
                    <a:moveTo>
                      <a:pt x="1" y="0"/>
                    </a:moveTo>
                    <a:lnTo>
                      <a:pt x="1" y="119"/>
                    </a:lnTo>
                    <a:cubicBezTo>
                      <a:pt x="2804" y="1435"/>
                      <a:pt x="4068" y="4831"/>
                      <a:pt x="4344" y="6042"/>
                    </a:cubicBezTo>
                    <a:cubicBezTo>
                      <a:pt x="4344" y="6042"/>
                      <a:pt x="4344" y="6095"/>
                      <a:pt x="4397" y="6095"/>
                    </a:cubicBezTo>
                    <a:cubicBezTo>
                      <a:pt x="4397" y="6042"/>
                      <a:pt x="4450" y="6042"/>
                      <a:pt x="4450" y="5976"/>
                    </a:cubicBezTo>
                    <a:cubicBezTo>
                      <a:pt x="4173" y="4778"/>
                      <a:pt x="2910" y="1369"/>
                      <a:pt x="6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8" name="Google Shape;878;p34"/>
              <p:cNvSpPr/>
              <p:nvPr/>
            </p:nvSpPr>
            <p:spPr>
              <a:xfrm>
                <a:off x="4181676" y="2806354"/>
                <a:ext cx="445103" cy="230572"/>
              </a:xfrm>
              <a:custGeom>
                <a:avLst/>
                <a:gdLst/>
                <a:ahLst/>
                <a:cxnLst/>
                <a:rect l="l" t="t" r="r" b="b"/>
                <a:pathLst>
                  <a:path w="6687" h="3464" extrusionOk="0">
                    <a:moveTo>
                      <a:pt x="151" y="1"/>
                    </a:moveTo>
                    <a:cubicBezTo>
                      <a:pt x="118" y="1"/>
                      <a:pt x="86" y="1"/>
                      <a:pt x="53" y="2"/>
                    </a:cubicBezTo>
                    <a:cubicBezTo>
                      <a:pt x="0" y="2"/>
                      <a:pt x="0" y="2"/>
                      <a:pt x="0" y="54"/>
                    </a:cubicBezTo>
                    <a:cubicBezTo>
                      <a:pt x="0" y="54"/>
                      <a:pt x="0" y="120"/>
                      <a:pt x="53" y="120"/>
                    </a:cubicBezTo>
                    <a:lnTo>
                      <a:pt x="158" y="120"/>
                    </a:lnTo>
                    <a:cubicBezTo>
                      <a:pt x="3172" y="120"/>
                      <a:pt x="5805" y="2476"/>
                      <a:pt x="6581" y="3411"/>
                    </a:cubicBezTo>
                    <a:lnTo>
                      <a:pt x="6634" y="3464"/>
                    </a:lnTo>
                    <a:lnTo>
                      <a:pt x="6634" y="3411"/>
                    </a:lnTo>
                    <a:cubicBezTo>
                      <a:pt x="6687" y="3411"/>
                      <a:pt x="6687" y="3345"/>
                      <a:pt x="6634" y="3345"/>
                    </a:cubicBezTo>
                    <a:cubicBezTo>
                      <a:pt x="5866" y="2433"/>
                      <a:pt x="3229" y="1"/>
                      <a:pt x="15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3" name="Subtitle 2">
            <a:extLst>
              <a:ext uri="{FF2B5EF4-FFF2-40B4-BE49-F238E27FC236}">
                <a16:creationId xmlns:a16="http://schemas.microsoft.com/office/drawing/2014/main" id="{E1FF3080-0E3A-42C3-BCB8-75B5A31D7D2B}"/>
              </a:ext>
            </a:extLst>
          </p:cNvPr>
          <p:cNvSpPr>
            <a:spLocks noGrp="1"/>
          </p:cNvSpPr>
          <p:nvPr>
            <p:ph type="subTitle" idx="2"/>
          </p:nvPr>
        </p:nvSpPr>
        <p:spPr>
          <a:xfrm>
            <a:off x="740010" y="1323605"/>
            <a:ext cx="7703999" cy="3567289"/>
          </a:xfrm>
        </p:spPr>
        <p:txBody>
          <a:bodyPr/>
          <a:lstStyle/>
          <a:p>
            <a:pPr marL="0" indent="0" algn="just"/>
            <a:r>
              <a:rPr lang="en-ID" dirty="0" err="1"/>
              <a:t>Secara</a:t>
            </a:r>
            <a:r>
              <a:rPr lang="en-ID" dirty="0"/>
              <a:t> </a:t>
            </a:r>
            <a:r>
              <a:rPr lang="en-ID" dirty="0" err="1"/>
              <a:t>umum</a:t>
            </a:r>
            <a:r>
              <a:rPr lang="en-ID" dirty="0"/>
              <a:t>, </a:t>
            </a:r>
            <a:r>
              <a:rPr lang="en-ID" dirty="0" err="1"/>
              <a:t>pendekatan</a:t>
            </a:r>
            <a:r>
              <a:rPr lang="en-ID" dirty="0"/>
              <a:t> </a:t>
            </a:r>
            <a:r>
              <a:rPr lang="en-ID" dirty="0" err="1"/>
              <a:t>pragmatis</a:t>
            </a:r>
            <a:r>
              <a:rPr lang="en-ID" dirty="0"/>
              <a:t> </a:t>
            </a:r>
            <a:r>
              <a:rPr lang="en-ID" dirty="0" err="1"/>
              <a:t>merupakan</a:t>
            </a:r>
            <a:r>
              <a:rPr lang="en-ID" dirty="0"/>
              <a:t> </a:t>
            </a:r>
            <a:r>
              <a:rPr lang="en-ID" dirty="0" err="1"/>
              <a:t>pendekatan</a:t>
            </a:r>
            <a:r>
              <a:rPr lang="en-ID" dirty="0"/>
              <a:t> yang </a:t>
            </a:r>
            <a:r>
              <a:rPr lang="en-ID" dirty="0" err="1"/>
              <a:t>memandang</a:t>
            </a:r>
            <a:r>
              <a:rPr lang="en-ID" dirty="0"/>
              <a:t> </a:t>
            </a:r>
            <a:r>
              <a:rPr lang="en-ID" dirty="0" err="1"/>
              <a:t>karya</a:t>
            </a:r>
            <a:r>
              <a:rPr lang="en-ID" dirty="0"/>
              <a:t> sastra </a:t>
            </a:r>
            <a:r>
              <a:rPr lang="en-ID" dirty="0" err="1"/>
              <a:t>sebagai</a:t>
            </a:r>
            <a:r>
              <a:rPr lang="en-ID" dirty="0"/>
              <a:t> </a:t>
            </a:r>
            <a:r>
              <a:rPr lang="en-ID" dirty="0" err="1"/>
              <a:t>sarana</a:t>
            </a:r>
            <a:r>
              <a:rPr lang="en-ID" dirty="0"/>
              <a:t> </a:t>
            </a:r>
            <a:r>
              <a:rPr lang="en-ID" dirty="0" err="1"/>
              <a:t>untuk</a:t>
            </a:r>
            <a:r>
              <a:rPr lang="en-ID" dirty="0"/>
              <a:t> </a:t>
            </a:r>
            <a:r>
              <a:rPr lang="en-ID" dirty="0" err="1"/>
              <a:t>menyatakan</a:t>
            </a:r>
            <a:r>
              <a:rPr lang="en-ID" dirty="0"/>
              <a:t> </a:t>
            </a:r>
            <a:r>
              <a:rPr lang="en-ID" dirty="0" err="1"/>
              <a:t>tujuan</a:t>
            </a:r>
            <a:r>
              <a:rPr lang="en-ID" dirty="0"/>
              <a:t> </a:t>
            </a:r>
            <a:r>
              <a:rPr lang="en-ID" dirty="0" err="1"/>
              <a:t>tertentu</a:t>
            </a:r>
            <a:r>
              <a:rPr lang="en-ID" dirty="0"/>
              <a:t> </a:t>
            </a:r>
            <a:r>
              <a:rPr lang="en-ID" dirty="0" err="1"/>
              <a:t>terhadap</a:t>
            </a:r>
            <a:r>
              <a:rPr lang="en-ID" dirty="0"/>
              <a:t> </a:t>
            </a:r>
            <a:r>
              <a:rPr lang="en-ID" dirty="0" err="1"/>
              <a:t>pembaca</a:t>
            </a:r>
            <a:r>
              <a:rPr lang="en-ID" dirty="0"/>
              <a:t>. </a:t>
            </a:r>
            <a:r>
              <a:rPr lang="en-ID" dirty="0" err="1"/>
              <a:t>Pendekatan</a:t>
            </a:r>
            <a:r>
              <a:rPr lang="en-ID" dirty="0"/>
              <a:t> </a:t>
            </a:r>
            <a:r>
              <a:rPr lang="en-ID" dirty="0" err="1"/>
              <a:t>ini</a:t>
            </a:r>
            <a:r>
              <a:rPr lang="en-ID" dirty="0"/>
              <a:t> </a:t>
            </a:r>
            <a:r>
              <a:rPr lang="en-ID" dirty="0" err="1"/>
              <a:t>berkenyakinan</a:t>
            </a:r>
            <a:r>
              <a:rPr lang="en-ID" dirty="0"/>
              <a:t> </a:t>
            </a:r>
            <a:r>
              <a:rPr lang="en-ID" dirty="0" err="1"/>
              <a:t>jika</a:t>
            </a:r>
            <a:r>
              <a:rPr lang="en-ID" dirty="0"/>
              <a:t> </a:t>
            </a:r>
            <a:r>
              <a:rPr lang="en-ID" dirty="0" err="1"/>
              <a:t>temuan</a:t>
            </a:r>
            <a:r>
              <a:rPr lang="en-ID" dirty="0"/>
              <a:t> sastra </a:t>
            </a:r>
            <a:r>
              <a:rPr lang="en-ID" dirty="0" err="1"/>
              <a:t>harus</a:t>
            </a:r>
            <a:r>
              <a:rPr lang="en-ID" dirty="0"/>
              <a:t> </a:t>
            </a:r>
            <a:r>
              <a:rPr lang="en-ID" dirty="0" err="1"/>
              <a:t>dihubungkan</a:t>
            </a:r>
            <a:r>
              <a:rPr lang="en-ID" dirty="0"/>
              <a:t> </a:t>
            </a:r>
            <a:r>
              <a:rPr lang="en-ID" dirty="0" err="1"/>
              <a:t>dengan</a:t>
            </a:r>
            <a:r>
              <a:rPr lang="en-ID" dirty="0"/>
              <a:t> di </a:t>
            </a:r>
            <a:r>
              <a:rPr lang="en-ID" dirty="0" err="1"/>
              <a:t>luar</a:t>
            </a:r>
            <a:r>
              <a:rPr lang="en-ID" dirty="0"/>
              <a:t> </a:t>
            </a:r>
            <a:r>
              <a:rPr lang="en-ID" dirty="0" err="1"/>
              <a:t>dirinya</a:t>
            </a:r>
            <a:r>
              <a:rPr lang="en-ID" dirty="0"/>
              <a:t>, </a:t>
            </a:r>
            <a:r>
              <a:rPr lang="en-ID" dirty="0" err="1"/>
              <a:t>maka</a:t>
            </a:r>
            <a:r>
              <a:rPr lang="en-ID" dirty="0"/>
              <a:t> </a:t>
            </a:r>
            <a:r>
              <a:rPr lang="en-ID" dirty="0" err="1"/>
              <a:t>tanggapan</a:t>
            </a:r>
            <a:r>
              <a:rPr lang="en-ID" dirty="0"/>
              <a:t> </a:t>
            </a:r>
            <a:r>
              <a:rPr lang="en-ID" dirty="0" err="1"/>
              <a:t>pembacalah</a:t>
            </a:r>
            <a:r>
              <a:rPr lang="en-ID" dirty="0"/>
              <a:t> yang </a:t>
            </a:r>
            <a:r>
              <a:rPr lang="en-ID" dirty="0" err="1"/>
              <a:t>penting</a:t>
            </a:r>
            <a:r>
              <a:rPr lang="en-ID" dirty="0"/>
              <a:t>. </a:t>
            </a:r>
            <a:r>
              <a:rPr lang="en-ID" dirty="0" err="1"/>
              <a:t>Pembaca</a:t>
            </a:r>
            <a:r>
              <a:rPr lang="en-ID" dirty="0"/>
              <a:t> </a:t>
            </a:r>
            <a:r>
              <a:rPr lang="en-ID" dirty="0" err="1"/>
              <a:t>dianggap</a:t>
            </a:r>
            <a:r>
              <a:rPr lang="en-ID" dirty="0"/>
              <a:t> </a:t>
            </a:r>
            <a:r>
              <a:rPr lang="en-ID" dirty="0" err="1"/>
              <a:t>memiliki</a:t>
            </a:r>
            <a:r>
              <a:rPr lang="en-ID" dirty="0"/>
              <a:t> </a:t>
            </a:r>
            <a:r>
              <a:rPr lang="en-ID" dirty="0" err="1"/>
              <a:t>peran</a:t>
            </a:r>
            <a:r>
              <a:rPr lang="en-ID" dirty="0"/>
              <a:t> </a:t>
            </a:r>
            <a:r>
              <a:rPr lang="en-ID" dirty="0" err="1"/>
              <a:t>penting</a:t>
            </a:r>
            <a:r>
              <a:rPr lang="en-ID" dirty="0"/>
              <a:t> </a:t>
            </a:r>
            <a:r>
              <a:rPr lang="en-ID" dirty="0" err="1"/>
              <a:t>dalam</a:t>
            </a:r>
            <a:r>
              <a:rPr lang="en-ID" dirty="0"/>
              <a:t> </a:t>
            </a:r>
            <a:r>
              <a:rPr lang="en-ID" dirty="0" err="1"/>
              <a:t>menentukan</a:t>
            </a:r>
            <a:r>
              <a:rPr lang="en-ID" dirty="0"/>
              <a:t> </a:t>
            </a:r>
            <a:r>
              <a:rPr lang="en-ID" dirty="0" err="1"/>
              <a:t>makna</a:t>
            </a:r>
            <a:r>
              <a:rPr lang="en-ID" dirty="0"/>
              <a:t> </a:t>
            </a:r>
            <a:r>
              <a:rPr lang="en-ID" dirty="0" err="1"/>
              <a:t>sebuah</a:t>
            </a:r>
            <a:r>
              <a:rPr lang="en-ID" dirty="0"/>
              <a:t> drama. </a:t>
            </a:r>
          </a:p>
          <a:p>
            <a:pPr marL="0" indent="0"/>
            <a:endParaRPr lang="en-ID" dirty="0"/>
          </a:p>
        </p:txBody>
      </p:sp>
    </p:spTree>
    <p:extLst>
      <p:ext uri="{BB962C8B-B14F-4D97-AF65-F5344CB8AC3E}">
        <p14:creationId xmlns:p14="http://schemas.microsoft.com/office/powerpoint/2010/main" val="6969489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58"/>
        <p:cNvGrpSpPr/>
        <p:nvPr/>
      </p:nvGrpSpPr>
      <p:grpSpPr>
        <a:xfrm>
          <a:off x="0" y="0"/>
          <a:ext cx="0" cy="0"/>
          <a:chOff x="0" y="0"/>
          <a:chExt cx="0" cy="0"/>
        </a:xfrm>
      </p:grpSpPr>
      <p:grpSp>
        <p:nvGrpSpPr>
          <p:cNvPr id="872" name="Google Shape;872;p34"/>
          <p:cNvGrpSpPr/>
          <p:nvPr/>
        </p:nvGrpSpPr>
        <p:grpSpPr>
          <a:xfrm>
            <a:off x="4414665" y="3995848"/>
            <a:ext cx="1085942" cy="895046"/>
            <a:chOff x="4115913" y="2580373"/>
            <a:chExt cx="912173" cy="751824"/>
          </a:xfrm>
        </p:grpSpPr>
        <p:sp>
          <p:nvSpPr>
            <p:cNvPr id="873" name="Google Shape;873;p34"/>
            <p:cNvSpPr/>
            <p:nvPr/>
          </p:nvSpPr>
          <p:spPr>
            <a:xfrm>
              <a:off x="4199182" y="2737195"/>
              <a:ext cx="828903" cy="595002"/>
            </a:xfrm>
            <a:custGeom>
              <a:avLst/>
              <a:gdLst/>
              <a:ahLst/>
              <a:cxnLst/>
              <a:rect l="l" t="t" r="r" b="b"/>
              <a:pathLst>
                <a:path w="12453" h="8939" extrusionOk="0">
                  <a:moveTo>
                    <a:pt x="7898" y="2805"/>
                  </a:moveTo>
                  <a:cubicBezTo>
                    <a:pt x="8398" y="2581"/>
                    <a:pt x="8951" y="2686"/>
                    <a:pt x="9280" y="3015"/>
                  </a:cubicBezTo>
                  <a:cubicBezTo>
                    <a:pt x="9333" y="3515"/>
                    <a:pt x="9056" y="4002"/>
                    <a:pt x="8622" y="4226"/>
                  </a:cubicBezTo>
                  <a:cubicBezTo>
                    <a:pt x="8122" y="4450"/>
                    <a:pt x="7635" y="4331"/>
                    <a:pt x="7306" y="4002"/>
                  </a:cubicBezTo>
                  <a:cubicBezTo>
                    <a:pt x="7187" y="3515"/>
                    <a:pt x="7464" y="3015"/>
                    <a:pt x="7898" y="2805"/>
                  </a:cubicBezTo>
                  <a:close/>
                  <a:moveTo>
                    <a:pt x="3897" y="4713"/>
                  </a:moveTo>
                  <a:cubicBezTo>
                    <a:pt x="4344" y="4503"/>
                    <a:pt x="4884" y="4608"/>
                    <a:pt x="5213" y="4990"/>
                  </a:cubicBezTo>
                  <a:cubicBezTo>
                    <a:pt x="5265" y="5437"/>
                    <a:pt x="5002" y="5924"/>
                    <a:pt x="4555" y="6148"/>
                  </a:cubicBezTo>
                  <a:cubicBezTo>
                    <a:pt x="4120" y="6358"/>
                    <a:pt x="3567" y="6253"/>
                    <a:pt x="3238" y="5924"/>
                  </a:cubicBezTo>
                  <a:cubicBezTo>
                    <a:pt x="3186" y="5437"/>
                    <a:pt x="3410" y="4937"/>
                    <a:pt x="3897" y="4713"/>
                  </a:cubicBezTo>
                  <a:close/>
                  <a:moveTo>
                    <a:pt x="2580" y="3792"/>
                  </a:moveTo>
                  <a:cubicBezTo>
                    <a:pt x="0" y="5042"/>
                    <a:pt x="1869" y="8938"/>
                    <a:pt x="4449" y="7741"/>
                  </a:cubicBezTo>
                  <a:lnTo>
                    <a:pt x="6371" y="6806"/>
                  </a:lnTo>
                  <a:cubicBezTo>
                    <a:pt x="5989" y="6029"/>
                    <a:pt x="6042" y="5266"/>
                    <a:pt x="6529" y="5042"/>
                  </a:cubicBezTo>
                  <a:cubicBezTo>
                    <a:pt x="6977" y="4832"/>
                    <a:pt x="7635" y="5266"/>
                    <a:pt x="8016" y="6029"/>
                  </a:cubicBezTo>
                  <a:lnTo>
                    <a:pt x="9872" y="5161"/>
                  </a:lnTo>
                  <a:cubicBezTo>
                    <a:pt x="12452" y="3897"/>
                    <a:pt x="10596" y="1"/>
                    <a:pt x="8016" y="121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4" name="Google Shape;874;p34"/>
            <p:cNvSpPr/>
            <p:nvPr/>
          </p:nvSpPr>
          <p:spPr>
            <a:xfrm>
              <a:off x="4264880" y="2580373"/>
              <a:ext cx="354911" cy="368956"/>
            </a:xfrm>
            <a:custGeom>
              <a:avLst/>
              <a:gdLst/>
              <a:ahLst/>
              <a:cxnLst/>
              <a:rect l="l" t="t" r="r" b="b"/>
              <a:pathLst>
                <a:path w="5332" h="5543" extrusionOk="0">
                  <a:moveTo>
                    <a:pt x="5002" y="5542"/>
                  </a:moveTo>
                  <a:cubicBezTo>
                    <a:pt x="5331" y="4608"/>
                    <a:pt x="5055" y="3291"/>
                    <a:pt x="4884" y="3621"/>
                  </a:cubicBezTo>
                  <a:cubicBezTo>
                    <a:pt x="4726" y="3897"/>
                    <a:pt x="4608" y="2080"/>
                    <a:pt x="4397" y="2357"/>
                  </a:cubicBezTo>
                  <a:cubicBezTo>
                    <a:pt x="4173" y="2686"/>
                    <a:pt x="3620" y="1212"/>
                    <a:pt x="3462" y="1541"/>
                  </a:cubicBezTo>
                  <a:cubicBezTo>
                    <a:pt x="3357" y="1804"/>
                    <a:pt x="2528" y="383"/>
                    <a:pt x="2423" y="764"/>
                  </a:cubicBezTo>
                  <a:cubicBezTo>
                    <a:pt x="2304" y="1146"/>
                    <a:pt x="1317" y="1"/>
                    <a:pt x="1317" y="277"/>
                  </a:cubicBezTo>
                  <a:cubicBezTo>
                    <a:pt x="1317" y="554"/>
                    <a:pt x="395" y="106"/>
                    <a:pt x="224" y="330"/>
                  </a:cubicBezTo>
                  <a:cubicBezTo>
                    <a:pt x="1" y="606"/>
                    <a:pt x="725" y="1370"/>
                    <a:pt x="395" y="1422"/>
                  </a:cubicBezTo>
                  <a:cubicBezTo>
                    <a:pt x="66" y="1475"/>
                    <a:pt x="1922" y="2199"/>
                    <a:pt x="1435" y="2252"/>
                  </a:cubicBezTo>
                  <a:cubicBezTo>
                    <a:pt x="882" y="2252"/>
                    <a:pt x="2475" y="3015"/>
                    <a:pt x="1975" y="3015"/>
                  </a:cubicBezTo>
                  <a:cubicBezTo>
                    <a:pt x="1541" y="3015"/>
                    <a:pt x="3410" y="4002"/>
                    <a:pt x="2910" y="4002"/>
                  </a:cubicBezTo>
                  <a:cubicBezTo>
                    <a:pt x="2423" y="4002"/>
                    <a:pt x="3410" y="5490"/>
                    <a:pt x="5002" y="5542"/>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5" name="Google Shape;875;p34"/>
            <p:cNvSpPr/>
            <p:nvPr/>
          </p:nvSpPr>
          <p:spPr>
            <a:xfrm>
              <a:off x="4115913" y="2737195"/>
              <a:ext cx="445170" cy="277832"/>
            </a:xfrm>
            <a:custGeom>
              <a:avLst/>
              <a:gdLst/>
              <a:ahLst/>
              <a:cxnLst/>
              <a:rect l="l" t="t" r="r" b="b"/>
              <a:pathLst>
                <a:path w="6688" h="4174" extrusionOk="0">
                  <a:moveTo>
                    <a:pt x="6688" y="3515"/>
                  </a:moveTo>
                  <a:cubicBezTo>
                    <a:pt x="6582" y="2528"/>
                    <a:pt x="5753" y="1488"/>
                    <a:pt x="5753" y="1817"/>
                  </a:cubicBezTo>
                  <a:cubicBezTo>
                    <a:pt x="5700" y="2146"/>
                    <a:pt x="4766" y="606"/>
                    <a:pt x="4713" y="935"/>
                  </a:cubicBezTo>
                  <a:cubicBezTo>
                    <a:pt x="4661" y="1317"/>
                    <a:pt x="3502" y="277"/>
                    <a:pt x="3502" y="606"/>
                  </a:cubicBezTo>
                  <a:cubicBezTo>
                    <a:pt x="3555" y="935"/>
                    <a:pt x="2186" y="1"/>
                    <a:pt x="2239" y="383"/>
                  </a:cubicBezTo>
                  <a:cubicBezTo>
                    <a:pt x="2304" y="830"/>
                    <a:pt x="922" y="225"/>
                    <a:pt x="1041" y="501"/>
                  </a:cubicBezTo>
                  <a:cubicBezTo>
                    <a:pt x="1199" y="764"/>
                    <a:pt x="159" y="764"/>
                    <a:pt x="54" y="1041"/>
                  </a:cubicBezTo>
                  <a:cubicBezTo>
                    <a:pt x="1" y="1370"/>
                    <a:pt x="988" y="1699"/>
                    <a:pt x="712" y="1923"/>
                  </a:cubicBezTo>
                  <a:cubicBezTo>
                    <a:pt x="435" y="2146"/>
                    <a:pt x="2462" y="1923"/>
                    <a:pt x="2028" y="2199"/>
                  </a:cubicBezTo>
                  <a:cubicBezTo>
                    <a:pt x="1528" y="2410"/>
                    <a:pt x="3292" y="2357"/>
                    <a:pt x="2897" y="2581"/>
                  </a:cubicBezTo>
                  <a:cubicBezTo>
                    <a:pt x="2462" y="2805"/>
                    <a:pt x="4542" y="2857"/>
                    <a:pt x="4160" y="3134"/>
                  </a:cubicBezTo>
                  <a:cubicBezTo>
                    <a:pt x="3726" y="3344"/>
                    <a:pt x="5266" y="4173"/>
                    <a:pt x="6688" y="3515"/>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76" name="Google Shape;876;p34"/>
            <p:cNvGrpSpPr/>
            <p:nvPr/>
          </p:nvGrpSpPr>
          <p:grpSpPr>
            <a:xfrm>
              <a:off x="4181676" y="2631227"/>
              <a:ext cx="445104" cy="405699"/>
              <a:chOff x="4181676" y="2631227"/>
              <a:chExt cx="445104" cy="405699"/>
            </a:xfrm>
          </p:grpSpPr>
          <p:sp>
            <p:nvSpPr>
              <p:cNvPr id="877" name="Google Shape;877;p34"/>
              <p:cNvSpPr/>
              <p:nvPr/>
            </p:nvSpPr>
            <p:spPr>
              <a:xfrm>
                <a:off x="4330577" y="2631227"/>
                <a:ext cx="296203" cy="405698"/>
              </a:xfrm>
              <a:custGeom>
                <a:avLst/>
                <a:gdLst/>
                <a:ahLst/>
                <a:cxnLst/>
                <a:rect l="l" t="t" r="r" b="b"/>
                <a:pathLst>
                  <a:path w="4450" h="6095" extrusionOk="0">
                    <a:moveTo>
                      <a:pt x="1" y="0"/>
                    </a:moveTo>
                    <a:lnTo>
                      <a:pt x="1" y="119"/>
                    </a:lnTo>
                    <a:cubicBezTo>
                      <a:pt x="2804" y="1435"/>
                      <a:pt x="4068" y="4831"/>
                      <a:pt x="4344" y="6042"/>
                    </a:cubicBezTo>
                    <a:cubicBezTo>
                      <a:pt x="4344" y="6042"/>
                      <a:pt x="4344" y="6095"/>
                      <a:pt x="4397" y="6095"/>
                    </a:cubicBezTo>
                    <a:cubicBezTo>
                      <a:pt x="4397" y="6042"/>
                      <a:pt x="4450" y="6042"/>
                      <a:pt x="4450" y="5976"/>
                    </a:cubicBezTo>
                    <a:cubicBezTo>
                      <a:pt x="4173" y="4778"/>
                      <a:pt x="2910" y="1369"/>
                      <a:pt x="6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8" name="Google Shape;878;p34"/>
              <p:cNvSpPr/>
              <p:nvPr/>
            </p:nvSpPr>
            <p:spPr>
              <a:xfrm>
                <a:off x="4181676" y="2806354"/>
                <a:ext cx="445103" cy="230572"/>
              </a:xfrm>
              <a:custGeom>
                <a:avLst/>
                <a:gdLst/>
                <a:ahLst/>
                <a:cxnLst/>
                <a:rect l="l" t="t" r="r" b="b"/>
                <a:pathLst>
                  <a:path w="6687" h="3464" extrusionOk="0">
                    <a:moveTo>
                      <a:pt x="151" y="1"/>
                    </a:moveTo>
                    <a:cubicBezTo>
                      <a:pt x="118" y="1"/>
                      <a:pt x="86" y="1"/>
                      <a:pt x="53" y="2"/>
                    </a:cubicBezTo>
                    <a:cubicBezTo>
                      <a:pt x="0" y="2"/>
                      <a:pt x="0" y="2"/>
                      <a:pt x="0" y="54"/>
                    </a:cubicBezTo>
                    <a:cubicBezTo>
                      <a:pt x="0" y="54"/>
                      <a:pt x="0" y="120"/>
                      <a:pt x="53" y="120"/>
                    </a:cubicBezTo>
                    <a:lnTo>
                      <a:pt x="158" y="120"/>
                    </a:lnTo>
                    <a:cubicBezTo>
                      <a:pt x="3172" y="120"/>
                      <a:pt x="5805" y="2476"/>
                      <a:pt x="6581" y="3411"/>
                    </a:cubicBezTo>
                    <a:lnTo>
                      <a:pt x="6634" y="3464"/>
                    </a:lnTo>
                    <a:lnTo>
                      <a:pt x="6634" y="3411"/>
                    </a:lnTo>
                    <a:cubicBezTo>
                      <a:pt x="6687" y="3411"/>
                      <a:pt x="6687" y="3345"/>
                      <a:pt x="6634" y="3345"/>
                    </a:cubicBezTo>
                    <a:cubicBezTo>
                      <a:pt x="5866" y="2433"/>
                      <a:pt x="3229" y="1"/>
                      <a:pt x="15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3" name="Subtitle 2">
            <a:extLst>
              <a:ext uri="{FF2B5EF4-FFF2-40B4-BE49-F238E27FC236}">
                <a16:creationId xmlns:a16="http://schemas.microsoft.com/office/drawing/2014/main" id="{E1FF3080-0E3A-42C3-BCB8-75B5A31D7D2B}"/>
              </a:ext>
            </a:extLst>
          </p:cNvPr>
          <p:cNvSpPr>
            <a:spLocks noGrp="1"/>
          </p:cNvSpPr>
          <p:nvPr>
            <p:ph type="subTitle" idx="2"/>
          </p:nvPr>
        </p:nvSpPr>
        <p:spPr>
          <a:xfrm>
            <a:off x="648891" y="1203065"/>
            <a:ext cx="7703999" cy="2089683"/>
          </a:xfrm>
        </p:spPr>
        <p:txBody>
          <a:bodyPr/>
          <a:lstStyle/>
          <a:p>
            <a:pPr marL="0" indent="0" algn="just"/>
            <a:r>
              <a:rPr lang="en-ID" dirty="0"/>
              <a:t>Abrams (1981) </a:t>
            </a:r>
            <a:r>
              <a:rPr lang="en-ID" dirty="0" err="1"/>
              <a:t>memaparkan</a:t>
            </a:r>
            <a:r>
              <a:rPr lang="en-ID" dirty="0"/>
              <a:t> </a:t>
            </a:r>
            <a:r>
              <a:rPr lang="en-ID" dirty="0" err="1"/>
              <a:t>bahwa</a:t>
            </a:r>
            <a:r>
              <a:rPr lang="en-ID" dirty="0"/>
              <a:t> </a:t>
            </a:r>
            <a:r>
              <a:rPr lang="en-ID" dirty="0" err="1"/>
              <a:t>pendekatan</a:t>
            </a:r>
            <a:r>
              <a:rPr lang="en-ID" dirty="0"/>
              <a:t> </a:t>
            </a:r>
            <a:r>
              <a:rPr lang="en-ID" dirty="0" err="1"/>
              <a:t>pragmatis</a:t>
            </a:r>
            <a:r>
              <a:rPr lang="en-ID" dirty="0"/>
              <a:t> </a:t>
            </a:r>
            <a:r>
              <a:rPr lang="en-ID" dirty="0" err="1"/>
              <a:t>merupakan</a:t>
            </a:r>
            <a:r>
              <a:rPr lang="en-ID" dirty="0"/>
              <a:t> </a:t>
            </a:r>
            <a:r>
              <a:rPr lang="en-ID" dirty="0" err="1"/>
              <a:t>pendekatan</a:t>
            </a:r>
            <a:r>
              <a:rPr lang="en-ID" dirty="0"/>
              <a:t> yang </a:t>
            </a:r>
            <a:r>
              <a:rPr lang="en-ID" dirty="0" err="1"/>
              <a:t>memandang</a:t>
            </a:r>
            <a:r>
              <a:rPr lang="en-ID" dirty="0"/>
              <a:t> </a:t>
            </a:r>
            <a:r>
              <a:rPr lang="en-ID" dirty="0" err="1"/>
              <a:t>penting</a:t>
            </a:r>
            <a:r>
              <a:rPr lang="en-ID" dirty="0"/>
              <a:t> </a:t>
            </a:r>
            <a:r>
              <a:rPr lang="en-ID" dirty="0" err="1"/>
              <a:t>menghubungkan</a:t>
            </a:r>
            <a:r>
              <a:rPr lang="en-ID" dirty="0"/>
              <a:t> </a:t>
            </a:r>
            <a:r>
              <a:rPr lang="en-ID" dirty="0" err="1"/>
              <a:t>hasil</a:t>
            </a:r>
            <a:r>
              <a:rPr lang="en-ID" dirty="0"/>
              <a:t> </a:t>
            </a:r>
            <a:r>
              <a:rPr lang="en-ID" dirty="0" err="1"/>
              <a:t>temuan</a:t>
            </a:r>
            <a:r>
              <a:rPr lang="en-ID" dirty="0"/>
              <a:t> </a:t>
            </a:r>
            <a:r>
              <a:rPr lang="en-ID" dirty="0" err="1"/>
              <a:t>dalam</a:t>
            </a:r>
            <a:r>
              <a:rPr lang="en-ID" dirty="0"/>
              <a:t> sastra </a:t>
            </a:r>
            <a:r>
              <a:rPr lang="en-ID" dirty="0" err="1"/>
              <a:t>itu</a:t>
            </a:r>
            <a:r>
              <a:rPr lang="en-ID" dirty="0"/>
              <a:t> </a:t>
            </a:r>
            <a:r>
              <a:rPr lang="en-ID" dirty="0" err="1"/>
              <a:t>dengan</a:t>
            </a:r>
            <a:r>
              <a:rPr lang="en-ID" dirty="0"/>
              <a:t> </a:t>
            </a:r>
            <a:r>
              <a:rPr lang="en-ID" dirty="0" err="1"/>
              <a:t>pembaca</a:t>
            </a:r>
            <a:r>
              <a:rPr lang="en-ID" dirty="0"/>
              <a:t> </a:t>
            </a:r>
            <a:r>
              <a:rPr lang="en-ID" dirty="0" err="1"/>
              <a:t>sebagai</a:t>
            </a:r>
            <a:r>
              <a:rPr lang="en-ID" dirty="0"/>
              <a:t> </a:t>
            </a:r>
            <a:r>
              <a:rPr lang="en-ID" dirty="0" err="1"/>
              <a:t>penikmat</a:t>
            </a:r>
            <a:r>
              <a:rPr lang="en-ID" dirty="0"/>
              <a:t>.</a:t>
            </a:r>
          </a:p>
        </p:txBody>
      </p:sp>
      <p:sp>
        <p:nvSpPr>
          <p:cNvPr id="13" name="Google Shape;859;p34">
            <a:extLst>
              <a:ext uri="{FF2B5EF4-FFF2-40B4-BE49-F238E27FC236}">
                <a16:creationId xmlns:a16="http://schemas.microsoft.com/office/drawing/2014/main" id="{87B3D39C-467A-4566-B6BD-5E35E095E6BC}"/>
              </a:ext>
            </a:extLst>
          </p:cNvPr>
          <p:cNvSpPr txBox="1">
            <a:spLocks/>
          </p:cNvSpPr>
          <p:nvPr/>
        </p:nvSpPr>
        <p:spPr>
          <a:xfrm>
            <a:off x="740010" y="604126"/>
            <a:ext cx="7704000" cy="651300"/>
          </a:xfrm>
          <a:prstGeom prst="rect">
            <a:avLst/>
          </a:prstGeom>
          <a:solidFill>
            <a:schemeClr val="lt2"/>
          </a:solid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accent5"/>
              </a:buClr>
              <a:buSzPts val="3000"/>
              <a:buFont typeface="Sulphur Point"/>
              <a:buNone/>
              <a:defRPr sz="3000" b="1" i="0" u="none" strike="noStrike" cap="none">
                <a:solidFill>
                  <a:schemeClr val="accent5"/>
                </a:solidFill>
                <a:latin typeface="Sulphur Point"/>
                <a:ea typeface="Sulphur Point"/>
                <a:cs typeface="Sulphur Point"/>
                <a:sym typeface="Sulphur Point"/>
              </a:defRPr>
            </a:lvl1pPr>
            <a:lvl2pPr marR="0" lvl="1" algn="ctr" rtl="0">
              <a:lnSpc>
                <a:spcPct val="100000"/>
              </a:lnSpc>
              <a:spcBef>
                <a:spcPts val="0"/>
              </a:spcBef>
              <a:spcAft>
                <a:spcPts val="0"/>
              </a:spcAft>
              <a:buClr>
                <a:schemeClr val="accent5"/>
              </a:buClr>
              <a:buSzPts val="3000"/>
              <a:buFont typeface="Sulphur Point"/>
              <a:buNone/>
              <a:defRPr sz="3000" b="1" i="0" u="none" strike="noStrike" cap="none">
                <a:solidFill>
                  <a:schemeClr val="accent5"/>
                </a:solidFill>
                <a:latin typeface="Sulphur Point"/>
                <a:ea typeface="Sulphur Point"/>
                <a:cs typeface="Sulphur Point"/>
                <a:sym typeface="Sulphur Point"/>
              </a:defRPr>
            </a:lvl2pPr>
            <a:lvl3pPr marR="0" lvl="2" algn="ctr" rtl="0">
              <a:lnSpc>
                <a:spcPct val="100000"/>
              </a:lnSpc>
              <a:spcBef>
                <a:spcPts val="0"/>
              </a:spcBef>
              <a:spcAft>
                <a:spcPts val="0"/>
              </a:spcAft>
              <a:buClr>
                <a:schemeClr val="accent5"/>
              </a:buClr>
              <a:buSzPts val="3000"/>
              <a:buFont typeface="Sulphur Point"/>
              <a:buNone/>
              <a:defRPr sz="3000" b="1" i="0" u="none" strike="noStrike" cap="none">
                <a:solidFill>
                  <a:schemeClr val="accent5"/>
                </a:solidFill>
                <a:latin typeface="Sulphur Point"/>
                <a:ea typeface="Sulphur Point"/>
                <a:cs typeface="Sulphur Point"/>
                <a:sym typeface="Sulphur Point"/>
              </a:defRPr>
            </a:lvl3pPr>
            <a:lvl4pPr marR="0" lvl="3" algn="ctr" rtl="0">
              <a:lnSpc>
                <a:spcPct val="100000"/>
              </a:lnSpc>
              <a:spcBef>
                <a:spcPts val="0"/>
              </a:spcBef>
              <a:spcAft>
                <a:spcPts val="0"/>
              </a:spcAft>
              <a:buClr>
                <a:schemeClr val="accent5"/>
              </a:buClr>
              <a:buSzPts val="3000"/>
              <a:buFont typeface="Sulphur Point"/>
              <a:buNone/>
              <a:defRPr sz="3000" b="1" i="0" u="none" strike="noStrike" cap="none">
                <a:solidFill>
                  <a:schemeClr val="accent5"/>
                </a:solidFill>
                <a:latin typeface="Sulphur Point"/>
                <a:ea typeface="Sulphur Point"/>
                <a:cs typeface="Sulphur Point"/>
                <a:sym typeface="Sulphur Point"/>
              </a:defRPr>
            </a:lvl4pPr>
            <a:lvl5pPr marR="0" lvl="4" algn="ctr" rtl="0">
              <a:lnSpc>
                <a:spcPct val="100000"/>
              </a:lnSpc>
              <a:spcBef>
                <a:spcPts val="0"/>
              </a:spcBef>
              <a:spcAft>
                <a:spcPts val="0"/>
              </a:spcAft>
              <a:buClr>
                <a:schemeClr val="accent5"/>
              </a:buClr>
              <a:buSzPts val="3000"/>
              <a:buFont typeface="Sulphur Point"/>
              <a:buNone/>
              <a:defRPr sz="3000" b="1" i="0" u="none" strike="noStrike" cap="none">
                <a:solidFill>
                  <a:schemeClr val="accent5"/>
                </a:solidFill>
                <a:latin typeface="Sulphur Point"/>
                <a:ea typeface="Sulphur Point"/>
                <a:cs typeface="Sulphur Point"/>
                <a:sym typeface="Sulphur Point"/>
              </a:defRPr>
            </a:lvl5pPr>
            <a:lvl6pPr marR="0" lvl="5" algn="ctr" rtl="0">
              <a:lnSpc>
                <a:spcPct val="100000"/>
              </a:lnSpc>
              <a:spcBef>
                <a:spcPts val="0"/>
              </a:spcBef>
              <a:spcAft>
                <a:spcPts val="0"/>
              </a:spcAft>
              <a:buClr>
                <a:schemeClr val="accent5"/>
              </a:buClr>
              <a:buSzPts val="3000"/>
              <a:buFont typeface="Sulphur Point"/>
              <a:buNone/>
              <a:defRPr sz="3000" b="1" i="0" u="none" strike="noStrike" cap="none">
                <a:solidFill>
                  <a:schemeClr val="accent5"/>
                </a:solidFill>
                <a:latin typeface="Sulphur Point"/>
                <a:ea typeface="Sulphur Point"/>
                <a:cs typeface="Sulphur Point"/>
                <a:sym typeface="Sulphur Point"/>
              </a:defRPr>
            </a:lvl6pPr>
            <a:lvl7pPr marR="0" lvl="6" algn="ctr" rtl="0">
              <a:lnSpc>
                <a:spcPct val="100000"/>
              </a:lnSpc>
              <a:spcBef>
                <a:spcPts val="0"/>
              </a:spcBef>
              <a:spcAft>
                <a:spcPts val="0"/>
              </a:spcAft>
              <a:buClr>
                <a:schemeClr val="accent5"/>
              </a:buClr>
              <a:buSzPts val="3000"/>
              <a:buFont typeface="Sulphur Point"/>
              <a:buNone/>
              <a:defRPr sz="3000" b="1" i="0" u="none" strike="noStrike" cap="none">
                <a:solidFill>
                  <a:schemeClr val="accent5"/>
                </a:solidFill>
                <a:latin typeface="Sulphur Point"/>
                <a:ea typeface="Sulphur Point"/>
                <a:cs typeface="Sulphur Point"/>
                <a:sym typeface="Sulphur Point"/>
              </a:defRPr>
            </a:lvl7pPr>
            <a:lvl8pPr marR="0" lvl="7" algn="ctr" rtl="0">
              <a:lnSpc>
                <a:spcPct val="100000"/>
              </a:lnSpc>
              <a:spcBef>
                <a:spcPts val="0"/>
              </a:spcBef>
              <a:spcAft>
                <a:spcPts val="0"/>
              </a:spcAft>
              <a:buClr>
                <a:schemeClr val="accent5"/>
              </a:buClr>
              <a:buSzPts val="3000"/>
              <a:buFont typeface="Sulphur Point"/>
              <a:buNone/>
              <a:defRPr sz="3000" b="1" i="0" u="none" strike="noStrike" cap="none">
                <a:solidFill>
                  <a:schemeClr val="accent5"/>
                </a:solidFill>
                <a:latin typeface="Sulphur Point"/>
                <a:ea typeface="Sulphur Point"/>
                <a:cs typeface="Sulphur Point"/>
                <a:sym typeface="Sulphur Point"/>
              </a:defRPr>
            </a:lvl8pPr>
            <a:lvl9pPr marR="0" lvl="8" algn="ctr" rtl="0">
              <a:lnSpc>
                <a:spcPct val="100000"/>
              </a:lnSpc>
              <a:spcBef>
                <a:spcPts val="0"/>
              </a:spcBef>
              <a:spcAft>
                <a:spcPts val="0"/>
              </a:spcAft>
              <a:buClr>
                <a:schemeClr val="accent5"/>
              </a:buClr>
              <a:buSzPts val="3000"/>
              <a:buFont typeface="Sulphur Point"/>
              <a:buNone/>
              <a:defRPr sz="3000" b="1" i="0" u="none" strike="noStrike" cap="none">
                <a:solidFill>
                  <a:schemeClr val="accent5"/>
                </a:solidFill>
                <a:latin typeface="Sulphur Point"/>
                <a:ea typeface="Sulphur Point"/>
                <a:cs typeface="Sulphur Point"/>
                <a:sym typeface="Sulphur Point"/>
              </a:defRPr>
            </a:lvl9pPr>
          </a:lstStyle>
          <a:p>
            <a:r>
              <a:rPr lang="en-US" dirty="0" err="1"/>
              <a:t>Pengertian</a:t>
            </a:r>
            <a:r>
              <a:rPr lang="en-US" dirty="0"/>
              <a:t> </a:t>
            </a:r>
            <a:r>
              <a:rPr lang="en-US" dirty="0" err="1"/>
              <a:t>Pendekatan</a:t>
            </a:r>
            <a:r>
              <a:rPr lang="en-US" dirty="0"/>
              <a:t> </a:t>
            </a:r>
            <a:r>
              <a:rPr lang="en-US" dirty="0" err="1"/>
              <a:t>Pragmatis</a:t>
            </a:r>
            <a:endParaRPr lang="en-ID" dirty="0"/>
          </a:p>
        </p:txBody>
      </p:sp>
    </p:spTree>
    <p:extLst>
      <p:ext uri="{BB962C8B-B14F-4D97-AF65-F5344CB8AC3E}">
        <p14:creationId xmlns:p14="http://schemas.microsoft.com/office/powerpoint/2010/main" val="4882281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58"/>
        <p:cNvGrpSpPr/>
        <p:nvPr/>
      </p:nvGrpSpPr>
      <p:grpSpPr>
        <a:xfrm>
          <a:off x="0" y="0"/>
          <a:ext cx="0" cy="0"/>
          <a:chOff x="0" y="0"/>
          <a:chExt cx="0" cy="0"/>
        </a:xfrm>
      </p:grpSpPr>
      <p:sp>
        <p:nvSpPr>
          <p:cNvPr id="859" name="Google Shape;859;p34"/>
          <p:cNvSpPr txBox="1">
            <a:spLocks noGrp="1"/>
          </p:cNvSpPr>
          <p:nvPr>
            <p:ph type="title" idx="3"/>
          </p:nvPr>
        </p:nvSpPr>
        <p:spPr>
          <a:xfrm>
            <a:off x="720000" y="365069"/>
            <a:ext cx="7704000" cy="651300"/>
          </a:xfrm>
          <a:prstGeom prst="rect">
            <a:avLst/>
          </a:prstGeom>
        </p:spPr>
        <p:txBody>
          <a:bodyPr spcFirstLastPara="1" wrap="square" lIns="91425" tIns="91425" rIns="91425" bIns="91425" anchor="t" anchorCtr="0">
            <a:noAutofit/>
          </a:bodyPr>
          <a:lstStyle/>
          <a:p>
            <a:pPr marL="0" indent="0"/>
            <a:r>
              <a:rPr lang="en-ID" dirty="0" err="1"/>
              <a:t>Prinsip</a:t>
            </a:r>
            <a:r>
              <a:rPr lang="en-ID" dirty="0"/>
              <a:t> </a:t>
            </a:r>
            <a:r>
              <a:rPr lang="en-ID" dirty="0" err="1"/>
              <a:t>Umum</a:t>
            </a:r>
            <a:r>
              <a:rPr lang="en-ID" dirty="0"/>
              <a:t> </a:t>
            </a:r>
            <a:r>
              <a:rPr lang="en-ID" dirty="0" err="1"/>
              <a:t>Pendekatan</a:t>
            </a:r>
            <a:r>
              <a:rPr lang="en-ID" dirty="0"/>
              <a:t> </a:t>
            </a:r>
            <a:r>
              <a:rPr lang="en-ID" dirty="0" err="1"/>
              <a:t>Pragmatis</a:t>
            </a:r>
            <a:br>
              <a:rPr lang="en-ID" dirty="0"/>
            </a:br>
            <a:endParaRPr lang="en-ID" sz="2800" dirty="0"/>
          </a:p>
        </p:txBody>
      </p:sp>
      <p:grpSp>
        <p:nvGrpSpPr>
          <p:cNvPr id="872" name="Google Shape;872;p34"/>
          <p:cNvGrpSpPr/>
          <p:nvPr/>
        </p:nvGrpSpPr>
        <p:grpSpPr>
          <a:xfrm>
            <a:off x="4414665" y="3995848"/>
            <a:ext cx="1085942" cy="895046"/>
            <a:chOff x="4115913" y="2580373"/>
            <a:chExt cx="912173" cy="751824"/>
          </a:xfrm>
        </p:grpSpPr>
        <p:sp>
          <p:nvSpPr>
            <p:cNvPr id="873" name="Google Shape;873;p34"/>
            <p:cNvSpPr/>
            <p:nvPr/>
          </p:nvSpPr>
          <p:spPr>
            <a:xfrm>
              <a:off x="4199182" y="2737195"/>
              <a:ext cx="828903" cy="595002"/>
            </a:xfrm>
            <a:custGeom>
              <a:avLst/>
              <a:gdLst/>
              <a:ahLst/>
              <a:cxnLst/>
              <a:rect l="l" t="t" r="r" b="b"/>
              <a:pathLst>
                <a:path w="12453" h="8939" extrusionOk="0">
                  <a:moveTo>
                    <a:pt x="7898" y="2805"/>
                  </a:moveTo>
                  <a:cubicBezTo>
                    <a:pt x="8398" y="2581"/>
                    <a:pt x="8951" y="2686"/>
                    <a:pt x="9280" y="3015"/>
                  </a:cubicBezTo>
                  <a:cubicBezTo>
                    <a:pt x="9333" y="3515"/>
                    <a:pt x="9056" y="4002"/>
                    <a:pt x="8622" y="4226"/>
                  </a:cubicBezTo>
                  <a:cubicBezTo>
                    <a:pt x="8122" y="4450"/>
                    <a:pt x="7635" y="4331"/>
                    <a:pt x="7306" y="4002"/>
                  </a:cubicBezTo>
                  <a:cubicBezTo>
                    <a:pt x="7187" y="3515"/>
                    <a:pt x="7464" y="3015"/>
                    <a:pt x="7898" y="2805"/>
                  </a:cubicBezTo>
                  <a:close/>
                  <a:moveTo>
                    <a:pt x="3897" y="4713"/>
                  </a:moveTo>
                  <a:cubicBezTo>
                    <a:pt x="4344" y="4503"/>
                    <a:pt x="4884" y="4608"/>
                    <a:pt x="5213" y="4990"/>
                  </a:cubicBezTo>
                  <a:cubicBezTo>
                    <a:pt x="5265" y="5437"/>
                    <a:pt x="5002" y="5924"/>
                    <a:pt x="4555" y="6148"/>
                  </a:cubicBezTo>
                  <a:cubicBezTo>
                    <a:pt x="4120" y="6358"/>
                    <a:pt x="3567" y="6253"/>
                    <a:pt x="3238" y="5924"/>
                  </a:cubicBezTo>
                  <a:cubicBezTo>
                    <a:pt x="3186" y="5437"/>
                    <a:pt x="3410" y="4937"/>
                    <a:pt x="3897" y="4713"/>
                  </a:cubicBezTo>
                  <a:close/>
                  <a:moveTo>
                    <a:pt x="2580" y="3792"/>
                  </a:moveTo>
                  <a:cubicBezTo>
                    <a:pt x="0" y="5042"/>
                    <a:pt x="1869" y="8938"/>
                    <a:pt x="4449" y="7741"/>
                  </a:cubicBezTo>
                  <a:lnTo>
                    <a:pt x="6371" y="6806"/>
                  </a:lnTo>
                  <a:cubicBezTo>
                    <a:pt x="5989" y="6029"/>
                    <a:pt x="6042" y="5266"/>
                    <a:pt x="6529" y="5042"/>
                  </a:cubicBezTo>
                  <a:cubicBezTo>
                    <a:pt x="6977" y="4832"/>
                    <a:pt x="7635" y="5266"/>
                    <a:pt x="8016" y="6029"/>
                  </a:cubicBezTo>
                  <a:lnTo>
                    <a:pt x="9872" y="5161"/>
                  </a:lnTo>
                  <a:cubicBezTo>
                    <a:pt x="12452" y="3897"/>
                    <a:pt x="10596" y="1"/>
                    <a:pt x="8016" y="121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4" name="Google Shape;874;p34"/>
            <p:cNvSpPr/>
            <p:nvPr/>
          </p:nvSpPr>
          <p:spPr>
            <a:xfrm>
              <a:off x="4264880" y="2580373"/>
              <a:ext cx="354911" cy="368956"/>
            </a:xfrm>
            <a:custGeom>
              <a:avLst/>
              <a:gdLst/>
              <a:ahLst/>
              <a:cxnLst/>
              <a:rect l="l" t="t" r="r" b="b"/>
              <a:pathLst>
                <a:path w="5332" h="5543" extrusionOk="0">
                  <a:moveTo>
                    <a:pt x="5002" y="5542"/>
                  </a:moveTo>
                  <a:cubicBezTo>
                    <a:pt x="5331" y="4608"/>
                    <a:pt x="5055" y="3291"/>
                    <a:pt x="4884" y="3621"/>
                  </a:cubicBezTo>
                  <a:cubicBezTo>
                    <a:pt x="4726" y="3897"/>
                    <a:pt x="4608" y="2080"/>
                    <a:pt x="4397" y="2357"/>
                  </a:cubicBezTo>
                  <a:cubicBezTo>
                    <a:pt x="4173" y="2686"/>
                    <a:pt x="3620" y="1212"/>
                    <a:pt x="3462" y="1541"/>
                  </a:cubicBezTo>
                  <a:cubicBezTo>
                    <a:pt x="3357" y="1804"/>
                    <a:pt x="2528" y="383"/>
                    <a:pt x="2423" y="764"/>
                  </a:cubicBezTo>
                  <a:cubicBezTo>
                    <a:pt x="2304" y="1146"/>
                    <a:pt x="1317" y="1"/>
                    <a:pt x="1317" y="277"/>
                  </a:cubicBezTo>
                  <a:cubicBezTo>
                    <a:pt x="1317" y="554"/>
                    <a:pt x="395" y="106"/>
                    <a:pt x="224" y="330"/>
                  </a:cubicBezTo>
                  <a:cubicBezTo>
                    <a:pt x="1" y="606"/>
                    <a:pt x="725" y="1370"/>
                    <a:pt x="395" y="1422"/>
                  </a:cubicBezTo>
                  <a:cubicBezTo>
                    <a:pt x="66" y="1475"/>
                    <a:pt x="1922" y="2199"/>
                    <a:pt x="1435" y="2252"/>
                  </a:cubicBezTo>
                  <a:cubicBezTo>
                    <a:pt x="882" y="2252"/>
                    <a:pt x="2475" y="3015"/>
                    <a:pt x="1975" y="3015"/>
                  </a:cubicBezTo>
                  <a:cubicBezTo>
                    <a:pt x="1541" y="3015"/>
                    <a:pt x="3410" y="4002"/>
                    <a:pt x="2910" y="4002"/>
                  </a:cubicBezTo>
                  <a:cubicBezTo>
                    <a:pt x="2423" y="4002"/>
                    <a:pt x="3410" y="5490"/>
                    <a:pt x="5002" y="5542"/>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5" name="Google Shape;875;p34"/>
            <p:cNvSpPr/>
            <p:nvPr/>
          </p:nvSpPr>
          <p:spPr>
            <a:xfrm>
              <a:off x="4115913" y="2737195"/>
              <a:ext cx="445170" cy="277832"/>
            </a:xfrm>
            <a:custGeom>
              <a:avLst/>
              <a:gdLst/>
              <a:ahLst/>
              <a:cxnLst/>
              <a:rect l="l" t="t" r="r" b="b"/>
              <a:pathLst>
                <a:path w="6688" h="4174" extrusionOk="0">
                  <a:moveTo>
                    <a:pt x="6688" y="3515"/>
                  </a:moveTo>
                  <a:cubicBezTo>
                    <a:pt x="6582" y="2528"/>
                    <a:pt x="5753" y="1488"/>
                    <a:pt x="5753" y="1817"/>
                  </a:cubicBezTo>
                  <a:cubicBezTo>
                    <a:pt x="5700" y="2146"/>
                    <a:pt x="4766" y="606"/>
                    <a:pt x="4713" y="935"/>
                  </a:cubicBezTo>
                  <a:cubicBezTo>
                    <a:pt x="4661" y="1317"/>
                    <a:pt x="3502" y="277"/>
                    <a:pt x="3502" y="606"/>
                  </a:cubicBezTo>
                  <a:cubicBezTo>
                    <a:pt x="3555" y="935"/>
                    <a:pt x="2186" y="1"/>
                    <a:pt x="2239" y="383"/>
                  </a:cubicBezTo>
                  <a:cubicBezTo>
                    <a:pt x="2304" y="830"/>
                    <a:pt x="922" y="225"/>
                    <a:pt x="1041" y="501"/>
                  </a:cubicBezTo>
                  <a:cubicBezTo>
                    <a:pt x="1199" y="764"/>
                    <a:pt x="159" y="764"/>
                    <a:pt x="54" y="1041"/>
                  </a:cubicBezTo>
                  <a:cubicBezTo>
                    <a:pt x="1" y="1370"/>
                    <a:pt x="988" y="1699"/>
                    <a:pt x="712" y="1923"/>
                  </a:cubicBezTo>
                  <a:cubicBezTo>
                    <a:pt x="435" y="2146"/>
                    <a:pt x="2462" y="1923"/>
                    <a:pt x="2028" y="2199"/>
                  </a:cubicBezTo>
                  <a:cubicBezTo>
                    <a:pt x="1528" y="2410"/>
                    <a:pt x="3292" y="2357"/>
                    <a:pt x="2897" y="2581"/>
                  </a:cubicBezTo>
                  <a:cubicBezTo>
                    <a:pt x="2462" y="2805"/>
                    <a:pt x="4542" y="2857"/>
                    <a:pt x="4160" y="3134"/>
                  </a:cubicBezTo>
                  <a:cubicBezTo>
                    <a:pt x="3726" y="3344"/>
                    <a:pt x="5266" y="4173"/>
                    <a:pt x="6688" y="3515"/>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76" name="Google Shape;876;p34"/>
            <p:cNvGrpSpPr/>
            <p:nvPr/>
          </p:nvGrpSpPr>
          <p:grpSpPr>
            <a:xfrm>
              <a:off x="4181676" y="2631227"/>
              <a:ext cx="445104" cy="405699"/>
              <a:chOff x="4181676" y="2631227"/>
              <a:chExt cx="445104" cy="405699"/>
            </a:xfrm>
          </p:grpSpPr>
          <p:sp>
            <p:nvSpPr>
              <p:cNvPr id="877" name="Google Shape;877;p34"/>
              <p:cNvSpPr/>
              <p:nvPr/>
            </p:nvSpPr>
            <p:spPr>
              <a:xfrm>
                <a:off x="4330577" y="2631227"/>
                <a:ext cx="296203" cy="405698"/>
              </a:xfrm>
              <a:custGeom>
                <a:avLst/>
                <a:gdLst/>
                <a:ahLst/>
                <a:cxnLst/>
                <a:rect l="l" t="t" r="r" b="b"/>
                <a:pathLst>
                  <a:path w="4450" h="6095" extrusionOk="0">
                    <a:moveTo>
                      <a:pt x="1" y="0"/>
                    </a:moveTo>
                    <a:lnTo>
                      <a:pt x="1" y="119"/>
                    </a:lnTo>
                    <a:cubicBezTo>
                      <a:pt x="2804" y="1435"/>
                      <a:pt x="4068" y="4831"/>
                      <a:pt x="4344" y="6042"/>
                    </a:cubicBezTo>
                    <a:cubicBezTo>
                      <a:pt x="4344" y="6042"/>
                      <a:pt x="4344" y="6095"/>
                      <a:pt x="4397" y="6095"/>
                    </a:cubicBezTo>
                    <a:cubicBezTo>
                      <a:pt x="4397" y="6042"/>
                      <a:pt x="4450" y="6042"/>
                      <a:pt x="4450" y="5976"/>
                    </a:cubicBezTo>
                    <a:cubicBezTo>
                      <a:pt x="4173" y="4778"/>
                      <a:pt x="2910" y="1369"/>
                      <a:pt x="6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8" name="Google Shape;878;p34"/>
              <p:cNvSpPr/>
              <p:nvPr/>
            </p:nvSpPr>
            <p:spPr>
              <a:xfrm>
                <a:off x="4181676" y="2806354"/>
                <a:ext cx="445103" cy="230572"/>
              </a:xfrm>
              <a:custGeom>
                <a:avLst/>
                <a:gdLst/>
                <a:ahLst/>
                <a:cxnLst/>
                <a:rect l="l" t="t" r="r" b="b"/>
                <a:pathLst>
                  <a:path w="6687" h="3464" extrusionOk="0">
                    <a:moveTo>
                      <a:pt x="151" y="1"/>
                    </a:moveTo>
                    <a:cubicBezTo>
                      <a:pt x="118" y="1"/>
                      <a:pt x="86" y="1"/>
                      <a:pt x="53" y="2"/>
                    </a:cubicBezTo>
                    <a:cubicBezTo>
                      <a:pt x="0" y="2"/>
                      <a:pt x="0" y="2"/>
                      <a:pt x="0" y="54"/>
                    </a:cubicBezTo>
                    <a:cubicBezTo>
                      <a:pt x="0" y="54"/>
                      <a:pt x="0" y="120"/>
                      <a:pt x="53" y="120"/>
                    </a:cubicBezTo>
                    <a:lnTo>
                      <a:pt x="158" y="120"/>
                    </a:lnTo>
                    <a:cubicBezTo>
                      <a:pt x="3172" y="120"/>
                      <a:pt x="5805" y="2476"/>
                      <a:pt x="6581" y="3411"/>
                    </a:cubicBezTo>
                    <a:lnTo>
                      <a:pt x="6634" y="3464"/>
                    </a:lnTo>
                    <a:lnTo>
                      <a:pt x="6634" y="3411"/>
                    </a:lnTo>
                    <a:cubicBezTo>
                      <a:pt x="6687" y="3411"/>
                      <a:pt x="6687" y="3345"/>
                      <a:pt x="6634" y="3345"/>
                    </a:cubicBezTo>
                    <a:cubicBezTo>
                      <a:pt x="5866" y="2433"/>
                      <a:pt x="3229" y="1"/>
                      <a:pt x="15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3" name="Subtitle 2">
            <a:extLst>
              <a:ext uri="{FF2B5EF4-FFF2-40B4-BE49-F238E27FC236}">
                <a16:creationId xmlns:a16="http://schemas.microsoft.com/office/drawing/2014/main" id="{E1FF3080-0E3A-42C3-BCB8-75B5A31D7D2B}"/>
              </a:ext>
            </a:extLst>
          </p:cNvPr>
          <p:cNvSpPr>
            <a:spLocks noGrp="1"/>
          </p:cNvSpPr>
          <p:nvPr>
            <p:ph type="subTitle" idx="2"/>
          </p:nvPr>
        </p:nvSpPr>
        <p:spPr>
          <a:xfrm>
            <a:off x="720000" y="2889957"/>
            <a:ext cx="7703999" cy="2391736"/>
          </a:xfrm>
        </p:spPr>
        <p:txBody>
          <a:bodyPr/>
          <a:lstStyle/>
          <a:p>
            <a:pPr indent="-457200">
              <a:buAutoNum type="arabicPeriod"/>
            </a:pPr>
            <a:r>
              <a:rPr lang="en-ID" sz="1900" dirty="0" err="1"/>
              <a:t>Pendekatan</a:t>
            </a:r>
            <a:r>
              <a:rPr lang="en-ID" sz="1900" dirty="0"/>
              <a:t> </a:t>
            </a:r>
            <a:r>
              <a:rPr lang="en-ID" sz="1900" dirty="0" err="1"/>
              <a:t>pragmatis</a:t>
            </a:r>
            <a:r>
              <a:rPr lang="en-ID" sz="1900" dirty="0"/>
              <a:t> </a:t>
            </a:r>
            <a:r>
              <a:rPr lang="en-ID" sz="1900" dirty="0" err="1"/>
              <a:t>menghargai</a:t>
            </a:r>
            <a:r>
              <a:rPr lang="en-ID" sz="1900" dirty="0"/>
              <a:t> </a:t>
            </a:r>
            <a:r>
              <a:rPr lang="en-ID" sz="1900" dirty="0" err="1"/>
              <a:t>keotonoman</a:t>
            </a:r>
            <a:r>
              <a:rPr lang="en-ID" sz="1900" dirty="0"/>
              <a:t> </a:t>
            </a:r>
            <a:r>
              <a:rPr lang="en-ID" sz="1900" dirty="0" err="1"/>
              <a:t>sebuah</a:t>
            </a:r>
            <a:r>
              <a:rPr lang="en-ID" sz="1900" dirty="0"/>
              <a:t> drama.</a:t>
            </a:r>
          </a:p>
          <a:p>
            <a:pPr indent="-457200">
              <a:buAutoNum type="arabicPeriod"/>
            </a:pPr>
            <a:r>
              <a:rPr lang="en-ID" sz="1900" dirty="0" err="1"/>
              <a:t>Pembaca</a:t>
            </a:r>
            <a:r>
              <a:rPr lang="en-ID" sz="1900" dirty="0"/>
              <a:t> </a:t>
            </a:r>
            <a:r>
              <a:rPr lang="en-ID" sz="1900" dirty="0" err="1"/>
              <a:t>dibagi</a:t>
            </a:r>
            <a:r>
              <a:rPr lang="en-ID" sz="1900" dirty="0"/>
              <a:t> </a:t>
            </a:r>
            <a:r>
              <a:rPr lang="en-ID" sz="1900" dirty="0" err="1"/>
              <a:t>menjadi</a:t>
            </a:r>
            <a:r>
              <a:rPr lang="en-ID" sz="1900" dirty="0"/>
              <a:t> </a:t>
            </a:r>
            <a:r>
              <a:rPr lang="en-ID" sz="1900" dirty="0" err="1"/>
              <a:t>tiga</a:t>
            </a:r>
            <a:r>
              <a:rPr lang="en-ID" sz="1900" dirty="0"/>
              <a:t>, </a:t>
            </a:r>
            <a:r>
              <a:rPr lang="en-ID" sz="1900" dirty="0" err="1"/>
              <a:t>yaitu</a:t>
            </a:r>
            <a:r>
              <a:rPr lang="en-ID" sz="1900" dirty="0"/>
              <a:t>: 1) </a:t>
            </a:r>
            <a:r>
              <a:rPr lang="en-ID" sz="1900" dirty="0" err="1"/>
              <a:t>pembaca</a:t>
            </a:r>
            <a:r>
              <a:rPr lang="en-ID" sz="1900" dirty="0"/>
              <a:t> </a:t>
            </a:r>
            <a:r>
              <a:rPr lang="en-ID" sz="1900" dirty="0" err="1"/>
              <a:t>biasa</a:t>
            </a:r>
            <a:r>
              <a:rPr lang="en-ID" sz="1900" dirty="0"/>
              <a:t> yang </a:t>
            </a:r>
            <a:r>
              <a:rPr lang="en-ID" sz="1900" dirty="0" err="1"/>
              <a:t>membaca</a:t>
            </a:r>
            <a:r>
              <a:rPr lang="en-ID" sz="1900" dirty="0"/>
              <a:t> </a:t>
            </a:r>
            <a:r>
              <a:rPr lang="en-ID" sz="1900" dirty="0" err="1"/>
              <a:t>teks</a:t>
            </a:r>
            <a:r>
              <a:rPr lang="en-ID" sz="1900" dirty="0"/>
              <a:t> drama </a:t>
            </a:r>
            <a:r>
              <a:rPr lang="en-ID" sz="1900" dirty="0" err="1"/>
              <a:t>dengan</a:t>
            </a:r>
            <a:r>
              <a:rPr lang="en-ID" sz="1900" dirty="0"/>
              <a:t> </a:t>
            </a:r>
            <a:r>
              <a:rPr lang="en-ID" sz="1900" dirty="0" err="1"/>
              <a:t>pemberian</a:t>
            </a:r>
            <a:r>
              <a:rPr lang="en-ID" sz="1900" dirty="0"/>
              <a:t> </a:t>
            </a:r>
            <a:r>
              <a:rPr lang="en-ID" sz="1900" dirty="0" err="1"/>
              <a:t>makna</a:t>
            </a:r>
            <a:r>
              <a:rPr lang="en-ID" sz="1900" dirty="0"/>
              <a:t> </a:t>
            </a:r>
            <a:r>
              <a:rPr lang="en-ID" sz="1900" dirty="0" err="1"/>
              <a:t>sebagaimana</a:t>
            </a:r>
            <a:r>
              <a:rPr lang="en-ID" sz="1900" dirty="0"/>
              <a:t> </a:t>
            </a:r>
            <a:r>
              <a:rPr lang="en-ID" sz="1900" dirty="0" err="1"/>
              <a:t>tertulis</a:t>
            </a:r>
            <a:r>
              <a:rPr lang="en-ID" sz="1900" dirty="0"/>
              <a:t>, 2) </a:t>
            </a:r>
            <a:r>
              <a:rPr lang="en-ID" sz="1900" dirty="0" err="1"/>
              <a:t>pembaca</a:t>
            </a:r>
            <a:r>
              <a:rPr lang="en-ID" sz="1900" dirty="0"/>
              <a:t> </a:t>
            </a:r>
            <a:r>
              <a:rPr lang="en-ID" sz="1900" dirty="0" err="1"/>
              <a:t>pandai</a:t>
            </a:r>
            <a:r>
              <a:rPr lang="en-ID" sz="1900" dirty="0"/>
              <a:t> yang </a:t>
            </a:r>
            <a:r>
              <a:rPr lang="en-ID" sz="1900" dirty="0" err="1"/>
              <a:t>membaca</a:t>
            </a:r>
            <a:r>
              <a:rPr lang="en-ID" sz="1900" dirty="0"/>
              <a:t> </a:t>
            </a:r>
            <a:r>
              <a:rPr lang="en-ID" sz="1900" dirty="0" err="1"/>
              <a:t>sebuah</a:t>
            </a:r>
            <a:r>
              <a:rPr lang="en-ID" sz="1900" dirty="0"/>
              <a:t> </a:t>
            </a:r>
            <a:r>
              <a:rPr lang="en-ID" sz="1900" dirty="0" err="1"/>
              <a:t>teks</a:t>
            </a:r>
            <a:r>
              <a:rPr lang="en-ID" sz="1900" dirty="0"/>
              <a:t> drama </a:t>
            </a:r>
            <a:r>
              <a:rPr lang="en-ID" sz="1900" dirty="0" err="1"/>
              <a:t>dengan</a:t>
            </a:r>
            <a:r>
              <a:rPr lang="en-ID" sz="1900" dirty="0"/>
              <a:t> </a:t>
            </a:r>
            <a:r>
              <a:rPr lang="en-ID" sz="1900" dirty="0" err="1"/>
              <a:t>pemberian</a:t>
            </a:r>
            <a:r>
              <a:rPr lang="en-ID" sz="1900" dirty="0"/>
              <a:t> </a:t>
            </a:r>
            <a:r>
              <a:rPr lang="en-ID" sz="1900" dirty="0" err="1"/>
              <a:t>makan</a:t>
            </a:r>
            <a:r>
              <a:rPr lang="en-ID" sz="1900" dirty="0"/>
              <a:t> </a:t>
            </a:r>
            <a:r>
              <a:rPr lang="en-ID" sz="1900" dirty="0" err="1"/>
              <a:t>berdasarkan</a:t>
            </a:r>
            <a:r>
              <a:rPr lang="en-ID" sz="1900" dirty="0"/>
              <a:t> </a:t>
            </a:r>
            <a:r>
              <a:rPr lang="en-ID" sz="1900" dirty="0" err="1"/>
              <a:t>interprestasi</a:t>
            </a:r>
            <a:r>
              <a:rPr lang="en-ID" sz="1900" dirty="0"/>
              <a:t> </a:t>
            </a:r>
            <a:r>
              <a:rPr lang="en-ID" sz="1900" dirty="0" err="1"/>
              <a:t>tanda-tanda</a:t>
            </a:r>
            <a:r>
              <a:rPr lang="en-ID" sz="1900" dirty="0"/>
              <a:t> di </a:t>
            </a:r>
            <a:r>
              <a:rPr lang="en-ID" sz="1900" dirty="0" err="1"/>
              <a:t>dalam</a:t>
            </a:r>
            <a:r>
              <a:rPr lang="en-ID" sz="1900" dirty="0"/>
              <a:t> </a:t>
            </a:r>
            <a:r>
              <a:rPr lang="en-ID" sz="1900" dirty="0" err="1"/>
              <a:t>teks</a:t>
            </a:r>
            <a:r>
              <a:rPr lang="en-ID" sz="1900" dirty="0"/>
              <a:t> drama, 3) </a:t>
            </a:r>
            <a:r>
              <a:rPr lang="en-ID" sz="1900" dirty="0" err="1"/>
              <a:t>pembaca</a:t>
            </a:r>
            <a:r>
              <a:rPr lang="en-ID" sz="1900" dirty="0"/>
              <a:t> ideal yang </a:t>
            </a:r>
            <a:r>
              <a:rPr lang="en-ID" sz="1900" dirty="0" err="1"/>
              <a:t>membaca</a:t>
            </a:r>
            <a:r>
              <a:rPr lang="en-ID" sz="1900" dirty="0"/>
              <a:t> </a:t>
            </a:r>
            <a:r>
              <a:rPr lang="en-ID" sz="1900" dirty="0" err="1"/>
              <a:t>teks</a:t>
            </a:r>
            <a:r>
              <a:rPr lang="en-ID" sz="1900" dirty="0"/>
              <a:t> drama </a:t>
            </a:r>
            <a:r>
              <a:rPr lang="en-ID" sz="1900" dirty="0" err="1"/>
              <a:t>dengan</a:t>
            </a:r>
            <a:r>
              <a:rPr lang="en-ID" sz="1900" dirty="0"/>
              <a:t> </a:t>
            </a:r>
            <a:r>
              <a:rPr lang="en-ID" sz="1900" dirty="0" err="1"/>
              <a:t>interprestasi</a:t>
            </a:r>
            <a:r>
              <a:rPr lang="en-ID" sz="1900" dirty="0"/>
              <a:t> dan </a:t>
            </a:r>
            <a:r>
              <a:rPr lang="en-ID" sz="1900" dirty="0" err="1"/>
              <a:t>pengolahan</a:t>
            </a:r>
            <a:r>
              <a:rPr lang="en-ID" sz="1900" dirty="0"/>
              <a:t> </a:t>
            </a:r>
            <a:r>
              <a:rPr lang="en-ID" sz="1900" dirty="0" err="1"/>
              <a:t>maknanya</a:t>
            </a:r>
            <a:r>
              <a:rPr lang="en-ID" sz="1900" dirty="0"/>
              <a:t> </a:t>
            </a:r>
            <a:r>
              <a:rPr lang="en-ID" sz="1900" dirty="0" err="1"/>
              <a:t>bagi</a:t>
            </a:r>
            <a:r>
              <a:rPr lang="en-ID" sz="1900" dirty="0"/>
              <a:t> </a:t>
            </a:r>
            <a:r>
              <a:rPr lang="en-ID" sz="1900" dirty="0" err="1"/>
              <a:t>kehidupan</a:t>
            </a:r>
            <a:r>
              <a:rPr lang="en-ID" sz="1900" dirty="0"/>
              <a:t> </a:t>
            </a:r>
            <a:r>
              <a:rPr lang="en-ID" sz="1900" dirty="0" err="1"/>
              <a:t>manusia</a:t>
            </a:r>
            <a:r>
              <a:rPr lang="en-ID" sz="1900" dirty="0"/>
              <a:t> </a:t>
            </a:r>
            <a:r>
              <a:rPr lang="en-ID" sz="1900" dirty="0" err="1"/>
              <a:t>dalam</a:t>
            </a:r>
            <a:r>
              <a:rPr lang="en-ID" sz="1900" dirty="0"/>
              <a:t> </a:t>
            </a:r>
            <a:r>
              <a:rPr lang="en-ID" sz="1900" dirty="0" err="1"/>
              <a:t>proyeksi</a:t>
            </a:r>
            <a:r>
              <a:rPr lang="en-ID" sz="1900" dirty="0"/>
              <a:t> masa </a:t>
            </a:r>
            <a:r>
              <a:rPr lang="en-ID" sz="1900" dirty="0" err="1"/>
              <a:t>lalu</a:t>
            </a:r>
            <a:r>
              <a:rPr lang="en-ID" sz="1900" dirty="0"/>
              <a:t>, </a:t>
            </a:r>
            <a:r>
              <a:rPr lang="en-ID" sz="1900" dirty="0" err="1"/>
              <a:t>kini</a:t>
            </a:r>
            <a:r>
              <a:rPr lang="en-ID" sz="1900" dirty="0"/>
              <a:t>, dan </a:t>
            </a:r>
            <a:r>
              <a:rPr lang="en-ID" sz="1900" dirty="0" err="1"/>
              <a:t>mendatang</a:t>
            </a:r>
            <a:r>
              <a:rPr lang="en-ID" sz="1900" dirty="0"/>
              <a:t>. </a:t>
            </a:r>
            <a:r>
              <a:rPr lang="en-ID" sz="1900" dirty="0" err="1"/>
              <a:t>Ketiga</a:t>
            </a:r>
            <a:r>
              <a:rPr lang="en-ID" sz="1900" dirty="0"/>
              <a:t> </a:t>
            </a:r>
            <a:r>
              <a:rPr lang="en-ID" sz="1900" dirty="0" err="1"/>
              <a:t>pembaca</a:t>
            </a:r>
            <a:r>
              <a:rPr lang="en-ID" sz="1900" dirty="0"/>
              <a:t> </a:t>
            </a:r>
            <a:r>
              <a:rPr lang="en-ID" sz="1900" dirty="0" err="1"/>
              <a:t>tersebut</a:t>
            </a:r>
            <a:r>
              <a:rPr lang="en-ID" sz="1900" dirty="0"/>
              <a:t> </a:t>
            </a:r>
            <a:r>
              <a:rPr lang="en-ID" sz="1900" dirty="0" err="1"/>
              <a:t>akan</a:t>
            </a:r>
            <a:r>
              <a:rPr lang="en-ID" sz="1900" dirty="0"/>
              <a:t> </a:t>
            </a:r>
            <a:r>
              <a:rPr lang="en-ID" sz="1900" dirty="0" err="1"/>
              <a:t>memberikan</a:t>
            </a:r>
            <a:r>
              <a:rPr lang="en-ID" sz="1900" dirty="0"/>
              <a:t> </a:t>
            </a:r>
            <a:r>
              <a:rPr lang="en-ID" sz="1900" dirty="0" err="1"/>
              <a:t>penilaian</a:t>
            </a:r>
            <a:r>
              <a:rPr lang="en-ID" sz="1900" dirty="0"/>
              <a:t> yang </a:t>
            </a:r>
            <a:r>
              <a:rPr lang="en-ID" sz="1900" dirty="0" err="1"/>
              <a:t>berbeda-beda</a:t>
            </a:r>
            <a:r>
              <a:rPr lang="en-ID" sz="1900" dirty="0"/>
              <a:t> </a:t>
            </a:r>
            <a:r>
              <a:rPr lang="en-ID" sz="1900" dirty="0" err="1"/>
              <a:t>terhadapa</a:t>
            </a:r>
            <a:r>
              <a:rPr lang="en-ID" sz="1900" dirty="0"/>
              <a:t> drama yang </a:t>
            </a:r>
            <a:r>
              <a:rPr lang="en-ID" sz="1900" dirty="0" err="1"/>
              <a:t>sama</a:t>
            </a:r>
            <a:r>
              <a:rPr lang="en-ID" sz="1900" dirty="0"/>
              <a:t>.</a:t>
            </a:r>
          </a:p>
          <a:p>
            <a:pPr marL="0" indent="0"/>
            <a:endParaRPr lang="en-ID" sz="1900" dirty="0"/>
          </a:p>
        </p:txBody>
      </p:sp>
    </p:spTree>
    <p:extLst>
      <p:ext uri="{BB962C8B-B14F-4D97-AF65-F5344CB8AC3E}">
        <p14:creationId xmlns:p14="http://schemas.microsoft.com/office/powerpoint/2010/main" val="25724352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58"/>
        <p:cNvGrpSpPr/>
        <p:nvPr/>
      </p:nvGrpSpPr>
      <p:grpSpPr>
        <a:xfrm>
          <a:off x="0" y="0"/>
          <a:ext cx="0" cy="0"/>
          <a:chOff x="0" y="0"/>
          <a:chExt cx="0" cy="0"/>
        </a:xfrm>
      </p:grpSpPr>
      <p:grpSp>
        <p:nvGrpSpPr>
          <p:cNvPr id="872" name="Google Shape;872;p34"/>
          <p:cNvGrpSpPr/>
          <p:nvPr/>
        </p:nvGrpSpPr>
        <p:grpSpPr>
          <a:xfrm>
            <a:off x="4414665" y="3995848"/>
            <a:ext cx="1085942" cy="895046"/>
            <a:chOff x="4115913" y="2580373"/>
            <a:chExt cx="912173" cy="751824"/>
          </a:xfrm>
        </p:grpSpPr>
        <p:sp>
          <p:nvSpPr>
            <p:cNvPr id="873" name="Google Shape;873;p34"/>
            <p:cNvSpPr/>
            <p:nvPr/>
          </p:nvSpPr>
          <p:spPr>
            <a:xfrm>
              <a:off x="4199182" y="2737195"/>
              <a:ext cx="828903" cy="595002"/>
            </a:xfrm>
            <a:custGeom>
              <a:avLst/>
              <a:gdLst/>
              <a:ahLst/>
              <a:cxnLst/>
              <a:rect l="l" t="t" r="r" b="b"/>
              <a:pathLst>
                <a:path w="12453" h="8939" extrusionOk="0">
                  <a:moveTo>
                    <a:pt x="7898" y="2805"/>
                  </a:moveTo>
                  <a:cubicBezTo>
                    <a:pt x="8398" y="2581"/>
                    <a:pt x="8951" y="2686"/>
                    <a:pt x="9280" y="3015"/>
                  </a:cubicBezTo>
                  <a:cubicBezTo>
                    <a:pt x="9333" y="3515"/>
                    <a:pt x="9056" y="4002"/>
                    <a:pt x="8622" y="4226"/>
                  </a:cubicBezTo>
                  <a:cubicBezTo>
                    <a:pt x="8122" y="4450"/>
                    <a:pt x="7635" y="4331"/>
                    <a:pt x="7306" y="4002"/>
                  </a:cubicBezTo>
                  <a:cubicBezTo>
                    <a:pt x="7187" y="3515"/>
                    <a:pt x="7464" y="3015"/>
                    <a:pt x="7898" y="2805"/>
                  </a:cubicBezTo>
                  <a:close/>
                  <a:moveTo>
                    <a:pt x="3897" y="4713"/>
                  </a:moveTo>
                  <a:cubicBezTo>
                    <a:pt x="4344" y="4503"/>
                    <a:pt x="4884" y="4608"/>
                    <a:pt x="5213" y="4990"/>
                  </a:cubicBezTo>
                  <a:cubicBezTo>
                    <a:pt x="5265" y="5437"/>
                    <a:pt x="5002" y="5924"/>
                    <a:pt x="4555" y="6148"/>
                  </a:cubicBezTo>
                  <a:cubicBezTo>
                    <a:pt x="4120" y="6358"/>
                    <a:pt x="3567" y="6253"/>
                    <a:pt x="3238" y="5924"/>
                  </a:cubicBezTo>
                  <a:cubicBezTo>
                    <a:pt x="3186" y="5437"/>
                    <a:pt x="3410" y="4937"/>
                    <a:pt x="3897" y="4713"/>
                  </a:cubicBezTo>
                  <a:close/>
                  <a:moveTo>
                    <a:pt x="2580" y="3792"/>
                  </a:moveTo>
                  <a:cubicBezTo>
                    <a:pt x="0" y="5042"/>
                    <a:pt x="1869" y="8938"/>
                    <a:pt x="4449" y="7741"/>
                  </a:cubicBezTo>
                  <a:lnTo>
                    <a:pt x="6371" y="6806"/>
                  </a:lnTo>
                  <a:cubicBezTo>
                    <a:pt x="5989" y="6029"/>
                    <a:pt x="6042" y="5266"/>
                    <a:pt x="6529" y="5042"/>
                  </a:cubicBezTo>
                  <a:cubicBezTo>
                    <a:pt x="6977" y="4832"/>
                    <a:pt x="7635" y="5266"/>
                    <a:pt x="8016" y="6029"/>
                  </a:cubicBezTo>
                  <a:lnTo>
                    <a:pt x="9872" y="5161"/>
                  </a:lnTo>
                  <a:cubicBezTo>
                    <a:pt x="12452" y="3897"/>
                    <a:pt x="10596" y="1"/>
                    <a:pt x="8016" y="121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4" name="Google Shape;874;p34"/>
            <p:cNvSpPr/>
            <p:nvPr/>
          </p:nvSpPr>
          <p:spPr>
            <a:xfrm>
              <a:off x="4264880" y="2580373"/>
              <a:ext cx="354911" cy="368956"/>
            </a:xfrm>
            <a:custGeom>
              <a:avLst/>
              <a:gdLst/>
              <a:ahLst/>
              <a:cxnLst/>
              <a:rect l="l" t="t" r="r" b="b"/>
              <a:pathLst>
                <a:path w="5332" h="5543" extrusionOk="0">
                  <a:moveTo>
                    <a:pt x="5002" y="5542"/>
                  </a:moveTo>
                  <a:cubicBezTo>
                    <a:pt x="5331" y="4608"/>
                    <a:pt x="5055" y="3291"/>
                    <a:pt x="4884" y="3621"/>
                  </a:cubicBezTo>
                  <a:cubicBezTo>
                    <a:pt x="4726" y="3897"/>
                    <a:pt x="4608" y="2080"/>
                    <a:pt x="4397" y="2357"/>
                  </a:cubicBezTo>
                  <a:cubicBezTo>
                    <a:pt x="4173" y="2686"/>
                    <a:pt x="3620" y="1212"/>
                    <a:pt x="3462" y="1541"/>
                  </a:cubicBezTo>
                  <a:cubicBezTo>
                    <a:pt x="3357" y="1804"/>
                    <a:pt x="2528" y="383"/>
                    <a:pt x="2423" y="764"/>
                  </a:cubicBezTo>
                  <a:cubicBezTo>
                    <a:pt x="2304" y="1146"/>
                    <a:pt x="1317" y="1"/>
                    <a:pt x="1317" y="277"/>
                  </a:cubicBezTo>
                  <a:cubicBezTo>
                    <a:pt x="1317" y="554"/>
                    <a:pt x="395" y="106"/>
                    <a:pt x="224" y="330"/>
                  </a:cubicBezTo>
                  <a:cubicBezTo>
                    <a:pt x="1" y="606"/>
                    <a:pt x="725" y="1370"/>
                    <a:pt x="395" y="1422"/>
                  </a:cubicBezTo>
                  <a:cubicBezTo>
                    <a:pt x="66" y="1475"/>
                    <a:pt x="1922" y="2199"/>
                    <a:pt x="1435" y="2252"/>
                  </a:cubicBezTo>
                  <a:cubicBezTo>
                    <a:pt x="882" y="2252"/>
                    <a:pt x="2475" y="3015"/>
                    <a:pt x="1975" y="3015"/>
                  </a:cubicBezTo>
                  <a:cubicBezTo>
                    <a:pt x="1541" y="3015"/>
                    <a:pt x="3410" y="4002"/>
                    <a:pt x="2910" y="4002"/>
                  </a:cubicBezTo>
                  <a:cubicBezTo>
                    <a:pt x="2423" y="4002"/>
                    <a:pt x="3410" y="5490"/>
                    <a:pt x="5002" y="5542"/>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5" name="Google Shape;875;p34"/>
            <p:cNvSpPr/>
            <p:nvPr/>
          </p:nvSpPr>
          <p:spPr>
            <a:xfrm>
              <a:off x="4115913" y="2737195"/>
              <a:ext cx="445170" cy="277832"/>
            </a:xfrm>
            <a:custGeom>
              <a:avLst/>
              <a:gdLst/>
              <a:ahLst/>
              <a:cxnLst/>
              <a:rect l="l" t="t" r="r" b="b"/>
              <a:pathLst>
                <a:path w="6688" h="4174" extrusionOk="0">
                  <a:moveTo>
                    <a:pt x="6688" y="3515"/>
                  </a:moveTo>
                  <a:cubicBezTo>
                    <a:pt x="6582" y="2528"/>
                    <a:pt x="5753" y="1488"/>
                    <a:pt x="5753" y="1817"/>
                  </a:cubicBezTo>
                  <a:cubicBezTo>
                    <a:pt x="5700" y="2146"/>
                    <a:pt x="4766" y="606"/>
                    <a:pt x="4713" y="935"/>
                  </a:cubicBezTo>
                  <a:cubicBezTo>
                    <a:pt x="4661" y="1317"/>
                    <a:pt x="3502" y="277"/>
                    <a:pt x="3502" y="606"/>
                  </a:cubicBezTo>
                  <a:cubicBezTo>
                    <a:pt x="3555" y="935"/>
                    <a:pt x="2186" y="1"/>
                    <a:pt x="2239" y="383"/>
                  </a:cubicBezTo>
                  <a:cubicBezTo>
                    <a:pt x="2304" y="830"/>
                    <a:pt x="922" y="225"/>
                    <a:pt x="1041" y="501"/>
                  </a:cubicBezTo>
                  <a:cubicBezTo>
                    <a:pt x="1199" y="764"/>
                    <a:pt x="159" y="764"/>
                    <a:pt x="54" y="1041"/>
                  </a:cubicBezTo>
                  <a:cubicBezTo>
                    <a:pt x="1" y="1370"/>
                    <a:pt x="988" y="1699"/>
                    <a:pt x="712" y="1923"/>
                  </a:cubicBezTo>
                  <a:cubicBezTo>
                    <a:pt x="435" y="2146"/>
                    <a:pt x="2462" y="1923"/>
                    <a:pt x="2028" y="2199"/>
                  </a:cubicBezTo>
                  <a:cubicBezTo>
                    <a:pt x="1528" y="2410"/>
                    <a:pt x="3292" y="2357"/>
                    <a:pt x="2897" y="2581"/>
                  </a:cubicBezTo>
                  <a:cubicBezTo>
                    <a:pt x="2462" y="2805"/>
                    <a:pt x="4542" y="2857"/>
                    <a:pt x="4160" y="3134"/>
                  </a:cubicBezTo>
                  <a:cubicBezTo>
                    <a:pt x="3726" y="3344"/>
                    <a:pt x="5266" y="4173"/>
                    <a:pt x="6688" y="3515"/>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76" name="Google Shape;876;p34"/>
            <p:cNvGrpSpPr/>
            <p:nvPr/>
          </p:nvGrpSpPr>
          <p:grpSpPr>
            <a:xfrm>
              <a:off x="4181676" y="2631227"/>
              <a:ext cx="445104" cy="405699"/>
              <a:chOff x="4181676" y="2631227"/>
              <a:chExt cx="445104" cy="405699"/>
            </a:xfrm>
          </p:grpSpPr>
          <p:sp>
            <p:nvSpPr>
              <p:cNvPr id="877" name="Google Shape;877;p34"/>
              <p:cNvSpPr/>
              <p:nvPr/>
            </p:nvSpPr>
            <p:spPr>
              <a:xfrm>
                <a:off x="4330577" y="2631227"/>
                <a:ext cx="296203" cy="405698"/>
              </a:xfrm>
              <a:custGeom>
                <a:avLst/>
                <a:gdLst/>
                <a:ahLst/>
                <a:cxnLst/>
                <a:rect l="l" t="t" r="r" b="b"/>
                <a:pathLst>
                  <a:path w="4450" h="6095" extrusionOk="0">
                    <a:moveTo>
                      <a:pt x="1" y="0"/>
                    </a:moveTo>
                    <a:lnTo>
                      <a:pt x="1" y="119"/>
                    </a:lnTo>
                    <a:cubicBezTo>
                      <a:pt x="2804" y="1435"/>
                      <a:pt x="4068" y="4831"/>
                      <a:pt x="4344" y="6042"/>
                    </a:cubicBezTo>
                    <a:cubicBezTo>
                      <a:pt x="4344" y="6042"/>
                      <a:pt x="4344" y="6095"/>
                      <a:pt x="4397" y="6095"/>
                    </a:cubicBezTo>
                    <a:cubicBezTo>
                      <a:pt x="4397" y="6042"/>
                      <a:pt x="4450" y="6042"/>
                      <a:pt x="4450" y="5976"/>
                    </a:cubicBezTo>
                    <a:cubicBezTo>
                      <a:pt x="4173" y="4778"/>
                      <a:pt x="2910" y="1369"/>
                      <a:pt x="6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8" name="Google Shape;878;p34"/>
              <p:cNvSpPr/>
              <p:nvPr/>
            </p:nvSpPr>
            <p:spPr>
              <a:xfrm>
                <a:off x="4181676" y="2806354"/>
                <a:ext cx="445103" cy="230572"/>
              </a:xfrm>
              <a:custGeom>
                <a:avLst/>
                <a:gdLst/>
                <a:ahLst/>
                <a:cxnLst/>
                <a:rect l="l" t="t" r="r" b="b"/>
                <a:pathLst>
                  <a:path w="6687" h="3464" extrusionOk="0">
                    <a:moveTo>
                      <a:pt x="151" y="1"/>
                    </a:moveTo>
                    <a:cubicBezTo>
                      <a:pt x="118" y="1"/>
                      <a:pt x="86" y="1"/>
                      <a:pt x="53" y="2"/>
                    </a:cubicBezTo>
                    <a:cubicBezTo>
                      <a:pt x="0" y="2"/>
                      <a:pt x="0" y="2"/>
                      <a:pt x="0" y="54"/>
                    </a:cubicBezTo>
                    <a:cubicBezTo>
                      <a:pt x="0" y="54"/>
                      <a:pt x="0" y="120"/>
                      <a:pt x="53" y="120"/>
                    </a:cubicBezTo>
                    <a:lnTo>
                      <a:pt x="158" y="120"/>
                    </a:lnTo>
                    <a:cubicBezTo>
                      <a:pt x="3172" y="120"/>
                      <a:pt x="5805" y="2476"/>
                      <a:pt x="6581" y="3411"/>
                    </a:cubicBezTo>
                    <a:lnTo>
                      <a:pt x="6634" y="3464"/>
                    </a:lnTo>
                    <a:lnTo>
                      <a:pt x="6634" y="3411"/>
                    </a:lnTo>
                    <a:cubicBezTo>
                      <a:pt x="6687" y="3411"/>
                      <a:pt x="6687" y="3345"/>
                      <a:pt x="6634" y="3345"/>
                    </a:cubicBezTo>
                    <a:cubicBezTo>
                      <a:pt x="5866" y="2433"/>
                      <a:pt x="3229" y="1"/>
                      <a:pt x="15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3" name="Subtitle 2">
            <a:extLst>
              <a:ext uri="{FF2B5EF4-FFF2-40B4-BE49-F238E27FC236}">
                <a16:creationId xmlns:a16="http://schemas.microsoft.com/office/drawing/2014/main" id="{E1FF3080-0E3A-42C3-BCB8-75B5A31D7D2B}"/>
              </a:ext>
            </a:extLst>
          </p:cNvPr>
          <p:cNvSpPr>
            <a:spLocks noGrp="1"/>
          </p:cNvSpPr>
          <p:nvPr>
            <p:ph type="subTitle" idx="2"/>
          </p:nvPr>
        </p:nvSpPr>
        <p:spPr>
          <a:xfrm>
            <a:off x="720000" y="5226756"/>
            <a:ext cx="7703999" cy="945165"/>
          </a:xfrm>
        </p:spPr>
        <p:txBody>
          <a:bodyPr/>
          <a:lstStyle/>
          <a:p>
            <a:pPr lvl="0"/>
            <a:r>
              <a:rPr lang="en-ID" dirty="0"/>
              <a:t>3. </a:t>
            </a:r>
            <a:r>
              <a:rPr lang="en-ID" dirty="0" err="1"/>
              <a:t>Pembedaan</a:t>
            </a:r>
            <a:r>
              <a:rPr lang="en-ID" dirty="0"/>
              <a:t> </a:t>
            </a:r>
            <a:r>
              <a:rPr lang="en-ID" dirty="0" err="1"/>
              <a:t>penilaian</a:t>
            </a:r>
            <a:r>
              <a:rPr lang="en-ID" dirty="0"/>
              <a:t> </a:t>
            </a:r>
            <a:r>
              <a:rPr lang="en-ID" dirty="0" err="1"/>
              <a:t>pembaca</a:t>
            </a:r>
            <a:r>
              <a:rPr lang="en-ID" dirty="0"/>
              <a:t> </a:t>
            </a:r>
            <a:r>
              <a:rPr lang="en-ID" dirty="0" err="1"/>
              <a:t>disebabkan</a:t>
            </a:r>
            <a:r>
              <a:rPr lang="en-ID" dirty="0"/>
              <a:t> </a:t>
            </a:r>
            <a:r>
              <a:rPr lang="en-ID" dirty="0" err="1"/>
              <a:t>adanya</a:t>
            </a:r>
            <a:r>
              <a:rPr lang="en-ID" dirty="0"/>
              <a:t> </a:t>
            </a:r>
            <a:r>
              <a:rPr lang="en-ID" dirty="0" err="1"/>
              <a:t>perbedaan</a:t>
            </a:r>
            <a:r>
              <a:rPr lang="en-ID" dirty="0"/>
              <a:t> </a:t>
            </a:r>
            <a:r>
              <a:rPr lang="en-ID" dirty="0" err="1"/>
              <a:t>horison</a:t>
            </a:r>
            <a:r>
              <a:rPr lang="en-ID" dirty="0"/>
              <a:t> </a:t>
            </a:r>
            <a:r>
              <a:rPr lang="en-ID" dirty="0" err="1"/>
              <a:t>pembaca</a:t>
            </a:r>
            <a:r>
              <a:rPr lang="en-ID" dirty="0"/>
              <a:t> </a:t>
            </a:r>
            <a:r>
              <a:rPr lang="en-ID" dirty="0" err="1"/>
              <a:t>terhadap</a:t>
            </a:r>
            <a:r>
              <a:rPr lang="en-ID" dirty="0"/>
              <a:t> drama </a:t>
            </a:r>
            <a:r>
              <a:rPr lang="en-ID" dirty="0" err="1"/>
              <a:t>berdasarkan</a:t>
            </a:r>
            <a:r>
              <a:rPr lang="en-ID" dirty="0"/>
              <a:t> </a:t>
            </a:r>
            <a:r>
              <a:rPr lang="en-ID" dirty="0" err="1"/>
              <a:t>pembacanya</a:t>
            </a:r>
            <a:r>
              <a:rPr lang="en-ID" dirty="0"/>
              <a:t> </a:t>
            </a:r>
            <a:r>
              <a:rPr lang="en-ID" dirty="0" err="1"/>
              <a:t>yng</a:t>
            </a:r>
            <a:r>
              <a:rPr lang="en-ID" dirty="0"/>
              <a:t> </a:t>
            </a:r>
            <a:r>
              <a:rPr lang="en-ID" dirty="0" err="1"/>
              <a:t>terdahulu</a:t>
            </a:r>
            <a:r>
              <a:rPr lang="en-ID" dirty="0"/>
              <a:t> dan </a:t>
            </a:r>
            <a:r>
              <a:rPr lang="en-ID" dirty="0" err="1"/>
              <a:t>pengalaman</a:t>
            </a:r>
            <a:r>
              <a:rPr lang="en-ID" dirty="0"/>
              <a:t> </a:t>
            </a:r>
            <a:r>
              <a:rPr lang="en-ID" dirty="0" err="1"/>
              <a:t>budayanya</a:t>
            </a:r>
            <a:r>
              <a:rPr lang="en-ID" dirty="0"/>
              <a:t>.</a:t>
            </a:r>
          </a:p>
          <a:p>
            <a:pPr lvl="0"/>
            <a:r>
              <a:rPr lang="en-ID" dirty="0"/>
              <a:t>4. </a:t>
            </a:r>
            <a:r>
              <a:rPr lang="en-ID" dirty="0" err="1"/>
              <a:t>Penyelidikan</a:t>
            </a:r>
            <a:r>
              <a:rPr lang="en-ID" dirty="0"/>
              <a:t> </a:t>
            </a:r>
            <a:r>
              <a:rPr lang="en-ID" dirty="0" err="1"/>
              <a:t>secara</a:t>
            </a:r>
            <a:r>
              <a:rPr lang="en-ID" dirty="0"/>
              <a:t> </a:t>
            </a:r>
            <a:r>
              <a:rPr lang="en-ID" dirty="0" err="1"/>
              <a:t>objektif</a:t>
            </a:r>
            <a:r>
              <a:rPr lang="en-ID" dirty="0"/>
              <a:t> </a:t>
            </a:r>
            <a:r>
              <a:rPr lang="en-ID" dirty="0" err="1"/>
              <a:t>tetap</a:t>
            </a:r>
            <a:r>
              <a:rPr lang="en-ID" dirty="0"/>
              <a:t> </a:t>
            </a:r>
            <a:r>
              <a:rPr lang="en-ID" dirty="0" err="1"/>
              <a:t>diperlukan</a:t>
            </a:r>
            <a:r>
              <a:rPr lang="en-ID" dirty="0"/>
              <a:t> </a:t>
            </a:r>
            <a:r>
              <a:rPr lang="en-ID" dirty="0" err="1"/>
              <a:t>karena</a:t>
            </a:r>
            <a:r>
              <a:rPr lang="en-ID" dirty="0"/>
              <a:t> </a:t>
            </a:r>
            <a:r>
              <a:rPr lang="en-ID" dirty="0" err="1"/>
              <a:t>efek</a:t>
            </a:r>
            <a:r>
              <a:rPr lang="en-ID" dirty="0"/>
              <a:t> sastra </a:t>
            </a:r>
            <a:r>
              <a:rPr lang="en-ID" dirty="0" err="1"/>
              <a:t>terhadap</a:t>
            </a:r>
            <a:r>
              <a:rPr lang="en-ID" dirty="0"/>
              <a:t> </a:t>
            </a:r>
            <a:r>
              <a:rPr lang="en-ID" dirty="0" err="1"/>
              <a:t>pembaca</a:t>
            </a:r>
            <a:r>
              <a:rPr lang="en-ID" dirty="0"/>
              <a:t> </a:t>
            </a:r>
            <a:r>
              <a:rPr lang="en-ID" dirty="0" err="1"/>
              <a:t>ditentukan</a:t>
            </a:r>
            <a:r>
              <a:rPr lang="en-ID" dirty="0"/>
              <a:t> oleh </a:t>
            </a:r>
            <a:r>
              <a:rPr lang="en-ID" dirty="0" err="1"/>
              <a:t>unsur</a:t>
            </a:r>
            <a:r>
              <a:rPr lang="en-ID" dirty="0"/>
              <a:t> </a:t>
            </a:r>
            <a:r>
              <a:rPr lang="en-ID" dirty="0" err="1"/>
              <a:t>instrinsik</a:t>
            </a:r>
            <a:r>
              <a:rPr lang="en-ID" dirty="0"/>
              <a:t> drama.</a:t>
            </a:r>
          </a:p>
          <a:p>
            <a:r>
              <a:rPr lang="en-ID" dirty="0"/>
              <a:t>5. </a:t>
            </a:r>
            <a:r>
              <a:rPr lang="en-ID" dirty="0" err="1"/>
              <a:t>Orientasi</a:t>
            </a:r>
            <a:r>
              <a:rPr lang="en-ID" dirty="0"/>
              <a:t> </a:t>
            </a:r>
            <a:r>
              <a:rPr lang="en-ID" dirty="0" err="1"/>
              <a:t>pendekatan</a:t>
            </a:r>
            <a:r>
              <a:rPr lang="en-ID" dirty="0"/>
              <a:t> </a:t>
            </a:r>
            <a:r>
              <a:rPr lang="en-ID" dirty="0" err="1"/>
              <a:t>pragmatis</a:t>
            </a:r>
            <a:r>
              <a:rPr lang="en-ID" dirty="0"/>
              <a:t> </a:t>
            </a:r>
            <a:r>
              <a:rPr lang="en-ID" dirty="0" err="1"/>
              <a:t>menyelidiki</a:t>
            </a:r>
            <a:r>
              <a:rPr lang="en-ID" dirty="0"/>
              <a:t> </a:t>
            </a:r>
            <a:r>
              <a:rPr lang="en-ID" dirty="0" err="1"/>
              <a:t>penerimaan</a:t>
            </a:r>
            <a:r>
              <a:rPr lang="en-ID" dirty="0"/>
              <a:t> </a:t>
            </a:r>
            <a:r>
              <a:rPr lang="en-ID" dirty="0" err="1"/>
              <a:t>reaksi</a:t>
            </a:r>
            <a:r>
              <a:rPr lang="en-ID" dirty="0"/>
              <a:t> </a:t>
            </a:r>
            <a:r>
              <a:rPr lang="en-ID" dirty="0" err="1"/>
              <a:t>pembaca</a:t>
            </a:r>
            <a:r>
              <a:rPr lang="en-ID" dirty="0"/>
              <a:t> </a:t>
            </a:r>
            <a:r>
              <a:rPr lang="en-ID" dirty="0" err="1"/>
              <a:t>terhadap</a:t>
            </a:r>
            <a:r>
              <a:rPr lang="en-ID" dirty="0"/>
              <a:t> </a:t>
            </a:r>
            <a:r>
              <a:rPr lang="en-ID" dirty="0" err="1"/>
              <a:t>karya</a:t>
            </a:r>
            <a:r>
              <a:rPr lang="en-ID" dirty="0"/>
              <a:t> sastra dan </a:t>
            </a:r>
            <a:r>
              <a:rPr lang="en-ID" dirty="0" err="1"/>
              <a:t>menentukan</a:t>
            </a:r>
            <a:r>
              <a:rPr lang="en-ID" dirty="0"/>
              <a:t> </a:t>
            </a:r>
            <a:r>
              <a:rPr lang="en-ID" dirty="0" err="1"/>
              <a:t>kualitas</a:t>
            </a:r>
            <a:r>
              <a:rPr lang="en-ID" dirty="0"/>
              <a:t> </a:t>
            </a:r>
            <a:r>
              <a:rPr lang="en-ID" dirty="0" err="1"/>
              <a:t>estetik</a:t>
            </a:r>
            <a:r>
              <a:rPr lang="en-ID" dirty="0"/>
              <a:t> </a:t>
            </a:r>
            <a:r>
              <a:rPr lang="en-ID" dirty="0" err="1"/>
              <a:t>suatu</a:t>
            </a:r>
            <a:r>
              <a:rPr lang="en-ID" dirty="0"/>
              <a:t> </a:t>
            </a:r>
            <a:r>
              <a:rPr lang="en-ID" dirty="0" err="1"/>
              <a:t>teks</a:t>
            </a:r>
            <a:r>
              <a:rPr lang="en-ID" dirty="0"/>
              <a:t> drama.</a:t>
            </a:r>
          </a:p>
          <a:p>
            <a:pPr lvl="0"/>
            <a:endParaRPr lang="en-ID" dirty="0"/>
          </a:p>
          <a:p>
            <a:pPr lvl="0"/>
            <a:endParaRPr lang="en-ID" dirty="0"/>
          </a:p>
          <a:p>
            <a:pPr marL="0" indent="0" algn="just"/>
            <a:endParaRPr lang="en-ID" sz="1600" dirty="0"/>
          </a:p>
        </p:txBody>
      </p:sp>
      <p:sp>
        <p:nvSpPr>
          <p:cNvPr id="13" name="Google Shape;859;p34">
            <a:extLst>
              <a:ext uri="{FF2B5EF4-FFF2-40B4-BE49-F238E27FC236}">
                <a16:creationId xmlns:a16="http://schemas.microsoft.com/office/drawing/2014/main" id="{E4D34818-0BC8-4479-AD13-F2CC58620652}"/>
              </a:ext>
            </a:extLst>
          </p:cNvPr>
          <p:cNvSpPr txBox="1">
            <a:spLocks/>
          </p:cNvSpPr>
          <p:nvPr/>
        </p:nvSpPr>
        <p:spPr>
          <a:xfrm>
            <a:off x="720000" y="365069"/>
            <a:ext cx="7704000" cy="651300"/>
          </a:xfrm>
          <a:prstGeom prst="rect">
            <a:avLst/>
          </a:prstGeom>
          <a:solidFill>
            <a:schemeClr val="lt2"/>
          </a:solid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accent5"/>
              </a:buClr>
              <a:buSzPts val="3000"/>
              <a:buFont typeface="Sulphur Point"/>
              <a:buNone/>
              <a:defRPr sz="3000" b="1" i="0" u="none" strike="noStrike" cap="none">
                <a:solidFill>
                  <a:schemeClr val="accent5"/>
                </a:solidFill>
                <a:latin typeface="Sulphur Point"/>
                <a:ea typeface="Sulphur Point"/>
                <a:cs typeface="Sulphur Point"/>
                <a:sym typeface="Sulphur Point"/>
              </a:defRPr>
            </a:lvl1pPr>
            <a:lvl2pPr marR="0" lvl="1" algn="ctr" rtl="0">
              <a:lnSpc>
                <a:spcPct val="100000"/>
              </a:lnSpc>
              <a:spcBef>
                <a:spcPts val="0"/>
              </a:spcBef>
              <a:spcAft>
                <a:spcPts val="0"/>
              </a:spcAft>
              <a:buClr>
                <a:schemeClr val="accent5"/>
              </a:buClr>
              <a:buSzPts val="3000"/>
              <a:buFont typeface="Sulphur Point"/>
              <a:buNone/>
              <a:defRPr sz="3000" b="1" i="0" u="none" strike="noStrike" cap="none">
                <a:solidFill>
                  <a:schemeClr val="accent5"/>
                </a:solidFill>
                <a:latin typeface="Sulphur Point"/>
                <a:ea typeface="Sulphur Point"/>
                <a:cs typeface="Sulphur Point"/>
                <a:sym typeface="Sulphur Point"/>
              </a:defRPr>
            </a:lvl2pPr>
            <a:lvl3pPr marR="0" lvl="2" algn="ctr" rtl="0">
              <a:lnSpc>
                <a:spcPct val="100000"/>
              </a:lnSpc>
              <a:spcBef>
                <a:spcPts val="0"/>
              </a:spcBef>
              <a:spcAft>
                <a:spcPts val="0"/>
              </a:spcAft>
              <a:buClr>
                <a:schemeClr val="accent5"/>
              </a:buClr>
              <a:buSzPts val="3000"/>
              <a:buFont typeface="Sulphur Point"/>
              <a:buNone/>
              <a:defRPr sz="3000" b="1" i="0" u="none" strike="noStrike" cap="none">
                <a:solidFill>
                  <a:schemeClr val="accent5"/>
                </a:solidFill>
                <a:latin typeface="Sulphur Point"/>
                <a:ea typeface="Sulphur Point"/>
                <a:cs typeface="Sulphur Point"/>
                <a:sym typeface="Sulphur Point"/>
              </a:defRPr>
            </a:lvl3pPr>
            <a:lvl4pPr marR="0" lvl="3" algn="ctr" rtl="0">
              <a:lnSpc>
                <a:spcPct val="100000"/>
              </a:lnSpc>
              <a:spcBef>
                <a:spcPts val="0"/>
              </a:spcBef>
              <a:spcAft>
                <a:spcPts val="0"/>
              </a:spcAft>
              <a:buClr>
                <a:schemeClr val="accent5"/>
              </a:buClr>
              <a:buSzPts val="3000"/>
              <a:buFont typeface="Sulphur Point"/>
              <a:buNone/>
              <a:defRPr sz="3000" b="1" i="0" u="none" strike="noStrike" cap="none">
                <a:solidFill>
                  <a:schemeClr val="accent5"/>
                </a:solidFill>
                <a:latin typeface="Sulphur Point"/>
                <a:ea typeface="Sulphur Point"/>
                <a:cs typeface="Sulphur Point"/>
                <a:sym typeface="Sulphur Point"/>
              </a:defRPr>
            </a:lvl4pPr>
            <a:lvl5pPr marR="0" lvl="4" algn="ctr" rtl="0">
              <a:lnSpc>
                <a:spcPct val="100000"/>
              </a:lnSpc>
              <a:spcBef>
                <a:spcPts val="0"/>
              </a:spcBef>
              <a:spcAft>
                <a:spcPts val="0"/>
              </a:spcAft>
              <a:buClr>
                <a:schemeClr val="accent5"/>
              </a:buClr>
              <a:buSzPts val="3000"/>
              <a:buFont typeface="Sulphur Point"/>
              <a:buNone/>
              <a:defRPr sz="3000" b="1" i="0" u="none" strike="noStrike" cap="none">
                <a:solidFill>
                  <a:schemeClr val="accent5"/>
                </a:solidFill>
                <a:latin typeface="Sulphur Point"/>
                <a:ea typeface="Sulphur Point"/>
                <a:cs typeface="Sulphur Point"/>
                <a:sym typeface="Sulphur Point"/>
              </a:defRPr>
            </a:lvl5pPr>
            <a:lvl6pPr marR="0" lvl="5" algn="ctr" rtl="0">
              <a:lnSpc>
                <a:spcPct val="100000"/>
              </a:lnSpc>
              <a:spcBef>
                <a:spcPts val="0"/>
              </a:spcBef>
              <a:spcAft>
                <a:spcPts val="0"/>
              </a:spcAft>
              <a:buClr>
                <a:schemeClr val="accent5"/>
              </a:buClr>
              <a:buSzPts val="3000"/>
              <a:buFont typeface="Sulphur Point"/>
              <a:buNone/>
              <a:defRPr sz="3000" b="1" i="0" u="none" strike="noStrike" cap="none">
                <a:solidFill>
                  <a:schemeClr val="accent5"/>
                </a:solidFill>
                <a:latin typeface="Sulphur Point"/>
                <a:ea typeface="Sulphur Point"/>
                <a:cs typeface="Sulphur Point"/>
                <a:sym typeface="Sulphur Point"/>
              </a:defRPr>
            </a:lvl6pPr>
            <a:lvl7pPr marR="0" lvl="6" algn="ctr" rtl="0">
              <a:lnSpc>
                <a:spcPct val="100000"/>
              </a:lnSpc>
              <a:spcBef>
                <a:spcPts val="0"/>
              </a:spcBef>
              <a:spcAft>
                <a:spcPts val="0"/>
              </a:spcAft>
              <a:buClr>
                <a:schemeClr val="accent5"/>
              </a:buClr>
              <a:buSzPts val="3000"/>
              <a:buFont typeface="Sulphur Point"/>
              <a:buNone/>
              <a:defRPr sz="3000" b="1" i="0" u="none" strike="noStrike" cap="none">
                <a:solidFill>
                  <a:schemeClr val="accent5"/>
                </a:solidFill>
                <a:latin typeface="Sulphur Point"/>
                <a:ea typeface="Sulphur Point"/>
                <a:cs typeface="Sulphur Point"/>
                <a:sym typeface="Sulphur Point"/>
              </a:defRPr>
            </a:lvl7pPr>
            <a:lvl8pPr marR="0" lvl="7" algn="ctr" rtl="0">
              <a:lnSpc>
                <a:spcPct val="100000"/>
              </a:lnSpc>
              <a:spcBef>
                <a:spcPts val="0"/>
              </a:spcBef>
              <a:spcAft>
                <a:spcPts val="0"/>
              </a:spcAft>
              <a:buClr>
                <a:schemeClr val="accent5"/>
              </a:buClr>
              <a:buSzPts val="3000"/>
              <a:buFont typeface="Sulphur Point"/>
              <a:buNone/>
              <a:defRPr sz="3000" b="1" i="0" u="none" strike="noStrike" cap="none">
                <a:solidFill>
                  <a:schemeClr val="accent5"/>
                </a:solidFill>
                <a:latin typeface="Sulphur Point"/>
                <a:ea typeface="Sulphur Point"/>
                <a:cs typeface="Sulphur Point"/>
                <a:sym typeface="Sulphur Point"/>
              </a:defRPr>
            </a:lvl8pPr>
            <a:lvl9pPr marR="0" lvl="8" algn="ctr" rtl="0">
              <a:lnSpc>
                <a:spcPct val="100000"/>
              </a:lnSpc>
              <a:spcBef>
                <a:spcPts val="0"/>
              </a:spcBef>
              <a:spcAft>
                <a:spcPts val="0"/>
              </a:spcAft>
              <a:buClr>
                <a:schemeClr val="accent5"/>
              </a:buClr>
              <a:buSzPts val="3000"/>
              <a:buFont typeface="Sulphur Point"/>
              <a:buNone/>
              <a:defRPr sz="3000" b="1" i="0" u="none" strike="noStrike" cap="none">
                <a:solidFill>
                  <a:schemeClr val="accent5"/>
                </a:solidFill>
                <a:latin typeface="Sulphur Point"/>
                <a:ea typeface="Sulphur Point"/>
                <a:cs typeface="Sulphur Point"/>
                <a:sym typeface="Sulphur Point"/>
              </a:defRPr>
            </a:lvl9pPr>
          </a:lstStyle>
          <a:p>
            <a:r>
              <a:rPr lang="en-ID"/>
              <a:t>Prinsip Umum Pendekatan Pragmatis</a:t>
            </a:r>
            <a:br>
              <a:rPr lang="en-ID"/>
            </a:br>
            <a:endParaRPr lang="en-ID" sz="2800" dirty="0"/>
          </a:p>
        </p:txBody>
      </p:sp>
    </p:spTree>
    <p:extLst>
      <p:ext uri="{BB962C8B-B14F-4D97-AF65-F5344CB8AC3E}">
        <p14:creationId xmlns:p14="http://schemas.microsoft.com/office/powerpoint/2010/main" val="33525185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858"/>
        <p:cNvGrpSpPr/>
        <p:nvPr/>
      </p:nvGrpSpPr>
      <p:grpSpPr>
        <a:xfrm>
          <a:off x="0" y="0"/>
          <a:ext cx="0" cy="0"/>
          <a:chOff x="0" y="0"/>
          <a:chExt cx="0" cy="0"/>
        </a:xfrm>
      </p:grpSpPr>
      <p:grpSp>
        <p:nvGrpSpPr>
          <p:cNvPr id="872" name="Google Shape;872;p34"/>
          <p:cNvGrpSpPr/>
          <p:nvPr/>
        </p:nvGrpSpPr>
        <p:grpSpPr>
          <a:xfrm>
            <a:off x="4414665" y="3995848"/>
            <a:ext cx="1085942" cy="895046"/>
            <a:chOff x="4115913" y="2580373"/>
            <a:chExt cx="912173" cy="751824"/>
          </a:xfrm>
        </p:grpSpPr>
        <p:sp>
          <p:nvSpPr>
            <p:cNvPr id="873" name="Google Shape;873;p34"/>
            <p:cNvSpPr/>
            <p:nvPr/>
          </p:nvSpPr>
          <p:spPr>
            <a:xfrm>
              <a:off x="4199182" y="2737195"/>
              <a:ext cx="828903" cy="595002"/>
            </a:xfrm>
            <a:custGeom>
              <a:avLst/>
              <a:gdLst/>
              <a:ahLst/>
              <a:cxnLst/>
              <a:rect l="l" t="t" r="r" b="b"/>
              <a:pathLst>
                <a:path w="12453" h="8939" extrusionOk="0">
                  <a:moveTo>
                    <a:pt x="7898" y="2805"/>
                  </a:moveTo>
                  <a:cubicBezTo>
                    <a:pt x="8398" y="2581"/>
                    <a:pt x="8951" y="2686"/>
                    <a:pt x="9280" y="3015"/>
                  </a:cubicBezTo>
                  <a:cubicBezTo>
                    <a:pt x="9333" y="3515"/>
                    <a:pt x="9056" y="4002"/>
                    <a:pt x="8622" y="4226"/>
                  </a:cubicBezTo>
                  <a:cubicBezTo>
                    <a:pt x="8122" y="4450"/>
                    <a:pt x="7635" y="4331"/>
                    <a:pt x="7306" y="4002"/>
                  </a:cubicBezTo>
                  <a:cubicBezTo>
                    <a:pt x="7187" y="3515"/>
                    <a:pt x="7464" y="3015"/>
                    <a:pt x="7898" y="2805"/>
                  </a:cubicBezTo>
                  <a:close/>
                  <a:moveTo>
                    <a:pt x="3897" y="4713"/>
                  </a:moveTo>
                  <a:cubicBezTo>
                    <a:pt x="4344" y="4503"/>
                    <a:pt x="4884" y="4608"/>
                    <a:pt x="5213" y="4990"/>
                  </a:cubicBezTo>
                  <a:cubicBezTo>
                    <a:pt x="5265" y="5437"/>
                    <a:pt x="5002" y="5924"/>
                    <a:pt x="4555" y="6148"/>
                  </a:cubicBezTo>
                  <a:cubicBezTo>
                    <a:pt x="4120" y="6358"/>
                    <a:pt x="3567" y="6253"/>
                    <a:pt x="3238" y="5924"/>
                  </a:cubicBezTo>
                  <a:cubicBezTo>
                    <a:pt x="3186" y="5437"/>
                    <a:pt x="3410" y="4937"/>
                    <a:pt x="3897" y="4713"/>
                  </a:cubicBezTo>
                  <a:close/>
                  <a:moveTo>
                    <a:pt x="2580" y="3792"/>
                  </a:moveTo>
                  <a:cubicBezTo>
                    <a:pt x="0" y="5042"/>
                    <a:pt x="1869" y="8938"/>
                    <a:pt x="4449" y="7741"/>
                  </a:cubicBezTo>
                  <a:lnTo>
                    <a:pt x="6371" y="6806"/>
                  </a:lnTo>
                  <a:cubicBezTo>
                    <a:pt x="5989" y="6029"/>
                    <a:pt x="6042" y="5266"/>
                    <a:pt x="6529" y="5042"/>
                  </a:cubicBezTo>
                  <a:cubicBezTo>
                    <a:pt x="6977" y="4832"/>
                    <a:pt x="7635" y="5266"/>
                    <a:pt x="8016" y="6029"/>
                  </a:cubicBezTo>
                  <a:lnTo>
                    <a:pt x="9872" y="5161"/>
                  </a:lnTo>
                  <a:cubicBezTo>
                    <a:pt x="12452" y="3897"/>
                    <a:pt x="10596" y="1"/>
                    <a:pt x="8016" y="121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4" name="Google Shape;874;p34"/>
            <p:cNvSpPr/>
            <p:nvPr/>
          </p:nvSpPr>
          <p:spPr>
            <a:xfrm>
              <a:off x="4264880" y="2580373"/>
              <a:ext cx="354911" cy="368956"/>
            </a:xfrm>
            <a:custGeom>
              <a:avLst/>
              <a:gdLst/>
              <a:ahLst/>
              <a:cxnLst/>
              <a:rect l="l" t="t" r="r" b="b"/>
              <a:pathLst>
                <a:path w="5332" h="5543" extrusionOk="0">
                  <a:moveTo>
                    <a:pt x="5002" y="5542"/>
                  </a:moveTo>
                  <a:cubicBezTo>
                    <a:pt x="5331" y="4608"/>
                    <a:pt x="5055" y="3291"/>
                    <a:pt x="4884" y="3621"/>
                  </a:cubicBezTo>
                  <a:cubicBezTo>
                    <a:pt x="4726" y="3897"/>
                    <a:pt x="4608" y="2080"/>
                    <a:pt x="4397" y="2357"/>
                  </a:cubicBezTo>
                  <a:cubicBezTo>
                    <a:pt x="4173" y="2686"/>
                    <a:pt x="3620" y="1212"/>
                    <a:pt x="3462" y="1541"/>
                  </a:cubicBezTo>
                  <a:cubicBezTo>
                    <a:pt x="3357" y="1804"/>
                    <a:pt x="2528" y="383"/>
                    <a:pt x="2423" y="764"/>
                  </a:cubicBezTo>
                  <a:cubicBezTo>
                    <a:pt x="2304" y="1146"/>
                    <a:pt x="1317" y="1"/>
                    <a:pt x="1317" y="277"/>
                  </a:cubicBezTo>
                  <a:cubicBezTo>
                    <a:pt x="1317" y="554"/>
                    <a:pt x="395" y="106"/>
                    <a:pt x="224" y="330"/>
                  </a:cubicBezTo>
                  <a:cubicBezTo>
                    <a:pt x="1" y="606"/>
                    <a:pt x="725" y="1370"/>
                    <a:pt x="395" y="1422"/>
                  </a:cubicBezTo>
                  <a:cubicBezTo>
                    <a:pt x="66" y="1475"/>
                    <a:pt x="1922" y="2199"/>
                    <a:pt x="1435" y="2252"/>
                  </a:cubicBezTo>
                  <a:cubicBezTo>
                    <a:pt x="882" y="2252"/>
                    <a:pt x="2475" y="3015"/>
                    <a:pt x="1975" y="3015"/>
                  </a:cubicBezTo>
                  <a:cubicBezTo>
                    <a:pt x="1541" y="3015"/>
                    <a:pt x="3410" y="4002"/>
                    <a:pt x="2910" y="4002"/>
                  </a:cubicBezTo>
                  <a:cubicBezTo>
                    <a:pt x="2423" y="4002"/>
                    <a:pt x="3410" y="5490"/>
                    <a:pt x="5002" y="5542"/>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5" name="Google Shape;875;p34"/>
            <p:cNvSpPr/>
            <p:nvPr/>
          </p:nvSpPr>
          <p:spPr>
            <a:xfrm>
              <a:off x="4115913" y="2737195"/>
              <a:ext cx="445170" cy="277832"/>
            </a:xfrm>
            <a:custGeom>
              <a:avLst/>
              <a:gdLst/>
              <a:ahLst/>
              <a:cxnLst/>
              <a:rect l="l" t="t" r="r" b="b"/>
              <a:pathLst>
                <a:path w="6688" h="4174" extrusionOk="0">
                  <a:moveTo>
                    <a:pt x="6688" y="3515"/>
                  </a:moveTo>
                  <a:cubicBezTo>
                    <a:pt x="6582" y="2528"/>
                    <a:pt x="5753" y="1488"/>
                    <a:pt x="5753" y="1817"/>
                  </a:cubicBezTo>
                  <a:cubicBezTo>
                    <a:pt x="5700" y="2146"/>
                    <a:pt x="4766" y="606"/>
                    <a:pt x="4713" y="935"/>
                  </a:cubicBezTo>
                  <a:cubicBezTo>
                    <a:pt x="4661" y="1317"/>
                    <a:pt x="3502" y="277"/>
                    <a:pt x="3502" y="606"/>
                  </a:cubicBezTo>
                  <a:cubicBezTo>
                    <a:pt x="3555" y="935"/>
                    <a:pt x="2186" y="1"/>
                    <a:pt x="2239" y="383"/>
                  </a:cubicBezTo>
                  <a:cubicBezTo>
                    <a:pt x="2304" y="830"/>
                    <a:pt x="922" y="225"/>
                    <a:pt x="1041" y="501"/>
                  </a:cubicBezTo>
                  <a:cubicBezTo>
                    <a:pt x="1199" y="764"/>
                    <a:pt x="159" y="764"/>
                    <a:pt x="54" y="1041"/>
                  </a:cubicBezTo>
                  <a:cubicBezTo>
                    <a:pt x="1" y="1370"/>
                    <a:pt x="988" y="1699"/>
                    <a:pt x="712" y="1923"/>
                  </a:cubicBezTo>
                  <a:cubicBezTo>
                    <a:pt x="435" y="2146"/>
                    <a:pt x="2462" y="1923"/>
                    <a:pt x="2028" y="2199"/>
                  </a:cubicBezTo>
                  <a:cubicBezTo>
                    <a:pt x="1528" y="2410"/>
                    <a:pt x="3292" y="2357"/>
                    <a:pt x="2897" y="2581"/>
                  </a:cubicBezTo>
                  <a:cubicBezTo>
                    <a:pt x="2462" y="2805"/>
                    <a:pt x="4542" y="2857"/>
                    <a:pt x="4160" y="3134"/>
                  </a:cubicBezTo>
                  <a:cubicBezTo>
                    <a:pt x="3726" y="3344"/>
                    <a:pt x="5266" y="4173"/>
                    <a:pt x="6688" y="3515"/>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76" name="Google Shape;876;p34"/>
            <p:cNvGrpSpPr/>
            <p:nvPr/>
          </p:nvGrpSpPr>
          <p:grpSpPr>
            <a:xfrm>
              <a:off x="4181676" y="2631227"/>
              <a:ext cx="445104" cy="405699"/>
              <a:chOff x="4181676" y="2631227"/>
              <a:chExt cx="445104" cy="405699"/>
            </a:xfrm>
          </p:grpSpPr>
          <p:sp>
            <p:nvSpPr>
              <p:cNvPr id="877" name="Google Shape;877;p34"/>
              <p:cNvSpPr/>
              <p:nvPr/>
            </p:nvSpPr>
            <p:spPr>
              <a:xfrm>
                <a:off x="4330577" y="2631227"/>
                <a:ext cx="296203" cy="405698"/>
              </a:xfrm>
              <a:custGeom>
                <a:avLst/>
                <a:gdLst/>
                <a:ahLst/>
                <a:cxnLst/>
                <a:rect l="l" t="t" r="r" b="b"/>
                <a:pathLst>
                  <a:path w="4450" h="6095" extrusionOk="0">
                    <a:moveTo>
                      <a:pt x="1" y="0"/>
                    </a:moveTo>
                    <a:lnTo>
                      <a:pt x="1" y="119"/>
                    </a:lnTo>
                    <a:cubicBezTo>
                      <a:pt x="2804" y="1435"/>
                      <a:pt x="4068" y="4831"/>
                      <a:pt x="4344" y="6042"/>
                    </a:cubicBezTo>
                    <a:cubicBezTo>
                      <a:pt x="4344" y="6042"/>
                      <a:pt x="4344" y="6095"/>
                      <a:pt x="4397" y="6095"/>
                    </a:cubicBezTo>
                    <a:cubicBezTo>
                      <a:pt x="4397" y="6042"/>
                      <a:pt x="4450" y="6042"/>
                      <a:pt x="4450" y="5976"/>
                    </a:cubicBezTo>
                    <a:cubicBezTo>
                      <a:pt x="4173" y="4778"/>
                      <a:pt x="2910" y="1369"/>
                      <a:pt x="6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8" name="Google Shape;878;p34"/>
              <p:cNvSpPr/>
              <p:nvPr/>
            </p:nvSpPr>
            <p:spPr>
              <a:xfrm>
                <a:off x="4181676" y="2806354"/>
                <a:ext cx="445103" cy="230572"/>
              </a:xfrm>
              <a:custGeom>
                <a:avLst/>
                <a:gdLst/>
                <a:ahLst/>
                <a:cxnLst/>
                <a:rect l="l" t="t" r="r" b="b"/>
                <a:pathLst>
                  <a:path w="6687" h="3464" extrusionOk="0">
                    <a:moveTo>
                      <a:pt x="151" y="1"/>
                    </a:moveTo>
                    <a:cubicBezTo>
                      <a:pt x="118" y="1"/>
                      <a:pt x="86" y="1"/>
                      <a:pt x="53" y="2"/>
                    </a:cubicBezTo>
                    <a:cubicBezTo>
                      <a:pt x="0" y="2"/>
                      <a:pt x="0" y="2"/>
                      <a:pt x="0" y="54"/>
                    </a:cubicBezTo>
                    <a:cubicBezTo>
                      <a:pt x="0" y="54"/>
                      <a:pt x="0" y="120"/>
                      <a:pt x="53" y="120"/>
                    </a:cubicBezTo>
                    <a:lnTo>
                      <a:pt x="158" y="120"/>
                    </a:lnTo>
                    <a:cubicBezTo>
                      <a:pt x="3172" y="120"/>
                      <a:pt x="5805" y="2476"/>
                      <a:pt x="6581" y="3411"/>
                    </a:cubicBezTo>
                    <a:lnTo>
                      <a:pt x="6634" y="3464"/>
                    </a:lnTo>
                    <a:lnTo>
                      <a:pt x="6634" y="3411"/>
                    </a:lnTo>
                    <a:cubicBezTo>
                      <a:pt x="6687" y="3411"/>
                      <a:pt x="6687" y="3345"/>
                      <a:pt x="6634" y="3345"/>
                    </a:cubicBezTo>
                    <a:cubicBezTo>
                      <a:pt x="5866" y="2433"/>
                      <a:pt x="3229" y="1"/>
                      <a:pt x="15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3" name="Subtitle 2">
            <a:extLst>
              <a:ext uri="{FF2B5EF4-FFF2-40B4-BE49-F238E27FC236}">
                <a16:creationId xmlns:a16="http://schemas.microsoft.com/office/drawing/2014/main" id="{E1FF3080-0E3A-42C3-BCB8-75B5A31D7D2B}"/>
              </a:ext>
            </a:extLst>
          </p:cNvPr>
          <p:cNvSpPr>
            <a:spLocks noGrp="1"/>
          </p:cNvSpPr>
          <p:nvPr>
            <p:ph type="subTitle" idx="2"/>
          </p:nvPr>
        </p:nvSpPr>
        <p:spPr>
          <a:xfrm>
            <a:off x="740010" y="1203065"/>
            <a:ext cx="7703999" cy="2496546"/>
          </a:xfrm>
        </p:spPr>
        <p:txBody>
          <a:bodyPr/>
          <a:lstStyle/>
          <a:p>
            <a:pPr lvl="0"/>
            <a:r>
              <a:rPr lang="en-ID" dirty="0"/>
              <a:t>6. </a:t>
            </a:r>
            <a:r>
              <a:rPr lang="en-ID" dirty="0" err="1"/>
              <a:t>Pembaca</a:t>
            </a:r>
            <a:r>
              <a:rPr lang="en-ID" dirty="0"/>
              <a:t> </a:t>
            </a:r>
            <a:r>
              <a:rPr lang="en-ID" dirty="0" err="1"/>
              <a:t>dalam</a:t>
            </a:r>
            <a:r>
              <a:rPr lang="en-ID" dirty="0"/>
              <a:t> proses </a:t>
            </a:r>
            <a:r>
              <a:rPr lang="en-ID" dirty="0" err="1"/>
              <a:t>pembacaan</a:t>
            </a:r>
            <a:r>
              <a:rPr lang="en-ID" dirty="0"/>
              <a:t> </a:t>
            </a:r>
            <a:r>
              <a:rPr lang="en-ID" dirty="0" err="1"/>
              <a:t>cenderung</a:t>
            </a:r>
            <a:r>
              <a:rPr lang="en-ID" dirty="0"/>
              <a:t> </a:t>
            </a:r>
            <a:r>
              <a:rPr lang="en-ID" dirty="0" err="1"/>
              <a:t>mengindentifikasi</a:t>
            </a:r>
            <a:r>
              <a:rPr lang="en-ID" dirty="0"/>
              <a:t> </a:t>
            </a:r>
            <a:r>
              <a:rPr lang="en-ID" dirty="0" err="1"/>
              <a:t>dirinya</a:t>
            </a:r>
            <a:r>
              <a:rPr lang="en-ID" dirty="0"/>
              <a:t> </a:t>
            </a:r>
            <a:r>
              <a:rPr lang="en-ID" dirty="0" err="1"/>
              <a:t>dengan</a:t>
            </a:r>
            <a:r>
              <a:rPr lang="en-ID" dirty="0"/>
              <a:t> </a:t>
            </a:r>
            <a:r>
              <a:rPr lang="en-ID" dirty="0" err="1"/>
              <a:t>tokoh</a:t>
            </a:r>
            <a:r>
              <a:rPr lang="en-ID" dirty="0"/>
              <a:t> drama </a:t>
            </a:r>
            <a:r>
              <a:rPr lang="en-ID" dirty="0" err="1"/>
              <a:t>tertentu</a:t>
            </a:r>
            <a:r>
              <a:rPr lang="en-ID" dirty="0"/>
              <a:t>, </a:t>
            </a:r>
            <a:r>
              <a:rPr lang="en-ID" dirty="0" err="1"/>
              <a:t>sebaliknya</a:t>
            </a:r>
            <a:r>
              <a:rPr lang="en-ID" dirty="0"/>
              <a:t> </a:t>
            </a:r>
            <a:r>
              <a:rPr lang="en-ID" dirty="0" err="1"/>
              <a:t>ia</a:t>
            </a:r>
            <a:r>
              <a:rPr lang="en-ID" dirty="0"/>
              <a:t> </a:t>
            </a:r>
            <a:r>
              <a:rPr lang="en-ID" dirty="0" err="1"/>
              <a:t>akan</a:t>
            </a:r>
            <a:r>
              <a:rPr lang="en-ID" dirty="0"/>
              <a:t> </a:t>
            </a:r>
            <a:r>
              <a:rPr lang="en-ID" dirty="0" err="1"/>
              <a:t>mengontradiksi</a:t>
            </a:r>
            <a:r>
              <a:rPr lang="en-ID" dirty="0"/>
              <a:t> </a:t>
            </a:r>
            <a:r>
              <a:rPr lang="en-ID" dirty="0" err="1"/>
              <a:t>dirinya</a:t>
            </a:r>
            <a:r>
              <a:rPr lang="en-ID" dirty="0"/>
              <a:t> </a:t>
            </a:r>
            <a:r>
              <a:rPr lang="en-ID" dirty="0" err="1"/>
              <a:t>dengan</a:t>
            </a:r>
            <a:r>
              <a:rPr lang="en-ID" dirty="0"/>
              <a:t> </a:t>
            </a:r>
            <a:r>
              <a:rPr lang="en-ID" dirty="0" err="1"/>
              <a:t>tokoh</a:t>
            </a:r>
            <a:r>
              <a:rPr lang="en-ID" dirty="0"/>
              <a:t> drama.</a:t>
            </a:r>
          </a:p>
          <a:p>
            <a:pPr lvl="0"/>
            <a:r>
              <a:rPr lang="en-ID" dirty="0"/>
              <a:t>7. </a:t>
            </a:r>
            <a:r>
              <a:rPr lang="en-ID" dirty="0" err="1"/>
              <a:t>Unsur</a:t>
            </a:r>
            <a:r>
              <a:rPr lang="en-ID" dirty="0"/>
              <a:t> drama </a:t>
            </a:r>
            <a:r>
              <a:rPr lang="en-ID" dirty="0" err="1"/>
              <a:t>berhubungan</a:t>
            </a:r>
            <a:r>
              <a:rPr lang="en-ID" dirty="0"/>
              <a:t> </a:t>
            </a:r>
            <a:r>
              <a:rPr lang="en-ID" dirty="0" err="1"/>
              <a:t>dengan</a:t>
            </a:r>
            <a:r>
              <a:rPr lang="en-ID" dirty="0"/>
              <a:t> </a:t>
            </a:r>
            <a:r>
              <a:rPr lang="en-ID" dirty="0" err="1"/>
              <a:t>pembaca</a:t>
            </a:r>
            <a:r>
              <a:rPr lang="en-ID" dirty="0"/>
              <a:t> </a:t>
            </a:r>
            <a:r>
              <a:rPr lang="en-ID" dirty="0" err="1"/>
              <a:t>meliputi</a:t>
            </a:r>
            <a:r>
              <a:rPr lang="en-ID" dirty="0"/>
              <a:t> </a:t>
            </a:r>
            <a:r>
              <a:rPr lang="en-ID" dirty="0" err="1"/>
              <a:t>isi</a:t>
            </a:r>
            <a:r>
              <a:rPr lang="en-ID" dirty="0"/>
              <a:t> dan </a:t>
            </a:r>
            <a:r>
              <a:rPr lang="en-ID" dirty="0" err="1"/>
              <a:t>strukturnya</a:t>
            </a:r>
            <a:r>
              <a:rPr lang="en-ID" dirty="0"/>
              <a:t>.</a:t>
            </a:r>
          </a:p>
        </p:txBody>
      </p:sp>
      <p:sp>
        <p:nvSpPr>
          <p:cNvPr id="13" name="Google Shape;859;p34">
            <a:extLst>
              <a:ext uri="{FF2B5EF4-FFF2-40B4-BE49-F238E27FC236}">
                <a16:creationId xmlns:a16="http://schemas.microsoft.com/office/drawing/2014/main" id="{E4D34818-0BC8-4479-AD13-F2CC58620652}"/>
              </a:ext>
            </a:extLst>
          </p:cNvPr>
          <p:cNvSpPr txBox="1">
            <a:spLocks/>
          </p:cNvSpPr>
          <p:nvPr/>
        </p:nvSpPr>
        <p:spPr>
          <a:xfrm>
            <a:off x="720000" y="365069"/>
            <a:ext cx="7704000" cy="651300"/>
          </a:xfrm>
          <a:prstGeom prst="rect">
            <a:avLst/>
          </a:prstGeom>
          <a:solidFill>
            <a:schemeClr val="lt2"/>
          </a:solid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accent5"/>
              </a:buClr>
              <a:buSzPts val="3000"/>
              <a:buFont typeface="Sulphur Point"/>
              <a:buNone/>
              <a:defRPr sz="3000" b="1" i="0" u="none" strike="noStrike" cap="none">
                <a:solidFill>
                  <a:schemeClr val="accent5"/>
                </a:solidFill>
                <a:latin typeface="Sulphur Point"/>
                <a:ea typeface="Sulphur Point"/>
                <a:cs typeface="Sulphur Point"/>
                <a:sym typeface="Sulphur Point"/>
              </a:defRPr>
            </a:lvl1pPr>
            <a:lvl2pPr marR="0" lvl="1" algn="ctr" rtl="0">
              <a:lnSpc>
                <a:spcPct val="100000"/>
              </a:lnSpc>
              <a:spcBef>
                <a:spcPts val="0"/>
              </a:spcBef>
              <a:spcAft>
                <a:spcPts val="0"/>
              </a:spcAft>
              <a:buClr>
                <a:schemeClr val="accent5"/>
              </a:buClr>
              <a:buSzPts val="3000"/>
              <a:buFont typeface="Sulphur Point"/>
              <a:buNone/>
              <a:defRPr sz="3000" b="1" i="0" u="none" strike="noStrike" cap="none">
                <a:solidFill>
                  <a:schemeClr val="accent5"/>
                </a:solidFill>
                <a:latin typeface="Sulphur Point"/>
                <a:ea typeface="Sulphur Point"/>
                <a:cs typeface="Sulphur Point"/>
                <a:sym typeface="Sulphur Point"/>
              </a:defRPr>
            </a:lvl2pPr>
            <a:lvl3pPr marR="0" lvl="2" algn="ctr" rtl="0">
              <a:lnSpc>
                <a:spcPct val="100000"/>
              </a:lnSpc>
              <a:spcBef>
                <a:spcPts val="0"/>
              </a:spcBef>
              <a:spcAft>
                <a:spcPts val="0"/>
              </a:spcAft>
              <a:buClr>
                <a:schemeClr val="accent5"/>
              </a:buClr>
              <a:buSzPts val="3000"/>
              <a:buFont typeface="Sulphur Point"/>
              <a:buNone/>
              <a:defRPr sz="3000" b="1" i="0" u="none" strike="noStrike" cap="none">
                <a:solidFill>
                  <a:schemeClr val="accent5"/>
                </a:solidFill>
                <a:latin typeface="Sulphur Point"/>
                <a:ea typeface="Sulphur Point"/>
                <a:cs typeface="Sulphur Point"/>
                <a:sym typeface="Sulphur Point"/>
              </a:defRPr>
            </a:lvl3pPr>
            <a:lvl4pPr marR="0" lvl="3" algn="ctr" rtl="0">
              <a:lnSpc>
                <a:spcPct val="100000"/>
              </a:lnSpc>
              <a:spcBef>
                <a:spcPts val="0"/>
              </a:spcBef>
              <a:spcAft>
                <a:spcPts val="0"/>
              </a:spcAft>
              <a:buClr>
                <a:schemeClr val="accent5"/>
              </a:buClr>
              <a:buSzPts val="3000"/>
              <a:buFont typeface="Sulphur Point"/>
              <a:buNone/>
              <a:defRPr sz="3000" b="1" i="0" u="none" strike="noStrike" cap="none">
                <a:solidFill>
                  <a:schemeClr val="accent5"/>
                </a:solidFill>
                <a:latin typeface="Sulphur Point"/>
                <a:ea typeface="Sulphur Point"/>
                <a:cs typeface="Sulphur Point"/>
                <a:sym typeface="Sulphur Point"/>
              </a:defRPr>
            </a:lvl4pPr>
            <a:lvl5pPr marR="0" lvl="4" algn="ctr" rtl="0">
              <a:lnSpc>
                <a:spcPct val="100000"/>
              </a:lnSpc>
              <a:spcBef>
                <a:spcPts val="0"/>
              </a:spcBef>
              <a:spcAft>
                <a:spcPts val="0"/>
              </a:spcAft>
              <a:buClr>
                <a:schemeClr val="accent5"/>
              </a:buClr>
              <a:buSzPts val="3000"/>
              <a:buFont typeface="Sulphur Point"/>
              <a:buNone/>
              <a:defRPr sz="3000" b="1" i="0" u="none" strike="noStrike" cap="none">
                <a:solidFill>
                  <a:schemeClr val="accent5"/>
                </a:solidFill>
                <a:latin typeface="Sulphur Point"/>
                <a:ea typeface="Sulphur Point"/>
                <a:cs typeface="Sulphur Point"/>
                <a:sym typeface="Sulphur Point"/>
              </a:defRPr>
            </a:lvl5pPr>
            <a:lvl6pPr marR="0" lvl="5" algn="ctr" rtl="0">
              <a:lnSpc>
                <a:spcPct val="100000"/>
              </a:lnSpc>
              <a:spcBef>
                <a:spcPts val="0"/>
              </a:spcBef>
              <a:spcAft>
                <a:spcPts val="0"/>
              </a:spcAft>
              <a:buClr>
                <a:schemeClr val="accent5"/>
              </a:buClr>
              <a:buSzPts val="3000"/>
              <a:buFont typeface="Sulphur Point"/>
              <a:buNone/>
              <a:defRPr sz="3000" b="1" i="0" u="none" strike="noStrike" cap="none">
                <a:solidFill>
                  <a:schemeClr val="accent5"/>
                </a:solidFill>
                <a:latin typeface="Sulphur Point"/>
                <a:ea typeface="Sulphur Point"/>
                <a:cs typeface="Sulphur Point"/>
                <a:sym typeface="Sulphur Point"/>
              </a:defRPr>
            </a:lvl6pPr>
            <a:lvl7pPr marR="0" lvl="6" algn="ctr" rtl="0">
              <a:lnSpc>
                <a:spcPct val="100000"/>
              </a:lnSpc>
              <a:spcBef>
                <a:spcPts val="0"/>
              </a:spcBef>
              <a:spcAft>
                <a:spcPts val="0"/>
              </a:spcAft>
              <a:buClr>
                <a:schemeClr val="accent5"/>
              </a:buClr>
              <a:buSzPts val="3000"/>
              <a:buFont typeface="Sulphur Point"/>
              <a:buNone/>
              <a:defRPr sz="3000" b="1" i="0" u="none" strike="noStrike" cap="none">
                <a:solidFill>
                  <a:schemeClr val="accent5"/>
                </a:solidFill>
                <a:latin typeface="Sulphur Point"/>
                <a:ea typeface="Sulphur Point"/>
                <a:cs typeface="Sulphur Point"/>
                <a:sym typeface="Sulphur Point"/>
              </a:defRPr>
            </a:lvl7pPr>
            <a:lvl8pPr marR="0" lvl="7" algn="ctr" rtl="0">
              <a:lnSpc>
                <a:spcPct val="100000"/>
              </a:lnSpc>
              <a:spcBef>
                <a:spcPts val="0"/>
              </a:spcBef>
              <a:spcAft>
                <a:spcPts val="0"/>
              </a:spcAft>
              <a:buClr>
                <a:schemeClr val="accent5"/>
              </a:buClr>
              <a:buSzPts val="3000"/>
              <a:buFont typeface="Sulphur Point"/>
              <a:buNone/>
              <a:defRPr sz="3000" b="1" i="0" u="none" strike="noStrike" cap="none">
                <a:solidFill>
                  <a:schemeClr val="accent5"/>
                </a:solidFill>
                <a:latin typeface="Sulphur Point"/>
                <a:ea typeface="Sulphur Point"/>
                <a:cs typeface="Sulphur Point"/>
                <a:sym typeface="Sulphur Point"/>
              </a:defRPr>
            </a:lvl8pPr>
            <a:lvl9pPr marR="0" lvl="8" algn="ctr" rtl="0">
              <a:lnSpc>
                <a:spcPct val="100000"/>
              </a:lnSpc>
              <a:spcBef>
                <a:spcPts val="0"/>
              </a:spcBef>
              <a:spcAft>
                <a:spcPts val="0"/>
              </a:spcAft>
              <a:buClr>
                <a:schemeClr val="accent5"/>
              </a:buClr>
              <a:buSzPts val="3000"/>
              <a:buFont typeface="Sulphur Point"/>
              <a:buNone/>
              <a:defRPr sz="3000" b="1" i="0" u="none" strike="noStrike" cap="none">
                <a:solidFill>
                  <a:schemeClr val="accent5"/>
                </a:solidFill>
                <a:latin typeface="Sulphur Point"/>
                <a:ea typeface="Sulphur Point"/>
                <a:cs typeface="Sulphur Point"/>
                <a:sym typeface="Sulphur Point"/>
              </a:defRPr>
            </a:lvl9pPr>
          </a:lstStyle>
          <a:p>
            <a:r>
              <a:rPr lang="en-ID"/>
              <a:t>Prinsip Umum Pendekatan Pragmatis</a:t>
            </a:r>
            <a:br>
              <a:rPr lang="en-ID"/>
            </a:br>
            <a:endParaRPr lang="en-ID" sz="2800" dirty="0"/>
          </a:p>
        </p:txBody>
      </p:sp>
    </p:spTree>
    <p:extLst>
      <p:ext uri="{BB962C8B-B14F-4D97-AF65-F5344CB8AC3E}">
        <p14:creationId xmlns:p14="http://schemas.microsoft.com/office/powerpoint/2010/main" val="3056631973"/>
      </p:ext>
    </p:extLst>
  </p:cSld>
  <p:clrMapOvr>
    <a:masterClrMapping/>
  </p:clrMapOvr>
</p:sld>
</file>

<file path=ppt/theme/theme1.xml><?xml version="1.0" encoding="utf-8"?>
<a:theme xmlns:a="http://schemas.openxmlformats.org/drawingml/2006/main" name="Actors Workshop by Slidesgo">
  <a:themeElements>
    <a:clrScheme name="Simple Light">
      <a:dk1>
        <a:srgbClr val="000000"/>
      </a:dk1>
      <a:lt1>
        <a:srgbClr val="4D4D52"/>
      </a:lt1>
      <a:dk2>
        <a:srgbClr val="9A2225"/>
      </a:dk2>
      <a:lt2>
        <a:srgbClr val="D83236"/>
      </a:lt2>
      <a:accent1>
        <a:srgbClr val="2AA1A7"/>
      </a:accent1>
      <a:accent2>
        <a:srgbClr val="4CDFE8"/>
      </a:accent2>
      <a:accent3>
        <a:srgbClr val="FCE8CA"/>
      </a:accent3>
      <a:accent4>
        <a:srgbClr val="FCD496"/>
      </a:accent4>
      <a:accent5>
        <a:srgbClr val="FFFFFF"/>
      </a:accent5>
      <a:accent6>
        <a:srgbClr val="FFFFFF"/>
      </a:accent6>
      <a:hlink>
        <a:srgbClr val="FFFFFF"/>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150</TotalTime>
  <Words>987</Words>
  <Application>Microsoft Office PowerPoint</Application>
  <PresentationFormat>On-screen Show (16:9)</PresentationFormat>
  <Paragraphs>70</Paragraphs>
  <Slides>17</Slides>
  <Notes>17</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17</vt:i4>
      </vt:variant>
    </vt:vector>
  </HeadingPairs>
  <TitlesOfParts>
    <vt:vector size="26" baseType="lpstr">
      <vt:lpstr>Bebas Neue</vt:lpstr>
      <vt:lpstr>Arial</vt:lpstr>
      <vt:lpstr>Quicksand 2 Bold</vt:lpstr>
      <vt:lpstr>Lexend</vt:lpstr>
      <vt:lpstr>DM Sans</vt:lpstr>
      <vt:lpstr>Sulphur Point</vt:lpstr>
      <vt:lpstr>Roboto Condensed Light</vt:lpstr>
      <vt:lpstr>Ballpoint</vt:lpstr>
      <vt:lpstr>Actors Workshop by Slidesgo</vt:lpstr>
      <vt:lpstr>KAJIAN DRAMA</vt:lpstr>
      <vt:lpstr>Pendekatan Pragmatis</vt:lpstr>
      <vt:lpstr>Capaian Pembelajaran</vt:lpstr>
      <vt:lpstr>Hakikat Pendekatan Pragmatis</vt:lpstr>
      <vt:lpstr>Hakikat Pendekatan Pragmatis</vt:lpstr>
      <vt:lpstr>PowerPoint Presentation</vt:lpstr>
      <vt:lpstr>Prinsip Umum Pendekatan Pragmatis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Rangkuman  Pendekatan pragmatis merupakan pendekatan yang memandang karya sastra sebagai sarana untuk menyatakan tujuan tertentu terhadap pembaca. Pendekatan ini berkenyakinan jika temuan sastra harus dihubungkan dengan di luar dirinya, maka tanggapan pembacalah yang penting. Tujuan pendekatan ini dapat berupa tujuan yang ada kaitannya dengan pendidikan, moral, politik, agama, ataupun tujuan yang lain.    </vt:lpstr>
      <vt:lpstr>Terima Kasih</vt:lpstr>
      <vt:lpstr>Terima Kasih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KAJIAN DRAMA</dc:title>
  <cp:lastModifiedBy>ASUS</cp:lastModifiedBy>
  <cp:revision>12</cp:revision>
  <dcterms:modified xsi:type="dcterms:W3CDTF">2024-07-21T06:41:31Z</dcterms:modified>
</cp:coreProperties>
</file>