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  <p:sldMasterId id="2147483678" r:id="rId2"/>
  </p:sldMasterIdLst>
  <p:notesMasterIdLst>
    <p:notesMasterId r:id="rId29"/>
  </p:notesMasterIdLst>
  <p:sldIdLst>
    <p:sldId id="256" r:id="rId3"/>
    <p:sldId id="257" r:id="rId4"/>
    <p:sldId id="282" r:id="rId5"/>
    <p:sldId id="283" r:id="rId6"/>
    <p:sldId id="284" r:id="rId7"/>
    <p:sldId id="285" r:id="rId8"/>
    <p:sldId id="286" r:id="rId9"/>
    <p:sldId id="262" r:id="rId10"/>
    <p:sldId id="264" r:id="rId11"/>
    <p:sldId id="287" r:id="rId12"/>
    <p:sldId id="293" r:id="rId13"/>
    <p:sldId id="288" r:id="rId14"/>
    <p:sldId id="289" r:id="rId15"/>
    <p:sldId id="290" r:id="rId16"/>
    <p:sldId id="291" r:id="rId17"/>
    <p:sldId id="265" r:id="rId18"/>
    <p:sldId id="267" r:id="rId19"/>
    <p:sldId id="259" r:id="rId20"/>
    <p:sldId id="260" r:id="rId21"/>
    <p:sldId id="294" r:id="rId22"/>
    <p:sldId id="295" r:id="rId23"/>
    <p:sldId id="261" r:id="rId24"/>
    <p:sldId id="263" r:id="rId25"/>
    <p:sldId id="296" r:id="rId26"/>
    <p:sldId id="272" r:id="rId27"/>
    <p:sldId id="297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32"/>
    <p:restoredTop sz="94634"/>
  </p:normalViewPr>
  <p:slideViewPr>
    <p:cSldViewPr snapToGrid="0">
      <p:cViewPr varScale="1">
        <p:scale>
          <a:sx n="62" d="100"/>
          <a:sy n="62" d="100"/>
        </p:scale>
        <p:origin x="48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26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5a5c374d8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5a5c374d8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530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5a5c374d8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65a5c374d8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005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65a5c374d8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65a5c374d8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1170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5a5c374d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65a5c374d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5a5c374d8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65a5c374d8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5a5c374d8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65a5c374d8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29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65a5c374d8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65a5c374d8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5342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5a5c374d8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5a5c374d8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5a5c374d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5a5c374d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5a5c374d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5a5c374d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75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5a5c374d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65a5c374d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65a5c374d8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65a5c374d8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65a5c374d8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65a5c374d8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994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5a5c374d8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5a5c374d8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783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5a5c374d8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5a5c374d8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51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5a5c374d8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5a5c374d8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535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5a5c374d8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5a5c374d8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3743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5a5c374d8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5a5c374d8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218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5a5c374d8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65a5c374d8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101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Imagen que contiene exterior, edificio, hecho de madera, blanc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 l="12395" t="13239"/>
          <a:stretch/>
        </p:blipFill>
        <p:spPr>
          <a:xfrm flipH="1">
            <a:off x="1850724" y="-1"/>
            <a:ext cx="1038710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2266" y="-31895"/>
            <a:ext cx="12233628" cy="6894128"/>
          </a:xfrm>
          <a:custGeom>
            <a:avLst/>
            <a:gdLst/>
            <a:ahLst/>
            <a:cxnLst/>
            <a:rect l="l" t="t" r="r" b="b"/>
            <a:pathLst>
              <a:path w="10614862" h="5956050" extrusionOk="0">
                <a:moveTo>
                  <a:pt x="9139478" y="2322482"/>
                </a:moveTo>
                <a:lnTo>
                  <a:pt x="8401005" y="3018640"/>
                </a:lnTo>
                <a:lnTo>
                  <a:pt x="9687624" y="4383463"/>
                </a:lnTo>
                <a:lnTo>
                  <a:pt x="10426097" y="3687304"/>
                </a:lnTo>
                <a:lnTo>
                  <a:pt x="9139478" y="2322482"/>
                </a:lnTo>
                <a:close/>
                <a:moveTo>
                  <a:pt x="6945138" y="40686"/>
                </a:moveTo>
                <a:lnTo>
                  <a:pt x="4760806" y="2007510"/>
                </a:lnTo>
                <a:lnTo>
                  <a:pt x="6828697" y="4246228"/>
                </a:lnTo>
                <a:lnTo>
                  <a:pt x="9017641" y="2224313"/>
                </a:lnTo>
                <a:lnTo>
                  <a:pt x="6945138" y="40686"/>
                </a:lnTo>
                <a:close/>
                <a:moveTo>
                  <a:pt x="11" y="9182"/>
                </a:moveTo>
                <a:lnTo>
                  <a:pt x="10614604" y="0"/>
                </a:lnTo>
                <a:cubicBezTo>
                  <a:pt x="10615996" y="198209"/>
                  <a:pt x="10611237" y="467011"/>
                  <a:pt x="10612629" y="665220"/>
                </a:cubicBezTo>
                <a:lnTo>
                  <a:pt x="9095374" y="2065004"/>
                </a:lnTo>
                <a:lnTo>
                  <a:pt x="10600171" y="3665176"/>
                </a:lnTo>
                <a:lnTo>
                  <a:pt x="10603404" y="3662135"/>
                </a:lnTo>
                <a:lnTo>
                  <a:pt x="10603404" y="5949900"/>
                </a:lnTo>
                <a:lnTo>
                  <a:pt x="8125353" y="5949900"/>
                </a:lnTo>
                <a:lnTo>
                  <a:pt x="5364002" y="2945675"/>
                </a:lnTo>
                <a:lnTo>
                  <a:pt x="4616806" y="3632464"/>
                </a:lnTo>
                <a:lnTo>
                  <a:pt x="6746891" y="5949900"/>
                </a:lnTo>
                <a:lnTo>
                  <a:pt x="4187" y="5956050"/>
                </a:lnTo>
                <a:cubicBezTo>
                  <a:pt x="-425" y="3674642"/>
                  <a:pt x="11" y="2295182"/>
                  <a:pt x="11" y="9182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5334359" y="35516"/>
            <a:ext cx="5392294" cy="6777137"/>
            <a:chOff x="5334359" y="35516"/>
            <a:chExt cx="5392294" cy="6777137"/>
          </a:xfrm>
        </p:grpSpPr>
        <p:sp>
          <p:nvSpPr>
            <p:cNvPr id="14" name="Google Shape;14;p2"/>
            <p:cNvSpPr/>
            <p:nvPr/>
          </p:nvSpPr>
          <p:spPr>
            <a:xfrm rot="-2567574">
              <a:off x="8900615" y="3032576"/>
              <a:ext cx="1244866" cy="1244866"/>
            </a:xfrm>
            <a:prstGeom prst="rect">
              <a:avLst/>
            </a:prstGeom>
            <a:solidFill>
              <a:srgbClr val="C3AC5D">
                <a:alpha val="46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-2568786">
              <a:off x="10116263" y="3318951"/>
              <a:ext cx="505879" cy="505879"/>
            </a:xfrm>
            <a:prstGeom prst="rect">
              <a:avLst/>
            </a:prstGeom>
            <a:solidFill>
              <a:srgbClr val="C3AC5D">
                <a:alpha val="46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 rot="-2567574">
              <a:off x="8349328" y="292684"/>
              <a:ext cx="1244866" cy="1244866"/>
            </a:xfrm>
            <a:prstGeom prst="rect">
              <a:avLst/>
            </a:prstGeom>
            <a:solidFill>
              <a:srgbClr val="C3AC5D">
                <a:alpha val="46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2567574">
              <a:off x="5640720" y="2623935"/>
              <a:ext cx="1244866" cy="1244866"/>
            </a:xfrm>
            <a:prstGeom prst="rect">
              <a:avLst/>
            </a:prstGeom>
            <a:solidFill>
              <a:srgbClr val="C3AC5D">
                <a:alpha val="46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 rot="-2567574">
              <a:off x="6075248" y="5310621"/>
              <a:ext cx="1244866" cy="1244866"/>
            </a:xfrm>
            <a:prstGeom prst="rect">
              <a:avLst/>
            </a:prstGeom>
            <a:solidFill>
              <a:srgbClr val="C3AC5D">
                <a:alpha val="46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-2567135">
              <a:off x="5497674" y="5464508"/>
              <a:ext cx="790570" cy="790570"/>
            </a:xfrm>
            <a:prstGeom prst="rect">
              <a:avLst/>
            </a:prstGeom>
            <a:solidFill>
              <a:srgbClr val="C3AC5D">
                <a:alpha val="463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2296824" y="-581527"/>
            <a:ext cx="10214974" cy="8386306"/>
            <a:chOff x="2296824" y="-581527"/>
            <a:chExt cx="10214974" cy="8386306"/>
          </a:xfrm>
        </p:grpSpPr>
        <p:sp>
          <p:nvSpPr>
            <p:cNvPr id="21" name="Google Shape;21;p2"/>
            <p:cNvSpPr/>
            <p:nvPr/>
          </p:nvSpPr>
          <p:spPr>
            <a:xfrm rot="-2626195">
              <a:off x="9599451" y="283940"/>
              <a:ext cx="2942237" cy="1095455"/>
            </a:xfrm>
            <a:custGeom>
              <a:avLst/>
              <a:gdLst/>
              <a:ahLst/>
              <a:cxnLst/>
              <a:rect l="l" t="t" r="r" b="b"/>
              <a:pathLst>
                <a:path w="2552143" h="950215" extrusionOk="0">
                  <a:moveTo>
                    <a:pt x="0" y="0"/>
                  </a:moveTo>
                  <a:lnTo>
                    <a:pt x="1902287" y="11949"/>
                  </a:lnTo>
                  <a:lnTo>
                    <a:pt x="2552143" y="616920"/>
                  </a:lnTo>
                  <a:lnTo>
                    <a:pt x="2237952" y="950215"/>
                  </a:lnTo>
                  <a:lnTo>
                    <a:pt x="0" y="938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9506876" y="4317390"/>
              <a:ext cx="2717196" cy="2540612"/>
            </a:xfrm>
            <a:custGeom>
              <a:avLst/>
              <a:gdLst/>
              <a:ahLst/>
              <a:cxnLst/>
              <a:rect l="l" t="t" r="r" b="b"/>
              <a:pathLst>
                <a:path w="2717196" h="2540612" extrusionOk="0">
                  <a:moveTo>
                    <a:pt x="0" y="2540612"/>
                  </a:moveTo>
                  <a:lnTo>
                    <a:pt x="0" y="0"/>
                  </a:lnTo>
                  <a:lnTo>
                    <a:pt x="2717196" y="2540612"/>
                  </a:lnTo>
                  <a:lnTo>
                    <a:pt x="0" y="25406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 rot="-2572284">
              <a:off x="3514583" y="3755706"/>
              <a:ext cx="1392522" cy="4126498"/>
            </a:xfrm>
            <a:custGeom>
              <a:avLst/>
              <a:gdLst/>
              <a:ahLst/>
              <a:cxnLst/>
              <a:rect l="l" t="t" r="r" b="b"/>
              <a:pathLst>
                <a:path w="1393249" h="4128653" extrusionOk="0">
                  <a:moveTo>
                    <a:pt x="0" y="0"/>
                  </a:moveTo>
                  <a:lnTo>
                    <a:pt x="1393131" y="0"/>
                  </a:lnTo>
                  <a:cubicBezTo>
                    <a:pt x="1394415" y="1372321"/>
                    <a:pt x="1384850" y="2756332"/>
                    <a:pt x="1386134" y="4128653"/>
                  </a:cubicBezTo>
                  <a:lnTo>
                    <a:pt x="20846" y="285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43272" y="3596592"/>
            <a:ext cx="10968872" cy="5243745"/>
            <a:chOff x="43272" y="3596592"/>
            <a:chExt cx="10968872" cy="5243745"/>
          </a:xfrm>
        </p:grpSpPr>
        <p:sp>
          <p:nvSpPr>
            <p:cNvPr id="25" name="Google Shape;25;p2"/>
            <p:cNvSpPr/>
            <p:nvPr/>
          </p:nvSpPr>
          <p:spPr>
            <a:xfrm rot="-2568059">
              <a:off x="8466210" y="4018766"/>
              <a:ext cx="2089767" cy="216195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2572284">
              <a:off x="589871" y="5475093"/>
              <a:ext cx="2900018" cy="2745394"/>
            </a:xfrm>
            <a:custGeom>
              <a:avLst/>
              <a:gdLst/>
              <a:ahLst/>
              <a:cxnLst/>
              <a:rect l="l" t="t" r="r" b="b"/>
              <a:pathLst>
                <a:path w="2901533" h="2746828" extrusionOk="0">
                  <a:moveTo>
                    <a:pt x="0" y="42620"/>
                  </a:moveTo>
                  <a:lnTo>
                    <a:pt x="2891852" y="0"/>
                  </a:lnTo>
                  <a:lnTo>
                    <a:pt x="2901533" y="2746828"/>
                  </a:lnTo>
                  <a:lnTo>
                    <a:pt x="1359127" y="1292983"/>
                  </a:lnTo>
                  <a:lnTo>
                    <a:pt x="0" y="426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615950" y="740350"/>
            <a:ext cx="4718400" cy="1587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615945" y="2539700"/>
            <a:ext cx="50466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Old Standard TT"/>
              <a:buNone/>
              <a:defRPr sz="37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Old Standard TT"/>
              <a:buNone/>
              <a:defRPr sz="37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Old Standard TT"/>
              <a:buNone/>
              <a:defRPr sz="37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Old Standard TT"/>
              <a:buNone/>
              <a:defRPr sz="37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Old Standard TT"/>
              <a:buNone/>
              <a:defRPr sz="37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Old Standard TT"/>
              <a:buNone/>
              <a:defRPr sz="37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Old Standard TT"/>
              <a:buNone/>
              <a:defRPr sz="37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Old Standard TT"/>
              <a:buNone/>
              <a:defRPr sz="37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700"/>
              <a:buFont typeface="Old Standard TT"/>
              <a:buNone/>
              <a:defRPr sz="3700">
                <a:solidFill>
                  <a:schemeClr val="accent3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2"/>
          <p:cNvSpPr txBox="1"/>
          <p:nvPr/>
        </p:nvSpPr>
        <p:spPr>
          <a:xfrm rot="5400000">
            <a:off x="-679350" y="6229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 flipH="1">
            <a:off x="87562" y="-1"/>
            <a:ext cx="12191999" cy="6874527"/>
          </a:xfrm>
          <a:custGeom>
            <a:avLst/>
            <a:gdLst/>
            <a:ahLst/>
            <a:cxnLst/>
            <a:rect l="l" t="t" r="r" b="b"/>
            <a:pathLst>
              <a:path w="12191999" h="6874527" extrusionOk="0">
                <a:moveTo>
                  <a:pt x="8882190" y="2882754"/>
                </a:moveTo>
                <a:lnTo>
                  <a:pt x="6987806" y="4636887"/>
                </a:lnTo>
                <a:lnTo>
                  <a:pt x="8433835" y="6198534"/>
                </a:lnTo>
                <a:lnTo>
                  <a:pt x="10328220" y="4444401"/>
                </a:lnTo>
                <a:lnTo>
                  <a:pt x="8882190" y="2882754"/>
                </a:lnTo>
                <a:close/>
                <a:moveTo>
                  <a:pt x="5660525" y="1330400"/>
                </a:moveTo>
                <a:lnTo>
                  <a:pt x="4726748" y="2195045"/>
                </a:lnTo>
                <a:lnTo>
                  <a:pt x="6856752" y="4495354"/>
                </a:lnTo>
                <a:lnTo>
                  <a:pt x="7790530" y="3630709"/>
                </a:lnTo>
                <a:lnTo>
                  <a:pt x="5660525" y="1330400"/>
                </a:lnTo>
                <a:close/>
                <a:moveTo>
                  <a:pt x="0" y="0"/>
                </a:moveTo>
                <a:lnTo>
                  <a:pt x="7128913" y="0"/>
                </a:lnTo>
                <a:lnTo>
                  <a:pt x="5796785" y="1233503"/>
                </a:lnTo>
                <a:lnTo>
                  <a:pt x="7926789" y="3533813"/>
                </a:lnTo>
                <a:lnTo>
                  <a:pt x="9525409" y="2053548"/>
                </a:lnTo>
                <a:lnTo>
                  <a:pt x="7623897" y="0"/>
                </a:lnTo>
                <a:lnTo>
                  <a:pt x="7864777" y="0"/>
                </a:lnTo>
                <a:lnTo>
                  <a:pt x="9663439" y="1942474"/>
                </a:lnTo>
                <a:lnTo>
                  <a:pt x="11761224" y="0"/>
                </a:lnTo>
                <a:lnTo>
                  <a:pt x="12003543" y="0"/>
                </a:lnTo>
                <a:lnTo>
                  <a:pt x="9022788" y="2760072"/>
                </a:lnTo>
                <a:lnTo>
                  <a:pt x="10468818" y="4321719"/>
                </a:lnTo>
                <a:lnTo>
                  <a:pt x="12191999" y="2726115"/>
                </a:lnTo>
                <a:lnTo>
                  <a:pt x="12191999" y="2970770"/>
                </a:lnTo>
                <a:lnTo>
                  <a:pt x="9820982" y="5166246"/>
                </a:lnTo>
                <a:lnTo>
                  <a:pt x="11387485" y="6857999"/>
                </a:lnTo>
                <a:lnTo>
                  <a:pt x="11131260" y="6857999"/>
                </a:lnTo>
                <a:lnTo>
                  <a:pt x="9700896" y="5313269"/>
                </a:lnTo>
                <a:lnTo>
                  <a:pt x="8577405" y="6353583"/>
                </a:lnTo>
                <a:lnTo>
                  <a:pt x="9072664" y="6874527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11"/>
          <p:cNvGrpSpPr/>
          <p:nvPr/>
        </p:nvGrpSpPr>
        <p:grpSpPr>
          <a:xfrm rot="10800000" flipH="1">
            <a:off x="9511411" y="-8645"/>
            <a:ext cx="2162526" cy="2717843"/>
            <a:chOff x="7725503" y="2441504"/>
            <a:chExt cx="3499799" cy="4398516"/>
          </a:xfrm>
        </p:grpSpPr>
        <p:sp>
          <p:nvSpPr>
            <p:cNvPr id="174" name="Google Shape;174;p11"/>
            <p:cNvSpPr/>
            <p:nvPr/>
          </p:nvSpPr>
          <p:spPr>
            <a:xfrm rot="-2568191">
              <a:off x="10040067" y="4386650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1"/>
            <p:cNvSpPr/>
            <p:nvPr/>
          </p:nvSpPr>
          <p:spPr>
            <a:xfrm rot="-2568954">
              <a:off x="10829049" y="4572579"/>
              <a:ext cx="328407" cy="328407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 rot="-2568191">
              <a:off x="9682274" y="2608419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1"/>
            <p:cNvSpPr/>
            <p:nvPr/>
          </p:nvSpPr>
          <p:spPr>
            <a:xfrm rot="-2568191">
              <a:off x="7924347" y="41214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 rot="-2568191">
              <a:off x="8206362" y="58651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1"/>
            <p:cNvSpPr/>
            <p:nvPr/>
          </p:nvSpPr>
          <p:spPr>
            <a:xfrm rot="-2567789">
              <a:off x="7831502" y="5965053"/>
              <a:ext cx="513103" cy="513103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11"/>
          <p:cNvGrpSpPr/>
          <p:nvPr/>
        </p:nvGrpSpPr>
        <p:grpSpPr>
          <a:xfrm rot="10800000" flipH="1">
            <a:off x="8293279" y="-405530"/>
            <a:ext cx="4279858" cy="3540896"/>
            <a:chOff x="5754098" y="1751801"/>
            <a:chExt cx="6926457" cy="5730532"/>
          </a:xfrm>
        </p:grpSpPr>
        <p:sp>
          <p:nvSpPr>
            <p:cNvPr id="181" name="Google Shape;181;p11"/>
            <p:cNvSpPr/>
            <p:nvPr/>
          </p:nvSpPr>
          <p:spPr>
            <a:xfrm rot="-2626867">
              <a:off x="10433533" y="2457462"/>
              <a:ext cx="2324779" cy="709347"/>
            </a:xfrm>
            <a:custGeom>
              <a:avLst/>
              <a:gdLst/>
              <a:ahLst/>
              <a:cxnLst/>
              <a:rect l="l" t="t" r="r" b="b"/>
              <a:pathLst>
                <a:path w="3108265" h="948408" extrusionOk="0">
                  <a:moveTo>
                    <a:pt x="0" y="3324"/>
                  </a:moveTo>
                  <a:lnTo>
                    <a:pt x="3108265" y="0"/>
                  </a:lnTo>
                  <a:lnTo>
                    <a:pt x="2242871" y="948408"/>
                  </a:lnTo>
                  <a:lnTo>
                    <a:pt x="0" y="941947"/>
                  </a:lnTo>
                  <a:lnTo>
                    <a:pt x="0" y="33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 flipH="1">
              <a:off x="10430852" y="5220631"/>
              <a:ext cx="1766177" cy="1651398"/>
            </a:xfrm>
            <a:custGeom>
              <a:avLst/>
              <a:gdLst/>
              <a:ahLst/>
              <a:cxnLst/>
              <a:rect l="l" t="t" r="r" b="b"/>
              <a:pathLst>
                <a:path w="2717196" h="2540612" extrusionOk="0">
                  <a:moveTo>
                    <a:pt x="0" y="2540612"/>
                  </a:moveTo>
                  <a:lnTo>
                    <a:pt x="0" y="0"/>
                  </a:lnTo>
                  <a:lnTo>
                    <a:pt x="2717196" y="2540612"/>
                  </a:lnTo>
                  <a:lnTo>
                    <a:pt x="0" y="25406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1"/>
            <p:cNvSpPr/>
            <p:nvPr/>
          </p:nvSpPr>
          <p:spPr>
            <a:xfrm rot="-2578278">
              <a:off x="6546226" y="4853408"/>
              <a:ext cx="904466" cy="2680228"/>
            </a:xfrm>
            <a:custGeom>
              <a:avLst/>
              <a:gdLst/>
              <a:ahLst/>
              <a:cxnLst/>
              <a:rect l="l" t="t" r="r" b="b"/>
              <a:pathLst>
                <a:path w="1393249" h="4128653" extrusionOk="0">
                  <a:moveTo>
                    <a:pt x="0" y="0"/>
                  </a:moveTo>
                  <a:lnTo>
                    <a:pt x="1393131" y="0"/>
                  </a:lnTo>
                  <a:cubicBezTo>
                    <a:pt x="1394415" y="1372321"/>
                    <a:pt x="1384850" y="2756332"/>
                    <a:pt x="1386134" y="4128653"/>
                  </a:cubicBezTo>
                  <a:lnTo>
                    <a:pt x="20846" y="285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1"/>
          <p:cNvGrpSpPr/>
          <p:nvPr/>
        </p:nvGrpSpPr>
        <p:grpSpPr>
          <a:xfrm rot="10800000" flipH="1">
            <a:off x="7389545" y="-821159"/>
            <a:ext cx="4398863" cy="2102049"/>
            <a:chOff x="4291509" y="4753058"/>
            <a:chExt cx="7119053" cy="3401925"/>
          </a:xfrm>
        </p:grpSpPr>
        <p:sp>
          <p:nvSpPr>
            <p:cNvPr id="185" name="Google Shape;185;p11"/>
            <p:cNvSpPr/>
            <p:nvPr/>
          </p:nvSpPr>
          <p:spPr>
            <a:xfrm rot="-2567679">
              <a:off x="9758261" y="5026894"/>
              <a:ext cx="1356104" cy="1403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 rot="-2568566">
              <a:off x="4645589" y="5975022"/>
              <a:ext cx="1878673" cy="1778505"/>
            </a:xfrm>
            <a:custGeom>
              <a:avLst/>
              <a:gdLst/>
              <a:ahLst/>
              <a:cxnLst/>
              <a:rect l="l" t="t" r="r" b="b"/>
              <a:pathLst>
                <a:path w="2901533" h="2746828" extrusionOk="0">
                  <a:moveTo>
                    <a:pt x="0" y="42620"/>
                  </a:moveTo>
                  <a:lnTo>
                    <a:pt x="2891852" y="0"/>
                  </a:lnTo>
                  <a:lnTo>
                    <a:pt x="2901533" y="2746828"/>
                  </a:lnTo>
                  <a:lnTo>
                    <a:pt x="1359127" y="1292983"/>
                  </a:lnTo>
                  <a:lnTo>
                    <a:pt x="0" y="426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11"/>
          <p:cNvSpPr txBox="1">
            <a:spLocks noGrp="1"/>
          </p:cNvSpPr>
          <p:nvPr>
            <p:ph type="body" idx="1"/>
          </p:nvPr>
        </p:nvSpPr>
        <p:spPr>
          <a:xfrm>
            <a:off x="415604" y="5640767"/>
            <a:ext cx="79986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88" name="Google Shape;188;p11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348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>
  <p:cSld name="Timeline or proces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2"/>
          </p:nvPr>
        </p:nvSpPr>
        <p:spPr>
          <a:xfrm>
            <a:off x="408738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4"/>
          </p:nvPr>
        </p:nvSpPr>
        <p:spPr>
          <a:xfrm>
            <a:off x="2727301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6"/>
          </p:nvPr>
        </p:nvSpPr>
        <p:spPr>
          <a:xfrm>
            <a:off x="5045864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8"/>
          </p:nvPr>
        </p:nvSpPr>
        <p:spPr>
          <a:xfrm>
            <a:off x="7364428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3"/>
          </p:nvPr>
        </p:nvSpPr>
        <p:spPr>
          <a:xfrm>
            <a:off x="9682991" y="23853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/>
            </a:lvl9pPr>
          </a:lstStyle>
          <a:p>
            <a:endParaRPr/>
          </a:p>
        </p:txBody>
      </p:sp>
      <p:sp>
        <p:nvSpPr>
          <p:cNvPr id="204" name="Google Shape;204;p13"/>
          <p:cNvSpPr/>
          <p:nvPr/>
        </p:nvSpPr>
        <p:spPr>
          <a:xfrm rot="-7967696">
            <a:off x="742723" y="2133689"/>
            <a:ext cx="567874" cy="567874"/>
          </a:xfrm>
          <a:prstGeom prst="rect">
            <a:avLst/>
          </a:prstGeom>
          <a:solidFill>
            <a:srgbClr val="C3AC5D">
              <a:alpha val="3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3"/>
          <p:cNvSpPr/>
          <p:nvPr/>
        </p:nvSpPr>
        <p:spPr>
          <a:xfrm rot="-7966130">
            <a:off x="863191" y="1890885"/>
            <a:ext cx="326931" cy="326931"/>
          </a:xfrm>
          <a:prstGeom prst="rect">
            <a:avLst/>
          </a:prstGeom>
          <a:solidFill>
            <a:srgbClr val="C3AC5D">
              <a:alpha val="3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3"/>
          <p:cNvSpPr/>
          <p:nvPr/>
        </p:nvSpPr>
        <p:spPr>
          <a:xfrm rot="-7967638">
            <a:off x="1209111" y="1929645"/>
            <a:ext cx="953392" cy="9865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3"/>
          <p:cNvSpPr/>
          <p:nvPr/>
        </p:nvSpPr>
        <p:spPr>
          <a:xfrm rot="-7967696">
            <a:off x="3061286" y="2133689"/>
            <a:ext cx="567874" cy="567874"/>
          </a:xfrm>
          <a:prstGeom prst="rect">
            <a:avLst/>
          </a:prstGeom>
          <a:solidFill>
            <a:srgbClr val="C3AC5D">
              <a:alpha val="3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3"/>
          <p:cNvSpPr/>
          <p:nvPr/>
        </p:nvSpPr>
        <p:spPr>
          <a:xfrm rot="-7966130">
            <a:off x="3181753" y="1890885"/>
            <a:ext cx="326931" cy="326931"/>
          </a:xfrm>
          <a:prstGeom prst="rect">
            <a:avLst/>
          </a:prstGeom>
          <a:solidFill>
            <a:srgbClr val="C3AC5D">
              <a:alpha val="3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3"/>
          <p:cNvSpPr/>
          <p:nvPr/>
        </p:nvSpPr>
        <p:spPr>
          <a:xfrm rot="-7967638">
            <a:off x="3527674" y="1929645"/>
            <a:ext cx="953392" cy="9865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3"/>
          <p:cNvSpPr/>
          <p:nvPr/>
        </p:nvSpPr>
        <p:spPr>
          <a:xfrm rot="-7967696">
            <a:off x="5271523" y="2128414"/>
            <a:ext cx="567874" cy="567874"/>
          </a:xfrm>
          <a:prstGeom prst="rect">
            <a:avLst/>
          </a:prstGeom>
          <a:solidFill>
            <a:srgbClr val="C3AC5D">
              <a:alpha val="3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3"/>
          <p:cNvSpPr/>
          <p:nvPr/>
        </p:nvSpPr>
        <p:spPr>
          <a:xfrm rot="-7966130">
            <a:off x="5391991" y="1885610"/>
            <a:ext cx="326931" cy="326931"/>
          </a:xfrm>
          <a:prstGeom prst="rect">
            <a:avLst/>
          </a:prstGeom>
          <a:solidFill>
            <a:srgbClr val="C3AC5D">
              <a:alpha val="3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3"/>
          <p:cNvSpPr/>
          <p:nvPr/>
        </p:nvSpPr>
        <p:spPr>
          <a:xfrm rot="-7967638">
            <a:off x="5737911" y="1924370"/>
            <a:ext cx="953392" cy="9865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3"/>
          <p:cNvSpPr/>
          <p:nvPr/>
        </p:nvSpPr>
        <p:spPr>
          <a:xfrm rot="-7967696">
            <a:off x="7535923" y="2123139"/>
            <a:ext cx="567874" cy="567874"/>
          </a:xfrm>
          <a:prstGeom prst="rect">
            <a:avLst/>
          </a:prstGeom>
          <a:solidFill>
            <a:srgbClr val="C3AC5D">
              <a:alpha val="3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3"/>
          <p:cNvSpPr/>
          <p:nvPr/>
        </p:nvSpPr>
        <p:spPr>
          <a:xfrm rot="-7966130">
            <a:off x="7656391" y="1880335"/>
            <a:ext cx="326931" cy="326931"/>
          </a:xfrm>
          <a:prstGeom prst="rect">
            <a:avLst/>
          </a:prstGeom>
          <a:solidFill>
            <a:srgbClr val="C3AC5D">
              <a:alpha val="3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3"/>
          <p:cNvSpPr/>
          <p:nvPr/>
        </p:nvSpPr>
        <p:spPr>
          <a:xfrm rot="-7967638">
            <a:off x="8002311" y="1919095"/>
            <a:ext cx="953392" cy="9865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3"/>
          <p:cNvSpPr/>
          <p:nvPr/>
        </p:nvSpPr>
        <p:spPr>
          <a:xfrm rot="-7967696">
            <a:off x="9800298" y="2117864"/>
            <a:ext cx="567874" cy="567874"/>
          </a:xfrm>
          <a:prstGeom prst="rect">
            <a:avLst/>
          </a:prstGeom>
          <a:solidFill>
            <a:srgbClr val="C3AC5D">
              <a:alpha val="3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3"/>
          <p:cNvSpPr/>
          <p:nvPr/>
        </p:nvSpPr>
        <p:spPr>
          <a:xfrm rot="-7966130">
            <a:off x="9920766" y="1875060"/>
            <a:ext cx="326931" cy="326931"/>
          </a:xfrm>
          <a:prstGeom prst="rect">
            <a:avLst/>
          </a:prstGeom>
          <a:solidFill>
            <a:srgbClr val="C3AC5D">
              <a:alpha val="3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3"/>
          <p:cNvSpPr/>
          <p:nvPr/>
        </p:nvSpPr>
        <p:spPr>
          <a:xfrm rot="-7967638">
            <a:off x="10266686" y="1913820"/>
            <a:ext cx="953392" cy="9865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8654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E616F5-7CBF-E94E-82FA-4EF561AF0E61}"/>
              </a:ext>
            </a:extLst>
          </p:cNvPr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A7C627-9B60-8D43-9DE7-665F590858C3}"/>
              </a:ext>
            </a:extLst>
          </p:cNvPr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13E77C7-EB31-494E-BE9A-9DE2BF9B9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1DDD3-1E31-484F-A9F6-D49C2387EE74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8BF589C-1DF5-0D4E-B2EB-0392BC19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5F6741-732A-9E4E-BEDF-8FC1543D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BBA65-33E0-5C49-8416-F725FE6F68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10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5DC82-02E9-3E49-9CCE-DEC1A4922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12D30-4D03-2649-AE21-47F70B348096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DA17A-D2E7-AD4F-9CD0-33D5B936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B0CA-091E-B04D-BB0A-3F5C3D59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5798A-A9F6-9249-82E2-6109B8A13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749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6A48E-6C49-DA44-BF0B-5DE891C57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D9BAF-AF51-BC47-BEFD-D293644BF0D1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C87B9-8C03-E345-A0A3-BB2BD04A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74CFB-294A-7A41-8072-EA625001E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2B80E-38F3-9A43-A498-C931C4844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998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A64F9A-F371-DA45-9661-488AF353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7A795-10A5-2B49-A96E-7A8687CEC1B1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89D297-93A2-FE4C-B3BF-2CF9C991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5C1A2B-F4B4-C146-A824-8ADC4820F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43BD-9FBA-8B42-BBE4-5BBC820070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27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03BCE0B-EBB3-B349-8101-E23B2CD0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63F8-4E6B-E046-A15D-7EFF436C0A7B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9EEADD-FBAB-4B44-8D44-11CDCFDE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A11938-5195-5C47-B922-BFE4C01E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672AE-9879-6541-9293-CEE3FDB5D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982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2E74B86-3E6C-6B47-8545-626B5551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07E5-BB50-4E40-BF17-165E90CC9CF6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155296D-EF02-AE47-8417-0C0535B68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2CDE5D-664E-2D4D-A35E-583FE942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6C9EB-287D-4242-A392-1EB5501AB6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518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5408773B-C5D8-BF4C-8DFC-DD1B20F6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BAEA0-27C4-8B42-9994-3E8670C777BE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65576E4-2853-7D47-82A4-2FA3622F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22B7F8E-1A5F-E540-BAD7-39255B5A9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2ED93-1B50-A34B-983B-A85CCE35D0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500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E01A24-75A8-5648-92EA-C1648D92F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685E-B3F3-6844-BBBB-475EA5E5073F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1C2984-65E6-174D-97A1-0A3050596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D9D45B-7F04-9848-934B-7E650D0E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45A5F-9CA5-9748-868B-B2D96AF6F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7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3" descr="Banca de madera junto a un edifici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0312" y="0"/>
            <a:ext cx="1028699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/>
          <p:nvPr/>
        </p:nvSpPr>
        <p:spPr>
          <a:xfrm>
            <a:off x="1" y="-1"/>
            <a:ext cx="12191999" cy="6874527"/>
          </a:xfrm>
          <a:custGeom>
            <a:avLst/>
            <a:gdLst/>
            <a:ahLst/>
            <a:cxnLst/>
            <a:rect l="l" t="t" r="r" b="b"/>
            <a:pathLst>
              <a:path w="12191999" h="6874527" extrusionOk="0">
                <a:moveTo>
                  <a:pt x="8882190" y="2882754"/>
                </a:moveTo>
                <a:lnTo>
                  <a:pt x="6987806" y="4636887"/>
                </a:lnTo>
                <a:lnTo>
                  <a:pt x="8433835" y="6198534"/>
                </a:lnTo>
                <a:lnTo>
                  <a:pt x="10328220" y="4444401"/>
                </a:lnTo>
                <a:lnTo>
                  <a:pt x="8882190" y="2882754"/>
                </a:lnTo>
                <a:close/>
                <a:moveTo>
                  <a:pt x="5660525" y="1330400"/>
                </a:moveTo>
                <a:lnTo>
                  <a:pt x="4726748" y="2195045"/>
                </a:lnTo>
                <a:lnTo>
                  <a:pt x="6856752" y="4495354"/>
                </a:lnTo>
                <a:lnTo>
                  <a:pt x="7790530" y="3630709"/>
                </a:lnTo>
                <a:lnTo>
                  <a:pt x="5660525" y="1330400"/>
                </a:lnTo>
                <a:close/>
                <a:moveTo>
                  <a:pt x="0" y="0"/>
                </a:moveTo>
                <a:lnTo>
                  <a:pt x="7128913" y="0"/>
                </a:lnTo>
                <a:lnTo>
                  <a:pt x="5796785" y="1233503"/>
                </a:lnTo>
                <a:lnTo>
                  <a:pt x="7926789" y="3533813"/>
                </a:lnTo>
                <a:lnTo>
                  <a:pt x="9525409" y="2053548"/>
                </a:lnTo>
                <a:lnTo>
                  <a:pt x="7623897" y="0"/>
                </a:lnTo>
                <a:lnTo>
                  <a:pt x="7864777" y="0"/>
                </a:lnTo>
                <a:lnTo>
                  <a:pt x="9663439" y="1942474"/>
                </a:lnTo>
                <a:lnTo>
                  <a:pt x="11761224" y="0"/>
                </a:lnTo>
                <a:lnTo>
                  <a:pt x="12003543" y="0"/>
                </a:lnTo>
                <a:lnTo>
                  <a:pt x="9022788" y="2760072"/>
                </a:lnTo>
                <a:lnTo>
                  <a:pt x="10468818" y="4321719"/>
                </a:lnTo>
                <a:lnTo>
                  <a:pt x="12191999" y="2726115"/>
                </a:lnTo>
                <a:lnTo>
                  <a:pt x="12191999" y="2970770"/>
                </a:lnTo>
                <a:lnTo>
                  <a:pt x="9820982" y="5166246"/>
                </a:lnTo>
                <a:lnTo>
                  <a:pt x="11387485" y="6857999"/>
                </a:lnTo>
                <a:lnTo>
                  <a:pt x="11131260" y="6857999"/>
                </a:lnTo>
                <a:lnTo>
                  <a:pt x="9700896" y="5313269"/>
                </a:lnTo>
                <a:lnTo>
                  <a:pt x="8577405" y="6353583"/>
                </a:lnTo>
                <a:lnTo>
                  <a:pt x="9072664" y="6874527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" name="Google Shape;34;p3"/>
          <p:cNvGrpSpPr/>
          <p:nvPr/>
        </p:nvGrpSpPr>
        <p:grpSpPr>
          <a:xfrm>
            <a:off x="4865672" y="217956"/>
            <a:ext cx="5498857" cy="6578218"/>
            <a:chOff x="4865672" y="217956"/>
            <a:chExt cx="5498857" cy="6578218"/>
          </a:xfrm>
        </p:grpSpPr>
        <p:sp>
          <p:nvSpPr>
            <p:cNvPr id="35" name="Google Shape;35;p3"/>
            <p:cNvSpPr/>
            <p:nvPr/>
          </p:nvSpPr>
          <p:spPr>
            <a:xfrm rot="-2567932">
              <a:off x="8485409" y="3302515"/>
              <a:ext cx="1281374" cy="1281374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 rot="-2568275">
              <a:off x="9736465" y="3597534"/>
              <a:ext cx="520530" cy="520530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 rot="-2567932">
              <a:off x="7918034" y="482669"/>
              <a:ext cx="1281374" cy="1281374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 rot="-2567932">
              <a:off x="5130385" y="2881948"/>
              <a:ext cx="1281374" cy="1281374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-2567932">
              <a:off x="6357313" y="5250087"/>
              <a:ext cx="1281374" cy="1281374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-2568223">
              <a:off x="5762863" y="5408433"/>
              <a:ext cx="813700" cy="813700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41;p3"/>
          <p:cNvGrpSpPr/>
          <p:nvPr/>
        </p:nvGrpSpPr>
        <p:grpSpPr>
          <a:xfrm>
            <a:off x="8260746" y="4939395"/>
            <a:ext cx="4018815" cy="2719874"/>
            <a:chOff x="8260746" y="4939395"/>
            <a:chExt cx="4018815" cy="2719874"/>
          </a:xfrm>
        </p:grpSpPr>
        <p:sp>
          <p:nvSpPr>
            <p:cNvPr id="42" name="Google Shape;42;p3"/>
            <p:cNvSpPr/>
            <p:nvPr/>
          </p:nvSpPr>
          <p:spPr>
            <a:xfrm rot="2722283" flipH="1">
              <a:off x="8484403" y="5163051"/>
              <a:ext cx="1079987" cy="107998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 rot="2563773" flipH="1">
              <a:off x="10894704" y="6307217"/>
              <a:ext cx="1165251" cy="1103122"/>
            </a:xfrm>
            <a:custGeom>
              <a:avLst/>
              <a:gdLst/>
              <a:ahLst/>
              <a:cxnLst/>
              <a:rect l="l" t="t" r="r" b="b"/>
              <a:pathLst>
                <a:path w="2901533" h="2746828" extrusionOk="0">
                  <a:moveTo>
                    <a:pt x="0" y="42620"/>
                  </a:moveTo>
                  <a:lnTo>
                    <a:pt x="2891852" y="0"/>
                  </a:lnTo>
                  <a:lnTo>
                    <a:pt x="2901533" y="2746828"/>
                  </a:lnTo>
                  <a:lnTo>
                    <a:pt x="1359127" y="1292983"/>
                  </a:lnTo>
                  <a:lnTo>
                    <a:pt x="0" y="426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415600" y="1043475"/>
            <a:ext cx="4797600" cy="5052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 b="1"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3"/>
          <p:cNvSpPr txBox="1"/>
          <p:nvPr/>
        </p:nvSpPr>
        <p:spPr>
          <a:xfrm rot="5400000">
            <a:off x="-679350" y="6229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371B0BED-E5EC-C245-A9E4-E9C13572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9DB9-3811-C24C-ABAD-7CEF409C3A64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0A4F7DB-E483-3E49-8250-7254B63B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14D286BF-A860-3B46-8822-5C3C0133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44342-5DF9-D440-8A9A-22E4C37CAA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22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FD18C-BA33-F543-AEB0-8367338A0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7855-81BA-E746-B74F-E1E5E81C0B04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E82DC-1F43-C74C-B8B3-7430D65DF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E3C70-36F8-734E-9C2E-96914C2B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52523-6548-604B-8B2B-0853F2C92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623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92999-1FDE-1E41-B165-C0FBCF7FD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82E86-B45D-1249-AFAE-B8B955604E54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64B2A-1FC8-3040-9C80-77F51F0E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621FD-34D3-8144-B8A2-7480D38C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84C69-A2FD-224E-BB7D-E47F99A87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78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4"/>
          <p:cNvGrpSpPr/>
          <p:nvPr/>
        </p:nvGrpSpPr>
        <p:grpSpPr>
          <a:xfrm flipH="1">
            <a:off x="602070" y="4131770"/>
            <a:ext cx="2162526" cy="2717843"/>
            <a:chOff x="7725503" y="2441504"/>
            <a:chExt cx="3499799" cy="4398516"/>
          </a:xfrm>
        </p:grpSpPr>
        <p:sp>
          <p:nvSpPr>
            <p:cNvPr id="49" name="Google Shape;49;p4"/>
            <p:cNvSpPr/>
            <p:nvPr/>
          </p:nvSpPr>
          <p:spPr>
            <a:xfrm rot="-2568191">
              <a:off x="10040067" y="4386650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 rot="-2568954">
              <a:off x="10829049" y="4572579"/>
              <a:ext cx="328407" cy="328407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 rot="-2568191">
              <a:off x="9682274" y="2608419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 rot="-2568191">
              <a:off x="7924347" y="41214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 rot="-2568191">
              <a:off x="8206362" y="58651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 rot="-2567789">
              <a:off x="7831502" y="5965053"/>
              <a:ext cx="513103" cy="513103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flipH="1">
            <a:off x="-297130" y="3705603"/>
            <a:ext cx="4279858" cy="3540896"/>
            <a:chOff x="5754098" y="1751801"/>
            <a:chExt cx="6926457" cy="5730532"/>
          </a:xfrm>
        </p:grpSpPr>
        <p:sp>
          <p:nvSpPr>
            <p:cNvPr id="56" name="Google Shape;56;p4"/>
            <p:cNvSpPr/>
            <p:nvPr/>
          </p:nvSpPr>
          <p:spPr>
            <a:xfrm rot="-2626867">
              <a:off x="10433533" y="2457462"/>
              <a:ext cx="2324779" cy="709347"/>
            </a:xfrm>
            <a:custGeom>
              <a:avLst/>
              <a:gdLst/>
              <a:ahLst/>
              <a:cxnLst/>
              <a:rect l="l" t="t" r="r" b="b"/>
              <a:pathLst>
                <a:path w="3108265" h="948408" extrusionOk="0">
                  <a:moveTo>
                    <a:pt x="0" y="3324"/>
                  </a:moveTo>
                  <a:lnTo>
                    <a:pt x="3108265" y="0"/>
                  </a:lnTo>
                  <a:lnTo>
                    <a:pt x="2242871" y="948408"/>
                  </a:lnTo>
                  <a:lnTo>
                    <a:pt x="0" y="941947"/>
                  </a:lnTo>
                  <a:lnTo>
                    <a:pt x="0" y="33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 flipH="1">
              <a:off x="10430852" y="5220631"/>
              <a:ext cx="1766177" cy="1651398"/>
            </a:xfrm>
            <a:custGeom>
              <a:avLst/>
              <a:gdLst/>
              <a:ahLst/>
              <a:cxnLst/>
              <a:rect l="l" t="t" r="r" b="b"/>
              <a:pathLst>
                <a:path w="2717196" h="2540612" extrusionOk="0">
                  <a:moveTo>
                    <a:pt x="0" y="2540612"/>
                  </a:moveTo>
                  <a:lnTo>
                    <a:pt x="0" y="0"/>
                  </a:lnTo>
                  <a:lnTo>
                    <a:pt x="2717196" y="2540612"/>
                  </a:lnTo>
                  <a:lnTo>
                    <a:pt x="0" y="25406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 rot="-2578278">
              <a:off x="6546226" y="4853408"/>
              <a:ext cx="904466" cy="2680228"/>
            </a:xfrm>
            <a:custGeom>
              <a:avLst/>
              <a:gdLst/>
              <a:ahLst/>
              <a:cxnLst/>
              <a:rect l="l" t="t" r="r" b="b"/>
              <a:pathLst>
                <a:path w="1393249" h="4128653" extrusionOk="0">
                  <a:moveTo>
                    <a:pt x="0" y="0"/>
                  </a:moveTo>
                  <a:lnTo>
                    <a:pt x="1393131" y="0"/>
                  </a:lnTo>
                  <a:cubicBezTo>
                    <a:pt x="1394415" y="1372321"/>
                    <a:pt x="1384850" y="2756332"/>
                    <a:pt x="1386134" y="4128653"/>
                  </a:cubicBezTo>
                  <a:lnTo>
                    <a:pt x="20846" y="285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oogle Shape;59;p4"/>
          <p:cNvGrpSpPr/>
          <p:nvPr/>
        </p:nvGrpSpPr>
        <p:grpSpPr>
          <a:xfrm flipH="1">
            <a:off x="487599" y="5560079"/>
            <a:ext cx="4398863" cy="2102049"/>
            <a:chOff x="4291509" y="4753058"/>
            <a:chExt cx="7119053" cy="3401925"/>
          </a:xfrm>
        </p:grpSpPr>
        <p:sp>
          <p:nvSpPr>
            <p:cNvPr id="60" name="Google Shape;60;p4"/>
            <p:cNvSpPr/>
            <p:nvPr/>
          </p:nvSpPr>
          <p:spPr>
            <a:xfrm rot="-2567679">
              <a:off x="9758261" y="5026894"/>
              <a:ext cx="1356104" cy="1403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 rot="-2568566">
              <a:off x="4645589" y="5975022"/>
              <a:ext cx="1878673" cy="1778505"/>
            </a:xfrm>
            <a:custGeom>
              <a:avLst/>
              <a:gdLst/>
              <a:ahLst/>
              <a:cxnLst/>
              <a:rect l="l" t="t" r="r" b="b"/>
              <a:pathLst>
                <a:path w="2901533" h="2746828" extrusionOk="0">
                  <a:moveTo>
                    <a:pt x="0" y="42620"/>
                  </a:moveTo>
                  <a:lnTo>
                    <a:pt x="2891852" y="0"/>
                  </a:lnTo>
                  <a:lnTo>
                    <a:pt x="2901533" y="2746828"/>
                  </a:lnTo>
                  <a:lnTo>
                    <a:pt x="1359127" y="1292983"/>
                  </a:lnTo>
                  <a:lnTo>
                    <a:pt x="0" y="426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2540525" y="593375"/>
            <a:ext cx="9236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1"/>
          </p:nvPr>
        </p:nvSpPr>
        <p:spPr>
          <a:xfrm>
            <a:off x="2540525" y="1536641"/>
            <a:ext cx="9236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4"/>
          <p:cNvSpPr txBox="1"/>
          <p:nvPr/>
        </p:nvSpPr>
        <p:spPr>
          <a:xfrm rot="5400000">
            <a:off x="-679350" y="6229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5"/>
          <p:cNvGrpSpPr/>
          <p:nvPr/>
        </p:nvGrpSpPr>
        <p:grpSpPr>
          <a:xfrm rot="10800000" flipH="1">
            <a:off x="9436811" y="-4407"/>
            <a:ext cx="2162526" cy="2717843"/>
            <a:chOff x="7725503" y="2441504"/>
            <a:chExt cx="3499799" cy="4398516"/>
          </a:xfrm>
        </p:grpSpPr>
        <p:sp>
          <p:nvSpPr>
            <p:cNvPr id="68" name="Google Shape;68;p5"/>
            <p:cNvSpPr/>
            <p:nvPr/>
          </p:nvSpPr>
          <p:spPr>
            <a:xfrm rot="-2568191">
              <a:off x="10040067" y="4386650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 rot="-2568954">
              <a:off x="10829049" y="4572579"/>
              <a:ext cx="328407" cy="328407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 rot="-2568191">
              <a:off x="9682274" y="2608419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 rot="-2568191">
              <a:off x="7924347" y="41214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 rot="-2568191">
              <a:off x="8206362" y="58651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 rot="-2567789">
              <a:off x="7831502" y="5965053"/>
              <a:ext cx="513103" cy="513103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" name="Google Shape;74;p5"/>
          <p:cNvGrpSpPr/>
          <p:nvPr/>
        </p:nvGrpSpPr>
        <p:grpSpPr>
          <a:xfrm rot="10800000" flipH="1">
            <a:off x="8218679" y="-401292"/>
            <a:ext cx="4279858" cy="3540896"/>
            <a:chOff x="5754098" y="1751801"/>
            <a:chExt cx="6926457" cy="5730532"/>
          </a:xfrm>
        </p:grpSpPr>
        <p:sp>
          <p:nvSpPr>
            <p:cNvPr id="75" name="Google Shape;75;p5"/>
            <p:cNvSpPr/>
            <p:nvPr/>
          </p:nvSpPr>
          <p:spPr>
            <a:xfrm rot="-2626867">
              <a:off x="10433533" y="2457462"/>
              <a:ext cx="2324779" cy="709347"/>
            </a:xfrm>
            <a:custGeom>
              <a:avLst/>
              <a:gdLst/>
              <a:ahLst/>
              <a:cxnLst/>
              <a:rect l="l" t="t" r="r" b="b"/>
              <a:pathLst>
                <a:path w="3108265" h="948408" extrusionOk="0">
                  <a:moveTo>
                    <a:pt x="0" y="3324"/>
                  </a:moveTo>
                  <a:lnTo>
                    <a:pt x="3108265" y="0"/>
                  </a:lnTo>
                  <a:lnTo>
                    <a:pt x="2242871" y="948408"/>
                  </a:lnTo>
                  <a:lnTo>
                    <a:pt x="0" y="941947"/>
                  </a:lnTo>
                  <a:lnTo>
                    <a:pt x="0" y="33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 flipH="1">
              <a:off x="10430852" y="5220631"/>
              <a:ext cx="1766177" cy="1651398"/>
            </a:xfrm>
            <a:custGeom>
              <a:avLst/>
              <a:gdLst/>
              <a:ahLst/>
              <a:cxnLst/>
              <a:rect l="l" t="t" r="r" b="b"/>
              <a:pathLst>
                <a:path w="2717196" h="2540612" extrusionOk="0">
                  <a:moveTo>
                    <a:pt x="0" y="2540612"/>
                  </a:moveTo>
                  <a:lnTo>
                    <a:pt x="0" y="0"/>
                  </a:lnTo>
                  <a:lnTo>
                    <a:pt x="2717196" y="2540612"/>
                  </a:lnTo>
                  <a:lnTo>
                    <a:pt x="0" y="25406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 rot="-2578278">
              <a:off x="6546226" y="4853408"/>
              <a:ext cx="904466" cy="2680228"/>
            </a:xfrm>
            <a:custGeom>
              <a:avLst/>
              <a:gdLst/>
              <a:ahLst/>
              <a:cxnLst/>
              <a:rect l="l" t="t" r="r" b="b"/>
              <a:pathLst>
                <a:path w="1393249" h="4128653" extrusionOk="0">
                  <a:moveTo>
                    <a:pt x="0" y="0"/>
                  </a:moveTo>
                  <a:lnTo>
                    <a:pt x="1393131" y="0"/>
                  </a:lnTo>
                  <a:cubicBezTo>
                    <a:pt x="1394415" y="1372321"/>
                    <a:pt x="1384850" y="2756332"/>
                    <a:pt x="1386134" y="4128653"/>
                  </a:cubicBezTo>
                  <a:lnTo>
                    <a:pt x="20846" y="285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5"/>
          <p:cNvGrpSpPr/>
          <p:nvPr/>
        </p:nvGrpSpPr>
        <p:grpSpPr>
          <a:xfrm rot="10800000" flipH="1">
            <a:off x="7314945" y="-816922"/>
            <a:ext cx="4398863" cy="2102049"/>
            <a:chOff x="4291509" y="4753058"/>
            <a:chExt cx="7119053" cy="3401925"/>
          </a:xfrm>
        </p:grpSpPr>
        <p:sp>
          <p:nvSpPr>
            <p:cNvPr id="79" name="Google Shape;79;p5"/>
            <p:cNvSpPr/>
            <p:nvPr/>
          </p:nvSpPr>
          <p:spPr>
            <a:xfrm rot="-2567679">
              <a:off x="9758261" y="5026894"/>
              <a:ext cx="1356104" cy="14032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 rot="-2568566">
              <a:off x="4645589" y="5975022"/>
              <a:ext cx="1878673" cy="1778505"/>
            </a:xfrm>
            <a:custGeom>
              <a:avLst/>
              <a:gdLst/>
              <a:ahLst/>
              <a:cxnLst/>
              <a:rect l="l" t="t" r="r" b="b"/>
              <a:pathLst>
                <a:path w="2901533" h="2746828" extrusionOk="0">
                  <a:moveTo>
                    <a:pt x="0" y="42620"/>
                  </a:moveTo>
                  <a:lnTo>
                    <a:pt x="2891852" y="0"/>
                  </a:lnTo>
                  <a:lnTo>
                    <a:pt x="2901533" y="2746828"/>
                  </a:lnTo>
                  <a:lnTo>
                    <a:pt x="1359127" y="1292983"/>
                  </a:lnTo>
                  <a:lnTo>
                    <a:pt x="0" y="426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5"/>
          <p:cNvSpPr txBox="1">
            <a:spLocks noGrp="1"/>
          </p:cNvSpPr>
          <p:nvPr>
            <p:ph type="title"/>
          </p:nvPr>
        </p:nvSpPr>
        <p:spPr>
          <a:xfrm>
            <a:off x="415602" y="1202975"/>
            <a:ext cx="7342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body" idx="1"/>
          </p:nvPr>
        </p:nvSpPr>
        <p:spPr>
          <a:xfrm>
            <a:off x="415600" y="2713427"/>
            <a:ext cx="5333400" cy="3378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body" idx="2"/>
          </p:nvPr>
        </p:nvSpPr>
        <p:spPr>
          <a:xfrm>
            <a:off x="6443269" y="2713427"/>
            <a:ext cx="5333400" cy="3378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2pPr>
            <a:lvl3pPr marL="1371600" lvl="2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3pPr>
            <a:lvl4pPr marL="1828800" lvl="3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>
              <a:spcBef>
                <a:spcPts val="21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>
              <a:spcBef>
                <a:spcPts val="21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>
              <a:spcBef>
                <a:spcPts val="21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>
              <a:spcBef>
                <a:spcPts val="2100"/>
              </a:spcBef>
              <a:spcAft>
                <a:spcPts val="21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415604" y="740800"/>
            <a:ext cx="65988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1"/>
          </p:nvPr>
        </p:nvSpPr>
        <p:spPr>
          <a:xfrm>
            <a:off x="415604" y="1852800"/>
            <a:ext cx="65988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7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07" name="Google Shape;107;p7"/>
          <p:cNvGrpSpPr/>
          <p:nvPr/>
        </p:nvGrpSpPr>
        <p:grpSpPr>
          <a:xfrm>
            <a:off x="7725503" y="2441504"/>
            <a:ext cx="3499799" cy="4398516"/>
            <a:chOff x="7725503" y="2441504"/>
            <a:chExt cx="3499799" cy="4398516"/>
          </a:xfrm>
        </p:grpSpPr>
        <p:sp>
          <p:nvSpPr>
            <p:cNvPr id="108" name="Google Shape;108;p7"/>
            <p:cNvSpPr/>
            <p:nvPr/>
          </p:nvSpPr>
          <p:spPr>
            <a:xfrm rot="-2568191">
              <a:off x="10040067" y="4386650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7"/>
            <p:cNvSpPr/>
            <p:nvPr/>
          </p:nvSpPr>
          <p:spPr>
            <a:xfrm rot="-2568954">
              <a:off x="10829049" y="4572579"/>
              <a:ext cx="328407" cy="328407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7"/>
            <p:cNvSpPr/>
            <p:nvPr/>
          </p:nvSpPr>
          <p:spPr>
            <a:xfrm rot="-2568191">
              <a:off x="9682274" y="2608419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7"/>
            <p:cNvSpPr/>
            <p:nvPr/>
          </p:nvSpPr>
          <p:spPr>
            <a:xfrm rot="-2568191">
              <a:off x="7924347" y="41214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 rot="-2568191">
              <a:off x="8206362" y="58651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7"/>
            <p:cNvSpPr/>
            <p:nvPr/>
          </p:nvSpPr>
          <p:spPr>
            <a:xfrm rot="-2567789">
              <a:off x="7831502" y="5965053"/>
              <a:ext cx="513103" cy="513103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7"/>
          <p:cNvGrpSpPr/>
          <p:nvPr/>
        </p:nvGrpSpPr>
        <p:grpSpPr>
          <a:xfrm>
            <a:off x="5754098" y="1751801"/>
            <a:ext cx="6926457" cy="5730532"/>
            <a:chOff x="5754098" y="1751801"/>
            <a:chExt cx="6926457" cy="5730532"/>
          </a:xfrm>
        </p:grpSpPr>
        <p:sp>
          <p:nvSpPr>
            <p:cNvPr id="115" name="Google Shape;115;p7"/>
            <p:cNvSpPr/>
            <p:nvPr/>
          </p:nvSpPr>
          <p:spPr>
            <a:xfrm rot="-2626867">
              <a:off x="10433533" y="2457462"/>
              <a:ext cx="2324779" cy="709347"/>
            </a:xfrm>
            <a:custGeom>
              <a:avLst/>
              <a:gdLst/>
              <a:ahLst/>
              <a:cxnLst/>
              <a:rect l="l" t="t" r="r" b="b"/>
              <a:pathLst>
                <a:path w="3108265" h="948408" extrusionOk="0">
                  <a:moveTo>
                    <a:pt x="0" y="3324"/>
                  </a:moveTo>
                  <a:lnTo>
                    <a:pt x="3108265" y="0"/>
                  </a:lnTo>
                  <a:lnTo>
                    <a:pt x="2242871" y="948408"/>
                  </a:lnTo>
                  <a:lnTo>
                    <a:pt x="0" y="941947"/>
                  </a:lnTo>
                  <a:lnTo>
                    <a:pt x="0" y="33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 flipH="1">
              <a:off x="10430852" y="5220631"/>
              <a:ext cx="1766177" cy="1651398"/>
            </a:xfrm>
            <a:custGeom>
              <a:avLst/>
              <a:gdLst/>
              <a:ahLst/>
              <a:cxnLst/>
              <a:rect l="l" t="t" r="r" b="b"/>
              <a:pathLst>
                <a:path w="2717196" h="2540612" extrusionOk="0">
                  <a:moveTo>
                    <a:pt x="0" y="2540612"/>
                  </a:moveTo>
                  <a:lnTo>
                    <a:pt x="0" y="0"/>
                  </a:lnTo>
                  <a:lnTo>
                    <a:pt x="2717196" y="2540612"/>
                  </a:lnTo>
                  <a:lnTo>
                    <a:pt x="0" y="25406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 rot="-2578278">
              <a:off x="6546226" y="4853408"/>
              <a:ext cx="904466" cy="2680228"/>
            </a:xfrm>
            <a:custGeom>
              <a:avLst/>
              <a:gdLst/>
              <a:ahLst/>
              <a:cxnLst/>
              <a:rect l="l" t="t" r="r" b="b"/>
              <a:pathLst>
                <a:path w="1393249" h="4128653" extrusionOk="0">
                  <a:moveTo>
                    <a:pt x="0" y="0"/>
                  </a:moveTo>
                  <a:lnTo>
                    <a:pt x="1393131" y="0"/>
                  </a:lnTo>
                  <a:cubicBezTo>
                    <a:pt x="1394415" y="1372321"/>
                    <a:pt x="1384850" y="2756332"/>
                    <a:pt x="1386134" y="4128653"/>
                  </a:cubicBezTo>
                  <a:lnTo>
                    <a:pt x="20846" y="285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7"/>
          <p:cNvGrpSpPr/>
          <p:nvPr/>
        </p:nvGrpSpPr>
        <p:grpSpPr>
          <a:xfrm>
            <a:off x="4291509" y="462994"/>
            <a:ext cx="7673389" cy="7691989"/>
            <a:chOff x="4291509" y="462994"/>
            <a:chExt cx="7673389" cy="7691989"/>
          </a:xfrm>
        </p:grpSpPr>
        <p:grpSp>
          <p:nvGrpSpPr>
            <p:cNvPr id="119" name="Google Shape;119;p7"/>
            <p:cNvGrpSpPr/>
            <p:nvPr/>
          </p:nvGrpSpPr>
          <p:grpSpPr>
            <a:xfrm>
              <a:off x="4291509" y="4753058"/>
              <a:ext cx="7119053" cy="3401925"/>
              <a:chOff x="4291509" y="4753058"/>
              <a:chExt cx="7119053" cy="3401925"/>
            </a:xfrm>
          </p:grpSpPr>
          <p:sp>
            <p:nvSpPr>
              <p:cNvPr id="120" name="Google Shape;120;p7"/>
              <p:cNvSpPr/>
              <p:nvPr/>
            </p:nvSpPr>
            <p:spPr>
              <a:xfrm rot="-2567679">
                <a:off x="9758261" y="5026894"/>
                <a:ext cx="1356104" cy="140322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7"/>
              <p:cNvSpPr/>
              <p:nvPr/>
            </p:nvSpPr>
            <p:spPr>
              <a:xfrm rot="-2568566">
                <a:off x="4645589" y="5975022"/>
                <a:ext cx="1878673" cy="1778505"/>
              </a:xfrm>
              <a:custGeom>
                <a:avLst/>
                <a:gdLst/>
                <a:ahLst/>
                <a:cxnLst/>
                <a:rect l="l" t="t" r="r" b="b"/>
                <a:pathLst>
                  <a:path w="2901533" h="2746828" extrusionOk="0">
                    <a:moveTo>
                      <a:pt x="0" y="42620"/>
                    </a:moveTo>
                    <a:lnTo>
                      <a:pt x="2891852" y="0"/>
                    </a:lnTo>
                    <a:lnTo>
                      <a:pt x="2901533" y="2746828"/>
                    </a:lnTo>
                    <a:lnTo>
                      <a:pt x="1359127" y="1292983"/>
                    </a:lnTo>
                    <a:lnTo>
                      <a:pt x="0" y="426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2" name="Google Shape;122;p7"/>
            <p:cNvSpPr/>
            <p:nvPr/>
          </p:nvSpPr>
          <p:spPr>
            <a:xfrm rot="-2567541">
              <a:off x="9938610" y="798836"/>
              <a:ext cx="1663077" cy="17208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>
            <a:spLocks noGrp="1"/>
          </p:cNvSpPr>
          <p:nvPr>
            <p:ph type="title"/>
          </p:nvPr>
        </p:nvSpPr>
        <p:spPr>
          <a:xfrm>
            <a:off x="653673" y="600200"/>
            <a:ext cx="84906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47" name="Google Shape;147;p9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sldNum" idx="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49" name="Google Shape;149;p9"/>
          <p:cNvGrpSpPr/>
          <p:nvPr/>
        </p:nvGrpSpPr>
        <p:grpSpPr>
          <a:xfrm>
            <a:off x="7725503" y="2441504"/>
            <a:ext cx="3499799" cy="4398516"/>
            <a:chOff x="7725503" y="2441504"/>
            <a:chExt cx="3499799" cy="4398516"/>
          </a:xfrm>
        </p:grpSpPr>
        <p:sp>
          <p:nvSpPr>
            <p:cNvPr id="150" name="Google Shape;150;p9"/>
            <p:cNvSpPr/>
            <p:nvPr/>
          </p:nvSpPr>
          <p:spPr>
            <a:xfrm rot="-2568191">
              <a:off x="10040067" y="4386650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 rot="-2568954">
              <a:off x="10829049" y="4572579"/>
              <a:ext cx="328407" cy="328407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 rot="-2568191">
              <a:off x="9682274" y="2608419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9"/>
            <p:cNvSpPr/>
            <p:nvPr/>
          </p:nvSpPr>
          <p:spPr>
            <a:xfrm rot="-2568191">
              <a:off x="7924347" y="41214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9"/>
            <p:cNvSpPr/>
            <p:nvPr/>
          </p:nvSpPr>
          <p:spPr>
            <a:xfrm rot="-2568191">
              <a:off x="8206362" y="58651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 rot="-2567789">
              <a:off x="7831502" y="5965053"/>
              <a:ext cx="513103" cy="513103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9"/>
          <p:cNvGrpSpPr/>
          <p:nvPr/>
        </p:nvGrpSpPr>
        <p:grpSpPr>
          <a:xfrm>
            <a:off x="5754098" y="1751801"/>
            <a:ext cx="6926457" cy="5730532"/>
            <a:chOff x="5754098" y="1751801"/>
            <a:chExt cx="6926457" cy="5730532"/>
          </a:xfrm>
        </p:grpSpPr>
        <p:sp>
          <p:nvSpPr>
            <p:cNvPr id="157" name="Google Shape;157;p9"/>
            <p:cNvSpPr/>
            <p:nvPr/>
          </p:nvSpPr>
          <p:spPr>
            <a:xfrm rot="-2626867">
              <a:off x="10433533" y="2457462"/>
              <a:ext cx="2324779" cy="709347"/>
            </a:xfrm>
            <a:custGeom>
              <a:avLst/>
              <a:gdLst/>
              <a:ahLst/>
              <a:cxnLst/>
              <a:rect l="l" t="t" r="r" b="b"/>
              <a:pathLst>
                <a:path w="3108265" h="948408" extrusionOk="0">
                  <a:moveTo>
                    <a:pt x="0" y="3324"/>
                  </a:moveTo>
                  <a:lnTo>
                    <a:pt x="3108265" y="0"/>
                  </a:lnTo>
                  <a:lnTo>
                    <a:pt x="2242871" y="948408"/>
                  </a:lnTo>
                  <a:lnTo>
                    <a:pt x="0" y="941947"/>
                  </a:lnTo>
                  <a:lnTo>
                    <a:pt x="0" y="33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 flipH="1">
              <a:off x="10430852" y="5220631"/>
              <a:ext cx="1766177" cy="1651398"/>
            </a:xfrm>
            <a:custGeom>
              <a:avLst/>
              <a:gdLst/>
              <a:ahLst/>
              <a:cxnLst/>
              <a:rect l="l" t="t" r="r" b="b"/>
              <a:pathLst>
                <a:path w="2717196" h="2540612" extrusionOk="0">
                  <a:moveTo>
                    <a:pt x="0" y="2540612"/>
                  </a:moveTo>
                  <a:lnTo>
                    <a:pt x="0" y="0"/>
                  </a:lnTo>
                  <a:lnTo>
                    <a:pt x="2717196" y="2540612"/>
                  </a:lnTo>
                  <a:lnTo>
                    <a:pt x="0" y="25406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 rot="-2578278">
              <a:off x="6546226" y="4853408"/>
              <a:ext cx="904466" cy="2680228"/>
            </a:xfrm>
            <a:custGeom>
              <a:avLst/>
              <a:gdLst/>
              <a:ahLst/>
              <a:cxnLst/>
              <a:rect l="l" t="t" r="r" b="b"/>
              <a:pathLst>
                <a:path w="1393249" h="4128653" extrusionOk="0">
                  <a:moveTo>
                    <a:pt x="0" y="0"/>
                  </a:moveTo>
                  <a:lnTo>
                    <a:pt x="1393131" y="0"/>
                  </a:lnTo>
                  <a:cubicBezTo>
                    <a:pt x="1394415" y="1372321"/>
                    <a:pt x="1384850" y="2756332"/>
                    <a:pt x="1386134" y="4128653"/>
                  </a:cubicBezTo>
                  <a:lnTo>
                    <a:pt x="20846" y="2856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9"/>
          <p:cNvGrpSpPr/>
          <p:nvPr/>
        </p:nvGrpSpPr>
        <p:grpSpPr>
          <a:xfrm>
            <a:off x="4291509" y="462994"/>
            <a:ext cx="7673389" cy="7691989"/>
            <a:chOff x="4291509" y="462994"/>
            <a:chExt cx="7673389" cy="7691989"/>
          </a:xfrm>
        </p:grpSpPr>
        <p:grpSp>
          <p:nvGrpSpPr>
            <p:cNvPr id="161" name="Google Shape;161;p9"/>
            <p:cNvGrpSpPr/>
            <p:nvPr/>
          </p:nvGrpSpPr>
          <p:grpSpPr>
            <a:xfrm>
              <a:off x="4291509" y="4753058"/>
              <a:ext cx="7119053" cy="3401925"/>
              <a:chOff x="4291509" y="4753058"/>
              <a:chExt cx="7119053" cy="3401925"/>
            </a:xfrm>
          </p:grpSpPr>
          <p:sp>
            <p:nvSpPr>
              <p:cNvPr id="162" name="Google Shape;162;p9"/>
              <p:cNvSpPr/>
              <p:nvPr/>
            </p:nvSpPr>
            <p:spPr>
              <a:xfrm rot="-2567679">
                <a:off x="9758261" y="5026894"/>
                <a:ext cx="1356104" cy="140322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9"/>
              <p:cNvSpPr/>
              <p:nvPr/>
            </p:nvSpPr>
            <p:spPr>
              <a:xfrm rot="-2568566">
                <a:off x="4645589" y="5975022"/>
                <a:ext cx="1878673" cy="1778505"/>
              </a:xfrm>
              <a:custGeom>
                <a:avLst/>
                <a:gdLst/>
                <a:ahLst/>
                <a:cxnLst/>
                <a:rect l="l" t="t" r="r" b="b"/>
                <a:pathLst>
                  <a:path w="2901533" h="2746828" extrusionOk="0">
                    <a:moveTo>
                      <a:pt x="0" y="42620"/>
                    </a:moveTo>
                    <a:lnTo>
                      <a:pt x="2891852" y="0"/>
                    </a:lnTo>
                    <a:lnTo>
                      <a:pt x="2901533" y="2746828"/>
                    </a:lnTo>
                    <a:lnTo>
                      <a:pt x="1359127" y="1292983"/>
                    </a:lnTo>
                    <a:lnTo>
                      <a:pt x="0" y="426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" name="Google Shape;164;p9"/>
            <p:cNvSpPr/>
            <p:nvPr/>
          </p:nvSpPr>
          <p:spPr>
            <a:xfrm rot="-2567541">
              <a:off x="9938610" y="798836"/>
              <a:ext cx="1663077" cy="17208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/>
          <p:nvPr/>
        </p:nvSpPr>
        <p:spPr>
          <a:xfrm>
            <a:off x="6096063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"/>
          <p:cNvSpPr txBox="1">
            <a:spLocks noGrp="1"/>
          </p:cNvSpPr>
          <p:nvPr>
            <p:ph type="title"/>
          </p:nvPr>
        </p:nvSpPr>
        <p:spPr>
          <a:xfrm>
            <a:off x="354004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68" name="Google Shape;168;p10"/>
          <p:cNvSpPr txBox="1">
            <a:spLocks noGrp="1"/>
          </p:cNvSpPr>
          <p:nvPr>
            <p:ph type="subTitle" idx="1"/>
          </p:nvPr>
        </p:nvSpPr>
        <p:spPr>
          <a:xfrm>
            <a:off x="354004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10"/>
          <p:cNvSpPr txBox="1">
            <a:spLocks noGrp="1"/>
          </p:cNvSpPr>
          <p:nvPr>
            <p:ph type="body" idx="2"/>
          </p:nvPr>
        </p:nvSpPr>
        <p:spPr>
          <a:xfrm>
            <a:off x="6586068" y="965433"/>
            <a:ext cx="51162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21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21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21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LANK_3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>
            <a:spLocks noGrp="1"/>
          </p:cNvSpPr>
          <p:nvPr>
            <p:ph type="sldNum" idx="12"/>
          </p:nvPr>
        </p:nvSpPr>
        <p:spPr>
          <a:xfrm>
            <a:off x="11296726" y="6234660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221" name="Google Shape;221;p14"/>
          <p:cNvGrpSpPr/>
          <p:nvPr/>
        </p:nvGrpSpPr>
        <p:grpSpPr>
          <a:xfrm flipH="1">
            <a:off x="602070" y="4148808"/>
            <a:ext cx="2162526" cy="2717843"/>
            <a:chOff x="7725503" y="2441504"/>
            <a:chExt cx="3499799" cy="4398516"/>
          </a:xfrm>
        </p:grpSpPr>
        <p:sp>
          <p:nvSpPr>
            <p:cNvPr id="222" name="Google Shape;222;p14"/>
            <p:cNvSpPr/>
            <p:nvPr/>
          </p:nvSpPr>
          <p:spPr>
            <a:xfrm rot="-2568191">
              <a:off x="10040067" y="4386650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 rot="-2568954">
              <a:off x="10829049" y="4572579"/>
              <a:ext cx="328407" cy="328407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-2568191">
              <a:off x="9682274" y="2608419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 rot="-2568191">
              <a:off x="7924347" y="41214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 rot="-2568191">
              <a:off x="8206362" y="58651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 rot="-2567789">
              <a:off x="7831502" y="5965053"/>
              <a:ext cx="513103" cy="513103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4"/>
          <p:cNvGrpSpPr/>
          <p:nvPr/>
        </p:nvGrpSpPr>
        <p:grpSpPr>
          <a:xfrm rot="10800000" flipH="1">
            <a:off x="9435211" y="-8645"/>
            <a:ext cx="2162526" cy="2717843"/>
            <a:chOff x="7725503" y="2441504"/>
            <a:chExt cx="3499799" cy="4398516"/>
          </a:xfrm>
        </p:grpSpPr>
        <p:sp>
          <p:nvSpPr>
            <p:cNvPr id="229" name="Google Shape;229;p14"/>
            <p:cNvSpPr/>
            <p:nvPr/>
          </p:nvSpPr>
          <p:spPr>
            <a:xfrm rot="-2568191">
              <a:off x="10040067" y="4386650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 rot="-2568954">
              <a:off x="10829049" y="4572579"/>
              <a:ext cx="328407" cy="328407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 rot="-2568191">
              <a:off x="9682274" y="2608419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 rot="-2568191">
              <a:off x="7924347" y="41214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 rot="-2568191">
              <a:off x="8206362" y="5865135"/>
              <a:ext cx="807968" cy="807968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 rot="-2567789">
              <a:off x="7831502" y="5965053"/>
              <a:ext cx="513103" cy="513103"/>
            </a:xfrm>
            <a:prstGeom prst="rect">
              <a:avLst/>
            </a:prstGeom>
            <a:solidFill>
              <a:srgbClr val="C3AC5D">
                <a:alpha val="38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14"/>
          <p:cNvGrpSpPr/>
          <p:nvPr/>
        </p:nvGrpSpPr>
        <p:grpSpPr>
          <a:xfrm>
            <a:off x="-297130" y="-405530"/>
            <a:ext cx="12794066" cy="7669066"/>
            <a:chOff x="-297130" y="-405530"/>
            <a:chExt cx="12794066" cy="7669066"/>
          </a:xfrm>
        </p:grpSpPr>
        <p:grpSp>
          <p:nvGrpSpPr>
            <p:cNvPr id="236" name="Google Shape;236;p14"/>
            <p:cNvGrpSpPr/>
            <p:nvPr/>
          </p:nvGrpSpPr>
          <p:grpSpPr>
            <a:xfrm flipH="1">
              <a:off x="-297130" y="3722641"/>
              <a:ext cx="4279858" cy="3540896"/>
              <a:chOff x="5754098" y="1751801"/>
              <a:chExt cx="6926457" cy="5730532"/>
            </a:xfrm>
          </p:grpSpPr>
          <p:sp>
            <p:nvSpPr>
              <p:cNvPr id="237" name="Google Shape;237;p14"/>
              <p:cNvSpPr/>
              <p:nvPr/>
            </p:nvSpPr>
            <p:spPr>
              <a:xfrm rot="-2626867">
                <a:off x="10433533" y="2457462"/>
                <a:ext cx="2324779" cy="709347"/>
              </a:xfrm>
              <a:custGeom>
                <a:avLst/>
                <a:gdLst/>
                <a:ahLst/>
                <a:cxnLst/>
                <a:rect l="l" t="t" r="r" b="b"/>
                <a:pathLst>
                  <a:path w="3108265" h="948408" extrusionOk="0">
                    <a:moveTo>
                      <a:pt x="0" y="3324"/>
                    </a:moveTo>
                    <a:lnTo>
                      <a:pt x="3108265" y="0"/>
                    </a:lnTo>
                    <a:lnTo>
                      <a:pt x="2242871" y="948408"/>
                    </a:lnTo>
                    <a:lnTo>
                      <a:pt x="0" y="941947"/>
                    </a:lnTo>
                    <a:lnTo>
                      <a:pt x="0" y="332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 flipH="1">
                <a:off x="10430852" y="5220631"/>
                <a:ext cx="1766177" cy="1651398"/>
              </a:xfrm>
              <a:custGeom>
                <a:avLst/>
                <a:gdLst/>
                <a:ahLst/>
                <a:cxnLst/>
                <a:rect l="l" t="t" r="r" b="b"/>
                <a:pathLst>
                  <a:path w="2717196" h="2540612" extrusionOk="0">
                    <a:moveTo>
                      <a:pt x="0" y="2540612"/>
                    </a:moveTo>
                    <a:lnTo>
                      <a:pt x="0" y="0"/>
                    </a:lnTo>
                    <a:lnTo>
                      <a:pt x="2717196" y="2540612"/>
                    </a:lnTo>
                    <a:lnTo>
                      <a:pt x="0" y="25406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 rot="-2578278">
                <a:off x="6546226" y="4853408"/>
                <a:ext cx="904466" cy="2680228"/>
              </a:xfrm>
              <a:custGeom>
                <a:avLst/>
                <a:gdLst/>
                <a:ahLst/>
                <a:cxnLst/>
                <a:rect l="l" t="t" r="r" b="b"/>
                <a:pathLst>
                  <a:path w="1393249" h="4128653" extrusionOk="0">
                    <a:moveTo>
                      <a:pt x="0" y="0"/>
                    </a:moveTo>
                    <a:lnTo>
                      <a:pt x="1393131" y="0"/>
                    </a:lnTo>
                    <a:cubicBezTo>
                      <a:pt x="1394415" y="1372321"/>
                      <a:pt x="1384850" y="2756332"/>
                      <a:pt x="1386134" y="4128653"/>
                    </a:cubicBezTo>
                    <a:lnTo>
                      <a:pt x="20846" y="2856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0" name="Google Shape;240;p14"/>
            <p:cNvGrpSpPr/>
            <p:nvPr/>
          </p:nvGrpSpPr>
          <p:grpSpPr>
            <a:xfrm rot="10800000" flipH="1">
              <a:off x="8217079" y="-405530"/>
              <a:ext cx="4279858" cy="3540896"/>
              <a:chOff x="5754098" y="1751801"/>
              <a:chExt cx="6926457" cy="5730532"/>
            </a:xfrm>
          </p:grpSpPr>
          <p:sp>
            <p:nvSpPr>
              <p:cNvPr id="241" name="Google Shape;241;p14"/>
              <p:cNvSpPr/>
              <p:nvPr/>
            </p:nvSpPr>
            <p:spPr>
              <a:xfrm rot="-2626867">
                <a:off x="10433533" y="2457462"/>
                <a:ext cx="2324779" cy="709347"/>
              </a:xfrm>
              <a:custGeom>
                <a:avLst/>
                <a:gdLst/>
                <a:ahLst/>
                <a:cxnLst/>
                <a:rect l="l" t="t" r="r" b="b"/>
                <a:pathLst>
                  <a:path w="3108265" h="948408" extrusionOk="0">
                    <a:moveTo>
                      <a:pt x="0" y="3324"/>
                    </a:moveTo>
                    <a:lnTo>
                      <a:pt x="3108265" y="0"/>
                    </a:lnTo>
                    <a:lnTo>
                      <a:pt x="2242871" y="948408"/>
                    </a:lnTo>
                    <a:lnTo>
                      <a:pt x="0" y="941947"/>
                    </a:lnTo>
                    <a:lnTo>
                      <a:pt x="0" y="332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4"/>
              <p:cNvSpPr/>
              <p:nvPr/>
            </p:nvSpPr>
            <p:spPr>
              <a:xfrm flipH="1">
                <a:off x="10430852" y="5220631"/>
                <a:ext cx="1766177" cy="1651398"/>
              </a:xfrm>
              <a:custGeom>
                <a:avLst/>
                <a:gdLst/>
                <a:ahLst/>
                <a:cxnLst/>
                <a:rect l="l" t="t" r="r" b="b"/>
                <a:pathLst>
                  <a:path w="2717196" h="2540612" extrusionOk="0">
                    <a:moveTo>
                      <a:pt x="0" y="2540612"/>
                    </a:moveTo>
                    <a:lnTo>
                      <a:pt x="0" y="0"/>
                    </a:lnTo>
                    <a:lnTo>
                      <a:pt x="2717196" y="2540612"/>
                    </a:lnTo>
                    <a:lnTo>
                      <a:pt x="0" y="25406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4"/>
              <p:cNvSpPr/>
              <p:nvPr/>
            </p:nvSpPr>
            <p:spPr>
              <a:xfrm rot="-2578278">
                <a:off x="6546226" y="4853408"/>
                <a:ext cx="904466" cy="2680228"/>
              </a:xfrm>
              <a:custGeom>
                <a:avLst/>
                <a:gdLst/>
                <a:ahLst/>
                <a:cxnLst/>
                <a:rect l="l" t="t" r="r" b="b"/>
                <a:pathLst>
                  <a:path w="1393249" h="4128653" extrusionOk="0">
                    <a:moveTo>
                      <a:pt x="0" y="0"/>
                    </a:moveTo>
                    <a:lnTo>
                      <a:pt x="1393131" y="0"/>
                    </a:lnTo>
                    <a:cubicBezTo>
                      <a:pt x="1394415" y="1372321"/>
                      <a:pt x="1384850" y="2756332"/>
                      <a:pt x="1386134" y="4128653"/>
                    </a:cubicBezTo>
                    <a:lnTo>
                      <a:pt x="20846" y="2856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4" name="Google Shape;244;p14"/>
          <p:cNvGrpSpPr/>
          <p:nvPr/>
        </p:nvGrpSpPr>
        <p:grpSpPr>
          <a:xfrm>
            <a:off x="487599" y="-821159"/>
            <a:ext cx="11224610" cy="8500325"/>
            <a:chOff x="487599" y="-821159"/>
            <a:chExt cx="11224610" cy="8500325"/>
          </a:xfrm>
        </p:grpSpPr>
        <p:grpSp>
          <p:nvGrpSpPr>
            <p:cNvPr id="245" name="Google Shape;245;p14"/>
            <p:cNvGrpSpPr/>
            <p:nvPr/>
          </p:nvGrpSpPr>
          <p:grpSpPr>
            <a:xfrm flipH="1">
              <a:off x="487599" y="5577116"/>
              <a:ext cx="4398863" cy="2102049"/>
              <a:chOff x="4291509" y="4753058"/>
              <a:chExt cx="7119053" cy="3401925"/>
            </a:xfrm>
          </p:grpSpPr>
          <p:sp>
            <p:nvSpPr>
              <p:cNvPr id="246" name="Google Shape;246;p14"/>
              <p:cNvSpPr/>
              <p:nvPr/>
            </p:nvSpPr>
            <p:spPr>
              <a:xfrm rot="-2567679">
                <a:off x="9758261" y="5026894"/>
                <a:ext cx="1356104" cy="140322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 rot="-2568566">
                <a:off x="4645589" y="5975022"/>
                <a:ext cx="1878673" cy="1778505"/>
              </a:xfrm>
              <a:custGeom>
                <a:avLst/>
                <a:gdLst/>
                <a:ahLst/>
                <a:cxnLst/>
                <a:rect l="l" t="t" r="r" b="b"/>
                <a:pathLst>
                  <a:path w="2901533" h="2746828" extrusionOk="0">
                    <a:moveTo>
                      <a:pt x="0" y="42620"/>
                    </a:moveTo>
                    <a:lnTo>
                      <a:pt x="2891852" y="0"/>
                    </a:lnTo>
                    <a:lnTo>
                      <a:pt x="2901533" y="2746828"/>
                    </a:lnTo>
                    <a:lnTo>
                      <a:pt x="1359127" y="1292983"/>
                    </a:lnTo>
                    <a:lnTo>
                      <a:pt x="0" y="426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8" name="Google Shape;248;p14"/>
            <p:cNvGrpSpPr/>
            <p:nvPr/>
          </p:nvGrpSpPr>
          <p:grpSpPr>
            <a:xfrm rot="10800000" flipH="1">
              <a:off x="7313345" y="-821159"/>
              <a:ext cx="4398863" cy="2102049"/>
              <a:chOff x="4291509" y="4753058"/>
              <a:chExt cx="7119053" cy="3401925"/>
            </a:xfrm>
          </p:grpSpPr>
          <p:sp>
            <p:nvSpPr>
              <p:cNvPr id="249" name="Google Shape;249;p14"/>
              <p:cNvSpPr/>
              <p:nvPr/>
            </p:nvSpPr>
            <p:spPr>
              <a:xfrm rot="-2567679">
                <a:off x="9758261" y="5026894"/>
                <a:ext cx="1356104" cy="140322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 rot="-2568566">
                <a:off x="4645589" y="5975022"/>
                <a:ext cx="1878673" cy="1778505"/>
              </a:xfrm>
              <a:custGeom>
                <a:avLst/>
                <a:gdLst/>
                <a:ahLst/>
                <a:cxnLst/>
                <a:rect l="l" t="t" r="r" b="b"/>
                <a:pathLst>
                  <a:path w="2901533" h="2746828" extrusionOk="0">
                    <a:moveTo>
                      <a:pt x="0" y="42620"/>
                    </a:moveTo>
                    <a:lnTo>
                      <a:pt x="2891852" y="0"/>
                    </a:lnTo>
                    <a:lnTo>
                      <a:pt x="2901533" y="2746828"/>
                    </a:lnTo>
                    <a:lnTo>
                      <a:pt x="1359127" y="1292983"/>
                    </a:lnTo>
                    <a:lnTo>
                      <a:pt x="0" y="426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51" name="Google Shape;251;p14"/>
          <p:cNvSpPr txBox="1">
            <a:spLocks noGrp="1"/>
          </p:cNvSpPr>
          <p:nvPr>
            <p:ph type="title"/>
          </p:nvPr>
        </p:nvSpPr>
        <p:spPr>
          <a:xfrm>
            <a:off x="1881500" y="1140538"/>
            <a:ext cx="85677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9600"/>
            </a:lvl9pPr>
          </a:lstStyle>
          <a:p>
            <a:endParaRPr/>
          </a:p>
        </p:txBody>
      </p:sp>
      <p:sp>
        <p:nvSpPr>
          <p:cNvPr id="252" name="Google Shape;252;p14"/>
          <p:cNvSpPr txBox="1"/>
          <p:nvPr/>
        </p:nvSpPr>
        <p:spPr>
          <a:xfrm rot="5400000">
            <a:off x="-679350" y="6229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4" y="593367"/>
            <a:ext cx="11361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ld Standard TT"/>
              <a:buNone/>
              <a:defRPr sz="3600" b="1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ngers"/>
              <a:buNone/>
              <a:defRPr sz="36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4" y="1536633"/>
            <a:ext cx="11361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●"/>
              <a:defRPr sz="2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○"/>
              <a:defRPr sz="2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■"/>
              <a:defRPr sz="2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●"/>
              <a:defRPr sz="2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○"/>
              <a:defRPr sz="2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■"/>
              <a:defRPr sz="2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●"/>
              <a:defRPr sz="2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81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○"/>
              <a:defRPr sz="2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810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400"/>
              <a:buFont typeface="Old Standard TT"/>
              <a:buChar char="■"/>
              <a:defRPr sz="2400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726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229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8" r:id="rId8"/>
    <p:sldLayoutId id="2147483660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3F3060-7548-3E49-9C04-0F2AD249B605}"/>
              </a:ext>
            </a:extLst>
          </p:cNvPr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E2F378-A82A-9844-86B8-C9BC99BD8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57DED8-C133-D145-9442-DFAE66105AB9}"/>
              </a:ext>
            </a:extLst>
          </p:cNvPr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EEA66642-C908-D542-80CA-B476D2EA29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5CD14-C7D0-9348-9E9E-BED7D583B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1BB983-33F4-2746-91E3-04E41576142B}" type="datetimeFigureOut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31B9D-1ECA-2C4B-B134-8D7041780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9F9E3-6E56-2C41-BC5D-FA023E841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fld id="{51C45ED0-3F0E-A34F-8974-5AEEC8CBA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>
            <a:spLocks noGrp="1"/>
          </p:cNvSpPr>
          <p:nvPr>
            <p:ph type="ctrTitle"/>
          </p:nvPr>
        </p:nvSpPr>
        <p:spPr>
          <a:xfrm>
            <a:off x="468500" y="1239598"/>
            <a:ext cx="5454628" cy="256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rgbClr val="171717"/>
                </a:solidFill>
              </a:rPr>
              <a:t>MEKANISME SANKSI DAN PENYELESAIAN SENGKETA TRANSAKSI ELEKTRONIK</a:t>
            </a:r>
            <a:endParaRPr sz="4000" dirty="0">
              <a:solidFill>
                <a:srgbClr val="171717"/>
              </a:solidFill>
            </a:endParaRPr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1"/>
          </p:nvPr>
        </p:nvSpPr>
        <p:spPr>
          <a:xfrm>
            <a:off x="468500" y="3678201"/>
            <a:ext cx="4846500" cy="80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/>
              <a:t>Dr.</a:t>
            </a:r>
            <a:r>
              <a:rPr lang="en-GB" sz="1800" dirty="0"/>
              <a:t> </a:t>
            </a:r>
            <a:r>
              <a:rPr lang="en-GB" sz="1800" dirty="0" err="1"/>
              <a:t>Nurwati</a:t>
            </a:r>
            <a:r>
              <a:rPr lang="en-GB" sz="1800" dirty="0"/>
              <a:t>, S.H., M.H.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9EB460-C101-EF45-810B-1DE405009566}"/>
              </a:ext>
            </a:extLst>
          </p:cNvPr>
          <p:cNvGrpSpPr/>
          <p:nvPr/>
        </p:nvGrpSpPr>
        <p:grpSpPr>
          <a:xfrm>
            <a:off x="572311" y="217563"/>
            <a:ext cx="2169248" cy="700863"/>
            <a:chOff x="5066799" y="2184053"/>
            <a:chExt cx="2169248" cy="7008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31A5EB1-2628-B045-849F-3CCB92DFF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1539" y="2218890"/>
              <a:ext cx="1184508" cy="63119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2E6655-7747-2042-B416-A84EC1DDF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799" y="2184053"/>
              <a:ext cx="961118" cy="7008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"/>
          <p:cNvSpPr txBox="1">
            <a:spLocks noGrp="1"/>
          </p:cNvSpPr>
          <p:nvPr>
            <p:ph type="title"/>
          </p:nvPr>
        </p:nvSpPr>
        <p:spPr>
          <a:xfrm>
            <a:off x="764274" y="153261"/>
            <a:ext cx="5235957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Judi </a:t>
            </a:r>
            <a:r>
              <a:rPr lang="en-GB" dirty="0">
                <a:solidFill>
                  <a:schemeClr val="accent6"/>
                </a:solidFill>
              </a:rPr>
              <a:t>Online</a:t>
            </a:r>
          </a:p>
        </p:txBody>
      </p:sp>
      <p:sp>
        <p:nvSpPr>
          <p:cNvPr id="334" name="Google Shape;334;p25"/>
          <p:cNvSpPr txBox="1">
            <a:spLocks noGrp="1"/>
          </p:cNvSpPr>
          <p:nvPr>
            <p:ph type="body" idx="1"/>
          </p:nvPr>
        </p:nvSpPr>
        <p:spPr>
          <a:xfrm>
            <a:off x="764274" y="1457739"/>
            <a:ext cx="4421874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000" dirty="0" err="1"/>
              <a:t>Pasal</a:t>
            </a:r>
            <a:r>
              <a:rPr lang="en-GB" sz="2000" dirty="0"/>
              <a:t> 27 </a:t>
            </a:r>
            <a:r>
              <a:rPr lang="en-GB" sz="2000" dirty="0" err="1"/>
              <a:t>ayat</a:t>
            </a:r>
            <a:r>
              <a:rPr lang="en-GB" sz="2000" dirty="0"/>
              <a:t> (2) UU ITE </a:t>
            </a:r>
            <a:r>
              <a:rPr lang="en-GB" sz="2000" dirty="0" err="1"/>
              <a:t>memuat</a:t>
            </a:r>
            <a:r>
              <a:rPr lang="en-GB" sz="2000" dirty="0"/>
              <a:t> </a:t>
            </a:r>
            <a:r>
              <a:rPr lang="en-GB" sz="2000" dirty="0" err="1"/>
              <a:t>larangan</a:t>
            </a:r>
            <a:r>
              <a:rPr lang="en-GB" sz="2000" dirty="0"/>
              <a:t> </a:t>
            </a:r>
            <a:r>
              <a:rPr lang="en-GB" sz="2000" dirty="0" err="1"/>
              <a:t>perbuatan</a:t>
            </a:r>
            <a:r>
              <a:rPr lang="en-GB" sz="2000" dirty="0"/>
              <a:t> yang </a:t>
            </a:r>
            <a:r>
              <a:rPr lang="en-GB" sz="2000" dirty="0" err="1"/>
              <a:t>bermuatan</a:t>
            </a:r>
            <a:r>
              <a:rPr lang="en-GB" sz="2000" dirty="0"/>
              <a:t> </a:t>
            </a:r>
            <a:r>
              <a:rPr lang="en-GB" sz="2000" dirty="0" err="1"/>
              <a:t>perjudian</a:t>
            </a:r>
            <a:r>
              <a:rPr lang="en-GB" sz="2000" dirty="0"/>
              <a:t>. </a:t>
            </a:r>
            <a:r>
              <a:rPr lang="en-GB" sz="2000" dirty="0" err="1"/>
              <a:t>Hukuman</a:t>
            </a:r>
            <a:r>
              <a:rPr lang="en-GB" sz="2000" dirty="0"/>
              <a:t> </a:t>
            </a:r>
            <a:r>
              <a:rPr lang="en-GB" sz="2000" dirty="0" err="1"/>
              <a:t>untuk</a:t>
            </a:r>
            <a:r>
              <a:rPr lang="en-GB" sz="2000" dirty="0"/>
              <a:t> </a:t>
            </a:r>
            <a:r>
              <a:rPr lang="en-GB" sz="2000" dirty="0" err="1"/>
              <a:t>mereka</a:t>
            </a:r>
            <a:r>
              <a:rPr lang="en-GB" sz="2000" dirty="0"/>
              <a:t> yang </a:t>
            </a:r>
            <a:r>
              <a:rPr lang="en-GB" sz="2000" dirty="0" err="1"/>
              <a:t>melanggar</a:t>
            </a:r>
            <a:r>
              <a:rPr lang="en-GB" sz="2000" dirty="0"/>
              <a:t> </a:t>
            </a:r>
            <a:r>
              <a:rPr lang="en-GB" sz="2000" dirty="0" err="1"/>
              <a:t>adalah</a:t>
            </a:r>
            <a:r>
              <a:rPr lang="en-GB" sz="2000" dirty="0"/>
              <a:t> </a:t>
            </a:r>
            <a:r>
              <a:rPr lang="en-GB" sz="2000" dirty="0" err="1"/>
              <a:t>dipidana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pidana</a:t>
            </a:r>
            <a:r>
              <a:rPr lang="en-GB" sz="2000" dirty="0"/>
              <a:t> </a:t>
            </a:r>
            <a:r>
              <a:rPr lang="en-GB" sz="2000" dirty="0" err="1"/>
              <a:t>penjara</a:t>
            </a:r>
            <a:r>
              <a:rPr lang="en-GB" sz="2000" dirty="0"/>
              <a:t> paling lama 6 </a:t>
            </a:r>
            <a:r>
              <a:rPr lang="en-GB" sz="2000" dirty="0" err="1"/>
              <a:t>tahun</a:t>
            </a:r>
            <a:r>
              <a:rPr lang="en-GB" sz="2000" dirty="0"/>
              <a:t> dan/</a:t>
            </a:r>
            <a:r>
              <a:rPr lang="en-GB" sz="2000" dirty="0" err="1"/>
              <a:t>atau</a:t>
            </a:r>
            <a:r>
              <a:rPr lang="en-GB" sz="2000" dirty="0"/>
              <a:t> </a:t>
            </a:r>
            <a:r>
              <a:rPr lang="en-GB" sz="2000" dirty="0" err="1"/>
              <a:t>denda</a:t>
            </a:r>
            <a:r>
              <a:rPr lang="en-GB" sz="2000" dirty="0"/>
              <a:t> paling </a:t>
            </a:r>
            <a:r>
              <a:rPr lang="en-GB" sz="2000" dirty="0" err="1"/>
              <a:t>banyak</a:t>
            </a:r>
            <a:r>
              <a:rPr lang="en-GB" sz="2000" dirty="0"/>
              <a:t> Rp1.000.000.000,00 (</a:t>
            </a:r>
            <a:r>
              <a:rPr lang="en-GB" sz="2000" dirty="0" err="1"/>
              <a:t>satu</a:t>
            </a:r>
            <a:r>
              <a:rPr lang="en-GB" sz="2000" dirty="0"/>
              <a:t> </a:t>
            </a:r>
            <a:r>
              <a:rPr lang="en-GB" sz="2000" dirty="0" err="1"/>
              <a:t>miliar</a:t>
            </a:r>
            <a:r>
              <a:rPr lang="en-GB" sz="2000" dirty="0"/>
              <a:t> rupiah).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50E69-FAEE-A940-ABAB-924A081DB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952" y="1817578"/>
            <a:ext cx="6036441" cy="387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"/>
          <p:cNvSpPr txBox="1">
            <a:spLocks noGrp="1"/>
          </p:cNvSpPr>
          <p:nvPr>
            <p:ph type="title"/>
          </p:nvPr>
        </p:nvSpPr>
        <p:spPr>
          <a:xfrm>
            <a:off x="764274" y="153261"/>
            <a:ext cx="5235957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Pencemaran</a:t>
            </a:r>
            <a:r>
              <a:rPr lang="en-GB" dirty="0"/>
              <a:t> </a:t>
            </a:r>
            <a:r>
              <a:rPr lang="en-GB" dirty="0">
                <a:solidFill>
                  <a:schemeClr val="accent6"/>
                </a:solidFill>
              </a:rPr>
              <a:t>Nama </a:t>
            </a:r>
            <a:r>
              <a:rPr lang="en-GB" dirty="0" err="1">
                <a:solidFill>
                  <a:schemeClr val="accent6"/>
                </a:solidFill>
              </a:rPr>
              <a:t>Baik</a:t>
            </a:r>
            <a:r>
              <a:rPr lang="en-GB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334" name="Google Shape;334;p25"/>
          <p:cNvSpPr txBox="1">
            <a:spLocks noGrp="1"/>
          </p:cNvSpPr>
          <p:nvPr>
            <p:ph type="body" idx="1"/>
          </p:nvPr>
        </p:nvSpPr>
        <p:spPr>
          <a:xfrm>
            <a:off x="764274" y="1457739"/>
            <a:ext cx="4421874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000" dirty="0" err="1"/>
              <a:t>Pasal</a:t>
            </a:r>
            <a:r>
              <a:rPr lang="en-GB" sz="2000" dirty="0"/>
              <a:t> 27 </a:t>
            </a:r>
            <a:r>
              <a:rPr lang="en-GB" sz="2000" dirty="0" err="1"/>
              <a:t>ayat</a:t>
            </a:r>
            <a:r>
              <a:rPr lang="en-GB" sz="2000" dirty="0"/>
              <a:t> (3) UU ITE juga </a:t>
            </a:r>
            <a:r>
              <a:rPr lang="en-GB" sz="2000" dirty="0" err="1"/>
              <a:t>mengatur</a:t>
            </a:r>
            <a:r>
              <a:rPr lang="en-GB" sz="2000" dirty="0"/>
              <a:t> </a:t>
            </a:r>
            <a:r>
              <a:rPr lang="en-GB" sz="2000" dirty="0" err="1"/>
              <a:t>tentang</a:t>
            </a:r>
            <a:r>
              <a:rPr lang="en-GB" sz="2000" dirty="0"/>
              <a:t> </a:t>
            </a:r>
            <a:r>
              <a:rPr lang="en-GB" sz="2000" dirty="0" err="1"/>
              <a:t>pencemaran</a:t>
            </a:r>
            <a:r>
              <a:rPr lang="en-GB" sz="2000" dirty="0"/>
              <a:t> </a:t>
            </a:r>
            <a:r>
              <a:rPr lang="en-GB" sz="2000" dirty="0" err="1"/>
              <a:t>nama</a:t>
            </a:r>
            <a:r>
              <a:rPr lang="en-GB" sz="2000" dirty="0"/>
              <a:t> </a:t>
            </a:r>
            <a:r>
              <a:rPr lang="en-GB" sz="2000" dirty="0" err="1"/>
              <a:t>baik</a:t>
            </a:r>
            <a:r>
              <a:rPr lang="en-GB" sz="2000" dirty="0"/>
              <a:t>. </a:t>
            </a:r>
            <a:r>
              <a:rPr lang="en-GB" sz="2000" dirty="0" err="1"/>
              <a:t>Pelaku</a:t>
            </a:r>
            <a:r>
              <a:rPr lang="en-GB" sz="2000" dirty="0"/>
              <a:t> yang </a:t>
            </a:r>
            <a:r>
              <a:rPr lang="en-GB" sz="2000" dirty="0" err="1"/>
              <a:t>dijerat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pasal</a:t>
            </a:r>
            <a:r>
              <a:rPr lang="en-GB" sz="2000" dirty="0"/>
              <a:t> </a:t>
            </a:r>
            <a:r>
              <a:rPr lang="en-GB" sz="2000" dirty="0" err="1"/>
              <a:t>ini</a:t>
            </a:r>
            <a:r>
              <a:rPr lang="en-GB" sz="2000" dirty="0"/>
              <a:t> </a:t>
            </a:r>
            <a:r>
              <a:rPr lang="en-GB" sz="2000" dirty="0" err="1"/>
              <a:t>bakal</a:t>
            </a:r>
            <a:r>
              <a:rPr lang="en-GB" sz="2000" dirty="0"/>
              <a:t> </a:t>
            </a:r>
            <a:r>
              <a:rPr lang="en-GB" sz="2000" dirty="0" err="1"/>
              <a:t>dipidana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pidana</a:t>
            </a:r>
            <a:r>
              <a:rPr lang="en-GB" sz="2000" dirty="0"/>
              <a:t> </a:t>
            </a:r>
            <a:r>
              <a:rPr lang="en-GB" sz="2000" dirty="0" err="1"/>
              <a:t>penjara</a:t>
            </a:r>
            <a:r>
              <a:rPr lang="en-GB" sz="2000" dirty="0"/>
              <a:t> paling lama 4 </a:t>
            </a:r>
            <a:r>
              <a:rPr lang="en-GB" sz="2000" dirty="0" err="1"/>
              <a:t>tahun</a:t>
            </a:r>
            <a:r>
              <a:rPr lang="en-GB" sz="2000" dirty="0"/>
              <a:t> dan/</a:t>
            </a:r>
            <a:r>
              <a:rPr lang="en-GB" sz="2000" dirty="0" err="1"/>
              <a:t>atau</a:t>
            </a:r>
            <a:r>
              <a:rPr lang="en-GB" sz="2000" dirty="0"/>
              <a:t> </a:t>
            </a:r>
            <a:r>
              <a:rPr lang="en-GB" sz="2000" dirty="0" err="1"/>
              <a:t>denda</a:t>
            </a:r>
            <a:r>
              <a:rPr lang="en-GB" sz="2000" dirty="0"/>
              <a:t> paling </a:t>
            </a:r>
            <a:r>
              <a:rPr lang="en-GB" sz="2000" dirty="0" err="1"/>
              <a:t>banyak</a:t>
            </a:r>
            <a:r>
              <a:rPr lang="en-GB" sz="2000" dirty="0"/>
              <a:t> Rp750.000.000,00 (</a:t>
            </a:r>
            <a:r>
              <a:rPr lang="en-GB" sz="2000" dirty="0" err="1"/>
              <a:t>tujuh</a:t>
            </a:r>
            <a:r>
              <a:rPr lang="en-GB" sz="2000" dirty="0"/>
              <a:t> ratus lima </a:t>
            </a:r>
            <a:r>
              <a:rPr lang="en-GB" sz="2000" dirty="0" err="1"/>
              <a:t>puluh</a:t>
            </a:r>
            <a:r>
              <a:rPr lang="en-GB" sz="2000" dirty="0"/>
              <a:t> </a:t>
            </a:r>
            <a:r>
              <a:rPr lang="en-GB" sz="2000" dirty="0" err="1"/>
              <a:t>juta</a:t>
            </a:r>
            <a:r>
              <a:rPr lang="en-GB" sz="2000" dirty="0"/>
              <a:t> rupiah). </a:t>
            </a:r>
            <a:r>
              <a:rPr lang="en-GB" sz="2000" dirty="0" err="1"/>
              <a:t>Selanjutnya</a:t>
            </a:r>
            <a:r>
              <a:rPr lang="en-GB" sz="2000" dirty="0"/>
              <a:t> pada </a:t>
            </a:r>
            <a:r>
              <a:rPr lang="en-GB" sz="2000" dirty="0" err="1"/>
              <a:t>revisi</a:t>
            </a:r>
            <a:r>
              <a:rPr lang="en-GB" sz="2000" dirty="0"/>
              <a:t> UU No. 19 </a:t>
            </a:r>
            <a:r>
              <a:rPr lang="en-GB" sz="2000" dirty="0" err="1"/>
              <a:t>Tahun</a:t>
            </a:r>
            <a:r>
              <a:rPr lang="en-GB" sz="2000" dirty="0"/>
              <a:t> 2016, </a:t>
            </a:r>
            <a:r>
              <a:rPr lang="en-GB" sz="2000" dirty="0" err="1"/>
              <a:t>dijelaskan</a:t>
            </a:r>
            <a:r>
              <a:rPr lang="en-GB" sz="2000" dirty="0"/>
              <a:t> </a:t>
            </a:r>
            <a:r>
              <a:rPr lang="en-GB" sz="2000" dirty="0" err="1"/>
              <a:t>bahwa</a:t>
            </a:r>
            <a:r>
              <a:rPr lang="en-GB" sz="2000" dirty="0"/>
              <a:t> </a:t>
            </a:r>
            <a:r>
              <a:rPr lang="en-GB" sz="2000" dirty="0" err="1"/>
              <a:t>ketentuan</a:t>
            </a:r>
            <a:r>
              <a:rPr lang="en-GB" sz="2000" dirty="0"/>
              <a:t> pada </a:t>
            </a:r>
            <a:r>
              <a:rPr lang="en-GB" sz="2000" dirty="0" err="1"/>
              <a:t>pasal</a:t>
            </a:r>
            <a:r>
              <a:rPr lang="en-GB" sz="2000" dirty="0"/>
              <a:t> 27 </a:t>
            </a:r>
            <a:r>
              <a:rPr lang="en-GB" sz="2000" dirty="0" err="1"/>
              <a:t>ayat</a:t>
            </a:r>
            <a:r>
              <a:rPr lang="en-GB" sz="2000" dirty="0"/>
              <a:t> (3) </a:t>
            </a:r>
            <a:r>
              <a:rPr lang="en-GB" sz="2000" dirty="0" err="1"/>
              <a:t>merupakan</a:t>
            </a:r>
            <a:r>
              <a:rPr lang="en-GB" sz="2000" dirty="0"/>
              <a:t> </a:t>
            </a:r>
            <a:r>
              <a:rPr lang="en-GB" sz="2000" dirty="0" err="1"/>
              <a:t>delik</a:t>
            </a:r>
            <a:r>
              <a:rPr lang="en-GB" sz="2000" dirty="0"/>
              <a:t> </a:t>
            </a:r>
            <a:r>
              <a:rPr lang="en-GB" sz="2000" dirty="0" err="1"/>
              <a:t>aduan</a:t>
            </a:r>
            <a:r>
              <a:rPr lang="en-GB" sz="2000" dirty="0"/>
              <a:t>.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A47BF-32D4-164F-9A1A-880A2A88F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603" y="1978089"/>
            <a:ext cx="6268098" cy="352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63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"/>
          <p:cNvSpPr txBox="1">
            <a:spLocks noGrp="1"/>
          </p:cNvSpPr>
          <p:nvPr>
            <p:ph type="title"/>
          </p:nvPr>
        </p:nvSpPr>
        <p:spPr>
          <a:xfrm>
            <a:off x="764274" y="153261"/>
            <a:ext cx="5813947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Pemerasan</a:t>
            </a:r>
            <a:r>
              <a:rPr lang="en-GB" dirty="0"/>
              <a:t> &amp; </a:t>
            </a:r>
            <a:r>
              <a:rPr lang="en-GB" dirty="0" err="1">
                <a:solidFill>
                  <a:schemeClr val="accent6"/>
                </a:solidFill>
              </a:rPr>
              <a:t>Pengancaman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34" name="Google Shape;334;p25"/>
          <p:cNvSpPr txBox="1">
            <a:spLocks noGrp="1"/>
          </p:cNvSpPr>
          <p:nvPr>
            <p:ph type="body" idx="1"/>
          </p:nvPr>
        </p:nvSpPr>
        <p:spPr>
          <a:xfrm>
            <a:off x="764274" y="1457739"/>
            <a:ext cx="4421874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000" dirty="0"/>
              <a:t>Orang yang </a:t>
            </a:r>
            <a:r>
              <a:rPr lang="en-GB" sz="2000" dirty="0" err="1"/>
              <a:t>melakukan</a:t>
            </a:r>
            <a:r>
              <a:rPr lang="en-GB" sz="2000" dirty="0"/>
              <a:t> </a:t>
            </a:r>
            <a:r>
              <a:rPr lang="en-GB" sz="2000" dirty="0" err="1"/>
              <a:t>pemerasan</a:t>
            </a:r>
            <a:r>
              <a:rPr lang="en-GB" sz="2000" dirty="0"/>
              <a:t> dan </a:t>
            </a:r>
            <a:r>
              <a:rPr lang="en-GB" sz="2000" dirty="0" err="1"/>
              <a:t>pengancaman</a:t>
            </a:r>
            <a:r>
              <a:rPr lang="en-GB" sz="2000" dirty="0"/>
              <a:t> juga </a:t>
            </a:r>
            <a:r>
              <a:rPr lang="en-GB" sz="2000" dirty="0" err="1"/>
              <a:t>berpeluang</a:t>
            </a:r>
            <a:r>
              <a:rPr lang="en-GB" sz="2000" dirty="0"/>
              <a:t> </a:t>
            </a:r>
            <a:r>
              <a:rPr lang="en-GB" sz="2000" dirty="0" err="1"/>
              <a:t>dijerat</a:t>
            </a:r>
            <a:r>
              <a:rPr lang="en-GB" sz="2000" dirty="0"/>
              <a:t> </a:t>
            </a:r>
            <a:r>
              <a:rPr lang="en-GB" sz="2000" dirty="0" err="1"/>
              <a:t>pasal</a:t>
            </a:r>
            <a:r>
              <a:rPr lang="en-GB" sz="2000" dirty="0"/>
              <a:t> 27 </a:t>
            </a:r>
            <a:r>
              <a:rPr lang="en-GB" sz="2000" dirty="0" err="1"/>
              <a:t>ayat</a:t>
            </a:r>
            <a:r>
              <a:rPr lang="en-GB" sz="2000" dirty="0"/>
              <a:t> (4) UU ITE. </a:t>
            </a:r>
            <a:r>
              <a:rPr lang="en-GB" sz="2000" dirty="0" err="1"/>
              <a:t>Hukumannya</a:t>
            </a:r>
            <a:r>
              <a:rPr lang="en-GB" sz="2000" dirty="0"/>
              <a:t> </a:t>
            </a:r>
            <a:r>
              <a:rPr lang="en-GB" sz="2000" dirty="0" err="1"/>
              <a:t>adalah</a:t>
            </a:r>
            <a:r>
              <a:rPr lang="en-GB" sz="2000" dirty="0"/>
              <a:t> </a:t>
            </a:r>
            <a:r>
              <a:rPr lang="en-GB" sz="2000" dirty="0" err="1"/>
              <a:t>dipidana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pidana</a:t>
            </a:r>
            <a:r>
              <a:rPr lang="en-GB" sz="2000" dirty="0"/>
              <a:t> </a:t>
            </a:r>
            <a:r>
              <a:rPr lang="en-GB" sz="2000" dirty="0" err="1"/>
              <a:t>penjara</a:t>
            </a:r>
            <a:r>
              <a:rPr lang="en-GB" sz="2000" dirty="0"/>
              <a:t> paling lama 6 </a:t>
            </a:r>
            <a:r>
              <a:rPr lang="en-GB" sz="2000" dirty="0" err="1"/>
              <a:t>tahun</a:t>
            </a:r>
            <a:r>
              <a:rPr lang="en-GB" sz="2000" dirty="0"/>
              <a:t> dan/</a:t>
            </a:r>
            <a:r>
              <a:rPr lang="en-GB" sz="2000" dirty="0" err="1"/>
              <a:t>atau</a:t>
            </a:r>
            <a:r>
              <a:rPr lang="en-GB" sz="2000" dirty="0"/>
              <a:t> </a:t>
            </a:r>
            <a:r>
              <a:rPr lang="en-GB" sz="2000" dirty="0" err="1"/>
              <a:t>denda</a:t>
            </a:r>
            <a:r>
              <a:rPr lang="en-GB" sz="2000" dirty="0"/>
              <a:t> paling </a:t>
            </a:r>
            <a:r>
              <a:rPr lang="en-GB" sz="2000" dirty="0" err="1"/>
              <a:t>banyak</a:t>
            </a:r>
            <a:r>
              <a:rPr lang="en-GB" sz="2000" dirty="0"/>
              <a:t> Rp1.000.000.000,00 (</a:t>
            </a:r>
            <a:r>
              <a:rPr lang="en-GB" sz="2000" dirty="0" err="1"/>
              <a:t>satu</a:t>
            </a:r>
            <a:r>
              <a:rPr lang="en-GB" sz="2000" dirty="0"/>
              <a:t> </a:t>
            </a:r>
            <a:r>
              <a:rPr lang="en-GB" sz="2000" dirty="0" err="1"/>
              <a:t>miliar</a:t>
            </a:r>
            <a:r>
              <a:rPr lang="en-GB" sz="2000" dirty="0"/>
              <a:t> rupiah).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14DD14-8F09-FB4F-BD91-6D277AF65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80827"/>
            <a:ext cx="5813947" cy="325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38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"/>
          <p:cNvSpPr txBox="1">
            <a:spLocks noGrp="1"/>
          </p:cNvSpPr>
          <p:nvPr>
            <p:ph type="title"/>
          </p:nvPr>
        </p:nvSpPr>
        <p:spPr>
          <a:xfrm>
            <a:off x="764274" y="153261"/>
            <a:ext cx="5813947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Berita</a:t>
            </a:r>
            <a:r>
              <a:rPr lang="en-GB" dirty="0"/>
              <a:t> </a:t>
            </a:r>
            <a:r>
              <a:rPr lang="en-GB" dirty="0" err="1">
                <a:solidFill>
                  <a:schemeClr val="accent6"/>
                </a:solidFill>
              </a:rPr>
              <a:t>Bohong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34" name="Google Shape;334;p25"/>
          <p:cNvSpPr txBox="1">
            <a:spLocks noGrp="1"/>
          </p:cNvSpPr>
          <p:nvPr>
            <p:ph type="body" idx="1"/>
          </p:nvPr>
        </p:nvSpPr>
        <p:spPr>
          <a:xfrm>
            <a:off x="764274" y="1457739"/>
            <a:ext cx="4421874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000" dirty="0" err="1"/>
              <a:t>Berita</a:t>
            </a:r>
            <a:r>
              <a:rPr lang="en-GB" sz="2000" dirty="0"/>
              <a:t> </a:t>
            </a:r>
            <a:r>
              <a:rPr lang="en-GB" sz="2000" dirty="0" err="1"/>
              <a:t>bohong</a:t>
            </a:r>
            <a:r>
              <a:rPr lang="en-GB" sz="2000" dirty="0"/>
              <a:t> juga </a:t>
            </a:r>
            <a:r>
              <a:rPr lang="en-GB" sz="2000" dirty="0" err="1"/>
              <a:t>dilarang</a:t>
            </a:r>
            <a:r>
              <a:rPr lang="en-GB" sz="2000" dirty="0"/>
              <a:t> </a:t>
            </a:r>
            <a:r>
              <a:rPr lang="en-GB" sz="2000" dirty="0" err="1"/>
              <a:t>dalam</a:t>
            </a:r>
            <a:r>
              <a:rPr lang="en-GB" sz="2000" dirty="0"/>
              <a:t> </a:t>
            </a:r>
            <a:r>
              <a:rPr lang="en-GB" sz="2000" dirty="0" err="1"/>
              <a:t>pasal</a:t>
            </a:r>
            <a:r>
              <a:rPr lang="en-GB" sz="2000" dirty="0"/>
              <a:t> 28 </a:t>
            </a:r>
            <a:r>
              <a:rPr lang="en-GB" sz="2000" dirty="0" err="1"/>
              <a:t>ayat</a:t>
            </a:r>
            <a:r>
              <a:rPr lang="en-GB" sz="2000" dirty="0"/>
              <a:t> (1) UU ITE yang </a:t>
            </a:r>
            <a:r>
              <a:rPr lang="en-GB" sz="2000" dirty="0" err="1"/>
              <a:t>berbunyi</a:t>
            </a:r>
            <a:r>
              <a:rPr lang="en-GB" sz="2000" dirty="0"/>
              <a:t> </a:t>
            </a:r>
            <a:r>
              <a:rPr lang="en-GB" sz="2000" dirty="0" err="1"/>
              <a:t>bahwa</a:t>
            </a:r>
            <a:r>
              <a:rPr lang="en-GB" sz="2000" dirty="0"/>
              <a:t> </a:t>
            </a:r>
            <a:r>
              <a:rPr lang="en-GB" sz="2000" dirty="0" err="1"/>
              <a:t>setiap</a:t>
            </a:r>
            <a:r>
              <a:rPr lang="en-GB" sz="2000" dirty="0"/>
              <a:t> Orang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sengaja</a:t>
            </a:r>
            <a:r>
              <a:rPr lang="en-GB" sz="2000" dirty="0"/>
              <a:t> dan </a:t>
            </a:r>
            <a:r>
              <a:rPr lang="en-GB" sz="2000" dirty="0" err="1"/>
              <a:t>tanpa</a:t>
            </a:r>
            <a:r>
              <a:rPr lang="en-GB" sz="2000" dirty="0"/>
              <a:t> </a:t>
            </a:r>
            <a:r>
              <a:rPr lang="en-GB" sz="2000" dirty="0" err="1"/>
              <a:t>hak</a:t>
            </a:r>
            <a:r>
              <a:rPr lang="en-GB" sz="2000" dirty="0"/>
              <a:t> </a:t>
            </a:r>
            <a:r>
              <a:rPr lang="en-GB" sz="2000" dirty="0" err="1"/>
              <a:t>menyebarkan</a:t>
            </a:r>
            <a:r>
              <a:rPr lang="en-GB" sz="2000" dirty="0"/>
              <a:t> </a:t>
            </a:r>
            <a:r>
              <a:rPr lang="en-GB" sz="2000" dirty="0" err="1"/>
              <a:t>berita</a:t>
            </a:r>
            <a:r>
              <a:rPr lang="en-GB" sz="2000" dirty="0"/>
              <a:t> </a:t>
            </a:r>
            <a:r>
              <a:rPr lang="en-GB" sz="2000" dirty="0" err="1"/>
              <a:t>bohong</a:t>
            </a:r>
            <a:r>
              <a:rPr lang="en-GB" sz="2000" dirty="0"/>
              <a:t> dan </a:t>
            </a:r>
            <a:r>
              <a:rPr lang="en-GB" sz="2000" dirty="0" err="1"/>
              <a:t>menyesatkan</a:t>
            </a:r>
            <a:r>
              <a:rPr lang="en-GB" sz="2000" dirty="0"/>
              <a:t> yang </a:t>
            </a:r>
            <a:r>
              <a:rPr lang="en-GB" sz="2000" dirty="0" err="1"/>
              <a:t>mengakibatkan</a:t>
            </a:r>
            <a:r>
              <a:rPr lang="en-GB" sz="2000" dirty="0"/>
              <a:t> </a:t>
            </a:r>
            <a:r>
              <a:rPr lang="en-GB" sz="2000" dirty="0" err="1"/>
              <a:t>kerugian</a:t>
            </a:r>
            <a:r>
              <a:rPr lang="en-GB" sz="2000" dirty="0"/>
              <a:t> </a:t>
            </a:r>
            <a:r>
              <a:rPr lang="en-GB" sz="2000" dirty="0" err="1"/>
              <a:t>konsumen</a:t>
            </a:r>
            <a:r>
              <a:rPr lang="en-GB" sz="2000" dirty="0"/>
              <a:t> </a:t>
            </a:r>
            <a:r>
              <a:rPr lang="en-GB" sz="2000" dirty="0" err="1"/>
              <a:t>dalam</a:t>
            </a:r>
            <a:r>
              <a:rPr lang="en-GB" sz="2000" dirty="0"/>
              <a:t> </a:t>
            </a:r>
            <a:r>
              <a:rPr lang="en-GB" sz="2000" dirty="0" err="1"/>
              <a:t>transaksi</a:t>
            </a:r>
            <a:r>
              <a:rPr lang="en-GB" sz="2000" dirty="0"/>
              <a:t> </a:t>
            </a:r>
            <a:r>
              <a:rPr lang="en-GB" sz="2000" dirty="0" err="1"/>
              <a:t>elektronik</a:t>
            </a:r>
            <a:r>
              <a:rPr lang="en-GB" sz="2000" dirty="0"/>
              <a:t>. </a:t>
            </a:r>
            <a:r>
              <a:rPr lang="en-GB" sz="2000" dirty="0" err="1"/>
              <a:t>Bagi</a:t>
            </a:r>
            <a:r>
              <a:rPr lang="en-GB" sz="2000" dirty="0"/>
              <a:t> para </a:t>
            </a:r>
            <a:r>
              <a:rPr lang="en-GB" sz="2000" dirty="0" err="1"/>
              <a:t>pelaku</a:t>
            </a:r>
            <a:r>
              <a:rPr lang="en-GB" sz="2000" dirty="0"/>
              <a:t> </a:t>
            </a:r>
            <a:r>
              <a:rPr lang="en-GB" sz="2000" dirty="0" err="1"/>
              <a:t>penyebar</a:t>
            </a:r>
            <a:r>
              <a:rPr lang="en-GB" sz="2000" dirty="0"/>
              <a:t> </a:t>
            </a:r>
            <a:r>
              <a:rPr lang="en-GB" sz="2000" dirty="0" err="1"/>
              <a:t>berita</a:t>
            </a:r>
            <a:r>
              <a:rPr lang="en-GB" sz="2000" dirty="0"/>
              <a:t> </a:t>
            </a:r>
            <a:r>
              <a:rPr lang="en-GB" sz="2000" dirty="0" err="1"/>
              <a:t>bohong</a:t>
            </a:r>
            <a:r>
              <a:rPr lang="en-GB" sz="2000" dirty="0"/>
              <a:t> </a:t>
            </a:r>
            <a:r>
              <a:rPr lang="en-GB" sz="2000" dirty="0" err="1"/>
              <a:t>bakal</a:t>
            </a:r>
            <a:r>
              <a:rPr lang="en-GB" sz="2000" dirty="0"/>
              <a:t> </a:t>
            </a:r>
            <a:r>
              <a:rPr lang="en-GB" sz="2000" dirty="0" err="1"/>
              <a:t>dipidana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pidana</a:t>
            </a:r>
            <a:r>
              <a:rPr lang="en-GB" sz="2000" dirty="0"/>
              <a:t> </a:t>
            </a:r>
            <a:r>
              <a:rPr lang="en-GB" sz="2000" dirty="0" err="1"/>
              <a:t>penjara</a:t>
            </a:r>
            <a:r>
              <a:rPr lang="en-GB" sz="2000" dirty="0"/>
              <a:t> paling lama 6 </a:t>
            </a:r>
            <a:r>
              <a:rPr lang="en-GB" sz="2000" dirty="0" err="1"/>
              <a:t>tahun</a:t>
            </a:r>
            <a:r>
              <a:rPr lang="en-GB" sz="2000" dirty="0"/>
              <a:t> dan/</a:t>
            </a:r>
            <a:r>
              <a:rPr lang="en-GB" sz="2000" dirty="0" err="1"/>
              <a:t>atau</a:t>
            </a:r>
            <a:r>
              <a:rPr lang="en-GB" sz="2000" dirty="0"/>
              <a:t> </a:t>
            </a:r>
            <a:r>
              <a:rPr lang="en-GB" sz="2000" dirty="0" err="1"/>
              <a:t>denda</a:t>
            </a:r>
            <a:r>
              <a:rPr lang="en-GB" sz="2000" dirty="0"/>
              <a:t> paling </a:t>
            </a:r>
            <a:r>
              <a:rPr lang="en-GB" sz="2000" dirty="0" err="1"/>
              <a:t>banyak</a:t>
            </a:r>
            <a:r>
              <a:rPr lang="en-GB" sz="2000" dirty="0"/>
              <a:t> Rp1.000.000.000,00 (</a:t>
            </a:r>
            <a:r>
              <a:rPr lang="en-GB" sz="2000" dirty="0" err="1"/>
              <a:t>satu</a:t>
            </a:r>
            <a:r>
              <a:rPr lang="en-GB" sz="2000" dirty="0"/>
              <a:t> </a:t>
            </a:r>
            <a:r>
              <a:rPr lang="en-GB" sz="2000" dirty="0" err="1"/>
              <a:t>miliar</a:t>
            </a:r>
            <a:r>
              <a:rPr lang="en-GB" sz="2000" dirty="0"/>
              <a:t> rupiah).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9D63CE-3918-7D4C-9BFC-70C1478FA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102" y="2087648"/>
            <a:ext cx="5860143" cy="35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0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"/>
          <p:cNvSpPr txBox="1">
            <a:spLocks noGrp="1"/>
          </p:cNvSpPr>
          <p:nvPr>
            <p:ph type="title"/>
          </p:nvPr>
        </p:nvSpPr>
        <p:spPr>
          <a:xfrm>
            <a:off x="764274" y="153261"/>
            <a:ext cx="5813947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Ujaran</a:t>
            </a:r>
            <a:r>
              <a:rPr lang="en-GB" dirty="0"/>
              <a:t> </a:t>
            </a:r>
            <a:r>
              <a:rPr lang="en-GB" dirty="0" err="1">
                <a:solidFill>
                  <a:schemeClr val="accent6"/>
                </a:solidFill>
              </a:rPr>
              <a:t>Kebencian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34" name="Google Shape;334;p25"/>
          <p:cNvSpPr txBox="1">
            <a:spLocks noGrp="1"/>
          </p:cNvSpPr>
          <p:nvPr>
            <p:ph type="body" idx="1"/>
          </p:nvPr>
        </p:nvSpPr>
        <p:spPr>
          <a:xfrm>
            <a:off x="627797" y="1457739"/>
            <a:ext cx="4558351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000" dirty="0"/>
              <a:t>Orang yang </a:t>
            </a:r>
            <a:r>
              <a:rPr lang="en-GB" sz="2000" dirty="0" err="1"/>
              <a:t>menyebarkan</a:t>
            </a:r>
            <a:r>
              <a:rPr lang="en-GB" sz="2000" dirty="0"/>
              <a:t> </a:t>
            </a:r>
            <a:r>
              <a:rPr lang="en-GB" sz="2000" dirty="0" err="1"/>
              <a:t>informasi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tujuan</a:t>
            </a:r>
            <a:r>
              <a:rPr lang="en-GB" sz="2000" dirty="0"/>
              <a:t> </a:t>
            </a:r>
            <a:r>
              <a:rPr lang="en-GB" sz="2000" dirty="0" err="1"/>
              <a:t>untuk</a:t>
            </a:r>
            <a:r>
              <a:rPr lang="en-GB" sz="2000" dirty="0"/>
              <a:t> </a:t>
            </a:r>
            <a:r>
              <a:rPr lang="en-GB" sz="2000" dirty="0" err="1"/>
              <a:t>menimbulkan</a:t>
            </a:r>
            <a:r>
              <a:rPr lang="en-GB" sz="2000" dirty="0"/>
              <a:t> rasa </a:t>
            </a:r>
            <a:r>
              <a:rPr lang="en-GB" sz="2000" dirty="0" err="1"/>
              <a:t>kebencian</a:t>
            </a:r>
            <a:r>
              <a:rPr lang="en-GB" sz="2000" dirty="0"/>
              <a:t> </a:t>
            </a:r>
            <a:r>
              <a:rPr lang="en-GB" sz="2000" dirty="0" err="1"/>
              <a:t>atau</a:t>
            </a:r>
            <a:r>
              <a:rPr lang="en-GB" sz="2000" dirty="0"/>
              <a:t> </a:t>
            </a:r>
            <a:r>
              <a:rPr lang="en-GB" sz="2000" dirty="0" err="1"/>
              <a:t>permusuhan</a:t>
            </a:r>
            <a:r>
              <a:rPr lang="en-GB" sz="2000" dirty="0"/>
              <a:t> </a:t>
            </a:r>
            <a:r>
              <a:rPr lang="en-GB" sz="2000" dirty="0" err="1"/>
              <a:t>individu</a:t>
            </a:r>
            <a:r>
              <a:rPr lang="en-GB" sz="2000" dirty="0"/>
              <a:t> dan/</a:t>
            </a:r>
            <a:r>
              <a:rPr lang="en-GB" sz="2000" dirty="0" err="1"/>
              <a:t>atau</a:t>
            </a:r>
            <a:r>
              <a:rPr lang="en-GB" sz="2000" dirty="0"/>
              <a:t> </a:t>
            </a:r>
            <a:r>
              <a:rPr lang="en-GB" sz="2000" dirty="0" err="1"/>
              <a:t>kelompok</a:t>
            </a:r>
            <a:r>
              <a:rPr lang="en-GB" sz="2000" dirty="0"/>
              <a:t> </a:t>
            </a:r>
            <a:r>
              <a:rPr lang="en-GB" sz="2000" dirty="0" err="1"/>
              <a:t>masyarakat</a:t>
            </a:r>
            <a:r>
              <a:rPr lang="en-GB" sz="2000" dirty="0"/>
              <a:t> </a:t>
            </a:r>
            <a:r>
              <a:rPr lang="en-GB" sz="2000" dirty="0" err="1"/>
              <a:t>tertentu</a:t>
            </a:r>
            <a:r>
              <a:rPr lang="en-GB" sz="2000" dirty="0"/>
              <a:t> </a:t>
            </a:r>
            <a:r>
              <a:rPr lang="en-GB" sz="2000" dirty="0" err="1"/>
              <a:t>berdasarkan</a:t>
            </a:r>
            <a:r>
              <a:rPr lang="en-GB" sz="2000" dirty="0"/>
              <a:t> </a:t>
            </a:r>
            <a:r>
              <a:rPr lang="en-GB" sz="2000" dirty="0" err="1"/>
              <a:t>atas</a:t>
            </a:r>
            <a:r>
              <a:rPr lang="en-GB" sz="2000" dirty="0"/>
              <a:t> </a:t>
            </a:r>
            <a:r>
              <a:rPr lang="en-GB" sz="2000" dirty="0" err="1"/>
              <a:t>suku</a:t>
            </a:r>
            <a:r>
              <a:rPr lang="en-GB" sz="2000" dirty="0"/>
              <a:t>, agama, </a:t>
            </a:r>
            <a:r>
              <a:rPr lang="en-GB" sz="2000" dirty="0" err="1"/>
              <a:t>ras</a:t>
            </a:r>
            <a:r>
              <a:rPr lang="en-GB" sz="2000" dirty="0"/>
              <a:t>, dan </a:t>
            </a:r>
            <a:r>
              <a:rPr lang="en-GB" sz="2000" dirty="0" err="1"/>
              <a:t>antargolongan</a:t>
            </a:r>
            <a:r>
              <a:rPr lang="en-GB" sz="2000" dirty="0"/>
              <a:t> (SARA) juga </a:t>
            </a:r>
            <a:r>
              <a:rPr lang="en-GB" sz="2000" dirty="0" err="1"/>
              <a:t>merupakan</a:t>
            </a:r>
            <a:r>
              <a:rPr lang="en-GB" sz="2000" dirty="0"/>
              <a:t> </a:t>
            </a:r>
            <a:r>
              <a:rPr lang="en-GB" sz="2000" dirty="0" err="1"/>
              <a:t>perbuatan</a:t>
            </a:r>
            <a:r>
              <a:rPr lang="en-GB" sz="2000" dirty="0"/>
              <a:t> yang </a:t>
            </a:r>
            <a:r>
              <a:rPr lang="en-GB" sz="2000" dirty="0" err="1"/>
              <a:t>dilarang</a:t>
            </a:r>
            <a:r>
              <a:rPr lang="en-GB" sz="2000" dirty="0"/>
              <a:t> </a:t>
            </a:r>
            <a:r>
              <a:rPr lang="en-GB" sz="2000" dirty="0" err="1"/>
              <a:t>dalam</a:t>
            </a:r>
            <a:r>
              <a:rPr lang="en-GB" sz="2000" dirty="0"/>
              <a:t> </a:t>
            </a:r>
            <a:r>
              <a:rPr lang="en-GB" sz="2000" dirty="0" err="1"/>
              <a:t>pasal</a:t>
            </a:r>
            <a:r>
              <a:rPr lang="en-GB" sz="2000" dirty="0"/>
              <a:t> 28 </a:t>
            </a:r>
            <a:r>
              <a:rPr lang="en-GB" sz="2000" dirty="0" err="1"/>
              <a:t>ayat</a:t>
            </a:r>
            <a:r>
              <a:rPr lang="en-GB" sz="2000" dirty="0"/>
              <a:t> (2) UU ITE. </a:t>
            </a:r>
            <a:r>
              <a:rPr lang="en-GB" sz="2000" dirty="0" err="1"/>
              <a:t>Hukuman</a:t>
            </a:r>
            <a:r>
              <a:rPr lang="en-GB" sz="2000" dirty="0"/>
              <a:t> </a:t>
            </a:r>
            <a:r>
              <a:rPr lang="en-GB" sz="2000" dirty="0" err="1"/>
              <a:t>pelaku</a:t>
            </a:r>
            <a:r>
              <a:rPr lang="en-GB" sz="2000" dirty="0"/>
              <a:t> </a:t>
            </a:r>
            <a:r>
              <a:rPr lang="en-GB" sz="2000" dirty="0" err="1"/>
              <a:t>ujaran</a:t>
            </a:r>
            <a:r>
              <a:rPr lang="en-GB" sz="2000" dirty="0"/>
              <a:t> </a:t>
            </a:r>
            <a:r>
              <a:rPr lang="en-GB" sz="2000" dirty="0" err="1"/>
              <a:t>kebencian</a:t>
            </a:r>
            <a:r>
              <a:rPr lang="en-GB" sz="2000" dirty="0"/>
              <a:t> </a:t>
            </a:r>
            <a:r>
              <a:rPr lang="en-GB" sz="2000" dirty="0" err="1"/>
              <a:t>sebagaimana</a:t>
            </a:r>
            <a:r>
              <a:rPr lang="en-GB" sz="2000" dirty="0"/>
              <a:t> </a:t>
            </a:r>
            <a:r>
              <a:rPr lang="en-GB" sz="2000" dirty="0" err="1"/>
              <a:t>dijelaskan</a:t>
            </a:r>
            <a:r>
              <a:rPr lang="en-GB" sz="2000" dirty="0"/>
              <a:t> pada </a:t>
            </a:r>
            <a:r>
              <a:rPr lang="en-GB" sz="2000" dirty="0" err="1"/>
              <a:t>pasal</a:t>
            </a:r>
            <a:r>
              <a:rPr lang="en-GB" sz="2000" dirty="0"/>
              <a:t> 28 </a:t>
            </a:r>
            <a:r>
              <a:rPr lang="en-GB" sz="2000" dirty="0" err="1"/>
              <a:t>ayat</a:t>
            </a:r>
            <a:r>
              <a:rPr lang="en-GB" sz="2000" dirty="0"/>
              <a:t> (2) </a:t>
            </a:r>
            <a:r>
              <a:rPr lang="en-GB" sz="2000" dirty="0" err="1"/>
              <a:t>adalah</a:t>
            </a:r>
            <a:r>
              <a:rPr lang="en-GB" sz="2000" dirty="0"/>
              <a:t> </a:t>
            </a:r>
            <a:r>
              <a:rPr lang="en-GB" sz="2000" dirty="0" err="1"/>
              <a:t>dipidana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pidana</a:t>
            </a:r>
            <a:r>
              <a:rPr lang="en-GB" sz="2000" dirty="0"/>
              <a:t> </a:t>
            </a:r>
            <a:r>
              <a:rPr lang="en-GB" sz="2000" dirty="0" err="1"/>
              <a:t>penjara</a:t>
            </a:r>
            <a:r>
              <a:rPr lang="en-GB" sz="2000" dirty="0"/>
              <a:t> paling lama 6 </a:t>
            </a:r>
            <a:r>
              <a:rPr lang="en-GB" sz="2000" dirty="0" err="1"/>
              <a:t>tahun</a:t>
            </a:r>
            <a:r>
              <a:rPr lang="en-GB" sz="2000" dirty="0"/>
              <a:t> dan/</a:t>
            </a:r>
            <a:r>
              <a:rPr lang="en-GB" sz="2000" dirty="0" err="1"/>
              <a:t>atau</a:t>
            </a:r>
            <a:r>
              <a:rPr lang="en-GB" sz="2000" dirty="0"/>
              <a:t> </a:t>
            </a:r>
            <a:r>
              <a:rPr lang="en-GB" sz="2000" dirty="0" err="1"/>
              <a:t>denda</a:t>
            </a:r>
            <a:r>
              <a:rPr lang="en-GB" sz="2000" dirty="0"/>
              <a:t> paling </a:t>
            </a:r>
            <a:r>
              <a:rPr lang="en-GB" sz="2000" dirty="0" err="1"/>
              <a:t>banyak</a:t>
            </a:r>
            <a:r>
              <a:rPr lang="en-GB" sz="2000" dirty="0"/>
              <a:t> Rp1.000.000.000,00 (</a:t>
            </a:r>
            <a:r>
              <a:rPr lang="en-GB" sz="2000" dirty="0" err="1"/>
              <a:t>satu</a:t>
            </a:r>
            <a:r>
              <a:rPr lang="en-GB" sz="2000" dirty="0"/>
              <a:t> </a:t>
            </a:r>
            <a:r>
              <a:rPr lang="en-GB" sz="2000" dirty="0" err="1"/>
              <a:t>miliar</a:t>
            </a:r>
            <a:r>
              <a:rPr lang="en-GB" sz="2000" dirty="0"/>
              <a:t> rupiah).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BDA8B-09F4-604B-BD4D-6C5A03B0F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355" y="1905246"/>
            <a:ext cx="6403398" cy="386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37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"/>
          <p:cNvSpPr txBox="1">
            <a:spLocks noGrp="1"/>
          </p:cNvSpPr>
          <p:nvPr>
            <p:ph type="title"/>
          </p:nvPr>
        </p:nvSpPr>
        <p:spPr>
          <a:xfrm>
            <a:off x="764274" y="153261"/>
            <a:ext cx="5813947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Teror</a:t>
            </a:r>
            <a:r>
              <a:rPr lang="en-GB" dirty="0"/>
              <a:t> </a:t>
            </a:r>
            <a:r>
              <a:rPr lang="en-GB" dirty="0">
                <a:solidFill>
                  <a:schemeClr val="accent6"/>
                </a:solidFill>
              </a:rPr>
              <a:t>Online</a:t>
            </a:r>
          </a:p>
        </p:txBody>
      </p:sp>
      <p:sp>
        <p:nvSpPr>
          <p:cNvPr id="334" name="Google Shape;334;p25"/>
          <p:cNvSpPr txBox="1">
            <a:spLocks noGrp="1"/>
          </p:cNvSpPr>
          <p:nvPr>
            <p:ph type="body" idx="1"/>
          </p:nvPr>
        </p:nvSpPr>
        <p:spPr>
          <a:xfrm>
            <a:off x="368489" y="1457739"/>
            <a:ext cx="4817659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000" dirty="0"/>
              <a:t>Pada </a:t>
            </a:r>
            <a:r>
              <a:rPr lang="en-GB" sz="2000" dirty="0" err="1"/>
              <a:t>pasal</a:t>
            </a:r>
            <a:r>
              <a:rPr lang="en-GB" sz="2000" dirty="0"/>
              <a:t> 29 UU ITE </a:t>
            </a:r>
            <a:r>
              <a:rPr lang="en-GB" sz="2000" dirty="0" err="1"/>
              <a:t>mengatur</a:t>
            </a:r>
            <a:r>
              <a:rPr lang="en-GB" sz="2000" dirty="0"/>
              <a:t> </a:t>
            </a:r>
            <a:r>
              <a:rPr lang="en-GB" sz="2000" dirty="0" err="1"/>
              <a:t>perbuatan</a:t>
            </a:r>
            <a:r>
              <a:rPr lang="en-GB" sz="2000" dirty="0"/>
              <a:t> </a:t>
            </a:r>
            <a:r>
              <a:rPr lang="en-GB" sz="2000" dirty="0" err="1"/>
              <a:t>teror</a:t>
            </a:r>
            <a:r>
              <a:rPr lang="en-GB" sz="2000" dirty="0"/>
              <a:t> online yang </a:t>
            </a:r>
            <a:r>
              <a:rPr lang="en-GB" sz="2000" dirty="0" err="1"/>
              <a:t>dilarang</a:t>
            </a:r>
            <a:r>
              <a:rPr lang="en-GB" sz="2000" dirty="0"/>
              <a:t>. </a:t>
            </a:r>
            <a:r>
              <a:rPr lang="en-GB" sz="2000" dirty="0" err="1"/>
              <a:t>Pasal</a:t>
            </a:r>
            <a:r>
              <a:rPr lang="en-GB" sz="2000" dirty="0"/>
              <a:t> </a:t>
            </a:r>
            <a:r>
              <a:rPr lang="en-GB" sz="2000" dirty="0" err="1"/>
              <a:t>ini</a:t>
            </a:r>
            <a:r>
              <a:rPr lang="en-GB" sz="2000" dirty="0"/>
              <a:t> </a:t>
            </a:r>
            <a:r>
              <a:rPr lang="en-GB" sz="2000" dirty="0" err="1"/>
              <a:t>bakal</a:t>
            </a:r>
            <a:r>
              <a:rPr lang="en-GB" sz="2000" dirty="0"/>
              <a:t> </a:t>
            </a:r>
            <a:r>
              <a:rPr lang="en-GB" sz="2000" dirty="0" err="1"/>
              <a:t>menjerat</a:t>
            </a:r>
            <a:r>
              <a:rPr lang="en-GB" sz="2000" dirty="0"/>
              <a:t> </a:t>
            </a:r>
            <a:r>
              <a:rPr lang="en-GB" sz="2000" dirty="0" err="1"/>
              <a:t>setiap</a:t>
            </a:r>
            <a:r>
              <a:rPr lang="en-GB" sz="2000" dirty="0"/>
              <a:t> orang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sengaja</a:t>
            </a:r>
            <a:r>
              <a:rPr lang="en-GB" sz="2000" dirty="0"/>
              <a:t> dan </a:t>
            </a:r>
            <a:r>
              <a:rPr lang="en-GB" sz="2000" dirty="0" err="1"/>
              <a:t>tanpa</a:t>
            </a:r>
            <a:r>
              <a:rPr lang="en-GB" sz="2000" dirty="0"/>
              <a:t> </a:t>
            </a:r>
            <a:r>
              <a:rPr lang="en-GB" sz="2000" dirty="0" err="1"/>
              <a:t>hak</a:t>
            </a:r>
            <a:r>
              <a:rPr lang="en-GB" sz="2000" dirty="0"/>
              <a:t> </a:t>
            </a:r>
            <a:r>
              <a:rPr lang="en-GB" sz="2000" dirty="0" err="1"/>
              <a:t>mengirimkan</a:t>
            </a:r>
            <a:r>
              <a:rPr lang="en-GB" sz="2000" dirty="0"/>
              <a:t> </a:t>
            </a:r>
            <a:r>
              <a:rPr lang="en-GB" sz="2000" dirty="0" err="1"/>
              <a:t>informasi</a:t>
            </a:r>
            <a:r>
              <a:rPr lang="en-GB" sz="2000" dirty="0"/>
              <a:t> </a:t>
            </a:r>
            <a:r>
              <a:rPr lang="en-GB" sz="2000" dirty="0" err="1"/>
              <a:t>elektronik</a:t>
            </a:r>
            <a:r>
              <a:rPr lang="en-GB" sz="2000" dirty="0"/>
              <a:t> dan/</a:t>
            </a:r>
            <a:r>
              <a:rPr lang="en-GB" sz="2000" dirty="0" err="1"/>
              <a:t>atau</a:t>
            </a:r>
            <a:r>
              <a:rPr lang="en-GB" sz="2000" dirty="0"/>
              <a:t> </a:t>
            </a:r>
            <a:r>
              <a:rPr lang="en-GB" sz="2000" dirty="0" err="1"/>
              <a:t>dokumen</a:t>
            </a:r>
            <a:r>
              <a:rPr lang="en-GB" sz="2000" dirty="0"/>
              <a:t> </a:t>
            </a:r>
            <a:r>
              <a:rPr lang="en-GB" sz="2000" dirty="0" err="1"/>
              <a:t>elektronik</a:t>
            </a:r>
            <a:r>
              <a:rPr lang="en-GB" sz="2000" dirty="0"/>
              <a:t> yang </a:t>
            </a:r>
            <a:r>
              <a:rPr lang="en-GB" sz="2000" dirty="0" err="1"/>
              <a:t>berisi</a:t>
            </a:r>
            <a:r>
              <a:rPr lang="en-GB" sz="2000" dirty="0"/>
              <a:t> </a:t>
            </a:r>
            <a:r>
              <a:rPr lang="en-GB" sz="2000" dirty="0" err="1"/>
              <a:t>ancaman</a:t>
            </a:r>
            <a:r>
              <a:rPr lang="en-GB" sz="2000" dirty="0"/>
              <a:t> </a:t>
            </a:r>
            <a:r>
              <a:rPr lang="en-GB" sz="2000" dirty="0" err="1"/>
              <a:t>kekerasan</a:t>
            </a:r>
            <a:r>
              <a:rPr lang="en-GB" sz="2000" dirty="0"/>
              <a:t> </a:t>
            </a:r>
            <a:r>
              <a:rPr lang="en-GB" sz="2000" dirty="0" err="1"/>
              <a:t>atau</a:t>
            </a:r>
            <a:r>
              <a:rPr lang="en-GB" sz="2000" dirty="0"/>
              <a:t> </a:t>
            </a:r>
            <a:r>
              <a:rPr lang="en-GB" sz="2000" dirty="0" err="1"/>
              <a:t>menakut-nakuti</a:t>
            </a:r>
            <a:r>
              <a:rPr lang="en-GB" sz="2000" dirty="0"/>
              <a:t> yang </a:t>
            </a:r>
            <a:r>
              <a:rPr lang="en-GB" sz="2000" dirty="0" err="1"/>
              <a:t>ditujukan</a:t>
            </a:r>
            <a:r>
              <a:rPr lang="en-GB" sz="2000" dirty="0"/>
              <a:t> </a:t>
            </a:r>
            <a:r>
              <a:rPr lang="en-GB" sz="2000" dirty="0" err="1"/>
              <a:t>secara</a:t>
            </a:r>
            <a:r>
              <a:rPr lang="en-GB" sz="2000" dirty="0"/>
              <a:t> </a:t>
            </a:r>
            <a:r>
              <a:rPr lang="en-GB" sz="2000" dirty="0" err="1"/>
              <a:t>pribadi</a:t>
            </a:r>
            <a:r>
              <a:rPr lang="en-GB" sz="2000" dirty="0"/>
              <a:t>. </a:t>
            </a:r>
            <a:r>
              <a:rPr lang="en-GB" sz="2000" dirty="0" err="1"/>
              <a:t>Hukuman</a:t>
            </a:r>
            <a:r>
              <a:rPr lang="en-GB" sz="2000" dirty="0"/>
              <a:t> </a:t>
            </a:r>
            <a:r>
              <a:rPr lang="en-GB" sz="2000" dirty="0" err="1"/>
              <a:t>bagi</a:t>
            </a:r>
            <a:r>
              <a:rPr lang="en-GB" sz="2000" dirty="0"/>
              <a:t> </a:t>
            </a:r>
            <a:r>
              <a:rPr lang="en-GB" sz="2000" dirty="0" err="1"/>
              <a:t>pelaku</a:t>
            </a:r>
            <a:r>
              <a:rPr lang="en-GB" sz="2000" dirty="0"/>
              <a:t> </a:t>
            </a:r>
            <a:r>
              <a:rPr lang="en-GB" sz="2000" dirty="0" err="1"/>
              <a:t>teror</a:t>
            </a:r>
            <a:r>
              <a:rPr lang="en-GB" sz="2000" dirty="0"/>
              <a:t> online yang </a:t>
            </a:r>
            <a:r>
              <a:rPr lang="en-GB" sz="2000" dirty="0" err="1"/>
              <a:t>bersifat</a:t>
            </a:r>
            <a:r>
              <a:rPr lang="en-GB" sz="2000" dirty="0"/>
              <a:t> </a:t>
            </a:r>
            <a:r>
              <a:rPr lang="en-GB" sz="2000" dirty="0" err="1"/>
              <a:t>menakut-nakuti</a:t>
            </a:r>
            <a:r>
              <a:rPr lang="en-GB" sz="2000" dirty="0"/>
              <a:t> orang lain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adalah</a:t>
            </a:r>
            <a:r>
              <a:rPr lang="en-GB" sz="2000" dirty="0"/>
              <a:t> </a:t>
            </a:r>
            <a:r>
              <a:rPr lang="en-GB" sz="2000" dirty="0" err="1"/>
              <a:t>pidana</a:t>
            </a:r>
            <a:r>
              <a:rPr lang="en-GB" sz="2000" dirty="0"/>
              <a:t> </a:t>
            </a:r>
            <a:r>
              <a:rPr lang="en-GB" sz="2000" dirty="0" err="1"/>
              <a:t>penjara</a:t>
            </a:r>
            <a:r>
              <a:rPr lang="en-GB" sz="2000" dirty="0"/>
              <a:t> paling lama 4 </a:t>
            </a:r>
            <a:r>
              <a:rPr lang="en-GB" sz="2000" dirty="0" err="1"/>
              <a:t>tahun</a:t>
            </a:r>
            <a:r>
              <a:rPr lang="en-GB" sz="2000" dirty="0"/>
              <a:t> dan/</a:t>
            </a:r>
            <a:r>
              <a:rPr lang="en-GB" sz="2000" dirty="0" err="1"/>
              <a:t>atau</a:t>
            </a:r>
            <a:r>
              <a:rPr lang="en-GB" sz="2000" dirty="0"/>
              <a:t> </a:t>
            </a:r>
            <a:r>
              <a:rPr lang="en-GB" sz="2000" dirty="0" err="1"/>
              <a:t>denda</a:t>
            </a:r>
            <a:r>
              <a:rPr lang="en-GB" sz="2000" dirty="0"/>
              <a:t> paling </a:t>
            </a:r>
            <a:r>
              <a:rPr lang="en-GB" sz="2000" dirty="0" err="1"/>
              <a:t>banyak</a:t>
            </a:r>
            <a:r>
              <a:rPr lang="en-GB" sz="2000" dirty="0"/>
              <a:t> Rp750.000.000,00 (</a:t>
            </a:r>
            <a:r>
              <a:rPr lang="en-GB" sz="2000" dirty="0" err="1"/>
              <a:t>tujuh</a:t>
            </a:r>
            <a:r>
              <a:rPr lang="en-GB" sz="2000" dirty="0"/>
              <a:t> ratus lima </a:t>
            </a:r>
            <a:r>
              <a:rPr lang="en-GB" sz="2000" dirty="0" err="1"/>
              <a:t>puluh</a:t>
            </a:r>
            <a:r>
              <a:rPr lang="en-GB" sz="2000" dirty="0"/>
              <a:t> </a:t>
            </a:r>
            <a:r>
              <a:rPr lang="en-GB" sz="2000" dirty="0" err="1"/>
              <a:t>juta</a:t>
            </a:r>
            <a:r>
              <a:rPr lang="en-GB" sz="2000" dirty="0"/>
              <a:t> rupiah).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46E8E-5632-504E-98AA-D019E71A1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062" y="1906504"/>
            <a:ext cx="6264751" cy="380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88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6"/>
          <p:cNvSpPr txBox="1">
            <a:spLocks noGrp="1"/>
          </p:cNvSpPr>
          <p:nvPr>
            <p:ph type="body" idx="1"/>
          </p:nvPr>
        </p:nvSpPr>
        <p:spPr>
          <a:xfrm>
            <a:off x="6400800" y="4420662"/>
            <a:ext cx="5540992" cy="1883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 err="1">
                <a:solidFill>
                  <a:srgbClr val="000000"/>
                </a:solidFill>
              </a:rPr>
              <a:t>Perbuatan</a:t>
            </a:r>
            <a:r>
              <a:rPr lang="en-GB" sz="6000" b="1" dirty="0">
                <a:solidFill>
                  <a:srgbClr val="000000"/>
                </a:solidFill>
              </a:rPr>
              <a:t> Lain yang </a:t>
            </a:r>
            <a:r>
              <a:rPr lang="en-GB" sz="6000" b="1" dirty="0" err="1">
                <a:solidFill>
                  <a:srgbClr val="000000"/>
                </a:solidFill>
              </a:rPr>
              <a:t>Dilarang</a:t>
            </a:r>
            <a:endParaRPr lang="en-GB" sz="6000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solidFill>
                  <a:schemeClr val="accent6"/>
                </a:solidFill>
              </a:rPr>
              <a:t>UU ITE</a:t>
            </a:r>
            <a:endParaRPr sz="6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35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8"/>
          <p:cNvSpPr txBox="1">
            <a:spLocks noGrp="1"/>
          </p:cNvSpPr>
          <p:nvPr>
            <p:ph type="body" idx="1"/>
          </p:nvPr>
        </p:nvSpPr>
        <p:spPr>
          <a:xfrm>
            <a:off x="603362" y="3007833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1800" dirty="0" err="1"/>
              <a:t>Mengakses</a:t>
            </a:r>
            <a:r>
              <a:rPr lang="en-GB" sz="1800" dirty="0"/>
              <a:t>, </a:t>
            </a:r>
            <a:r>
              <a:rPr lang="en-GB" sz="1800" dirty="0" err="1"/>
              <a:t>mengambil</a:t>
            </a:r>
            <a:r>
              <a:rPr lang="en-GB" sz="1800" dirty="0"/>
              <a:t>, dan </a:t>
            </a:r>
            <a:r>
              <a:rPr lang="en-GB" sz="1800" dirty="0" err="1"/>
              <a:t>meretas</a:t>
            </a:r>
            <a:r>
              <a:rPr lang="en-GB" sz="1800" dirty="0"/>
              <a:t> </a:t>
            </a:r>
            <a:r>
              <a:rPr lang="en-GB" sz="1800" dirty="0" err="1"/>
              <a:t>sistem</a:t>
            </a:r>
            <a:r>
              <a:rPr lang="en-GB" sz="1800" dirty="0"/>
              <a:t> </a:t>
            </a:r>
            <a:r>
              <a:rPr lang="en-GB" sz="1800" dirty="0" err="1"/>
              <a:t>elektronik</a:t>
            </a:r>
            <a:r>
              <a:rPr lang="en-GB" sz="1800" dirty="0"/>
              <a:t> </a:t>
            </a:r>
            <a:r>
              <a:rPr lang="en-GB" sz="1800" dirty="0" err="1"/>
              <a:t>milik</a:t>
            </a:r>
            <a:r>
              <a:rPr lang="en-GB" sz="1800" dirty="0"/>
              <a:t> orang lain </a:t>
            </a:r>
            <a:r>
              <a:rPr lang="en-GB" sz="1800" dirty="0" err="1"/>
              <a:t>dengan</a:t>
            </a:r>
            <a:r>
              <a:rPr lang="en-GB" sz="1800" dirty="0"/>
              <a:t> </a:t>
            </a:r>
            <a:r>
              <a:rPr lang="en-GB" sz="1800" dirty="0" err="1"/>
              <a:t>cara</a:t>
            </a:r>
            <a:r>
              <a:rPr lang="en-GB" sz="1800" dirty="0"/>
              <a:t> </a:t>
            </a:r>
            <a:r>
              <a:rPr lang="en-GB" sz="1800" dirty="0" err="1"/>
              <a:t>apapun</a:t>
            </a:r>
            <a:endParaRPr sz="1800" dirty="0"/>
          </a:p>
        </p:txBody>
      </p:sp>
      <p:sp>
        <p:nvSpPr>
          <p:cNvPr id="564" name="Google Shape;564;p28"/>
          <p:cNvSpPr txBox="1">
            <a:spLocks noGrp="1"/>
          </p:cNvSpPr>
          <p:nvPr>
            <p:ph type="subTitle" idx="2"/>
          </p:nvPr>
        </p:nvSpPr>
        <p:spPr>
          <a:xfrm>
            <a:off x="956923" y="2098728"/>
            <a:ext cx="1472378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 err="1">
                <a:solidFill>
                  <a:schemeClr val="bg1">
                    <a:lumMod val="95000"/>
                  </a:schemeClr>
                </a:solidFill>
              </a:rPr>
              <a:t>Pasal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 30</a:t>
            </a:r>
            <a:endParaRPr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5" name="Google Shape;565;p28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1800" dirty="0" err="1"/>
              <a:t>Melakukan</a:t>
            </a:r>
            <a:r>
              <a:rPr lang="en-GB" sz="1800" dirty="0"/>
              <a:t> </a:t>
            </a:r>
            <a:r>
              <a:rPr lang="en-GB" sz="1800" dirty="0" err="1"/>
              <a:t>intersepsi</a:t>
            </a:r>
            <a:r>
              <a:rPr lang="en-GB" sz="1800" dirty="0"/>
              <a:t> </a:t>
            </a:r>
            <a:r>
              <a:rPr lang="en-GB" sz="1800" dirty="0" err="1"/>
              <a:t>atau</a:t>
            </a:r>
            <a:r>
              <a:rPr lang="en-GB" sz="1800" dirty="0"/>
              <a:t> </a:t>
            </a:r>
            <a:r>
              <a:rPr lang="en-GB" sz="1800" dirty="0" err="1"/>
              <a:t>penyadapan</a:t>
            </a:r>
            <a:r>
              <a:rPr lang="en-GB" sz="1800" dirty="0"/>
              <a:t> </a:t>
            </a:r>
            <a:r>
              <a:rPr lang="en-GB" sz="1800" dirty="0" err="1"/>
              <a:t>terhadap</a:t>
            </a:r>
            <a:r>
              <a:rPr lang="en-GB" sz="1800" dirty="0"/>
              <a:t> </a:t>
            </a:r>
            <a:r>
              <a:rPr lang="en-GB" sz="1800" dirty="0" err="1"/>
              <a:t>sistem</a:t>
            </a:r>
            <a:r>
              <a:rPr lang="en-GB" sz="1800" dirty="0"/>
              <a:t> </a:t>
            </a:r>
            <a:r>
              <a:rPr lang="en-GB" sz="1800" dirty="0" err="1"/>
              <a:t>elektronik</a:t>
            </a:r>
            <a:r>
              <a:rPr lang="en-GB" sz="1800" dirty="0"/>
              <a:t> </a:t>
            </a:r>
            <a:r>
              <a:rPr lang="en-GB" sz="1800" dirty="0" err="1"/>
              <a:t>milik</a:t>
            </a:r>
            <a:r>
              <a:rPr lang="en-GB" sz="1800" dirty="0"/>
              <a:t> orang lain </a:t>
            </a:r>
            <a:r>
              <a:rPr lang="en-GB" sz="1800" dirty="0" err="1"/>
              <a:t>dari</a:t>
            </a:r>
            <a:r>
              <a:rPr lang="en-GB" sz="1800" dirty="0"/>
              <a:t> </a:t>
            </a:r>
            <a:r>
              <a:rPr lang="en-GB" sz="1800" dirty="0" err="1"/>
              <a:t>publik</a:t>
            </a:r>
            <a:r>
              <a:rPr lang="en-GB" sz="1800" dirty="0"/>
              <a:t> </a:t>
            </a:r>
            <a:r>
              <a:rPr lang="en-GB" sz="1800" dirty="0" err="1"/>
              <a:t>ke</a:t>
            </a:r>
            <a:r>
              <a:rPr lang="en-GB" sz="1800" dirty="0"/>
              <a:t> </a:t>
            </a:r>
            <a:r>
              <a:rPr lang="en-GB" sz="1800" dirty="0" err="1"/>
              <a:t>privat</a:t>
            </a:r>
            <a:r>
              <a:rPr lang="en-GB" sz="1800" dirty="0"/>
              <a:t> dan </a:t>
            </a:r>
            <a:r>
              <a:rPr lang="en-GB" sz="1800" dirty="0" err="1"/>
              <a:t>sebaliknya</a:t>
            </a:r>
            <a:endParaRPr sz="1800" dirty="0"/>
          </a:p>
        </p:txBody>
      </p:sp>
      <p:sp>
        <p:nvSpPr>
          <p:cNvPr id="567" name="Google Shape;567;p28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43311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1800" dirty="0" err="1"/>
              <a:t>Mengubah</a:t>
            </a:r>
            <a:r>
              <a:rPr lang="en-GB" sz="1800" dirty="0"/>
              <a:t>, </a:t>
            </a:r>
            <a:r>
              <a:rPr lang="en-GB" sz="1800" dirty="0" err="1"/>
              <a:t>merusak</a:t>
            </a:r>
            <a:r>
              <a:rPr lang="en-GB" sz="1800" dirty="0"/>
              <a:t>, </a:t>
            </a:r>
            <a:r>
              <a:rPr lang="en-GB" sz="1800" dirty="0" err="1"/>
              <a:t>memindahkan</a:t>
            </a:r>
            <a:r>
              <a:rPr lang="en-GB" sz="1800" dirty="0"/>
              <a:t> </a:t>
            </a:r>
            <a:r>
              <a:rPr lang="en-GB" sz="1800" dirty="0" err="1"/>
              <a:t>ke</a:t>
            </a:r>
            <a:r>
              <a:rPr lang="en-GB" sz="1800" dirty="0"/>
              <a:t> </a:t>
            </a:r>
            <a:r>
              <a:rPr lang="en-GB" sz="1800" dirty="0" err="1"/>
              <a:t>tempat</a:t>
            </a:r>
            <a:r>
              <a:rPr lang="en-GB" sz="1800" dirty="0"/>
              <a:t> yang </a:t>
            </a:r>
            <a:r>
              <a:rPr lang="en-GB" sz="1800" dirty="0" err="1"/>
              <a:t>tidak</a:t>
            </a:r>
            <a:r>
              <a:rPr lang="en-GB" sz="1800" dirty="0"/>
              <a:t> </a:t>
            </a:r>
            <a:r>
              <a:rPr lang="en-GB" sz="1800" dirty="0" err="1"/>
              <a:t>berhak</a:t>
            </a:r>
            <a:r>
              <a:rPr lang="en-GB" sz="1800" dirty="0"/>
              <a:t>, </a:t>
            </a:r>
            <a:r>
              <a:rPr lang="en-GB" sz="1800" dirty="0" err="1"/>
              <a:t>menyembunyikan</a:t>
            </a:r>
            <a:r>
              <a:rPr lang="en-GB" sz="1800" dirty="0"/>
              <a:t> </a:t>
            </a:r>
            <a:r>
              <a:rPr lang="en-GB" sz="1800" dirty="0" err="1"/>
              <a:t>informasi</a:t>
            </a:r>
            <a:r>
              <a:rPr lang="en-GB" sz="1800" dirty="0"/>
              <a:t> </a:t>
            </a:r>
            <a:r>
              <a:rPr lang="en-GB" sz="1800" dirty="0" err="1"/>
              <a:t>atau</a:t>
            </a:r>
            <a:r>
              <a:rPr lang="en-GB" sz="1800" dirty="0"/>
              <a:t> </a:t>
            </a:r>
            <a:r>
              <a:rPr lang="en-GB" sz="1800" dirty="0" err="1"/>
              <a:t>dokumen</a:t>
            </a:r>
            <a:r>
              <a:rPr lang="en-GB" sz="1800" dirty="0"/>
              <a:t> </a:t>
            </a:r>
            <a:r>
              <a:rPr lang="en-GB" sz="1800" dirty="0" err="1"/>
              <a:t>elektronik</a:t>
            </a:r>
            <a:r>
              <a:rPr lang="en-GB" sz="1800" dirty="0"/>
              <a:t>, </a:t>
            </a:r>
            <a:r>
              <a:rPr lang="en-GB" sz="1800" dirty="0" err="1"/>
              <a:t>serta</a:t>
            </a:r>
            <a:r>
              <a:rPr lang="en-GB" sz="1800" dirty="0"/>
              <a:t> </a:t>
            </a:r>
            <a:r>
              <a:rPr lang="en-GB" sz="1800" dirty="0" err="1"/>
              <a:t>membuka</a:t>
            </a:r>
            <a:r>
              <a:rPr lang="en-GB" sz="1800" dirty="0"/>
              <a:t> </a:t>
            </a:r>
            <a:r>
              <a:rPr lang="en-GB" sz="1800" dirty="0" err="1"/>
              <a:t>dokumen</a:t>
            </a:r>
            <a:r>
              <a:rPr lang="en-GB" sz="1800" dirty="0"/>
              <a:t> </a:t>
            </a:r>
            <a:r>
              <a:rPr lang="en-GB" sz="1800" dirty="0" err="1"/>
              <a:t>atau</a:t>
            </a:r>
            <a:r>
              <a:rPr lang="en-GB" sz="1800" dirty="0"/>
              <a:t> </a:t>
            </a:r>
            <a:r>
              <a:rPr lang="en-GB" sz="1800" dirty="0" err="1"/>
              <a:t>informasi</a:t>
            </a:r>
            <a:r>
              <a:rPr lang="en-GB" sz="1800" dirty="0"/>
              <a:t> </a:t>
            </a:r>
            <a:r>
              <a:rPr lang="en-GB" sz="1800" dirty="0" err="1"/>
              <a:t>rahasia</a:t>
            </a:r>
            <a:r>
              <a:rPr lang="en-GB" sz="1800" dirty="0"/>
              <a:t> </a:t>
            </a:r>
            <a:endParaRPr sz="1800" dirty="0"/>
          </a:p>
        </p:txBody>
      </p:sp>
      <p:sp>
        <p:nvSpPr>
          <p:cNvPr id="569" name="Google Shape;569;p28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1800" dirty="0" err="1"/>
              <a:t>Mengganggu</a:t>
            </a:r>
            <a:r>
              <a:rPr lang="en-GB" sz="1800" dirty="0"/>
              <a:t> </a:t>
            </a:r>
            <a:r>
              <a:rPr lang="en-GB" sz="1800" dirty="0" err="1"/>
              <a:t>sistem</a:t>
            </a:r>
            <a:r>
              <a:rPr lang="en-GB" sz="1800" dirty="0"/>
              <a:t> </a:t>
            </a:r>
            <a:r>
              <a:rPr lang="en-GB" sz="1800" dirty="0" err="1"/>
              <a:t>elektronik</a:t>
            </a:r>
            <a:endParaRPr sz="1800" dirty="0"/>
          </a:p>
        </p:txBody>
      </p:sp>
      <p:sp>
        <p:nvSpPr>
          <p:cNvPr id="571" name="Google Shape;571;p28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1800" dirty="0" err="1"/>
              <a:t>Menyediakan</a:t>
            </a:r>
            <a:r>
              <a:rPr lang="en-GB" sz="1800" dirty="0"/>
              <a:t> </a:t>
            </a:r>
            <a:r>
              <a:rPr lang="en-GB" sz="1800" dirty="0" err="1"/>
              <a:t>perangkat</a:t>
            </a:r>
            <a:r>
              <a:rPr lang="en-GB" sz="1800" dirty="0"/>
              <a:t> </a:t>
            </a:r>
            <a:r>
              <a:rPr lang="en-GB" sz="1800" dirty="0" err="1"/>
              <a:t>keras</a:t>
            </a:r>
            <a:r>
              <a:rPr lang="en-GB" sz="1800" dirty="0"/>
              <a:t> </a:t>
            </a:r>
            <a:r>
              <a:rPr lang="en-GB" sz="1800" dirty="0" err="1"/>
              <a:t>atau</a:t>
            </a:r>
            <a:r>
              <a:rPr lang="en-GB" sz="1800" dirty="0"/>
              <a:t> </a:t>
            </a:r>
            <a:r>
              <a:rPr lang="en-GB" sz="1800" dirty="0" err="1"/>
              <a:t>perangkat</a:t>
            </a:r>
            <a:r>
              <a:rPr lang="en-GB" sz="1800" dirty="0"/>
              <a:t> </a:t>
            </a:r>
            <a:r>
              <a:rPr lang="en-GB" sz="1800" dirty="0" err="1"/>
              <a:t>lunak</a:t>
            </a:r>
            <a:r>
              <a:rPr lang="en-GB" sz="1800" dirty="0"/>
              <a:t>, </a:t>
            </a:r>
            <a:r>
              <a:rPr lang="en-GB" sz="1800" dirty="0" err="1"/>
              <a:t>termasuk</a:t>
            </a:r>
            <a:r>
              <a:rPr lang="en-GB" sz="1800" dirty="0"/>
              <a:t> </a:t>
            </a:r>
            <a:r>
              <a:rPr lang="en-GB" sz="1800" dirty="0" err="1"/>
              <a:t>sandi</a:t>
            </a:r>
            <a:r>
              <a:rPr lang="en-GB" sz="1800" dirty="0"/>
              <a:t> </a:t>
            </a:r>
            <a:r>
              <a:rPr lang="en-GB" sz="1800" dirty="0" err="1"/>
              <a:t>komputer</a:t>
            </a:r>
            <a:r>
              <a:rPr lang="en-GB" sz="1800" dirty="0"/>
              <a:t> dan </a:t>
            </a:r>
            <a:r>
              <a:rPr lang="en-GB" sz="1800" dirty="0" err="1"/>
              <a:t>kode</a:t>
            </a:r>
            <a:r>
              <a:rPr lang="en-GB" sz="1800" dirty="0"/>
              <a:t> </a:t>
            </a:r>
            <a:r>
              <a:rPr lang="en-GB" sz="1800" dirty="0" err="1"/>
              <a:t>akses</a:t>
            </a:r>
            <a:r>
              <a:rPr lang="en-GB" sz="1800" dirty="0"/>
              <a:t> </a:t>
            </a:r>
            <a:r>
              <a:rPr lang="en-GB" sz="1800" dirty="0" err="1"/>
              <a:t>untuk</a:t>
            </a:r>
            <a:r>
              <a:rPr lang="en-GB" sz="1800" dirty="0"/>
              <a:t> </a:t>
            </a:r>
            <a:r>
              <a:rPr lang="en-GB" sz="1800" dirty="0" err="1"/>
              <a:t>pelanggar</a:t>
            </a:r>
            <a:r>
              <a:rPr lang="en-GB" sz="1800" dirty="0"/>
              <a:t> </a:t>
            </a:r>
            <a:r>
              <a:rPr lang="en-GB" sz="1800" dirty="0" err="1"/>
              <a:t>larangan</a:t>
            </a:r>
            <a:r>
              <a:rPr lang="en-GB" sz="1800" dirty="0"/>
              <a:t> yang </a:t>
            </a:r>
            <a:r>
              <a:rPr lang="en-GB" sz="1800" dirty="0" err="1"/>
              <a:t>telah</a:t>
            </a:r>
            <a:r>
              <a:rPr lang="en-GB" sz="1800" dirty="0"/>
              <a:t> </a:t>
            </a:r>
            <a:r>
              <a:rPr lang="en-GB" sz="1800" dirty="0" err="1"/>
              <a:t>disebutkan</a:t>
            </a:r>
            <a:r>
              <a:rPr lang="en-GB" sz="1800" dirty="0"/>
              <a:t> </a:t>
            </a:r>
            <a:endParaRPr sz="1800" dirty="0"/>
          </a:p>
        </p:txBody>
      </p:sp>
      <p:sp>
        <p:nvSpPr>
          <p:cNvPr id="572" name="Google Shape;572;p28"/>
          <p:cNvSpPr txBox="1">
            <a:spLocks noGrp="1"/>
          </p:cNvSpPr>
          <p:nvPr>
            <p:ph type="subTitle" idx="13"/>
          </p:nvPr>
        </p:nvSpPr>
        <p:spPr>
          <a:xfrm>
            <a:off x="9658278" y="2219607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400" dirty="0" err="1">
                <a:solidFill>
                  <a:schemeClr val="bg1">
                    <a:lumMod val="95000"/>
                  </a:schemeClr>
                </a:solidFill>
              </a:rPr>
              <a:t>Pasal</a:t>
            </a:r>
            <a:r>
              <a:rPr lang="en-GB" sz="2400" dirty="0">
                <a:solidFill>
                  <a:schemeClr val="bg1">
                    <a:lumMod val="95000"/>
                  </a:schemeClr>
                </a:solidFill>
              </a:rPr>
              <a:t> 34</a:t>
            </a:r>
            <a:endParaRPr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Google Shape;569;p28">
            <a:extLst>
              <a:ext uri="{FF2B5EF4-FFF2-40B4-BE49-F238E27FC236}">
                <a16:creationId xmlns:a16="http://schemas.microsoft.com/office/drawing/2014/main" id="{8A3C7E14-F039-CE4C-867F-27B728E4E8C4}"/>
              </a:ext>
            </a:extLst>
          </p:cNvPr>
          <p:cNvSpPr txBox="1">
            <a:spLocks/>
          </p:cNvSpPr>
          <p:nvPr/>
        </p:nvSpPr>
        <p:spPr>
          <a:xfrm>
            <a:off x="2956402" y="426938"/>
            <a:ext cx="6472773" cy="778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ld Standard TT"/>
              <a:buChar char="●"/>
              <a:defRPr sz="19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○"/>
              <a:defRPr sz="24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■"/>
              <a:defRPr sz="24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●"/>
              <a:defRPr sz="24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○"/>
              <a:defRPr sz="24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■"/>
              <a:defRPr sz="24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●"/>
              <a:defRPr sz="24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ld Standard TT"/>
              <a:buChar char="○"/>
              <a:defRPr sz="24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400"/>
              <a:buFont typeface="Old Standard TT"/>
              <a:buChar char="■"/>
              <a:defRPr sz="2400" b="0" i="0" u="none" strike="noStrike" cap="none">
                <a:solidFill>
                  <a:schemeClr val="dk2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indent="0">
              <a:spcAft>
                <a:spcPts val="2100"/>
              </a:spcAft>
              <a:buFont typeface="Old Standard TT"/>
              <a:buNone/>
            </a:pPr>
            <a:r>
              <a:rPr lang="en-GB" sz="1800" dirty="0" err="1"/>
              <a:t>Pemalsuan</a:t>
            </a:r>
            <a:r>
              <a:rPr lang="en-GB" sz="1800" dirty="0"/>
              <a:t> </a:t>
            </a:r>
            <a:r>
              <a:rPr lang="en-GB" sz="1800" dirty="0" err="1"/>
              <a:t>dokumen</a:t>
            </a:r>
            <a:r>
              <a:rPr lang="en-GB" sz="1800" dirty="0"/>
              <a:t> </a:t>
            </a:r>
            <a:r>
              <a:rPr lang="en-GB" sz="1800" dirty="0" err="1"/>
              <a:t>elektronik</a:t>
            </a:r>
            <a:r>
              <a:rPr lang="en-GB" sz="1800" dirty="0"/>
              <a:t> </a:t>
            </a:r>
            <a:r>
              <a:rPr lang="en-GB" sz="1800" dirty="0" err="1"/>
              <a:t>dengan</a:t>
            </a:r>
            <a:r>
              <a:rPr lang="en-GB" sz="1800" dirty="0"/>
              <a:t> </a:t>
            </a:r>
            <a:r>
              <a:rPr lang="en-GB" sz="1800" dirty="0" err="1"/>
              <a:t>cara</a:t>
            </a:r>
            <a:r>
              <a:rPr lang="en-GB" sz="1800" dirty="0"/>
              <a:t> </a:t>
            </a:r>
            <a:r>
              <a:rPr lang="en-GB" sz="1800" dirty="0" err="1"/>
              <a:t>manipulasi</a:t>
            </a:r>
            <a:r>
              <a:rPr lang="en-GB" sz="1800" dirty="0"/>
              <a:t>, </a:t>
            </a:r>
            <a:r>
              <a:rPr lang="en-GB" sz="1800" dirty="0" err="1"/>
              <a:t>penciptaan</a:t>
            </a:r>
            <a:r>
              <a:rPr lang="en-GB" sz="1800" dirty="0"/>
              <a:t>, </a:t>
            </a:r>
            <a:r>
              <a:rPr lang="en-GB" sz="1800" dirty="0" err="1"/>
              <a:t>perubahan</a:t>
            </a:r>
            <a:r>
              <a:rPr lang="en-GB" sz="1800" dirty="0"/>
              <a:t>, </a:t>
            </a:r>
            <a:r>
              <a:rPr lang="en-GB" sz="1800" dirty="0" err="1"/>
              <a:t>penghilangan</a:t>
            </a:r>
            <a:r>
              <a:rPr lang="en-GB" sz="1800" dirty="0"/>
              <a:t>, dan </a:t>
            </a:r>
            <a:r>
              <a:rPr lang="en-GB" sz="1800" dirty="0" err="1"/>
              <a:t>pengrusakan</a:t>
            </a:r>
            <a:r>
              <a:rPr lang="en-GB" sz="1800" dirty="0"/>
              <a:t>. </a:t>
            </a:r>
            <a:r>
              <a:rPr lang="en-GB" sz="1800" dirty="0" err="1"/>
              <a:t>Pasal</a:t>
            </a:r>
            <a:r>
              <a:rPr lang="en-GB" sz="1800" dirty="0"/>
              <a:t> 36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D96FACD-01EA-934E-9612-959C6B8F872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907308" y="2096775"/>
            <a:ext cx="2179500" cy="622500"/>
          </a:xfrm>
        </p:spPr>
        <p:txBody>
          <a:bodyPr/>
          <a:lstStyle/>
          <a:p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Pasal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31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7709312-27DB-314B-ABC8-9C163D1EE2AF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5103039" y="2096775"/>
            <a:ext cx="2179500" cy="622500"/>
          </a:xfrm>
        </p:spPr>
        <p:txBody>
          <a:bodyPr/>
          <a:lstStyle/>
          <a:p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Pasal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32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7BBC0D03-3E05-8448-862E-A554BC588118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7380659" y="2096775"/>
            <a:ext cx="2179500" cy="622500"/>
          </a:xfrm>
        </p:spPr>
        <p:txBody>
          <a:bodyPr/>
          <a:lstStyle/>
          <a:p>
            <a:r>
              <a:rPr lang="en-US" sz="2400" dirty="0" err="1">
                <a:solidFill>
                  <a:schemeClr val="bg1">
                    <a:lumMod val="95000"/>
                  </a:schemeClr>
                </a:solidFill>
              </a:rPr>
              <a:t>Pasal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33</a:t>
            </a:r>
          </a:p>
        </p:txBody>
      </p:sp>
    </p:spTree>
    <p:extLst>
      <p:ext uri="{BB962C8B-B14F-4D97-AF65-F5344CB8AC3E}">
        <p14:creationId xmlns:p14="http://schemas.microsoft.com/office/powerpoint/2010/main" val="3799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"/>
          <p:cNvSpPr txBox="1">
            <a:spLocks noGrp="1"/>
          </p:cNvSpPr>
          <p:nvPr>
            <p:ph type="title"/>
          </p:nvPr>
        </p:nvSpPr>
        <p:spPr>
          <a:xfrm>
            <a:off x="415600" y="1043475"/>
            <a:ext cx="4797600" cy="5052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ALTERNATIVE DISPUTE ARBITRATION</a:t>
            </a:r>
            <a:br>
              <a:rPr lang="en-GB" dirty="0"/>
            </a:br>
            <a:r>
              <a:rPr lang="en-GB" dirty="0"/>
              <a:t>(ADR)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>
            <a:spLocks noGrp="1"/>
          </p:cNvSpPr>
          <p:nvPr>
            <p:ph type="body" idx="1"/>
          </p:nvPr>
        </p:nvSpPr>
        <p:spPr>
          <a:xfrm>
            <a:off x="765109" y="221033"/>
            <a:ext cx="11010123" cy="61984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buNone/>
            </a:pPr>
            <a:r>
              <a:rPr lang="en-GB" dirty="0" err="1"/>
              <a:t>Penyelesaian</a:t>
            </a:r>
            <a:r>
              <a:rPr lang="en-GB" dirty="0"/>
              <a:t> </a:t>
            </a:r>
            <a:r>
              <a:rPr lang="en-GB" dirty="0" err="1"/>
              <a:t>sengketa</a:t>
            </a:r>
            <a:r>
              <a:rPr lang="en-GB" dirty="0"/>
              <a:t>: </a:t>
            </a:r>
            <a:r>
              <a:rPr lang="en-GB" dirty="0" err="1"/>
              <a:t>Damai</a:t>
            </a:r>
            <a:r>
              <a:rPr lang="en-GB" dirty="0"/>
              <a:t> / Adversarial.</a:t>
            </a:r>
          </a:p>
          <a:p>
            <a:pPr marL="342900" indent="-342900" algn="just"/>
            <a:r>
              <a:rPr lang="en-GB" dirty="0" err="1"/>
              <a:t>Penyelesaian</a:t>
            </a:r>
            <a:r>
              <a:rPr lang="en-GB" dirty="0"/>
              <a:t> </a:t>
            </a:r>
            <a:r>
              <a:rPr lang="en-GB" dirty="0" err="1"/>
              <a:t>sengketa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damai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dikenal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penyelesaian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musyawarah</a:t>
            </a:r>
            <a:r>
              <a:rPr lang="en-GB" dirty="0"/>
              <a:t> </a:t>
            </a:r>
            <a:r>
              <a:rPr lang="en-GB" dirty="0" err="1"/>
              <a:t>mufakat</a:t>
            </a:r>
            <a:r>
              <a:rPr lang="en-GB" dirty="0"/>
              <a:t>.</a:t>
            </a:r>
          </a:p>
          <a:p>
            <a:pPr marL="342900" indent="-342900" algn="just"/>
            <a:r>
              <a:rPr lang="en-GB" dirty="0" err="1"/>
              <a:t>Adversial</a:t>
            </a:r>
            <a:r>
              <a:rPr lang="en-GB" dirty="0"/>
              <a:t> (</a:t>
            </a:r>
            <a:r>
              <a:rPr lang="en-GB" dirty="0" err="1"/>
              <a:t>pihak</a:t>
            </a:r>
            <a:r>
              <a:rPr lang="en-GB" dirty="0"/>
              <a:t> </a:t>
            </a:r>
            <a:r>
              <a:rPr lang="en-GB" dirty="0" err="1"/>
              <a:t>ketiga</a:t>
            </a:r>
            <a:r>
              <a:rPr lang="en-GB" dirty="0"/>
              <a:t>)</a:t>
            </a:r>
          </a:p>
          <a:p>
            <a:pPr marL="800100" lvl="1" indent="-342900" algn="just"/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penyelesaian</a:t>
            </a:r>
            <a:r>
              <a:rPr lang="en-GB" dirty="0"/>
              <a:t> </a:t>
            </a:r>
            <a:r>
              <a:rPr lang="en-GB" dirty="0" err="1"/>
              <a:t>sengketa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damai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ada</a:t>
            </a:r>
            <a:r>
              <a:rPr lang="en-GB" dirty="0"/>
              <a:t> </a:t>
            </a:r>
            <a:r>
              <a:rPr lang="en-GB" dirty="0" err="1"/>
              <a:t>pihak</a:t>
            </a:r>
            <a:r>
              <a:rPr lang="en-GB" dirty="0"/>
              <a:t> yang </a:t>
            </a:r>
            <a:r>
              <a:rPr lang="en-GB" dirty="0" err="1"/>
              <a:t>mengambil</a:t>
            </a:r>
            <a:r>
              <a:rPr lang="en-GB" dirty="0"/>
              <a:t> </a:t>
            </a:r>
            <a:r>
              <a:rPr lang="en-GB" dirty="0" err="1"/>
              <a:t>keputusan</a:t>
            </a:r>
            <a:r>
              <a:rPr lang="en-GB" dirty="0"/>
              <a:t> </a:t>
            </a:r>
            <a:r>
              <a:rPr lang="en-GB" dirty="0" err="1"/>
              <a:t>bagi</a:t>
            </a:r>
            <a:r>
              <a:rPr lang="en-GB" dirty="0"/>
              <a:t> </a:t>
            </a:r>
            <a:r>
              <a:rPr lang="en-GB" dirty="0" err="1"/>
              <a:t>penyelesaian</a:t>
            </a:r>
            <a:r>
              <a:rPr lang="en-GB" dirty="0"/>
              <a:t> </a:t>
            </a:r>
            <a:r>
              <a:rPr lang="en-GB" dirty="0" err="1"/>
              <a:t>sengketa</a:t>
            </a:r>
            <a:r>
              <a:rPr lang="en-GB" dirty="0"/>
              <a:t>. </a:t>
            </a:r>
            <a:r>
              <a:rPr lang="en-GB" dirty="0" err="1"/>
              <a:t>Keterlibatan</a:t>
            </a:r>
            <a:r>
              <a:rPr lang="en-GB" dirty="0"/>
              <a:t> </a:t>
            </a:r>
            <a:r>
              <a:rPr lang="en-GB" dirty="0" err="1"/>
              <a:t>pihak</a:t>
            </a:r>
            <a:r>
              <a:rPr lang="en-GB" dirty="0"/>
              <a:t> </a:t>
            </a:r>
            <a:r>
              <a:rPr lang="en-GB" dirty="0" err="1"/>
              <a:t>ketiga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penyelesaian</a:t>
            </a:r>
            <a:r>
              <a:rPr lang="en-GB" dirty="0"/>
              <a:t> </a:t>
            </a:r>
            <a:r>
              <a:rPr lang="en-GB" dirty="0" err="1"/>
              <a:t>sengketa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damai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rangka</a:t>
            </a:r>
            <a:r>
              <a:rPr lang="en-GB" dirty="0"/>
              <a:t> </a:t>
            </a:r>
            <a:r>
              <a:rPr lang="en-GB" dirty="0" err="1"/>
              <a:t>mengusahakan</a:t>
            </a:r>
            <a:r>
              <a:rPr lang="en-GB" dirty="0"/>
              <a:t> agar para </a:t>
            </a:r>
            <a:r>
              <a:rPr lang="en-GB" dirty="0" err="1"/>
              <a:t>pihak</a:t>
            </a:r>
            <a:r>
              <a:rPr lang="en-GB" dirty="0"/>
              <a:t> yang </a:t>
            </a:r>
            <a:r>
              <a:rPr lang="en-GB" dirty="0" err="1"/>
              <a:t>bersengketa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sepakat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menyelesaian</a:t>
            </a:r>
            <a:r>
              <a:rPr lang="en-GB" dirty="0"/>
              <a:t> </a:t>
            </a:r>
            <a:r>
              <a:rPr lang="en-GB" dirty="0" err="1"/>
              <a:t>sengketa</a:t>
            </a:r>
            <a:r>
              <a:rPr lang="en-GB" dirty="0"/>
              <a:t> </a:t>
            </a:r>
            <a:r>
              <a:rPr lang="en-GB" dirty="0" err="1"/>
              <a:t>mereka</a:t>
            </a:r>
            <a:r>
              <a:rPr lang="en-GB" dirty="0"/>
              <a:t>. </a:t>
            </a:r>
            <a:r>
              <a:rPr lang="en-GB" dirty="0" err="1"/>
              <a:t>Bentuk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penyelesaian</a:t>
            </a:r>
            <a:r>
              <a:rPr lang="en-GB" dirty="0"/>
              <a:t> </a:t>
            </a:r>
            <a:r>
              <a:rPr lang="en-GB" dirty="0" err="1"/>
              <a:t>sengketa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damai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b="1" dirty="0" err="1"/>
              <a:t>negosiasi</a:t>
            </a:r>
            <a:r>
              <a:rPr lang="en-GB" b="1" dirty="0"/>
              <a:t>, </a:t>
            </a:r>
            <a:r>
              <a:rPr lang="en-GB" b="1" dirty="0" err="1"/>
              <a:t>mediasi</a:t>
            </a:r>
            <a:r>
              <a:rPr lang="en-GB" b="1" dirty="0"/>
              <a:t> dan </a:t>
            </a:r>
            <a:r>
              <a:rPr lang="en-GB" b="1" dirty="0" err="1"/>
              <a:t>konsiliasi</a:t>
            </a:r>
            <a:r>
              <a:rPr lang="en-GB" dirty="0"/>
              <a:t>. </a:t>
            </a:r>
            <a:r>
              <a:rPr lang="en-GB" dirty="0" err="1"/>
              <a:t>Negosiasi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penyelesaian</a:t>
            </a:r>
            <a:r>
              <a:rPr lang="en-GB" dirty="0"/>
              <a:t> </a:t>
            </a:r>
            <a:r>
              <a:rPr lang="en-GB" dirty="0" err="1"/>
              <a:t>sengketa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damai</a:t>
            </a:r>
            <a:r>
              <a:rPr lang="en-GB" dirty="0"/>
              <a:t> </a:t>
            </a:r>
            <a:r>
              <a:rPr lang="en-GB" dirty="0" err="1"/>
              <a:t>dimana</a:t>
            </a:r>
            <a:r>
              <a:rPr lang="en-GB" dirty="0"/>
              <a:t> para </a:t>
            </a:r>
            <a:r>
              <a:rPr lang="en-GB" dirty="0" err="1"/>
              <a:t>pihak</a:t>
            </a:r>
            <a:r>
              <a:rPr lang="en-GB" dirty="0"/>
              <a:t> </a:t>
            </a:r>
            <a:r>
              <a:rPr lang="en-GB" dirty="0" err="1"/>
              <a:t>ber-hadapan</a:t>
            </a:r>
            <a:r>
              <a:rPr lang="en-GB" dirty="0"/>
              <a:t> </a:t>
            </a:r>
            <a:r>
              <a:rPr lang="en-GB" dirty="0" err="1"/>
              <a:t>langsung</a:t>
            </a:r>
            <a:r>
              <a:rPr lang="en-GB" dirty="0"/>
              <a:t> </a:t>
            </a:r>
            <a:r>
              <a:rPr lang="en-GB" dirty="0" err="1"/>
              <a:t>tanpa</a:t>
            </a:r>
            <a:r>
              <a:rPr lang="en-GB" dirty="0"/>
              <a:t> </a:t>
            </a:r>
            <a:r>
              <a:rPr lang="en-GB" dirty="0" err="1"/>
              <a:t>ada</a:t>
            </a:r>
            <a:r>
              <a:rPr lang="en-GB" dirty="0"/>
              <a:t> </a:t>
            </a:r>
            <a:r>
              <a:rPr lang="en-GB" dirty="0" err="1"/>
              <a:t>keikut-sertaan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pihak</a:t>
            </a:r>
            <a:r>
              <a:rPr lang="en-GB" dirty="0"/>
              <a:t> </a:t>
            </a:r>
            <a:r>
              <a:rPr lang="en-GB" dirty="0" err="1"/>
              <a:t>ketiga</a:t>
            </a:r>
            <a:r>
              <a:rPr lang="en-GB" dirty="0"/>
              <a:t>. </a:t>
            </a:r>
            <a:r>
              <a:rPr lang="en-GB" dirty="0" err="1"/>
              <a:t>Sementara</a:t>
            </a:r>
            <a:r>
              <a:rPr lang="en-GB" dirty="0"/>
              <a:t> </a:t>
            </a:r>
            <a:r>
              <a:rPr lang="en-GB" dirty="0" err="1"/>
              <a:t>mediasi</a:t>
            </a:r>
            <a:r>
              <a:rPr lang="en-GB" dirty="0"/>
              <a:t> dan </a:t>
            </a:r>
            <a:r>
              <a:rPr lang="en-GB" dirty="0" err="1"/>
              <a:t>konsiliasi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penyelesaian</a:t>
            </a:r>
            <a:r>
              <a:rPr lang="en-GB" dirty="0"/>
              <a:t> </a:t>
            </a:r>
            <a:r>
              <a:rPr lang="en-GB" dirty="0" err="1"/>
              <a:t>sengketa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damai</a:t>
            </a:r>
            <a:r>
              <a:rPr lang="en-GB" dirty="0"/>
              <a:t> </a:t>
            </a:r>
            <a:r>
              <a:rPr lang="en-GB" dirty="0" err="1"/>
              <a:t>dimana</a:t>
            </a:r>
            <a:r>
              <a:rPr lang="en-GB" dirty="0"/>
              <a:t> </a:t>
            </a:r>
            <a:r>
              <a:rPr lang="en-GB" dirty="0" err="1"/>
              <a:t>ada</a:t>
            </a:r>
            <a:r>
              <a:rPr lang="en-GB" dirty="0"/>
              <a:t> </a:t>
            </a:r>
            <a:r>
              <a:rPr lang="en-GB" dirty="0" err="1"/>
              <a:t>turut</a:t>
            </a:r>
            <a:r>
              <a:rPr lang="en-GB" dirty="0"/>
              <a:t> </a:t>
            </a:r>
            <a:r>
              <a:rPr lang="en-GB" dirty="0" err="1"/>
              <a:t>campur</a:t>
            </a:r>
            <a:r>
              <a:rPr lang="en-GB" dirty="0"/>
              <a:t> </a:t>
            </a:r>
            <a:r>
              <a:rPr lang="en-GB" dirty="0" err="1"/>
              <a:t>pihak</a:t>
            </a:r>
            <a:r>
              <a:rPr lang="en-GB" dirty="0"/>
              <a:t> </a:t>
            </a:r>
            <a:r>
              <a:rPr lang="en-GB" dirty="0" err="1"/>
              <a:t>ketiga</a:t>
            </a:r>
            <a:r>
              <a:rPr lang="en-GB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/>
          <p:cNvSpPr txBox="1">
            <a:spLocks noGrp="1"/>
          </p:cNvSpPr>
          <p:nvPr>
            <p:ph type="body" idx="1"/>
          </p:nvPr>
        </p:nvSpPr>
        <p:spPr>
          <a:xfrm>
            <a:off x="390671" y="1514139"/>
            <a:ext cx="8538678" cy="3008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maraknya</a:t>
            </a:r>
            <a:r>
              <a:rPr lang="en-GB" dirty="0"/>
              <a:t> </a:t>
            </a:r>
            <a:r>
              <a:rPr lang="en-GB" dirty="0" err="1"/>
              <a:t>perkembangan</a:t>
            </a:r>
            <a:r>
              <a:rPr lang="en-GB" dirty="0"/>
              <a:t> e-commerce di Indonesia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selain</a:t>
            </a:r>
            <a:r>
              <a:rPr lang="en-GB" dirty="0"/>
              <a:t> </a:t>
            </a:r>
            <a:r>
              <a:rPr lang="en-GB" dirty="0" err="1"/>
              <a:t>memberikan</a:t>
            </a:r>
            <a:r>
              <a:rPr lang="en-GB" dirty="0"/>
              <a:t> </a:t>
            </a:r>
            <a:r>
              <a:rPr lang="en-GB" dirty="0" err="1"/>
              <a:t>kemudahan</a:t>
            </a:r>
            <a:r>
              <a:rPr lang="en-GB" dirty="0"/>
              <a:t>, </a:t>
            </a:r>
            <a:r>
              <a:rPr lang="en-GB" dirty="0" err="1"/>
              <a:t>terdapat</a:t>
            </a:r>
            <a:r>
              <a:rPr lang="en-GB" dirty="0"/>
              <a:t> </a:t>
            </a:r>
            <a:r>
              <a:rPr lang="en-GB" dirty="0" err="1"/>
              <a:t>aspek</a:t>
            </a:r>
            <a:r>
              <a:rPr lang="en-GB" dirty="0"/>
              <a:t> </a:t>
            </a:r>
            <a:r>
              <a:rPr lang="en-GB" dirty="0" err="1"/>
              <a:t>negatif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pengembangannya</a:t>
            </a:r>
            <a:r>
              <a:rPr lang="en-GB" dirty="0"/>
              <a:t>, </a:t>
            </a:r>
            <a:r>
              <a:rPr lang="en-GB" dirty="0" err="1"/>
              <a:t>yaitu</a:t>
            </a:r>
            <a:r>
              <a:rPr lang="en-GB" dirty="0"/>
              <a:t> </a:t>
            </a:r>
            <a:r>
              <a:rPr lang="en-GB" dirty="0" err="1"/>
              <a:t>berkaitan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persoalan</a:t>
            </a:r>
            <a:r>
              <a:rPr lang="en-GB" dirty="0"/>
              <a:t> </a:t>
            </a:r>
            <a:r>
              <a:rPr lang="en-GB" dirty="0" err="1"/>
              <a:t>keamanan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bertransaksi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media e-commerce.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jual</a:t>
            </a:r>
            <a:r>
              <a:rPr lang="en-ID" dirty="0"/>
              <a:t> </a:t>
            </a:r>
            <a:r>
              <a:rPr lang="en-ID" dirty="0" err="1"/>
              <a:t>beli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internet, </a:t>
            </a:r>
            <a:r>
              <a:rPr lang="en-ID" dirty="0" err="1"/>
              <a:t>seringkali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kecurangan</a:t>
            </a:r>
            <a:r>
              <a:rPr lang="en-ID" dirty="0"/>
              <a:t>. </a:t>
            </a:r>
            <a:r>
              <a:rPr lang="en-ID" dirty="0" err="1"/>
              <a:t>Kecurangan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menyangkut</a:t>
            </a:r>
            <a:r>
              <a:rPr lang="en-ID" dirty="0"/>
              <a:t> </a:t>
            </a:r>
            <a:r>
              <a:rPr lang="en-ID" dirty="0" err="1"/>
              <a:t>keberadaan</a:t>
            </a:r>
            <a:r>
              <a:rPr lang="en-ID" dirty="0"/>
              <a:t> </a:t>
            </a:r>
            <a:r>
              <a:rPr lang="en-ID" dirty="0" err="1"/>
              <a:t>pelaku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, </a:t>
            </a:r>
            <a:r>
              <a:rPr lang="en-ID" dirty="0" err="1"/>
              <a:t>barang</a:t>
            </a:r>
            <a:r>
              <a:rPr lang="en-ID" dirty="0"/>
              <a:t> yang </a:t>
            </a:r>
            <a:r>
              <a:rPr lang="en-ID" dirty="0" err="1"/>
              <a:t>dibeli</a:t>
            </a:r>
            <a:r>
              <a:rPr lang="en-ID" dirty="0"/>
              <a:t>, </a:t>
            </a:r>
            <a:r>
              <a:rPr lang="en-ID" dirty="0" err="1"/>
              <a:t>harga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, dan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pembayaran</a:t>
            </a:r>
            <a:r>
              <a:rPr lang="en-ID" dirty="0"/>
              <a:t> oleh </a:t>
            </a:r>
            <a:r>
              <a:rPr lang="en-ID" dirty="0" err="1"/>
              <a:t>konsumen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kecurangan</a:t>
            </a:r>
            <a:r>
              <a:rPr lang="en-ID" dirty="0"/>
              <a:t> yang </a:t>
            </a:r>
            <a:r>
              <a:rPr lang="en-ID" dirty="0" err="1"/>
              <a:t>menyangkut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yang </a:t>
            </a:r>
            <a:r>
              <a:rPr lang="en-ID" dirty="0" err="1"/>
              <a:t>dikirimkan</a:t>
            </a:r>
            <a:r>
              <a:rPr lang="en-ID" dirty="0"/>
              <a:t> oleh </a:t>
            </a:r>
            <a:r>
              <a:rPr lang="en-ID" dirty="0" err="1"/>
              <a:t>pelaku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.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2423C5-E6E3-9747-A5C4-D3E5C82EE7B4}"/>
              </a:ext>
            </a:extLst>
          </p:cNvPr>
          <p:cNvGrpSpPr/>
          <p:nvPr/>
        </p:nvGrpSpPr>
        <p:grpSpPr>
          <a:xfrm>
            <a:off x="352961" y="-175636"/>
            <a:ext cx="2596915" cy="1202616"/>
            <a:chOff x="13751718" y="-336148"/>
            <a:chExt cx="4169218" cy="19307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11DDF8-566E-BF47-BEE9-5F5EFD5CB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2804" y="179874"/>
              <a:ext cx="2158132" cy="1150008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5D34269-4822-E440-A66C-E23F15E5133E}"/>
                </a:ext>
              </a:extLst>
            </p:cNvPr>
            <p:cNvSpPr/>
            <p:nvPr/>
          </p:nvSpPr>
          <p:spPr>
            <a:xfrm>
              <a:off x="13751718" y="-336148"/>
              <a:ext cx="1872208" cy="1930740"/>
            </a:xfrm>
            <a:prstGeom prst="roundRect">
              <a:avLst/>
            </a:prstGeom>
            <a:noFill/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C12522-BF37-5E46-AEBE-B1EA1C343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2260" y="116405"/>
              <a:ext cx="1751123" cy="12769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>
            <a:spLocks noGrp="1"/>
          </p:cNvSpPr>
          <p:nvPr>
            <p:ph type="body" idx="1"/>
          </p:nvPr>
        </p:nvSpPr>
        <p:spPr>
          <a:xfrm>
            <a:off x="2127380" y="221033"/>
            <a:ext cx="9647852" cy="61984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buNone/>
            </a:pPr>
            <a:r>
              <a:rPr lang="en-GB" dirty="0" err="1"/>
              <a:t>Sengketa</a:t>
            </a:r>
            <a:r>
              <a:rPr lang="en-GB" dirty="0"/>
              <a:t> e-commerce yang </a:t>
            </a:r>
            <a:r>
              <a:rPr lang="en-GB" dirty="0" err="1"/>
              <a:t>cenderung</a:t>
            </a:r>
            <a:r>
              <a:rPr lang="en-GB" dirty="0"/>
              <a:t> </a:t>
            </a:r>
            <a:r>
              <a:rPr lang="en-GB" dirty="0" err="1"/>
              <a:t>terjadi</a:t>
            </a:r>
            <a:r>
              <a:rPr lang="en-GB" dirty="0"/>
              <a:t> </a:t>
            </a:r>
            <a:r>
              <a:rPr lang="en-GB" dirty="0" err="1"/>
              <a:t>berkaitan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masalah</a:t>
            </a:r>
            <a:r>
              <a:rPr lang="en-GB" dirty="0"/>
              <a:t> </a:t>
            </a:r>
            <a:r>
              <a:rPr lang="en-GB" dirty="0" err="1"/>
              <a:t>harga</a:t>
            </a:r>
            <a:r>
              <a:rPr lang="en-GB" dirty="0"/>
              <a:t>, </a:t>
            </a:r>
            <a:r>
              <a:rPr lang="en-GB" dirty="0" err="1"/>
              <a:t>kualitas</a:t>
            </a:r>
            <a:r>
              <a:rPr lang="en-GB" dirty="0"/>
              <a:t> </a:t>
            </a:r>
            <a:r>
              <a:rPr lang="en-GB" dirty="0" err="1"/>
              <a:t>barang</a:t>
            </a:r>
            <a:r>
              <a:rPr lang="en-GB" dirty="0"/>
              <a:t> dan </a:t>
            </a:r>
            <a:r>
              <a:rPr lang="en-GB" dirty="0" err="1"/>
              <a:t>jangka</a:t>
            </a:r>
            <a:r>
              <a:rPr lang="en-GB" dirty="0"/>
              <a:t> </a:t>
            </a:r>
            <a:r>
              <a:rPr lang="en-GB" dirty="0" err="1"/>
              <a:t>waktu</a:t>
            </a:r>
            <a:r>
              <a:rPr lang="en-GB" dirty="0"/>
              <a:t> </a:t>
            </a:r>
            <a:r>
              <a:rPr lang="en-GB" dirty="0" err="1"/>
              <a:t>pengiriman</a:t>
            </a:r>
            <a:r>
              <a:rPr lang="en-GB" dirty="0"/>
              <a:t>. </a:t>
            </a:r>
            <a:r>
              <a:rPr lang="en-GB" dirty="0" err="1"/>
              <a:t>Produk</a:t>
            </a:r>
            <a:r>
              <a:rPr lang="en-GB" dirty="0"/>
              <a:t> yang </a:t>
            </a:r>
            <a:r>
              <a:rPr lang="en-GB" dirty="0" err="1"/>
              <a:t>menjadi</a:t>
            </a:r>
            <a:r>
              <a:rPr lang="en-GB" dirty="0"/>
              <a:t> </a:t>
            </a:r>
            <a:r>
              <a:rPr lang="en-GB" dirty="0" err="1"/>
              <a:t>obyek</a:t>
            </a:r>
            <a:r>
              <a:rPr lang="en-GB" dirty="0"/>
              <a:t> </a:t>
            </a:r>
            <a:r>
              <a:rPr lang="en-GB" dirty="0" err="1"/>
              <a:t>sengketa</a:t>
            </a:r>
            <a:r>
              <a:rPr lang="en-GB" dirty="0"/>
              <a:t>, </a:t>
            </a:r>
            <a:r>
              <a:rPr lang="en-GB" dirty="0" err="1"/>
              <a:t>apabila</a:t>
            </a:r>
            <a:r>
              <a:rPr lang="en-GB" dirty="0"/>
              <a:t> </a:t>
            </a:r>
            <a:r>
              <a:rPr lang="en-GB" dirty="0" err="1"/>
              <a:t>jumlahnya</a:t>
            </a:r>
            <a:r>
              <a:rPr lang="en-GB" dirty="0"/>
              <a:t> (</a:t>
            </a:r>
            <a:r>
              <a:rPr lang="en-GB" dirty="0" err="1"/>
              <a:t>harga</a:t>
            </a:r>
            <a:r>
              <a:rPr lang="en-GB" dirty="0"/>
              <a:t> </a:t>
            </a:r>
            <a:r>
              <a:rPr lang="en-GB" dirty="0" err="1"/>
              <a:t>maupun</a:t>
            </a:r>
            <a:r>
              <a:rPr lang="en-GB" dirty="0"/>
              <a:t> </a:t>
            </a:r>
            <a:r>
              <a:rPr lang="en-GB" dirty="0" err="1"/>
              <a:t>kuantitas</a:t>
            </a:r>
            <a:r>
              <a:rPr lang="en-GB" dirty="0"/>
              <a:t>) </a:t>
            </a:r>
            <a:r>
              <a:rPr lang="en-GB" dirty="0" err="1"/>
              <a:t>relatif</a:t>
            </a:r>
            <a:r>
              <a:rPr lang="en-GB" dirty="0"/>
              <a:t> </a:t>
            </a:r>
            <a:r>
              <a:rPr lang="en-GB" dirty="0" err="1"/>
              <a:t>kecil</a:t>
            </a:r>
            <a:r>
              <a:rPr lang="en-GB" dirty="0"/>
              <a:t>, </a:t>
            </a:r>
            <a:r>
              <a:rPr lang="en-GB" dirty="0" err="1"/>
              <a:t>maka</a:t>
            </a:r>
            <a:r>
              <a:rPr lang="en-GB" dirty="0"/>
              <a:t> para </a:t>
            </a:r>
            <a:r>
              <a:rPr lang="en-GB" dirty="0" err="1"/>
              <a:t>pihak</a:t>
            </a:r>
            <a:r>
              <a:rPr lang="en-GB" dirty="0"/>
              <a:t> </a:t>
            </a:r>
            <a:r>
              <a:rPr lang="en-GB" dirty="0" err="1"/>
              <a:t>cenderung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memerlukan</a:t>
            </a:r>
            <a:r>
              <a:rPr lang="en-GB" dirty="0"/>
              <a:t> </a:t>
            </a:r>
            <a:r>
              <a:rPr lang="en-GB" dirty="0" err="1"/>
              <a:t>bantuan</a:t>
            </a:r>
            <a:r>
              <a:rPr lang="en-GB" dirty="0"/>
              <a:t> </a:t>
            </a:r>
            <a:r>
              <a:rPr lang="en-GB" dirty="0" err="1"/>
              <a:t>pihak</a:t>
            </a:r>
            <a:r>
              <a:rPr lang="en-GB" dirty="0"/>
              <a:t> </a:t>
            </a:r>
            <a:r>
              <a:rPr lang="en-GB" dirty="0" err="1"/>
              <a:t>ketiga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penyelesaiannya</a:t>
            </a:r>
            <a:r>
              <a:rPr lang="en-GB" dirty="0"/>
              <a:t>. Hal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wajar</a:t>
            </a:r>
            <a:r>
              <a:rPr lang="en-GB" dirty="0"/>
              <a:t>, </a:t>
            </a:r>
            <a:r>
              <a:rPr lang="en-GB" dirty="0" err="1"/>
              <a:t>mengingat</a:t>
            </a:r>
            <a:r>
              <a:rPr lang="en-GB" dirty="0"/>
              <a:t> </a:t>
            </a:r>
            <a:r>
              <a:rPr lang="en-GB" dirty="0" err="1"/>
              <a:t>biaya</a:t>
            </a:r>
            <a:r>
              <a:rPr lang="en-GB" dirty="0"/>
              <a:t> yang </a:t>
            </a:r>
            <a:r>
              <a:rPr lang="en-GB" dirty="0" err="1"/>
              <a:t>harus</a:t>
            </a:r>
            <a:r>
              <a:rPr lang="en-GB" dirty="0"/>
              <a:t> di-</a:t>
            </a:r>
            <a:r>
              <a:rPr lang="en-GB" dirty="0" err="1"/>
              <a:t>keluarkan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membayar</a:t>
            </a:r>
            <a:r>
              <a:rPr lang="en-GB" dirty="0"/>
              <a:t> </a:t>
            </a:r>
            <a:r>
              <a:rPr lang="en-GB" dirty="0" err="1"/>
              <a:t>jasa</a:t>
            </a:r>
            <a:r>
              <a:rPr lang="en-GB" dirty="0"/>
              <a:t> </a:t>
            </a:r>
            <a:r>
              <a:rPr lang="en-GB" dirty="0" err="1"/>
              <a:t>pihak</a:t>
            </a:r>
            <a:r>
              <a:rPr lang="en-GB" dirty="0"/>
              <a:t> </a:t>
            </a:r>
            <a:r>
              <a:rPr lang="en-GB" dirty="0" err="1"/>
              <a:t>ketiga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besar</a:t>
            </a:r>
            <a:r>
              <a:rPr lang="en-GB" dirty="0"/>
              <a:t> </a:t>
            </a:r>
            <a:r>
              <a:rPr lang="en-GB" dirty="0" err="1"/>
              <a:t>daripada</a:t>
            </a:r>
            <a:r>
              <a:rPr lang="en-GB" dirty="0"/>
              <a:t> </a:t>
            </a:r>
            <a:r>
              <a:rPr lang="en-GB" dirty="0" err="1"/>
              <a:t>obyek</a:t>
            </a:r>
            <a:r>
              <a:rPr lang="en-GB" dirty="0"/>
              <a:t> </a:t>
            </a:r>
            <a:r>
              <a:rPr lang="en-GB" dirty="0" err="1"/>
              <a:t>sengketa</a:t>
            </a:r>
            <a:r>
              <a:rPr lang="en-GB" dirty="0"/>
              <a:t>.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hal</a:t>
            </a:r>
            <a:r>
              <a:rPr lang="en-GB" dirty="0"/>
              <a:t> </a:t>
            </a:r>
            <a:r>
              <a:rPr lang="en-GB" dirty="0" err="1"/>
              <a:t>sengketa</a:t>
            </a:r>
            <a:r>
              <a:rPr lang="en-GB" dirty="0"/>
              <a:t> yang </a:t>
            </a:r>
            <a:r>
              <a:rPr lang="en-GB" dirty="0" err="1"/>
              <a:t>nilainya</a:t>
            </a:r>
            <a:r>
              <a:rPr lang="en-GB" dirty="0"/>
              <a:t> </a:t>
            </a:r>
            <a:r>
              <a:rPr lang="en-GB" dirty="0" err="1"/>
              <a:t>relatif</a:t>
            </a:r>
            <a:r>
              <a:rPr lang="en-GB" dirty="0"/>
              <a:t> </a:t>
            </a:r>
            <a:r>
              <a:rPr lang="en-GB" dirty="0" err="1"/>
              <a:t>kecil</a:t>
            </a:r>
            <a:r>
              <a:rPr lang="en-GB" dirty="0"/>
              <a:t> (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segi</a:t>
            </a:r>
            <a:r>
              <a:rPr lang="en-GB" dirty="0"/>
              <a:t> </a:t>
            </a:r>
            <a:r>
              <a:rPr lang="en-GB" dirty="0" err="1"/>
              <a:t>harga</a:t>
            </a:r>
            <a:r>
              <a:rPr lang="en-GB" dirty="0"/>
              <a:t> </a:t>
            </a:r>
            <a:r>
              <a:rPr lang="en-GB" dirty="0" err="1"/>
              <a:t>maupun</a:t>
            </a:r>
            <a:r>
              <a:rPr lang="en-GB" dirty="0"/>
              <a:t> </a:t>
            </a:r>
            <a:r>
              <a:rPr lang="en-GB" dirty="0" err="1"/>
              <a:t>kuantitas</a:t>
            </a:r>
            <a:r>
              <a:rPr lang="en-GB" dirty="0"/>
              <a:t>), proses </a:t>
            </a:r>
            <a:r>
              <a:rPr lang="en-GB" dirty="0" err="1"/>
              <a:t>negosiasi</a:t>
            </a:r>
            <a:r>
              <a:rPr lang="en-GB" dirty="0"/>
              <a:t> </a:t>
            </a:r>
            <a:r>
              <a:rPr lang="en-GB" dirty="0" err="1"/>
              <a:t>dilakukan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langsung</a:t>
            </a:r>
            <a:r>
              <a:rPr lang="en-GB" dirty="0"/>
              <a:t> </a:t>
            </a:r>
            <a:r>
              <a:rPr lang="en-GB" dirty="0" err="1"/>
              <a:t>antara</a:t>
            </a:r>
            <a:r>
              <a:rPr lang="en-GB" dirty="0"/>
              <a:t> </a:t>
            </a:r>
            <a:r>
              <a:rPr lang="en-GB" dirty="0" err="1"/>
              <a:t>penjual</a:t>
            </a:r>
            <a:r>
              <a:rPr lang="en-GB" dirty="0"/>
              <a:t> dan </a:t>
            </a:r>
            <a:r>
              <a:rPr lang="en-GB" dirty="0" err="1"/>
              <a:t>pembeli</a:t>
            </a:r>
            <a:r>
              <a:rPr lang="en-GB" dirty="0"/>
              <a:t>, </a:t>
            </a:r>
            <a:r>
              <a:rPr lang="en-GB" dirty="0" err="1"/>
              <a:t>baik</a:t>
            </a:r>
            <a:r>
              <a:rPr lang="en-GB" dirty="0"/>
              <a:t> </a:t>
            </a:r>
            <a:r>
              <a:rPr lang="en-GB" dirty="0" err="1"/>
              <a:t>melalui</a:t>
            </a:r>
            <a:r>
              <a:rPr lang="en-GB" dirty="0"/>
              <a:t> </a:t>
            </a:r>
            <a:r>
              <a:rPr lang="en-GB" dirty="0" err="1"/>
              <a:t>pertemuan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fisik</a:t>
            </a:r>
            <a:r>
              <a:rPr lang="en-GB" dirty="0"/>
              <a:t> (face to face), </a:t>
            </a:r>
            <a:r>
              <a:rPr lang="en-GB" dirty="0" err="1"/>
              <a:t>apabila</a:t>
            </a:r>
            <a:r>
              <a:rPr lang="en-GB" dirty="0"/>
              <a:t> </a:t>
            </a:r>
            <a:r>
              <a:rPr lang="en-GB" dirty="0" err="1"/>
              <a:t>domisili</a:t>
            </a:r>
            <a:r>
              <a:rPr lang="en-GB" dirty="0"/>
              <a:t> </a:t>
            </a:r>
            <a:r>
              <a:rPr lang="en-GB" dirty="0" err="1"/>
              <a:t>keduanya</a:t>
            </a:r>
            <a:r>
              <a:rPr lang="en-GB" dirty="0"/>
              <a:t> </a:t>
            </a:r>
            <a:r>
              <a:rPr lang="en-GB" dirty="0" err="1"/>
              <a:t>salingberdekatan</a:t>
            </a:r>
            <a:r>
              <a:rPr lang="en-GB" dirty="0"/>
              <a:t> </a:t>
            </a:r>
            <a:r>
              <a:rPr lang="en-GB" dirty="0" err="1"/>
              <a:t>maupun</a:t>
            </a:r>
            <a:r>
              <a:rPr lang="en-GB" dirty="0"/>
              <a:t> </a:t>
            </a:r>
            <a:r>
              <a:rPr lang="en-GB" dirty="0" err="1"/>
              <a:t>melalui</a:t>
            </a:r>
            <a:r>
              <a:rPr lang="en-GB" dirty="0"/>
              <a:t> </a:t>
            </a:r>
            <a:r>
              <a:rPr lang="en-GB" dirty="0" err="1"/>
              <a:t>surat-menyurat</a:t>
            </a:r>
            <a:r>
              <a:rPr lang="en-GB" dirty="0"/>
              <a:t> (e-mail), </a:t>
            </a:r>
            <a:r>
              <a:rPr lang="en-GB" dirty="0" err="1"/>
              <a:t>jika</a:t>
            </a:r>
            <a:r>
              <a:rPr lang="en-GB" dirty="0"/>
              <a:t> </a:t>
            </a:r>
            <a:r>
              <a:rPr lang="en-GB" dirty="0" err="1"/>
              <a:t>kedua</a:t>
            </a:r>
            <a:r>
              <a:rPr lang="en-GB" dirty="0"/>
              <a:t> </a:t>
            </a:r>
            <a:r>
              <a:rPr lang="en-GB" dirty="0" err="1"/>
              <a:t>pihak</a:t>
            </a:r>
            <a:r>
              <a:rPr lang="en-GB" dirty="0"/>
              <a:t> </a:t>
            </a:r>
            <a:r>
              <a:rPr lang="en-GB" dirty="0" err="1"/>
              <a:t>berjauhan</a:t>
            </a:r>
            <a:r>
              <a:rPr lang="en-GB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6288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 txBox="1">
            <a:spLocks noGrp="1"/>
          </p:cNvSpPr>
          <p:nvPr>
            <p:ph type="body" idx="1"/>
          </p:nvPr>
        </p:nvSpPr>
        <p:spPr>
          <a:xfrm>
            <a:off x="2127380" y="221033"/>
            <a:ext cx="9647852" cy="61984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buNone/>
            </a:pPr>
            <a:r>
              <a:rPr lang="en-GB" dirty="0" err="1"/>
              <a:t>Mekanisme</a:t>
            </a:r>
            <a:r>
              <a:rPr lang="en-GB" dirty="0"/>
              <a:t> </a:t>
            </a:r>
            <a:r>
              <a:rPr lang="en-GB" dirty="0" err="1"/>
              <a:t>Penyelesaian</a:t>
            </a:r>
            <a:r>
              <a:rPr lang="en-GB" dirty="0"/>
              <a:t> </a:t>
            </a:r>
            <a:r>
              <a:rPr lang="en-GB" dirty="0" err="1"/>
              <a:t>sengketa</a:t>
            </a:r>
            <a:r>
              <a:rPr lang="en-GB" dirty="0"/>
              <a:t> </a:t>
            </a:r>
            <a:r>
              <a:rPr lang="en-GB" dirty="0" err="1"/>
              <a:t>melalui</a:t>
            </a:r>
            <a:r>
              <a:rPr lang="en-GB" dirty="0"/>
              <a:t> </a:t>
            </a:r>
            <a:r>
              <a:rPr lang="en-GB" dirty="0" err="1"/>
              <a:t>konsiliasi</a:t>
            </a:r>
            <a:r>
              <a:rPr lang="en-GB" dirty="0"/>
              <a:t> (conciliation) juga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suatu</a:t>
            </a:r>
            <a:r>
              <a:rPr lang="en-GB" dirty="0"/>
              <a:t> proses </a:t>
            </a:r>
            <a:r>
              <a:rPr lang="en-GB" dirty="0" err="1"/>
              <a:t>penyelesaian</a:t>
            </a:r>
            <a:r>
              <a:rPr lang="en-GB" dirty="0"/>
              <a:t> </a:t>
            </a:r>
            <a:r>
              <a:rPr lang="en-GB" dirty="0" err="1"/>
              <a:t>sengketa</a:t>
            </a:r>
            <a:r>
              <a:rPr lang="en-GB" dirty="0"/>
              <a:t> yang </a:t>
            </a:r>
            <a:r>
              <a:rPr lang="en-GB" dirty="0" err="1"/>
              <a:t>melibatkanpihak</a:t>
            </a:r>
            <a:r>
              <a:rPr lang="en-GB" dirty="0"/>
              <a:t> </a:t>
            </a:r>
            <a:r>
              <a:rPr lang="en-GB" dirty="0" err="1"/>
              <a:t>ketiga</a:t>
            </a:r>
            <a:r>
              <a:rPr lang="en-GB" dirty="0"/>
              <a:t> yang </a:t>
            </a:r>
            <a:r>
              <a:rPr lang="en-GB" dirty="0" err="1"/>
              <a:t>netral</a:t>
            </a:r>
            <a:r>
              <a:rPr lang="en-GB" dirty="0"/>
              <a:t> dan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memihak</a:t>
            </a:r>
            <a:r>
              <a:rPr lang="en-GB" dirty="0"/>
              <a:t>. </a:t>
            </a:r>
            <a:r>
              <a:rPr lang="en-GB" dirty="0" err="1"/>
              <a:t>Seperti</a:t>
            </a:r>
            <a:r>
              <a:rPr lang="en-GB" dirty="0"/>
              <a:t> juga pada </a:t>
            </a:r>
            <a:r>
              <a:rPr lang="en-GB" dirty="0" err="1"/>
              <a:t>tugas</a:t>
            </a:r>
            <a:r>
              <a:rPr lang="en-GB" dirty="0"/>
              <a:t> </a:t>
            </a:r>
            <a:r>
              <a:rPr lang="en-GB" dirty="0" err="1"/>
              <a:t>seorang</a:t>
            </a:r>
            <a:r>
              <a:rPr lang="en-GB" dirty="0"/>
              <a:t> mediator, </a:t>
            </a:r>
            <a:r>
              <a:rPr lang="en-GB" dirty="0" err="1"/>
              <a:t>tugas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konsiliator</a:t>
            </a:r>
            <a:r>
              <a:rPr lang="en-GB" dirty="0"/>
              <a:t> </a:t>
            </a:r>
            <a:r>
              <a:rPr lang="en-GB" dirty="0" err="1"/>
              <a:t>hanyalah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fasilitator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melakukan</a:t>
            </a:r>
            <a:r>
              <a:rPr lang="en-GB" dirty="0"/>
              <a:t> </a:t>
            </a:r>
            <a:r>
              <a:rPr lang="en-GB" dirty="0" err="1"/>
              <a:t>komunikasi</a:t>
            </a:r>
            <a:r>
              <a:rPr lang="en-GB" dirty="0"/>
              <a:t> di </a:t>
            </a:r>
            <a:r>
              <a:rPr lang="en-GB" dirty="0" err="1"/>
              <a:t>antara</a:t>
            </a:r>
            <a:r>
              <a:rPr lang="en-GB" dirty="0"/>
              <a:t> para </a:t>
            </a:r>
            <a:r>
              <a:rPr lang="en-GB" dirty="0" err="1"/>
              <a:t>pihak</a:t>
            </a:r>
            <a:r>
              <a:rPr lang="en-GB" dirty="0"/>
              <a:t> </a:t>
            </a:r>
            <a:r>
              <a:rPr lang="en-GB" dirty="0" err="1"/>
              <a:t>sehingga</a:t>
            </a:r>
            <a:r>
              <a:rPr lang="en-GB" dirty="0"/>
              <a:t> pada </a:t>
            </a:r>
            <a:r>
              <a:rPr lang="en-GB" dirty="0" err="1"/>
              <a:t>akhirnya</a:t>
            </a:r>
            <a:r>
              <a:rPr lang="en-GB" dirty="0"/>
              <a:t> </a:t>
            </a:r>
            <a:r>
              <a:rPr lang="en-GB" dirty="0" err="1"/>
              <a:t>solusi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dihasilkan</a:t>
            </a:r>
            <a:r>
              <a:rPr lang="en-GB" dirty="0"/>
              <a:t> oleh para </a:t>
            </a:r>
            <a:r>
              <a:rPr lang="en-GB" dirty="0" err="1"/>
              <a:t>pihak</a:t>
            </a:r>
            <a:r>
              <a:rPr lang="en-GB" dirty="0"/>
              <a:t> </a:t>
            </a:r>
            <a:r>
              <a:rPr lang="en-GB" dirty="0" err="1"/>
              <a:t>itu</a:t>
            </a:r>
            <a:r>
              <a:rPr lang="en-GB" dirty="0"/>
              <a:t> </a:t>
            </a:r>
            <a:r>
              <a:rPr lang="en-GB" dirty="0" err="1"/>
              <a:t>sendiri</a:t>
            </a:r>
            <a:r>
              <a:rPr lang="en-GB" dirty="0"/>
              <a:t>. </a:t>
            </a:r>
            <a:r>
              <a:rPr lang="en-GB" dirty="0" err="1"/>
              <a:t>Dalam</a:t>
            </a:r>
            <a:r>
              <a:rPr lang="en-GB" dirty="0"/>
              <a:t> proses </a:t>
            </a:r>
            <a:r>
              <a:rPr lang="en-GB" dirty="0" err="1"/>
              <a:t>konsiliasi</a:t>
            </a:r>
            <a:r>
              <a:rPr lang="en-GB" dirty="0"/>
              <a:t>, </a:t>
            </a:r>
            <a:r>
              <a:rPr lang="en-GB" dirty="0" err="1"/>
              <a:t>pihak</a:t>
            </a:r>
            <a:r>
              <a:rPr lang="en-GB" dirty="0"/>
              <a:t> </a:t>
            </a:r>
            <a:r>
              <a:rPr lang="en-GB" dirty="0" err="1"/>
              <a:t>ketiga</a:t>
            </a:r>
            <a:r>
              <a:rPr lang="en-GB" dirty="0"/>
              <a:t> yang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membantu</a:t>
            </a:r>
            <a:r>
              <a:rPr lang="en-GB" dirty="0"/>
              <a:t>, </a:t>
            </a:r>
            <a:r>
              <a:rPr lang="en-GB" dirty="0" err="1"/>
              <a:t>telah</a:t>
            </a:r>
            <a:r>
              <a:rPr lang="en-GB" dirty="0"/>
              <a:t> </a:t>
            </a:r>
            <a:r>
              <a:rPr lang="en-GB" dirty="0" err="1"/>
              <a:t>membawa</a:t>
            </a:r>
            <a:r>
              <a:rPr lang="en-GB" dirty="0"/>
              <a:t> </a:t>
            </a:r>
            <a:r>
              <a:rPr lang="en-GB" dirty="0" err="1"/>
              <a:t>usulan</a:t>
            </a:r>
            <a:r>
              <a:rPr lang="en-GB" dirty="0"/>
              <a:t> </a:t>
            </a:r>
            <a:r>
              <a:rPr lang="en-GB" dirty="0" err="1"/>
              <a:t>penyelesaian</a:t>
            </a:r>
            <a:r>
              <a:rPr lang="en-GB" dirty="0"/>
              <a:t>, </a:t>
            </a:r>
            <a:r>
              <a:rPr lang="en-GB" dirty="0" err="1"/>
              <a:t>sehingga</a:t>
            </a:r>
            <a:r>
              <a:rPr lang="en-GB" dirty="0"/>
              <a:t> </a:t>
            </a:r>
            <a:r>
              <a:rPr lang="en-GB" dirty="0" err="1"/>
              <a:t>berperan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aktif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mengarahkan</a:t>
            </a:r>
            <a:r>
              <a:rPr lang="en-GB" dirty="0"/>
              <a:t> para </a:t>
            </a:r>
            <a:r>
              <a:rPr lang="en-GB" dirty="0" err="1"/>
              <a:t>pihak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sampai</a:t>
            </a:r>
            <a:r>
              <a:rPr lang="en-GB" dirty="0"/>
              <a:t> pada </a:t>
            </a:r>
            <a:r>
              <a:rPr lang="en-GB" dirty="0" err="1"/>
              <a:t>kesimpulan</a:t>
            </a:r>
            <a:r>
              <a:rPr lang="en-GB" dirty="0"/>
              <a:t> </a:t>
            </a:r>
            <a:r>
              <a:rPr lang="en-GB" dirty="0" err="1"/>
              <a:t>penyelesaiansengketa</a:t>
            </a:r>
            <a:r>
              <a:rPr lang="en-GB" dirty="0"/>
              <a:t> yang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disepakati</a:t>
            </a:r>
            <a:r>
              <a:rPr lang="en-GB" dirty="0"/>
              <a:t> para </a:t>
            </a:r>
            <a:r>
              <a:rPr lang="en-GB" dirty="0" err="1"/>
              <a:t>pihak</a:t>
            </a:r>
            <a:r>
              <a:rPr lang="en-GB" dirty="0"/>
              <a:t>.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melakukan</a:t>
            </a:r>
            <a:r>
              <a:rPr lang="en-GB" dirty="0"/>
              <a:t> proses </a:t>
            </a:r>
            <a:r>
              <a:rPr lang="en-GB" dirty="0" err="1"/>
              <a:t>konsiliasi</a:t>
            </a:r>
            <a:r>
              <a:rPr lang="en-GB" dirty="0"/>
              <a:t>, </a:t>
            </a:r>
            <a:r>
              <a:rPr lang="en-GB" dirty="0" err="1"/>
              <a:t>seorang</a:t>
            </a:r>
            <a:r>
              <a:rPr lang="en-GB" dirty="0"/>
              <a:t> </a:t>
            </a:r>
            <a:r>
              <a:rPr lang="en-GB" dirty="0" err="1"/>
              <a:t>konsiliator</a:t>
            </a:r>
            <a:r>
              <a:rPr lang="en-GB" dirty="0"/>
              <a:t> </a:t>
            </a:r>
            <a:r>
              <a:rPr lang="en-GB" dirty="0" err="1"/>
              <a:t>harus</a:t>
            </a:r>
            <a:r>
              <a:rPr lang="en-GB" dirty="0"/>
              <a:t> </a:t>
            </a:r>
            <a:r>
              <a:rPr lang="en-GB" dirty="0" err="1"/>
              <a:t>mampu</a:t>
            </a:r>
            <a:r>
              <a:rPr lang="en-GB" dirty="0"/>
              <a:t> </a:t>
            </a:r>
            <a:r>
              <a:rPr lang="en-GB" dirty="0" err="1"/>
              <a:t>mengetahui</a:t>
            </a:r>
            <a:r>
              <a:rPr lang="en-GB" dirty="0"/>
              <a:t> </a:t>
            </a:r>
            <a:r>
              <a:rPr lang="en-GB" dirty="0" err="1"/>
              <a:t>situasi</a:t>
            </a:r>
            <a:r>
              <a:rPr lang="en-GB" dirty="0"/>
              <a:t> dan </a:t>
            </a:r>
            <a:r>
              <a:rPr lang="en-GB" dirty="0" err="1"/>
              <a:t>kondisi</a:t>
            </a:r>
            <a:r>
              <a:rPr lang="en-GB" dirty="0"/>
              <a:t> </a:t>
            </a:r>
            <a:r>
              <a:rPr lang="en-GB" dirty="0" err="1"/>
              <a:t>kasus</a:t>
            </a:r>
            <a:r>
              <a:rPr lang="en-GB" dirty="0"/>
              <a:t> </a:t>
            </a:r>
            <a:r>
              <a:rPr lang="en-GB" dirty="0" err="1"/>
              <a:t>tersebut</a:t>
            </a:r>
            <a:r>
              <a:rPr lang="en-GB" dirty="0"/>
              <a:t>, </a:t>
            </a:r>
            <a:r>
              <a:rPr lang="en-GB" dirty="0" err="1"/>
              <a:t>mengetahui</a:t>
            </a:r>
            <a:r>
              <a:rPr lang="en-GB" dirty="0"/>
              <a:t> </a:t>
            </a:r>
            <a:r>
              <a:rPr lang="en-GB" dirty="0" err="1"/>
              <a:t>apa</a:t>
            </a:r>
            <a:r>
              <a:rPr lang="en-GB" dirty="0"/>
              <a:t> yang </a:t>
            </a:r>
            <a:r>
              <a:rPr lang="en-GB" dirty="0" err="1"/>
              <a:t>menjadi</a:t>
            </a:r>
            <a:r>
              <a:rPr lang="en-GB" dirty="0"/>
              <a:t> </a:t>
            </a:r>
            <a:r>
              <a:rPr lang="en-GB" dirty="0" err="1"/>
              <a:t>keinginan</a:t>
            </a:r>
            <a:r>
              <a:rPr lang="en-GB" dirty="0"/>
              <a:t> para </a:t>
            </a:r>
            <a:r>
              <a:rPr lang="en-GB" dirty="0" err="1"/>
              <a:t>pihak</a:t>
            </a:r>
            <a:r>
              <a:rPr lang="en-GB" dirty="0"/>
              <a:t> yang </a:t>
            </a:r>
            <a:r>
              <a:rPr lang="en-GB" dirty="0" err="1"/>
              <a:t>bersengketa</a:t>
            </a:r>
            <a:r>
              <a:rPr lang="en-GB" dirty="0"/>
              <a:t> </a:t>
            </a:r>
            <a:r>
              <a:rPr lang="en-GB" dirty="0" err="1"/>
              <a:t>serta</a:t>
            </a:r>
            <a:r>
              <a:rPr lang="en-GB" dirty="0"/>
              <a:t> </a:t>
            </a:r>
            <a:r>
              <a:rPr lang="en-GB" dirty="0" err="1"/>
              <a:t>mengetahui</a:t>
            </a:r>
            <a:r>
              <a:rPr lang="en-GB" dirty="0"/>
              <a:t> </a:t>
            </a:r>
            <a:r>
              <a:rPr lang="en-GB" dirty="0" err="1"/>
              <a:t>kebutuhan</a:t>
            </a:r>
            <a:r>
              <a:rPr lang="en-GB" dirty="0"/>
              <a:t> para </a:t>
            </a:r>
            <a:r>
              <a:rPr lang="en-GB" dirty="0" err="1"/>
              <a:t>pihak</a:t>
            </a:r>
            <a:r>
              <a:rPr lang="en-GB" dirty="0"/>
              <a:t> agar </a:t>
            </a:r>
            <a:r>
              <a:rPr lang="en-GB" dirty="0" err="1"/>
              <a:t>sengketa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diselesaikan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cepat</a:t>
            </a:r>
            <a:r>
              <a:rPr lang="en-GB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250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2"/>
          <p:cNvSpPr txBox="1">
            <a:spLocks noGrp="1"/>
          </p:cNvSpPr>
          <p:nvPr>
            <p:ph type="title"/>
          </p:nvPr>
        </p:nvSpPr>
        <p:spPr>
          <a:xfrm>
            <a:off x="653675" y="600200"/>
            <a:ext cx="8490600" cy="4853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ONLINE DISPUTE </a:t>
            </a:r>
            <a:r>
              <a:rPr lang="en-GB" dirty="0">
                <a:solidFill>
                  <a:srgbClr val="C3AC5D"/>
                </a:solidFill>
              </a:rPr>
              <a:t>RESOLATION (ODR)</a:t>
            </a:r>
            <a:endParaRPr dirty="0">
              <a:solidFill>
                <a:srgbClr val="C3AC5D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"/>
          <p:cNvSpPr txBox="1">
            <a:spLocks noGrp="1"/>
          </p:cNvSpPr>
          <p:nvPr>
            <p:ph type="body" idx="1"/>
          </p:nvPr>
        </p:nvSpPr>
        <p:spPr>
          <a:xfrm>
            <a:off x="751501" y="1739850"/>
            <a:ext cx="9400205" cy="3378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400" dirty="0"/>
              <a:t>ODR </a:t>
            </a:r>
            <a:r>
              <a:rPr lang="en-GB" sz="2400" dirty="0" err="1"/>
              <a:t>merupakan</a:t>
            </a:r>
            <a:r>
              <a:rPr lang="en-GB" sz="2400" dirty="0"/>
              <a:t> </a:t>
            </a:r>
            <a:r>
              <a:rPr lang="en-GB" sz="2400" dirty="0" err="1"/>
              <a:t>alternatif</a:t>
            </a:r>
            <a:r>
              <a:rPr lang="en-GB" sz="2400" dirty="0"/>
              <a:t> </a:t>
            </a:r>
            <a:r>
              <a:rPr lang="en-GB" sz="2400" dirty="0" err="1"/>
              <a:t>penyelesaian</a:t>
            </a:r>
            <a:r>
              <a:rPr lang="en-GB" sz="2400" dirty="0"/>
              <a:t> </a:t>
            </a:r>
            <a:r>
              <a:rPr lang="en-GB" sz="2400" dirty="0" err="1"/>
              <a:t>sengketa</a:t>
            </a:r>
            <a:r>
              <a:rPr lang="en-GB" sz="2400" dirty="0"/>
              <a:t> </a:t>
            </a:r>
            <a:r>
              <a:rPr lang="en-GB" sz="2400" dirty="0" err="1"/>
              <a:t>bisnis</a:t>
            </a:r>
            <a:r>
              <a:rPr lang="en-GB" sz="2400" dirty="0"/>
              <a:t> di </a:t>
            </a:r>
            <a:r>
              <a:rPr lang="en-GB" sz="2400" dirty="0" err="1"/>
              <a:t>luar</a:t>
            </a:r>
            <a:r>
              <a:rPr lang="en-GB" sz="2400" dirty="0"/>
              <a:t> </a:t>
            </a:r>
            <a:r>
              <a:rPr lang="en-GB" sz="2400" dirty="0" err="1"/>
              <a:t>pengadilan</a:t>
            </a:r>
            <a:r>
              <a:rPr lang="en-GB" sz="2400" dirty="0"/>
              <a:t> yang </a:t>
            </a:r>
            <a:r>
              <a:rPr lang="en-GB" sz="2400" dirty="0" err="1"/>
              <a:t>menggunakan</a:t>
            </a:r>
            <a:r>
              <a:rPr lang="en-GB" sz="2400" dirty="0"/>
              <a:t> internet </a:t>
            </a:r>
            <a:r>
              <a:rPr lang="en-GB" sz="2400" dirty="0" err="1"/>
              <a:t>sebagai</a:t>
            </a:r>
            <a:r>
              <a:rPr lang="en-GB" sz="2400" dirty="0"/>
              <a:t> media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menyelesaikan</a:t>
            </a:r>
            <a:r>
              <a:rPr lang="en-GB" sz="2400" dirty="0"/>
              <a:t> </a:t>
            </a:r>
            <a:r>
              <a:rPr lang="en-GB" sz="2400" dirty="0" err="1"/>
              <a:t>sengketa</a:t>
            </a:r>
            <a:r>
              <a:rPr lang="en-GB" sz="2400" dirty="0"/>
              <a:t> yang </a:t>
            </a:r>
            <a:r>
              <a:rPr lang="en-GB" sz="2400" dirty="0" err="1"/>
              <a:t>terjadi</a:t>
            </a:r>
            <a:r>
              <a:rPr lang="en-GB" sz="2400" dirty="0"/>
              <a:t> </a:t>
            </a:r>
            <a:r>
              <a:rPr lang="en-GB" sz="2400" dirty="0" err="1"/>
              <a:t>antara</a:t>
            </a:r>
            <a:r>
              <a:rPr lang="en-GB" sz="2400" dirty="0"/>
              <a:t> para </a:t>
            </a:r>
            <a:r>
              <a:rPr lang="en-GB" sz="2400" dirty="0" err="1"/>
              <a:t>pihak</a:t>
            </a:r>
            <a:r>
              <a:rPr lang="en-GB" sz="2400" dirty="0"/>
              <a:t>. Pada </a:t>
            </a:r>
            <a:r>
              <a:rPr lang="en-GB" sz="2400" dirty="0" err="1"/>
              <a:t>dasarnya</a:t>
            </a:r>
            <a:r>
              <a:rPr lang="en-GB" sz="2400" dirty="0"/>
              <a:t> </a:t>
            </a:r>
            <a:r>
              <a:rPr lang="en-GB" sz="2400" dirty="0" err="1"/>
              <a:t>mekanisme</a:t>
            </a:r>
            <a:r>
              <a:rPr lang="en-GB" sz="2400" dirty="0"/>
              <a:t> yang </a:t>
            </a:r>
            <a:r>
              <a:rPr lang="en-GB" sz="2400" dirty="0" err="1"/>
              <a:t>ditempuh</a:t>
            </a:r>
            <a:r>
              <a:rPr lang="en-GB" sz="2400" dirty="0"/>
              <a:t>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/>
              <a:t>penyelesaian</a:t>
            </a:r>
            <a:r>
              <a:rPr lang="en-GB" sz="2400" dirty="0"/>
              <a:t> </a:t>
            </a:r>
            <a:r>
              <a:rPr lang="en-GB" sz="2400" dirty="0" err="1"/>
              <a:t>sengketa</a:t>
            </a:r>
            <a:r>
              <a:rPr lang="en-GB" sz="2400" dirty="0"/>
              <a:t> </a:t>
            </a:r>
            <a:r>
              <a:rPr lang="en-GB" sz="2400" dirty="0" err="1"/>
              <a:t>melalui</a:t>
            </a:r>
            <a:r>
              <a:rPr lang="en-GB" sz="2400" dirty="0"/>
              <a:t> ODR pada </a:t>
            </a:r>
            <a:r>
              <a:rPr lang="en-GB" sz="2400" dirty="0" err="1"/>
              <a:t>prinsipnya</a:t>
            </a:r>
            <a:r>
              <a:rPr lang="en-GB" sz="2400" dirty="0"/>
              <a:t> </a:t>
            </a:r>
            <a:r>
              <a:rPr lang="en-GB" sz="2400" dirty="0" err="1"/>
              <a:t>sama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arbitrase</a:t>
            </a:r>
            <a:r>
              <a:rPr lang="en-GB" sz="2400" dirty="0"/>
              <a:t> </a:t>
            </a:r>
            <a:r>
              <a:rPr lang="en-GB" sz="2400" dirty="0" err="1"/>
              <a:t>secara</a:t>
            </a:r>
            <a:r>
              <a:rPr lang="en-GB" sz="2400" dirty="0"/>
              <a:t> </a:t>
            </a:r>
            <a:r>
              <a:rPr lang="en-GB" sz="2400" dirty="0" err="1"/>
              <a:t>konvensional</a:t>
            </a:r>
            <a:r>
              <a:rPr lang="en-GB" sz="2400" dirty="0"/>
              <a:t>, yang </a:t>
            </a:r>
            <a:r>
              <a:rPr lang="en-GB" sz="2400" dirty="0" err="1"/>
              <a:t>membedakan</a:t>
            </a:r>
            <a:r>
              <a:rPr lang="en-GB" sz="2400" dirty="0"/>
              <a:t> </a:t>
            </a:r>
            <a:r>
              <a:rPr lang="en-GB" sz="2400" dirty="0" err="1"/>
              <a:t>hanyalah</a:t>
            </a:r>
            <a:r>
              <a:rPr lang="en-GB" sz="2400" dirty="0"/>
              <a:t> </a:t>
            </a:r>
            <a:r>
              <a:rPr lang="en-GB" sz="2400" dirty="0" err="1"/>
              <a:t>tempat</a:t>
            </a:r>
            <a:r>
              <a:rPr lang="en-GB" sz="2400" dirty="0"/>
              <a:t> dan media </a:t>
            </a:r>
            <a:r>
              <a:rPr lang="en-GB" sz="2400" dirty="0" err="1"/>
              <a:t>penyelesian</a:t>
            </a:r>
            <a:r>
              <a:rPr lang="en-GB" sz="2400" dirty="0"/>
              <a:t> </a:t>
            </a:r>
            <a:r>
              <a:rPr lang="en-GB" sz="2400" dirty="0" err="1"/>
              <a:t>sengketa</a:t>
            </a:r>
            <a:r>
              <a:rPr lang="en-GB" sz="2400" dirty="0"/>
              <a:t> yang </a:t>
            </a:r>
            <a:r>
              <a:rPr lang="en-GB" sz="2400" dirty="0" err="1"/>
              <a:t>digunakan</a:t>
            </a:r>
            <a:r>
              <a:rPr lang="en-GB" sz="2400" dirty="0"/>
              <a:t>.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/>
              <a:t>keadaan</a:t>
            </a:r>
            <a:r>
              <a:rPr lang="en-GB" sz="2400" dirty="0"/>
              <a:t> </a:t>
            </a:r>
            <a:r>
              <a:rPr lang="en-GB" sz="2400" dirty="0" err="1"/>
              <a:t>tertentu</a:t>
            </a:r>
            <a:r>
              <a:rPr lang="en-GB" sz="2400" dirty="0"/>
              <a:t> pun, demi </a:t>
            </a:r>
            <a:r>
              <a:rPr lang="en-GB" sz="2400" dirty="0" err="1"/>
              <a:t>kelancaran</a:t>
            </a:r>
            <a:r>
              <a:rPr lang="en-GB" sz="2400" dirty="0"/>
              <a:t> </a:t>
            </a:r>
            <a:r>
              <a:rPr lang="en-GB" sz="2400" dirty="0" err="1"/>
              <a:t>jalannya</a:t>
            </a:r>
            <a:r>
              <a:rPr lang="en-GB" sz="2400" dirty="0"/>
              <a:t> </a:t>
            </a:r>
            <a:r>
              <a:rPr lang="en-GB" sz="2400" dirty="0" err="1"/>
              <a:t>penyelesaian</a:t>
            </a:r>
            <a:r>
              <a:rPr lang="en-GB" sz="2400" dirty="0"/>
              <a:t> </a:t>
            </a:r>
            <a:r>
              <a:rPr lang="en-GB" sz="2400" dirty="0" err="1"/>
              <a:t>sengketa</a:t>
            </a:r>
            <a:r>
              <a:rPr lang="en-GB" sz="2400" dirty="0"/>
              <a:t>, ODR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mempertemukan</a:t>
            </a:r>
            <a:r>
              <a:rPr lang="en-GB" sz="2400" dirty="0"/>
              <a:t> para </a:t>
            </a:r>
            <a:r>
              <a:rPr lang="en-GB" sz="2400" dirty="0" err="1"/>
              <a:t>pihak</a:t>
            </a:r>
            <a:r>
              <a:rPr lang="en-GB" sz="2400" dirty="0"/>
              <a:t> yang </a:t>
            </a:r>
            <a:r>
              <a:rPr lang="en-GB" sz="2400" dirty="0" err="1"/>
              <a:t>bersengketa</a:t>
            </a:r>
            <a:endParaRPr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"/>
          <p:cNvSpPr txBox="1">
            <a:spLocks noGrp="1"/>
          </p:cNvSpPr>
          <p:nvPr>
            <p:ph type="body" idx="1"/>
          </p:nvPr>
        </p:nvSpPr>
        <p:spPr>
          <a:xfrm>
            <a:off x="751501" y="1739850"/>
            <a:ext cx="9400205" cy="3378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400" dirty="0" err="1"/>
              <a:t>Putusan</a:t>
            </a:r>
            <a:r>
              <a:rPr lang="en-GB" sz="2400" dirty="0"/>
              <a:t> yang </a:t>
            </a:r>
            <a:r>
              <a:rPr lang="en-GB" sz="2400" dirty="0" err="1"/>
              <a:t>dihasilkan</a:t>
            </a:r>
            <a:r>
              <a:rPr lang="en-GB" sz="2400" dirty="0"/>
              <a:t> </a:t>
            </a:r>
            <a:r>
              <a:rPr lang="en-GB" sz="2400" dirty="0" err="1"/>
              <a:t>dari</a:t>
            </a:r>
            <a:r>
              <a:rPr lang="en-GB" sz="2400" dirty="0"/>
              <a:t> ODR yang </a:t>
            </a:r>
            <a:r>
              <a:rPr lang="en-GB" sz="2400" dirty="0" err="1"/>
              <a:t>ada</a:t>
            </a:r>
            <a:r>
              <a:rPr lang="en-GB" sz="2400" dirty="0"/>
              <a:t> </a:t>
            </a:r>
            <a:r>
              <a:rPr lang="en-GB" sz="2400" dirty="0" err="1"/>
              <a:t>menekankan</a:t>
            </a:r>
            <a:r>
              <a:rPr lang="en-GB" sz="2400" dirty="0"/>
              <a:t> </a:t>
            </a:r>
            <a:r>
              <a:rPr lang="en-GB" sz="2400" dirty="0" err="1"/>
              <a:t>bahwa</a:t>
            </a:r>
            <a:r>
              <a:rPr lang="en-GB" sz="2400" dirty="0"/>
              <a:t> </a:t>
            </a:r>
            <a:r>
              <a:rPr lang="en-GB" sz="2400" dirty="0" err="1"/>
              <a:t>putusan</a:t>
            </a:r>
            <a:r>
              <a:rPr lang="en-GB" sz="2400" dirty="0"/>
              <a:t> yang </a:t>
            </a:r>
            <a:r>
              <a:rPr lang="en-GB" sz="2400" dirty="0" err="1"/>
              <a:t>dijatuhkan</a:t>
            </a:r>
            <a:r>
              <a:rPr lang="en-GB" sz="2400" dirty="0"/>
              <a:t>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bersifat</a:t>
            </a:r>
            <a:r>
              <a:rPr lang="en-GB" sz="2400" dirty="0"/>
              <a:t> </a:t>
            </a:r>
            <a:r>
              <a:rPr lang="en-GB" sz="2400" dirty="0" err="1"/>
              <a:t>mengikat</a:t>
            </a:r>
            <a:r>
              <a:rPr lang="en-GB" sz="2400" dirty="0"/>
              <a:t> </a:t>
            </a:r>
            <a:r>
              <a:rPr lang="en-GB" sz="2400" dirty="0" err="1"/>
              <a:t>ataupun</a:t>
            </a:r>
            <a:r>
              <a:rPr lang="en-GB" sz="2400" dirty="0"/>
              <a:t>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mengikat</a:t>
            </a:r>
            <a:r>
              <a:rPr lang="en-GB" sz="2400" dirty="0"/>
              <a:t> </a:t>
            </a:r>
            <a:r>
              <a:rPr lang="en-GB" sz="2400" dirty="0" err="1"/>
              <a:t>tergantung</a:t>
            </a:r>
            <a:r>
              <a:rPr lang="en-GB" sz="2400" dirty="0"/>
              <a:t> pada </a:t>
            </a:r>
            <a:r>
              <a:rPr lang="en-GB" sz="2400" dirty="0" err="1"/>
              <a:t>kesepakatan</a:t>
            </a:r>
            <a:r>
              <a:rPr lang="en-GB" sz="2400" dirty="0"/>
              <a:t> </a:t>
            </a:r>
            <a:r>
              <a:rPr lang="en-GB" sz="2400" dirty="0" err="1"/>
              <a:t>kedua</a:t>
            </a:r>
            <a:r>
              <a:rPr lang="en-GB" sz="2400" dirty="0"/>
              <a:t> </a:t>
            </a:r>
            <a:r>
              <a:rPr lang="en-GB" sz="2400" dirty="0" err="1"/>
              <a:t>belah</a:t>
            </a:r>
            <a:r>
              <a:rPr lang="en-GB" sz="2400" dirty="0"/>
              <a:t> </a:t>
            </a:r>
            <a:r>
              <a:rPr lang="en-GB" sz="2400" dirty="0" err="1"/>
              <a:t>pihak</a:t>
            </a:r>
            <a:r>
              <a:rPr lang="en-GB" sz="2400" dirty="0"/>
              <a:t>.  Teknis </a:t>
            </a:r>
            <a:r>
              <a:rPr lang="en-GB" sz="2400" dirty="0" err="1"/>
              <a:t>penyelesaian</a:t>
            </a:r>
            <a:r>
              <a:rPr lang="en-GB" sz="2400" dirty="0"/>
              <a:t> </a:t>
            </a:r>
            <a:r>
              <a:rPr lang="en-GB" sz="2400" dirty="0" err="1"/>
              <a:t>sengketanya</a:t>
            </a:r>
            <a:r>
              <a:rPr lang="en-GB" sz="2400" dirty="0"/>
              <a:t> </a:t>
            </a:r>
            <a:r>
              <a:rPr lang="en-GB" sz="2400" dirty="0" err="1"/>
              <a:t>dilakukan</a:t>
            </a:r>
            <a:r>
              <a:rPr lang="en-GB" sz="2400" dirty="0"/>
              <a:t> </a:t>
            </a:r>
            <a:r>
              <a:rPr lang="en-GB" sz="2400" dirty="0" err="1"/>
              <a:t>secara</a:t>
            </a:r>
            <a:r>
              <a:rPr lang="en-GB" sz="2400" dirty="0"/>
              <a:t> online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menggunakan</a:t>
            </a:r>
            <a:r>
              <a:rPr lang="en-GB" sz="2400" dirty="0"/>
              <a:t> media e-mail, video conferencing, radio button </a:t>
            </a:r>
            <a:r>
              <a:rPr lang="en-GB" sz="2400" dirty="0" err="1"/>
              <a:t>elektronic</a:t>
            </a:r>
            <a:r>
              <a:rPr lang="en-GB" sz="2400" dirty="0"/>
              <a:t> fund transfer, web conference, </a:t>
            </a:r>
            <a:r>
              <a:rPr lang="en-GB" sz="2400" dirty="0" err="1"/>
              <a:t>maupun</a:t>
            </a:r>
            <a:r>
              <a:rPr lang="en-GB" sz="2400" dirty="0"/>
              <a:t> online chat. </a:t>
            </a:r>
          </a:p>
          <a:p>
            <a:pPr marL="0" lvl="0" indent="0" algn="just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400" dirty="0" err="1"/>
              <a:t>Penyelesaian</a:t>
            </a:r>
            <a:r>
              <a:rPr lang="en-GB" sz="2400" dirty="0"/>
              <a:t> </a:t>
            </a:r>
            <a:r>
              <a:rPr lang="en-GB" sz="2400" dirty="0" err="1"/>
              <a:t>sengketa</a:t>
            </a:r>
            <a:r>
              <a:rPr lang="en-GB" sz="2400" dirty="0"/>
              <a:t> </a:t>
            </a:r>
            <a:r>
              <a:rPr lang="en-GB" sz="2400" dirty="0" err="1"/>
              <a:t>melalui</a:t>
            </a:r>
            <a:r>
              <a:rPr lang="en-GB" sz="2400" dirty="0"/>
              <a:t> ODR </a:t>
            </a:r>
            <a:r>
              <a:rPr lang="en-GB" sz="2400" dirty="0" err="1"/>
              <a:t>terdapat</a:t>
            </a:r>
            <a:r>
              <a:rPr lang="en-GB" sz="2400" dirty="0"/>
              <a:t> </a:t>
            </a:r>
            <a:r>
              <a:rPr lang="en-GB" sz="2400" dirty="0" err="1"/>
              <a:t>kelemahan</a:t>
            </a:r>
            <a:r>
              <a:rPr lang="en-GB" sz="2400" dirty="0"/>
              <a:t>, di mana arbitrator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melihat</a:t>
            </a:r>
            <a:r>
              <a:rPr lang="en-GB" sz="2400" dirty="0"/>
              <a:t> </a:t>
            </a:r>
            <a:r>
              <a:rPr lang="en-GB" sz="2400" dirty="0" err="1"/>
              <a:t>sengketa</a:t>
            </a:r>
            <a:r>
              <a:rPr lang="en-GB" sz="2400" dirty="0"/>
              <a:t> yang </a:t>
            </a:r>
            <a:r>
              <a:rPr lang="en-GB" sz="2400" dirty="0" err="1"/>
              <a:t>sebenarnya</a:t>
            </a:r>
            <a:r>
              <a:rPr lang="en-GB" sz="2400" dirty="0"/>
              <a:t> </a:t>
            </a:r>
            <a:r>
              <a:rPr lang="en-GB" sz="2400" dirty="0" err="1"/>
              <a:t>karena</a:t>
            </a:r>
            <a:r>
              <a:rPr lang="en-GB" sz="2400" dirty="0"/>
              <a:t> </a:t>
            </a:r>
            <a:r>
              <a:rPr lang="en-GB" sz="2400" dirty="0" err="1"/>
              <a:t>hanya</a:t>
            </a:r>
            <a:r>
              <a:rPr lang="en-GB" sz="2400" dirty="0"/>
              <a:t> </a:t>
            </a:r>
            <a:r>
              <a:rPr lang="en-GB" sz="2400" dirty="0" err="1"/>
              <a:t>mendasarkan</a:t>
            </a:r>
            <a:r>
              <a:rPr lang="en-GB" sz="2400" dirty="0"/>
              <a:t> pada </a:t>
            </a:r>
            <a:r>
              <a:rPr lang="en-GB" sz="2400" dirty="0" err="1"/>
              <a:t>teks</a:t>
            </a:r>
            <a:r>
              <a:rPr lang="en-GB" sz="2400" dirty="0"/>
              <a:t> di e-mail </a:t>
            </a:r>
            <a:r>
              <a:rPr lang="en-GB" sz="2400" dirty="0" err="1"/>
              <a:t>atau</a:t>
            </a:r>
            <a:r>
              <a:rPr lang="en-GB" sz="2400" dirty="0"/>
              <a:t> media internet </a:t>
            </a:r>
            <a:r>
              <a:rPr lang="en-GB" sz="2400" dirty="0" err="1"/>
              <a:t>lainnya</a:t>
            </a:r>
            <a:r>
              <a:rPr lang="en-GB" sz="2400" dirty="0"/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2100"/>
              </a:spcAft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8883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3"/>
          <p:cNvSpPr txBox="1">
            <a:spLocks noGrp="1"/>
          </p:cNvSpPr>
          <p:nvPr>
            <p:ph type="title"/>
          </p:nvPr>
        </p:nvSpPr>
        <p:spPr>
          <a:xfrm>
            <a:off x="1881500" y="1140538"/>
            <a:ext cx="85677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</a:t>
            </a:r>
            <a:r>
              <a:rPr lang="en-GB">
                <a:solidFill>
                  <a:srgbClr val="C3AC5D"/>
                </a:solidFill>
              </a:rPr>
              <a:t>YOU</a:t>
            </a:r>
            <a:endParaRPr>
              <a:solidFill>
                <a:srgbClr val="C3AC5D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8D57-A11C-4473-AC8A-521915AD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4FF42-1437-49A7-BA5F-DC25D6E7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7217B-AE71-4549-8C99-552951EF5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8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1D2D6-44BF-EA4B-9A20-7F60FE827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UU ITE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8C9140A3-E652-024C-844B-A9117C993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738" y="863600"/>
            <a:ext cx="7315200" cy="5994400"/>
          </a:xfrm>
        </p:spPr>
        <p:txBody>
          <a:bodyPr/>
          <a:lstStyle/>
          <a:p>
            <a:pPr algn="just" eaLnBrk="1" hangingPunct="1"/>
            <a:r>
              <a:rPr lang="en-US" altLang="en-US" sz="2500" dirty="0"/>
              <a:t>UU ITE </a:t>
            </a:r>
            <a:r>
              <a:rPr lang="en-US" altLang="en-US" sz="2500" dirty="0" err="1"/>
              <a:t>terdiri</a:t>
            </a:r>
            <a:r>
              <a:rPr lang="en-US" altLang="en-US" sz="2500" dirty="0"/>
              <a:t> </a:t>
            </a:r>
            <a:r>
              <a:rPr lang="en-US" altLang="en-US" sz="2500" dirty="0" err="1"/>
              <a:t>dari</a:t>
            </a:r>
            <a:r>
              <a:rPr lang="en-US" altLang="en-US" sz="2500" dirty="0"/>
              <a:t> 13 Bab dan 54 </a:t>
            </a:r>
            <a:r>
              <a:rPr lang="en-US" altLang="en-US" sz="2500" dirty="0" err="1"/>
              <a:t>Pasal</a:t>
            </a:r>
            <a:r>
              <a:rPr lang="en-US" altLang="en-US" sz="2500" dirty="0"/>
              <a:t> yang </a:t>
            </a:r>
            <a:r>
              <a:rPr lang="en-US" altLang="en-US" sz="2500" dirty="0" err="1"/>
              <a:t>mengupas</a:t>
            </a:r>
            <a:r>
              <a:rPr lang="en-US" altLang="en-US" sz="2500" dirty="0"/>
              <a:t> </a:t>
            </a:r>
            <a:r>
              <a:rPr lang="en-US" altLang="en-US" sz="2500" dirty="0" err="1"/>
              <a:t>secara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mendetail</a:t>
            </a:r>
            <a:r>
              <a:rPr lang="en-US" altLang="en-US" sz="2500" dirty="0"/>
              <a:t> </a:t>
            </a:r>
            <a:r>
              <a:rPr lang="en-US" altLang="en-US" sz="2500" dirty="0" err="1"/>
              <a:t>bagaimana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aturan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hidup</a:t>
            </a:r>
            <a:r>
              <a:rPr lang="en-US" altLang="en-US" sz="2500" dirty="0"/>
              <a:t> di dunia maya dan </a:t>
            </a:r>
            <a:r>
              <a:rPr lang="en-US" altLang="en-US" sz="2500" dirty="0" err="1"/>
              <a:t>transaksi</a:t>
            </a:r>
            <a:r>
              <a:rPr lang="en-US" altLang="en-US" sz="2500" dirty="0"/>
              <a:t> yang </a:t>
            </a:r>
            <a:r>
              <a:rPr lang="en-US" altLang="en-US" sz="2500" dirty="0" err="1"/>
              <a:t>terjadi</a:t>
            </a:r>
            <a:r>
              <a:rPr lang="en-US" altLang="en-US" sz="2500" dirty="0"/>
              <a:t> </a:t>
            </a:r>
            <a:r>
              <a:rPr lang="en-US" altLang="en-US" sz="2500" dirty="0" err="1"/>
              <a:t>didalamnya</a:t>
            </a:r>
            <a:r>
              <a:rPr lang="en-US" altLang="en-US" sz="2500" dirty="0"/>
              <a:t>. Bagian-</a:t>
            </a:r>
            <a:r>
              <a:rPr lang="en-US" altLang="en-US" sz="2500" dirty="0" err="1"/>
              <a:t>bagian</a:t>
            </a:r>
            <a:r>
              <a:rPr lang="en-US" altLang="en-US" sz="2500" dirty="0"/>
              <a:t> UU ITE :</a:t>
            </a:r>
          </a:p>
          <a:p>
            <a:pPr algn="just" eaLnBrk="1" hangingPunct="1"/>
            <a:r>
              <a:rPr lang="en-US" altLang="en-US" sz="2500" dirty="0"/>
              <a:t>Bab 1 : </a:t>
            </a:r>
            <a:r>
              <a:rPr lang="en-US" altLang="en-US" sz="2500" dirty="0" err="1"/>
              <a:t>Ketentuan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Umum</a:t>
            </a:r>
            <a:r>
              <a:rPr lang="en-US" altLang="en-US" sz="2500" dirty="0"/>
              <a:t> (</a:t>
            </a:r>
            <a:r>
              <a:rPr lang="en-US" altLang="en-US" sz="2500" dirty="0" err="1"/>
              <a:t>Pasal</a:t>
            </a:r>
            <a:r>
              <a:rPr lang="en-US" altLang="en-US" sz="2500" dirty="0"/>
              <a:t> 1)</a:t>
            </a:r>
          </a:p>
          <a:p>
            <a:pPr algn="just" eaLnBrk="1" hangingPunct="1"/>
            <a:r>
              <a:rPr lang="en-US" altLang="en-US" sz="2500" dirty="0"/>
              <a:t>Bab 2 : </a:t>
            </a:r>
            <a:r>
              <a:rPr lang="en-US" altLang="en-US" sz="2500" dirty="0" err="1"/>
              <a:t>Asas</a:t>
            </a:r>
            <a:r>
              <a:rPr lang="en-US" altLang="en-US" sz="2500" dirty="0"/>
              <a:t> &amp; </a:t>
            </a:r>
            <a:r>
              <a:rPr lang="en-US" altLang="en-US" sz="2500" dirty="0" err="1"/>
              <a:t>Tujuan</a:t>
            </a:r>
            <a:r>
              <a:rPr lang="en-US" altLang="en-US" sz="2500" dirty="0"/>
              <a:t> (</a:t>
            </a:r>
            <a:r>
              <a:rPr lang="en-US" altLang="en-US" sz="2500" dirty="0" err="1"/>
              <a:t>Pasal</a:t>
            </a:r>
            <a:r>
              <a:rPr lang="en-US" altLang="en-US" sz="2500" dirty="0"/>
              <a:t> 2 – </a:t>
            </a:r>
            <a:r>
              <a:rPr lang="en-US" altLang="en-US" sz="2500" dirty="0" err="1"/>
              <a:t>Pasal</a:t>
            </a:r>
            <a:r>
              <a:rPr lang="en-US" altLang="en-US" sz="2500" dirty="0"/>
              <a:t> 3)</a:t>
            </a:r>
          </a:p>
          <a:p>
            <a:pPr algn="just" eaLnBrk="1" hangingPunct="1"/>
            <a:r>
              <a:rPr lang="en-US" altLang="en-US" sz="2500" dirty="0"/>
              <a:t>Bab 3 : </a:t>
            </a:r>
            <a:r>
              <a:rPr lang="en-US" altLang="en-US" sz="2500" dirty="0" err="1"/>
              <a:t>Informasi</a:t>
            </a:r>
            <a:r>
              <a:rPr lang="en-US" altLang="en-US" sz="2500" dirty="0"/>
              <a:t> </a:t>
            </a:r>
            <a:r>
              <a:rPr lang="en-US" altLang="en-US" sz="2500" dirty="0" err="1"/>
              <a:t>Elektronik</a:t>
            </a:r>
            <a:r>
              <a:rPr lang="en-US" altLang="en-US" sz="2500" dirty="0"/>
              <a:t> (</a:t>
            </a:r>
            <a:r>
              <a:rPr lang="en-US" altLang="en-US" sz="2500" dirty="0" err="1"/>
              <a:t>Pasal</a:t>
            </a:r>
            <a:r>
              <a:rPr lang="en-US" altLang="en-US" sz="2500" dirty="0"/>
              <a:t> 4 – </a:t>
            </a:r>
            <a:r>
              <a:rPr lang="en-US" altLang="en-US" sz="2500" dirty="0" err="1"/>
              <a:t>Pasal</a:t>
            </a:r>
            <a:r>
              <a:rPr lang="en-US" altLang="en-US" sz="2500" dirty="0"/>
              <a:t> 16)</a:t>
            </a:r>
          </a:p>
          <a:p>
            <a:pPr algn="just" eaLnBrk="1" hangingPunct="1"/>
            <a:r>
              <a:rPr lang="en-US" altLang="en-US" sz="2500" dirty="0"/>
              <a:t>Bab 4 : </a:t>
            </a:r>
            <a:r>
              <a:rPr lang="en-US" altLang="en-US" sz="2500" dirty="0" err="1"/>
              <a:t>Penyelenggaraan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Sistem</a:t>
            </a:r>
            <a:r>
              <a:rPr lang="en-US" altLang="en-US" sz="2500" dirty="0"/>
              <a:t> </a:t>
            </a:r>
            <a:r>
              <a:rPr lang="en-US" altLang="en-US" sz="2500" dirty="0" err="1"/>
              <a:t>Elektronik</a:t>
            </a:r>
            <a:r>
              <a:rPr lang="en-US" altLang="en-US" sz="2500" dirty="0"/>
              <a:t> (</a:t>
            </a:r>
            <a:r>
              <a:rPr lang="en-US" altLang="en-US" sz="2500" dirty="0" err="1"/>
              <a:t>Pasal</a:t>
            </a:r>
            <a:r>
              <a:rPr lang="en-US" altLang="en-US" sz="2500" dirty="0"/>
              <a:t> 12 – </a:t>
            </a:r>
            <a:r>
              <a:rPr lang="en-US" altLang="en-US" sz="2500" dirty="0" err="1"/>
              <a:t>Pasal</a:t>
            </a:r>
            <a:r>
              <a:rPr lang="en-US" altLang="en-US" sz="2500" dirty="0"/>
              <a:t> 18)</a:t>
            </a:r>
          </a:p>
          <a:p>
            <a:pPr algn="just" eaLnBrk="1" hangingPunct="1"/>
            <a:r>
              <a:rPr lang="en-US" altLang="en-US" sz="2500" dirty="0"/>
              <a:t>Bab 5 : </a:t>
            </a:r>
            <a:r>
              <a:rPr lang="en-US" altLang="en-US" sz="2500" dirty="0" err="1"/>
              <a:t>Transaksi</a:t>
            </a:r>
            <a:r>
              <a:rPr lang="en-US" altLang="en-US" sz="2500" dirty="0"/>
              <a:t> </a:t>
            </a:r>
            <a:r>
              <a:rPr lang="en-US" altLang="en-US" sz="2500" dirty="0" err="1"/>
              <a:t>Elektronik</a:t>
            </a:r>
            <a:r>
              <a:rPr lang="en-US" altLang="en-US" sz="2500" dirty="0"/>
              <a:t> (</a:t>
            </a:r>
            <a:r>
              <a:rPr lang="en-US" altLang="en-US" sz="2500" dirty="0" err="1"/>
              <a:t>Pasal</a:t>
            </a:r>
            <a:r>
              <a:rPr lang="en-US" altLang="en-US" sz="2500" dirty="0"/>
              <a:t> 19 – </a:t>
            </a:r>
            <a:r>
              <a:rPr lang="en-US" altLang="en-US" sz="2500" dirty="0" err="1"/>
              <a:t>Pasal</a:t>
            </a:r>
            <a:r>
              <a:rPr lang="en-US" altLang="en-US" sz="2500" dirty="0"/>
              <a:t> 25)</a:t>
            </a:r>
          </a:p>
          <a:p>
            <a:pPr algn="just" eaLnBrk="1" hangingPunct="1"/>
            <a:r>
              <a:rPr lang="en-US" altLang="en-US" sz="2500" dirty="0"/>
              <a:t>Bab 6 : Nama Domain, </a:t>
            </a:r>
            <a:r>
              <a:rPr lang="en-US" altLang="en-US" sz="2500" dirty="0" err="1"/>
              <a:t>Hak</a:t>
            </a:r>
            <a:r>
              <a:rPr lang="en-US" altLang="en-US" sz="2500" dirty="0"/>
              <a:t> </a:t>
            </a:r>
            <a:r>
              <a:rPr lang="en-US" altLang="en-US" sz="2500" dirty="0" err="1"/>
              <a:t>Kekayaan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Intelektual</a:t>
            </a:r>
            <a:r>
              <a:rPr lang="en-US" altLang="en-US" sz="2500" dirty="0"/>
              <a:t> &amp; </a:t>
            </a:r>
            <a:r>
              <a:rPr lang="en-US" altLang="en-US" sz="2500" dirty="0" err="1"/>
              <a:t>Perlindungan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Hak</a:t>
            </a:r>
            <a:r>
              <a:rPr lang="en-US" altLang="en-US" sz="2500" dirty="0"/>
              <a:t> </a:t>
            </a:r>
            <a:r>
              <a:rPr lang="en-US" altLang="en-US" sz="2500" dirty="0" err="1"/>
              <a:t>Pribadi</a:t>
            </a:r>
            <a:r>
              <a:rPr lang="en-US" altLang="en-US" sz="2500" dirty="0"/>
              <a:t> (</a:t>
            </a:r>
            <a:r>
              <a:rPr lang="en-US" altLang="en-US" sz="2500" dirty="0" err="1"/>
              <a:t>Pasal</a:t>
            </a:r>
            <a:r>
              <a:rPr lang="en-US" altLang="en-US" sz="2500" dirty="0"/>
              <a:t> 26 – </a:t>
            </a:r>
            <a:r>
              <a:rPr lang="en-US" altLang="en-US" sz="2500" dirty="0" err="1"/>
              <a:t>Pasal</a:t>
            </a:r>
            <a:r>
              <a:rPr lang="en-US" altLang="en-US" sz="2500" dirty="0"/>
              <a:t> 28)</a:t>
            </a:r>
          </a:p>
          <a:p>
            <a:pPr algn="just" eaLnBrk="1" hangingPunct="1"/>
            <a:r>
              <a:rPr lang="en-US" altLang="en-US" sz="2500" dirty="0"/>
              <a:t>Bab 7 : </a:t>
            </a:r>
            <a:r>
              <a:rPr lang="en-US" altLang="en-US" sz="2500" dirty="0" err="1"/>
              <a:t>Pemanfaatan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Teknologi</a:t>
            </a:r>
            <a:r>
              <a:rPr lang="en-US" altLang="en-US" sz="2500" dirty="0"/>
              <a:t> </a:t>
            </a:r>
            <a:r>
              <a:rPr lang="en-US" altLang="en-US" sz="2500" dirty="0" err="1"/>
              <a:t>Informasi</a:t>
            </a:r>
            <a:r>
              <a:rPr lang="en-US" altLang="en-US" sz="2500" dirty="0"/>
              <a:t>  </a:t>
            </a:r>
            <a:r>
              <a:rPr lang="en-US" altLang="en-US" sz="2500" dirty="0" err="1"/>
              <a:t>Perlindungan</a:t>
            </a:r>
            <a:r>
              <a:rPr lang="en-US" altLang="en-US" sz="2500" dirty="0"/>
              <a:t> </a:t>
            </a:r>
            <a:r>
              <a:rPr lang="en-US" altLang="en-US" sz="2500" dirty="0" err="1"/>
              <a:t>Sistem</a:t>
            </a:r>
            <a:r>
              <a:rPr lang="en-US" altLang="en-US" sz="2500" dirty="0"/>
              <a:t> </a:t>
            </a:r>
            <a:r>
              <a:rPr lang="en-US" altLang="en-US" sz="2500" dirty="0" err="1"/>
              <a:t>Elektronik</a:t>
            </a:r>
            <a:r>
              <a:rPr lang="en-US" altLang="en-US" sz="2500" dirty="0"/>
              <a:t> (</a:t>
            </a:r>
            <a:r>
              <a:rPr lang="en-US" altLang="en-US" sz="2500" dirty="0" err="1"/>
              <a:t>Pasal</a:t>
            </a:r>
            <a:r>
              <a:rPr lang="en-US" altLang="en-US" sz="2500" dirty="0"/>
              <a:t> 29 – </a:t>
            </a:r>
            <a:r>
              <a:rPr lang="en-US" altLang="en-US" sz="2500" dirty="0" err="1"/>
              <a:t>Pasal</a:t>
            </a:r>
            <a:r>
              <a:rPr lang="en-US" altLang="en-US" sz="2500" dirty="0"/>
              <a:t> 36)</a:t>
            </a:r>
          </a:p>
          <a:p>
            <a:pPr algn="just" eaLnBrk="1" hangingPunct="1"/>
            <a:endParaRPr lang="en-US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77529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AAE4-C906-024F-91D5-2B1B4F6BA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UU ITE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5CE71A9-E41F-8C4C-9FDF-B2176CCEB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500"/>
              <a:t>Bab 8 : Penyelesaian Sengketa (Pasal 37 – Pasal 42)</a:t>
            </a:r>
          </a:p>
          <a:p>
            <a:pPr eaLnBrk="1" hangingPunct="1"/>
            <a:r>
              <a:rPr lang="en-US" altLang="en-US" sz="2500"/>
              <a:t>Bab 9 : Peran Pemerintah &amp; Masyarakat (Pasal 43 – Pasal 44)</a:t>
            </a:r>
          </a:p>
          <a:p>
            <a:pPr eaLnBrk="1" hangingPunct="1"/>
            <a:r>
              <a:rPr lang="en-US" altLang="en-US" sz="2500"/>
              <a:t>Bab 10 : Yurisdiksi (Pasal 45 – Pasal 46)</a:t>
            </a:r>
          </a:p>
          <a:p>
            <a:pPr eaLnBrk="1" hangingPunct="1"/>
            <a:r>
              <a:rPr lang="en-US" altLang="en-US" sz="2500"/>
              <a:t>Bab 11 : Penyidikan (Pasal 47)</a:t>
            </a:r>
          </a:p>
          <a:p>
            <a:pPr eaLnBrk="1" hangingPunct="1"/>
            <a:r>
              <a:rPr lang="en-US" altLang="en-US" sz="2500"/>
              <a:t>Bab 12 : Ketentuan Pidana (Pasal 48 – Pasal 52)</a:t>
            </a:r>
          </a:p>
          <a:p>
            <a:pPr eaLnBrk="1" hangingPunct="1"/>
            <a:r>
              <a:rPr lang="en-US" altLang="en-US" sz="2500"/>
              <a:t>Bab 13 : Ketentuan Peralihan (Pasal 53)</a:t>
            </a:r>
          </a:p>
          <a:p>
            <a:pPr eaLnBrk="1" hangingPunct="1"/>
            <a:r>
              <a:rPr lang="en-US" altLang="en-US" sz="2500"/>
              <a:t>Bab 14 : Ketentuan Penutup (Pasal 54)</a:t>
            </a:r>
          </a:p>
          <a:p>
            <a:pPr eaLnBrk="1" hangingPunct="1"/>
            <a:endParaRPr lang="en-US" altLang="en-US" sz="2500"/>
          </a:p>
        </p:txBody>
      </p:sp>
    </p:spTree>
    <p:extLst>
      <p:ext uri="{BB962C8B-B14F-4D97-AF65-F5344CB8AC3E}">
        <p14:creationId xmlns:p14="http://schemas.microsoft.com/office/powerpoint/2010/main" val="121912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6D55-9123-814F-BC18-B2111E36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Dihadapi</a:t>
            </a:r>
            <a:endParaRPr lang="en-US" dirty="0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4942D6E9-F242-0F4A-A01B-0F71E735C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sz="3000"/>
              <a:t>Permasalahan hukum yang seringkali dihadapi adalah ketika terkait dengan </a:t>
            </a:r>
            <a:r>
              <a:rPr lang="en-US" altLang="en-US" sz="3000" b="1"/>
              <a:t>penyampaian informasi, komunikasi</a:t>
            </a:r>
            <a:r>
              <a:rPr lang="en-US" altLang="en-US" sz="3000"/>
              <a:t>, dan/atau </a:t>
            </a:r>
            <a:r>
              <a:rPr lang="en-US" altLang="en-US" sz="3000" b="1"/>
              <a:t>transaksi secara elektronik</a:t>
            </a:r>
            <a:r>
              <a:rPr lang="en-US" altLang="en-US" sz="3000"/>
              <a:t>, khususnya dalam hal pembuktian dan hal yang terkait dengan perbuatan hukum yang dilaksanakan melalui sistem elektronik.</a:t>
            </a:r>
          </a:p>
        </p:txBody>
      </p:sp>
    </p:spTree>
    <p:extLst>
      <p:ext uri="{BB962C8B-B14F-4D97-AF65-F5344CB8AC3E}">
        <p14:creationId xmlns:p14="http://schemas.microsoft.com/office/powerpoint/2010/main" val="78900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E98C-9320-5B4A-A5FD-6E55F8473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UU 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3D37F-8FAD-9B42-9053-5A5057D7C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182880" indent="-182880" algn="just" eaLnBrk="1" fontAlgn="auto" hangingPunct="1">
              <a:spcAft>
                <a:spcPts val="0"/>
              </a:spcAft>
              <a:buFont typeface="Wingdings 2" panose="05020102010507070707" pitchFamily="18" charset="2"/>
              <a:buChar char=""/>
              <a:defRPr/>
            </a:pP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Secara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teknis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perbuatan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yang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dilarang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sebagaimana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dimaksud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pada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UU ITE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ini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dapat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dilakukan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antara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lain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dengan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b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melakukan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komunikasi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mengirimkan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memancarkan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atau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sengaja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berusaha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mewujudkan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hal-hal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tersebut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kepada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siapa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pun yang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tidak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berhak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untuk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menerimanya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atau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b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b.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sengaja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menghalangi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agar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informasi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dimaksud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tidak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dapat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atau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gagal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diterima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oleh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yang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berwenang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menerimanya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lingkungan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pemerintah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atau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pemerintah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daerah</a:t>
            </a:r>
            <a:r>
              <a:rPr lang="en-US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797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545C-3366-D34F-90C2-CA715F7B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Resume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3DC4D-1B06-0C46-BD72-DE8209C12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738" y="171450"/>
            <a:ext cx="7315200" cy="6534150"/>
          </a:xfrm>
        </p:spPr>
        <p:txBody>
          <a:bodyPr rtlCol="0">
            <a:normAutofit lnSpcReduction="10000"/>
          </a:bodyPr>
          <a:lstStyle/>
          <a:p>
            <a:pPr marL="182880" indent="-182880" algn="just" eaLnBrk="1" fontAlgn="auto" hangingPunct="1">
              <a:spcAft>
                <a:spcPts val="0"/>
              </a:spcAft>
              <a:buFont typeface="Wingdings 2" panose="05020102010507070707" pitchFamily="18" charset="2"/>
              <a:buChar char=""/>
              <a:defRPr/>
            </a:pPr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 </a:t>
            </a:r>
            <a:r>
              <a:rPr lang="en-US" sz="25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Maret</a:t>
            </a:r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2008,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disetujuinya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UU ITE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dengan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ditandatanganinya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oleh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Fraksi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82880" indent="-182880" algn="just" eaLnBrk="1" fontAlgn="auto" hangingPunct="1">
              <a:spcAft>
                <a:spcPts val="0"/>
              </a:spcAft>
              <a:buFont typeface="Wingdings 2" panose="05020102010507070707" pitchFamily="18" charset="2"/>
              <a:buChar char=""/>
              <a:defRPr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UU ITE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dikenal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dengan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UU ITE No. 11 </a:t>
            </a:r>
            <a:r>
              <a:rPr lang="en-US" sz="25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Tahun</a:t>
            </a:r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2008 </a:t>
            </a:r>
            <a:r>
              <a:rPr lang="en-US" sz="25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tentang</a:t>
            </a:r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Informasi</a:t>
            </a:r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Transaksi</a:t>
            </a:r>
            <a:r>
              <a:rPr lang="en-US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Elektronik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yang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ditanda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tangani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oleh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Presiden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Susilo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Bambang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Yudhonoyo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82880" indent="-182880" algn="just" eaLnBrk="1" fontAlgn="auto" hangingPunct="1">
              <a:spcAft>
                <a:spcPts val="0"/>
              </a:spcAft>
              <a:buFont typeface="Wingdings 2" panose="05020102010507070707" pitchFamily="18" charset="2"/>
              <a:buChar char=""/>
              <a:defRPr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Telah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lahir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suatu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rezim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hukum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baru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dikenal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dengan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hukum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siber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atau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hukum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telematika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Hukum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siber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atau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cyber law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secara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internasional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digunakan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untuk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istilah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hukum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yang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terkait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dengan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pemanfaatan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teknologi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informasi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komunikasi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82880" indent="-182880" algn="just" eaLnBrk="1" fontAlgn="auto" hangingPunct="1">
              <a:spcAft>
                <a:spcPts val="0"/>
              </a:spcAft>
              <a:buFont typeface="Wingdings 2" panose="05020102010507070707" pitchFamily="18" charset="2"/>
              <a:buChar char=""/>
              <a:defRPr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Hukum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Telematika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Hukum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Telekomunikasi,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Hukum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Media,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Hukum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Informatika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182880" indent="-182880" algn="just" eaLnBrk="1" fontAlgn="auto" hangingPunct="1">
              <a:spcAft>
                <a:spcPts val="0"/>
              </a:spcAft>
              <a:buFont typeface="Wingdings 2" panose="05020102010507070707" pitchFamily="18" charset="2"/>
              <a:buChar char=""/>
              <a:defRPr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Istilah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lainnya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adalah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digunakannya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Hukum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Teknologi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Informasi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Law Of Information Technology)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182880" indent="-182880" algn="just" eaLnBrk="1" fontAlgn="auto" hangingPunct="1">
              <a:spcAft>
                <a:spcPts val="0"/>
              </a:spcAft>
              <a:buFont typeface="Wingdings 2" panose="05020102010507070707" pitchFamily="18" charset="2"/>
              <a:buChar char=""/>
              <a:defRPr/>
            </a:pP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2880" indent="-182880" algn="just" eaLnBrk="1" fontAlgn="auto" hangingPunct="1">
              <a:spcAft>
                <a:spcPts val="0"/>
              </a:spcAft>
              <a:buFont typeface="Wingdings 2" panose="05020102010507070707" pitchFamily="18" charset="2"/>
              <a:buChar char=""/>
              <a:defRPr/>
            </a:pP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3"/>
          <p:cNvSpPr txBox="1">
            <a:spLocks noGrp="1"/>
          </p:cNvSpPr>
          <p:nvPr>
            <p:ph type="title"/>
          </p:nvPr>
        </p:nvSpPr>
        <p:spPr>
          <a:xfrm>
            <a:off x="1881500" y="1140538"/>
            <a:ext cx="85677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 err="1"/>
              <a:t>Perbuatan</a:t>
            </a:r>
            <a:r>
              <a:rPr lang="en-GB" sz="7200" dirty="0"/>
              <a:t> yang </a:t>
            </a:r>
            <a:r>
              <a:rPr lang="en-GB" sz="7200" dirty="0" err="1"/>
              <a:t>Dilarang</a:t>
            </a:r>
            <a:r>
              <a:rPr lang="en-GB" sz="7200" dirty="0"/>
              <a:t> </a:t>
            </a:r>
            <a:r>
              <a:rPr lang="en-GB" sz="7200" dirty="0">
                <a:solidFill>
                  <a:srgbClr val="C3AC5D"/>
                </a:solidFill>
              </a:rPr>
              <a:t>UU ITE</a:t>
            </a:r>
            <a:endParaRPr sz="7200" dirty="0">
              <a:solidFill>
                <a:srgbClr val="C3AC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0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"/>
          <p:cNvSpPr txBox="1">
            <a:spLocks noGrp="1"/>
          </p:cNvSpPr>
          <p:nvPr>
            <p:ph type="title"/>
          </p:nvPr>
        </p:nvSpPr>
        <p:spPr>
          <a:xfrm>
            <a:off x="0" y="153261"/>
            <a:ext cx="6000232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Menyebarkan</a:t>
            </a:r>
            <a:r>
              <a:rPr lang="en-GB" dirty="0"/>
              <a:t> </a:t>
            </a:r>
            <a:r>
              <a:rPr lang="en-GB" dirty="0">
                <a:solidFill>
                  <a:schemeClr val="accent6"/>
                </a:solidFill>
              </a:rPr>
              <a:t>Video </a:t>
            </a:r>
            <a:r>
              <a:rPr lang="en-GB" dirty="0" err="1">
                <a:solidFill>
                  <a:schemeClr val="accent6"/>
                </a:solidFill>
              </a:rPr>
              <a:t>Asusila</a:t>
            </a:r>
            <a:r>
              <a:rPr lang="en-GB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334" name="Google Shape;334;p25"/>
          <p:cNvSpPr txBox="1">
            <a:spLocks noGrp="1"/>
          </p:cNvSpPr>
          <p:nvPr>
            <p:ph type="body" idx="1"/>
          </p:nvPr>
        </p:nvSpPr>
        <p:spPr>
          <a:xfrm>
            <a:off x="377839" y="1457739"/>
            <a:ext cx="4808309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GB" sz="2000" dirty="0" err="1"/>
              <a:t>Perbuatan</a:t>
            </a:r>
            <a:r>
              <a:rPr lang="en-GB" sz="2000" dirty="0"/>
              <a:t> </a:t>
            </a:r>
            <a:r>
              <a:rPr lang="en-GB" sz="2000" dirty="0" err="1"/>
              <a:t>pertama</a:t>
            </a:r>
            <a:r>
              <a:rPr lang="en-GB" sz="2000" dirty="0"/>
              <a:t> yang </a:t>
            </a:r>
            <a:r>
              <a:rPr lang="en-GB" sz="2000" dirty="0" err="1"/>
              <a:t>dilarang</a:t>
            </a:r>
            <a:r>
              <a:rPr lang="en-GB" sz="2000" dirty="0"/>
              <a:t> </a:t>
            </a:r>
            <a:r>
              <a:rPr lang="en-GB" sz="2000" dirty="0" err="1"/>
              <a:t>dalam</a:t>
            </a:r>
            <a:r>
              <a:rPr lang="en-GB" sz="2000" dirty="0"/>
              <a:t> UU ITE </a:t>
            </a:r>
            <a:r>
              <a:rPr lang="en-GB" sz="2000" dirty="0" err="1"/>
              <a:t>adalah</a:t>
            </a:r>
            <a:r>
              <a:rPr lang="en-GB" sz="2000" dirty="0"/>
              <a:t> orang yang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sengaja</a:t>
            </a:r>
            <a:r>
              <a:rPr lang="en-GB" sz="2000" dirty="0"/>
              <a:t> dan </a:t>
            </a:r>
            <a:r>
              <a:rPr lang="en-GB" sz="2000" dirty="0" err="1"/>
              <a:t>tanpa</a:t>
            </a:r>
            <a:r>
              <a:rPr lang="en-GB" sz="2000" dirty="0"/>
              <a:t> </a:t>
            </a:r>
            <a:r>
              <a:rPr lang="en-GB" sz="2000" dirty="0" err="1"/>
              <a:t>hak</a:t>
            </a:r>
            <a:r>
              <a:rPr lang="en-GB" sz="2000" dirty="0"/>
              <a:t> </a:t>
            </a:r>
            <a:r>
              <a:rPr lang="en-GB" sz="2000" dirty="0" err="1"/>
              <a:t>mendistribusikan</a:t>
            </a:r>
            <a:r>
              <a:rPr lang="en-GB" sz="2000" dirty="0"/>
              <a:t> dan/</a:t>
            </a:r>
            <a:r>
              <a:rPr lang="en-GB" sz="2000" dirty="0" err="1"/>
              <a:t>atau</a:t>
            </a:r>
            <a:r>
              <a:rPr lang="en-GB" sz="2000" dirty="0"/>
              <a:t> </a:t>
            </a:r>
            <a:r>
              <a:rPr lang="en-GB" sz="2000" dirty="0" err="1"/>
              <a:t>mentransmisikan</a:t>
            </a:r>
            <a:r>
              <a:rPr lang="en-GB" sz="2000" dirty="0"/>
              <a:t> dan/</a:t>
            </a:r>
            <a:r>
              <a:rPr lang="en-GB" sz="2000" dirty="0" err="1"/>
              <a:t>atau</a:t>
            </a:r>
            <a:r>
              <a:rPr lang="en-GB" sz="2000" dirty="0"/>
              <a:t> </a:t>
            </a:r>
            <a:r>
              <a:rPr lang="en-GB" sz="2000" dirty="0" err="1"/>
              <a:t>membuat</a:t>
            </a:r>
            <a:r>
              <a:rPr lang="en-GB" sz="2000" dirty="0"/>
              <a:t> </a:t>
            </a:r>
            <a:r>
              <a:rPr lang="en-GB" sz="2000" dirty="0" err="1"/>
              <a:t>dapat</a:t>
            </a:r>
            <a:r>
              <a:rPr lang="en-GB" sz="2000" dirty="0"/>
              <a:t> </a:t>
            </a:r>
            <a:r>
              <a:rPr lang="en-GB" sz="2000" dirty="0" err="1"/>
              <a:t>diaksesnya</a:t>
            </a:r>
            <a:r>
              <a:rPr lang="en-GB" sz="2000" dirty="0"/>
              <a:t> </a:t>
            </a:r>
            <a:r>
              <a:rPr lang="en-GB" sz="2000" dirty="0" err="1"/>
              <a:t>informasi</a:t>
            </a:r>
            <a:r>
              <a:rPr lang="en-GB" sz="2000" dirty="0"/>
              <a:t> </a:t>
            </a:r>
            <a:r>
              <a:rPr lang="en-GB" sz="2000" dirty="0" err="1"/>
              <a:t>elektronik</a:t>
            </a:r>
            <a:r>
              <a:rPr lang="en-GB" sz="2000" dirty="0"/>
              <a:t> dan/</a:t>
            </a:r>
            <a:r>
              <a:rPr lang="en-GB" sz="2000" dirty="0" err="1"/>
              <a:t>atau</a:t>
            </a:r>
            <a:r>
              <a:rPr lang="en-GB" sz="2000" dirty="0"/>
              <a:t> </a:t>
            </a:r>
            <a:r>
              <a:rPr lang="en-GB" sz="2000" dirty="0" err="1"/>
              <a:t>dokumen</a:t>
            </a:r>
            <a:r>
              <a:rPr lang="en-GB" sz="2000" dirty="0"/>
              <a:t> </a:t>
            </a:r>
            <a:r>
              <a:rPr lang="en-GB" sz="2000" dirty="0" err="1"/>
              <a:t>elektronik</a:t>
            </a:r>
            <a:r>
              <a:rPr lang="en-GB" sz="2000" dirty="0"/>
              <a:t> yang </a:t>
            </a:r>
            <a:r>
              <a:rPr lang="en-GB" sz="2000" dirty="0" err="1"/>
              <a:t>memiliki</a:t>
            </a:r>
            <a:r>
              <a:rPr lang="en-GB" sz="2000" dirty="0"/>
              <a:t> </a:t>
            </a:r>
            <a:r>
              <a:rPr lang="en-GB" sz="2000" dirty="0" err="1"/>
              <a:t>muatan</a:t>
            </a:r>
            <a:r>
              <a:rPr lang="en-GB" sz="2000" dirty="0"/>
              <a:t> yang </a:t>
            </a:r>
            <a:r>
              <a:rPr lang="en-GB" sz="2000" dirty="0" err="1"/>
              <a:t>melanggar</a:t>
            </a:r>
            <a:r>
              <a:rPr lang="en-GB" sz="2000" dirty="0"/>
              <a:t> </a:t>
            </a:r>
            <a:r>
              <a:rPr lang="en-GB" sz="2000" dirty="0" err="1"/>
              <a:t>kesusilaan</a:t>
            </a:r>
            <a:r>
              <a:rPr lang="en-GB" sz="2000" dirty="0"/>
              <a:t>. </a:t>
            </a:r>
            <a:r>
              <a:rPr lang="en-GB" sz="2000" dirty="0" err="1"/>
              <a:t>Ini</a:t>
            </a:r>
            <a:r>
              <a:rPr lang="en-GB" sz="2000" dirty="0"/>
              <a:t> </a:t>
            </a:r>
            <a:r>
              <a:rPr lang="en-GB" sz="2000" dirty="0" err="1"/>
              <a:t>diatur</a:t>
            </a:r>
            <a:r>
              <a:rPr lang="en-GB" sz="2000" dirty="0"/>
              <a:t> </a:t>
            </a:r>
            <a:r>
              <a:rPr lang="en-GB" sz="2000" dirty="0" err="1"/>
              <a:t>dalam</a:t>
            </a:r>
            <a:r>
              <a:rPr lang="en-GB" sz="2000" dirty="0"/>
              <a:t> </a:t>
            </a:r>
            <a:r>
              <a:rPr lang="en-GB" sz="2000" dirty="0" err="1"/>
              <a:t>pasal</a:t>
            </a:r>
            <a:r>
              <a:rPr lang="en-GB" sz="2000" dirty="0"/>
              <a:t> 27 </a:t>
            </a:r>
            <a:r>
              <a:rPr lang="en-GB" sz="2000" dirty="0" err="1"/>
              <a:t>ayat</a:t>
            </a:r>
            <a:r>
              <a:rPr lang="en-GB" sz="2000" dirty="0"/>
              <a:t> (1) UU ITE. </a:t>
            </a:r>
            <a:r>
              <a:rPr lang="en-GB" sz="2000" dirty="0" err="1"/>
              <a:t>Setiap</a:t>
            </a:r>
            <a:r>
              <a:rPr lang="en-GB" sz="2000" dirty="0"/>
              <a:t> orang yang </a:t>
            </a:r>
            <a:r>
              <a:rPr lang="en-GB" sz="2000" dirty="0" err="1"/>
              <a:t>melanggar</a:t>
            </a:r>
            <a:r>
              <a:rPr lang="en-GB" sz="2000" dirty="0"/>
              <a:t> </a:t>
            </a:r>
            <a:r>
              <a:rPr lang="en-GB" sz="2000" dirty="0" err="1"/>
              <a:t>kesusilaan</a:t>
            </a:r>
            <a:r>
              <a:rPr lang="en-GB" sz="2000" dirty="0"/>
              <a:t> </a:t>
            </a:r>
            <a:r>
              <a:rPr lang="en-GB" sz="2000" dirty="0" err="1"/>
              <a:t>sebagaimana</a:t>
            </a:r>
            <a:r>
              <a:rPr lang="en-GB" sz="2000" dirty="0"/>
              <a:t> </a:t>
            </a:r>
            <a:r>
              <a:rPr lang="en-GB" sz="2000" dirty="0" err="1"/>
              <a:t>dimaksud</a:t>
            </a:r>
            <a:r>
              <a:rPr lang="en-GB" sz="2000" dirty="0"/>
              <a:t> </a:t>
            </a:r>
            <a:r>
              <a:rPr lang="en-GB" sz="2000" dirty="0" err="1"/>
              <a:t>dalam</a:t>
            </a:r>
            <a:r>
              <a:rPr lang="en-GB" sz="2000" dirty="0"/>
              <a:t> </a:t>
            </a:r>
            <a:r>
              <a:rPr lang="en-GB" sz="2000" dirty="0" err="1"/>
              <a:t>pasal</a:t>
            </a:r>
            <a:r>
              <a:rPr lang="en-GB" sz="2000" dirty="0"/>
              <a:t> 27 </a:t>
            </a:r>
            <a:r>
              <a:rPr lang="en-GB" sz="2000" dirty="0" err="1"/>
              <a:t>ayat</a:t>
            </a:r>
            <a:r>
              <a:rPr lang="en-GB" sz="2000" dirty="0"/>
              <a:t> (1) </a:t>
            </a:r>
            <a:r>
              <a:rPr lang="en-GB" sz="2000" dirty="0" err="1"/>
              <a:t>dipidana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pidana</a:t>
            </a:r>
            <a:r>
              <a:rPr lang="en-GB" sz="2000" dirty="0"/>
              <a:t> </a:t>
            </a:r>
            <a:r>
              <a:rPr lang="en-GB" sz="2000" dirty="0" err="1"/>
              <a:t>penjara</a:t>
            </a:r>
            <a:r>
              <a:rPr lang="en-GB" sz="2000" dirty="0"/>
              <a:t> paling lama 6 </a:t>
            </a:r>
            <a:r>
              <a:rPr lang="en-GB" sz="2000" dirty="0" err="1"/>
              <a:t>tahun</a:t>
            </a:r>
            <a:r>
              <a:rPr lang="en-GB" sz="2000" dirty="0"/>
              <a:t> dan/</a:t>
            </a:r>
            <a:r>
              <a:rPr lang="en-GB" sz="2000" dirty="0" err="1"/>
              <a:t>atau</a:t>
            </a:r>
            <a:r>
              <a:rPr lang="en-GB" sz="2000" dirty="0"/>
              <a:t> </a:t>
            </a:r>
            <a:r>
              <a:rPr lang="en-GB" sz="2000" dirty="0" err="1"/>
              <a:t>denda</a:t>
            </a:r>
            <a:r>
              <a:rPr lang="en-GB" sz="2000" dirty="0"/>
              <a:t> paling </a:t>
            </a:r>
            <a:r>
              <a:rPr lang="en-GB" sz="2000" dirty="0" err="1"/>
              <a:t>banyak</a:t>
            </a:r>
            <a:r>
              <a:rPr lang="en-GB" sz="2000" dirty="0"/>
              <a:t> Rp1.000.000.000,00 (</a:t>
            </a:r>
            <a:r>
              <a:rPr lang="en-GB" sz="2000" dirty="0" err="1"/>
              <a:t>satu</a:t>
            </a:r>
            <a:r>
              <a:rPr lang="en-GB" sz="2000" dirty="0"/>
              <a:t> </a:t>
            </a:r>
            <a:r>
              <a:rPr lang="en-GB" sz="2000" dirty="0" err="1"/>
              <a:t>miliar</a:t>
            </a:r>
            <a:r>
              <a:rPr lang="en-GB" sz="2000" dirty="0"/>
              <a:t> rupiah).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F697B2-504C-EA46-A6C1-8EB0E121A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5782"/>
            <a:ext cx="5739864" cy="352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8339"/>
      </p:ext>
    </p:extLst>
  </p:cSld>
  <p:clrMapOvr>
    <a:masterClrMapping/>
  </p:clrMapOvr>
</p:sld>
</file>

<file path=ppt/theme/theme1.xml><?xml version="1.0" encoding="utf-8"?>
<a:theme xmlns:a="http://schemas.openxmlformats.org/drawingml/2006/main" name="0162_Spelman_Template_SlidesMania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262626"/>
      </a:accent1>
      <a:accent2>
        <a:srgbClr val="28272D"/>
      </a:accent2>
      <a:accent3>
        <a:srgbClr val="C3AC5D"/>
      </a:accent3>
      <a:accent4>
        <a:srgbClr val="E8DFC1"/>
      </a:accent4>
      <a:accent5>
        <a:srgbClr val="252525"/>
      </a:accent5>
      <a:accent6>
        <a:srgbClr val="C3AC5D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1616</Words>
  <Application>Microsoft Office PowerPoint</Application>
  <PresentationFormat>Widescreen</PresentationFormat>
  <Paragraphs>73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Bangers</vt:lpstr>
      <vt:lpstr>Barlow Condensed</vt:lpstr>
      <vt:lpstr>Calibri</vt:lpstr>
      <vt:lpstr>Corbel</vt:lpstr>
      <vt:lpstr>Old Standard TT</vt:lpstr>
      <vt:lpstr>Wingdings 2</vt:lpstr>
      <vt:lpstr>0162_Spelman_Template_SlidesMania</vt:lpstr>
      <vt:lpstr>Frame</vt:lpstr>
      <vt:lpstr>MEKANISME SANKSI DAN PENYELESAIAN SENGKETA TRANSAKSI ELEKTRONIK</vt:lpstr>
      <vt:lpstr>PowerPoint Presentation</vt:lpstr>
      <vt:lpstr>Bagian Bagian UU ITE</vt:lpstr>
      <vt:lpstr>Bagian Bagian UU ITE</vt:lpstr>
      <vt:lpstr>Permasalahan Hukum Yang Dihadapi</vt:lpstr>
      <vt:lpstr>Penerapan Teknis UU ITE</vt:lpstr>
      <vt:lpstr>Resume</vt:lpstr>
      <vt:lpstr>Perbuatan yang Dilarang UU ITE</vt:lpstr>
      <vt:lpstr>Menyebarkan Video Asusila </vt:lpstr>
      <vt:lpstr>Judi Online</vt:lpstr>
      <vt:lpstr>Pencemaran Nama Baik </vt:lpstr>
      <vt:lpstr>Pemerasan &amp; Pengancaman</vt:lpstr>
      <vt:lpstr>Berita Bohong</vt:lpstr>
      <vt:lpstr>Ujaran Kebencian</vt:lpstr>
      <vt:lpstr>Teror Online</vt:lpstr>
      <vt:lpstr>PowerPoint Presentation</vt:lpstr>
      <vt:lpstr>PowerPoint Presentation</vt:lpstr>
      <vt:lpstr>ALTERNATIVE DISPUTE ARBITRATION (ADR)</vt:lpstr>
      <vt:lpstr>PowerPoint Presentation</vt:lpstr>
      <vt:lpstr>PowerPoint Presentation</vt:lpstr>
      <vt:lpstr>PowerPoint Presentation</vt:lpstr>
      <vt:lpstr>ONLINE DISPUTE RESOLATION (ODR)</vt:lpstr>
      <vt:lpstr>PowerPoint Presentation</vt:lpstr>
      <vt:lpstr>PowerPoint Presentation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MEKANISME SANKSI DAN PENYELESAIAN SENGKETA TRANSAKSI ELEKTRONIK</dc:title>
  <dc:creator>MyBook Pro A14</dc:creator>
  <cp:lastModifiedBy>NURWATI</cp:lastModifiedBy>
  <cp:revision>5</cp:revision>
  <dcterms:modified xsi:type="dcterms:W3CDTF">2024-10-01T10:28:54Z</dcterms:modified>
</cp:coreProperties>
</file>