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72" r:id="rId9"/>
    <p:sldId id="260" r:id="rId10"/>
    <p:sldId id="275" r:id="rId11"/>
    <p:sldId id="276" r:id="rId12"/>
    <p:sldId id="273" r:id="rId13"/>
    <p:sldId id="274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1643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226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9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048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799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900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379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4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5627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984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2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F88A03-2652-4D67-9C72-B8A9EE3F9971}" type="datetimeFigureOut">
              <a:rPr lang="en-ID" smtClean="0"/>
              <a:t>07/07/2024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C1FE652-FA2F-411A-9AF2-587D4743767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632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AD094-4157-B2F2-C7DD-43B25CA55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488299"/>
          </a:xfrm>
        </p:spPr>
        <p:txBody>
          <a:bodyPr>
            <a:normAutofit/>
          </a:bodyPr>
          <a:lstStyle/>
          <a:p>
            <a:r>
              <a:rPr lang="en-US" sz="4400" b="1" dirty="0"/>
              <a:t>TUJUAN </a:t>
            </a:r>
            <a:r>
              <a:rPr lang="en-US" sz="1600" b="1" dirty="0"/>
              <a:t>dan</a:t>
            </a:r>
            <a:r>
              <a:rPr lang="en-US" sz="4400" b="1" dirty="0"/>
              <a:t> MANFAAT</a:t>
            </a:r>
            <a:br>
              <a:rPr lang="en-US" sz="4400" b="1" dirty="0"/>
            </a:br>
            <a:r>
              <a:rPr lang="en-US" sz="4400" b="1" dirty="0"/>
              <a:t> </a:t>
            </a:r>
            <a:br>
              <a:rPr lang="en-US" sz="4400" b="1" dirty="0"/>
            </a:br>
            <a:r>
              <a:rPr lang="en-US" sz="4400" b="1" dirty="0"/>
              <a:t>PERBEDAAN SIBI DAN BISINDO</a:t>
            </a:r>
            <a:endParaRPr lang="en-ID" sz="4400" b="1" dirty="0"/>
          </a:p>
        </p:txBody>
      </p:sp>
    </p:spTree>
    <p:extLst>
      <p:ext uri="{BB962C8B-B14F-4D97-AF65-F5344CB8AC3E}">
        <p14:creationId xmlns:p14="http://schemas.microsoft.com/office/powerpoint/2010/main" val="336701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C64608-76AB-F397-8821-559F1ED60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485" y="1385602"/>
            <a:ext cx="8094689" cy="482032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8F120B-2426-B452-ADBB-4317D1E68C3D}"/>
              </a:ext>
            </a:extLst>
          </p:cNvPr>
          <p:cNvSpPr/>
          <p:nvPr/>
        </p:nvSpPr>
        <p:spPr>
          <a:xfrm>
            <a:off x="4317167" y="539646"/>
            <a:ext cx="3552669" cy="5846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ABJAD JARI</a:t>
            </a:r>
            <a:endParaRPr lang="en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B288-E30C-07BB-B788-F2EF523BF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67654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ANGKA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326DD5-AECD-AE4C-2EAB-E599BCE8B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996" y="1437997"/>
            <a:ext cx="5430008" cy="39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33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9F35-2C58-17ED-952A-6CC8CCFAA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695872"/>
          </a:xfrm>
        </p:spPr>
        <p:txBody>
          <a:bodyPr>
            <a:normAutofit fontScale="90000"/>
          </a:bodyPr>
          <a:lstStyle/>
          <a:p>
            <a:pPr algn="ctr"/>
            <a:r>
              <a:rPr lang="en-ID" sz="4800" b="1" dirty="0">
                <a:solidFill>
                  <a:schemeClr val="tx1"/>
                </a:solidFill>
              </a:rPr>
              <a:t>BISINDO </a:t>
            </a:r>
            <a:br>
              <a:rPr lang="en-ID" sz="4800" b="1" dirty="0">
                <a:solidFill>
                  <a:schemeClr val="tx1"/>
                </a:solidFill>
              </a:rPr>
            </a:br>
            <a:r>
              <a:rPr lang="en-ID" sz="4800" b="1" dirty="0">
                <a:solidFill>
                  <a:schemeClr val="tx1"/>
                </a:solidFill>
              </a:rPr>
              <a:t>(Bahasa </a:t>
            </a:r>
            <a:r>
              <a:rPr lang="en-ID" sz="4800" b="1" dirty="0" err="1">
                <a:solidFill>
                  <a:schemeClr val="tx1"/>
                </a:solidFill>
              </a:rPr>
              <a:t>Isyarat</a:t>
            </a:r>
            <a:r>
              <a:rPr lang="en-ID" sz="4800" b="1" dirty="0">
                <a:solidFill>
                  <a:schemeClr val="tx1"/>
                </a:solidFill>
              </a:rPr>
              <a:t> Indonesia)</a:t>
            </a:r>
            <a:br>
              <a:rPr lang="en-ID" sz="4800" b="1" dirty="0">
                <a:solidFill>
                  <a:schemeClr val="tx1"/>
                </a:solidFill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4CA3B-AEA4-EFDF-0474-2034DFED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0" y="2103120"/>
            <a:ext cx="8379503" cy="393192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Bisindo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Bahasa </a:t>
            </a:r>
            <a:r>
              <a:rPr lang="en-US" sz="2400" dirty="0" err="1"/>
              <a:t>isyarat</a:t>
            </a:r>
            <a:r>
              <a:rPr lang="en-US" sz="2400" dirty="0"/>
              <a:t> Indonesia yang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alami</a:t>
            </a:r>
            <a:r>
              <a:rPr lang="en-US" sz="2400" dirty="0"/>
              <a:t> oleh </a:t>
            </a:r>
            <a:r>
              <a:rPr lang="en-US" sz="2400" dirty="0" err="1"/>
              <a:t>tunarungu</a:t>
            </a:r>
            <a:r>
              <a:rPr lang="en-US" sz="2400" dirty="0"/>
              <a:t>, </a:t>
            </a:r>
            <a:r>
              <a:rPr lang="en-US" sz="2400" dirty="0" err="1"/>
              <a:t>isyarat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disbanding SIBI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isyarat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tambahan</a:t>
            </a:r>
            <a:r>
              <a:rPr lang="en-US" sz="2400" dirty="0"/>
              <a:t> </a:t>
            </a:r>
            <a:r>
              <a:rPr lang="en-US" sz="2400" dirty="0" err="1"/>
              <a:t>imbuhan</a:t>
            </a:r>
            <a:r>
              <a:rPr lang="en-US" sz="2400" dirty="0"/>
              <a:t> </a:t>
            </a:r>
            <a:r>
              <a:rPr lang="en-US" sz="2400" dirty="0" err="1"/>
              <a:t>kta</a:t>
            </a:r>
            <a:r>
              <a:rPr lang="en-US" sz="2400" dirty="0"/>
              <a:t>. BISINDO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ejaan</a:t>
            </a:r>
            <a:r>
              <a:rPr lang="en-US" sz="2400" dirty="0"/>
              <a:t> abjad </a:t>
            </a:r>
            <a:r>
              <a:rPr lang="en-US" sz="2400" dirty="0" err="1"/>
              <a:t>duatangan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dimengerti</a:t>
            </a:r>
            <a:r>
              <a:rPr lang="en-US" sz="2400" dirty="0"/>
              <a:t>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isyaratnya</a:t>
            </a:r>
            <a:r>
              <a:rPr lang="en-US" sz="2400" dirty="0"/>
              <a:t> </a:t>
            </a:r>
            <a:r>
              <a:rPr lang="en-US" sz="2400" dirty="0" err="1"/>
              <a:t>mirip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sehari-hari</a:t>
            </a:r>
            <a:r>
              <a:rPr lang="en-US" sz="2400" dirty="0"/>
              <a:t>.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185756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6FDF68-2037-6C80-6F69-2FAE1320D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0" y="539647"/>
            <a:ext cx="10433154" cy="578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3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B490FA-5B1E-9F09-AC13-5EEA87ED2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92" y="419726"/>
            <a:ext cx="9638675" cy="590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1B65F4-645A-B212-4FDE-0E6486DAB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39" y="419725"/>
            <a:ext cx="8874177" cy="584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25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C2ECCD-A3B2-9E2D-B3C4-4773266E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19921"/>
            <a:ext cx="11782269" cy="65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3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4D9A-5DAB-8DF7-4F7F-1371E5693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Bahasa </a:t>
            </a:r>
            <a:r>
              <a:rPr lang="en-US" dirty="0" err="1"/>
              <a:t>isyarat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8551D-A6A7-E6E1-4038-E71C61FA7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43790"/>
            <a:ext cx="10058400" cy="4572000"/>
          </a:xfrm>
        </p:spPr>
        <p:txBody>
          <a:bodyPr>
            <a:normAutofit/>
          </a:bodyPr>
          <a:lstStyle/>
          <a:p>
            <a:pPr algn="just"/>
            <a:r>
              <a:rPr lang="en-ID" b="1" dirty="0" err="1"/>
              <a:t>Menurut</a:t>
            </a:r>
            <a:r>
              <a:rPr lang="en-ID" b="1" dirty="0"/>
              <a:t> Michael (</a:t>
            </a:r>
            <a:r>
              <a:rPr lang="en-ID" b="1" dirty="0" err="1"/>
              <a:t>Chaer</a:t>
            </a:r>
            <a:r>
              <a:rPr lang="en-ID" b="1" dirty="0"/>
              <a:t>, 2015: 33)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sarana</a:t>
            </a:r>
            <a:r>
              <a:rPr lang="en-ID" b="1" dirty="0"/>
              <a:t> </a:t>
            </a:r>
            <a:r>
              <a:rPr lang="en-ID" b="1" dirty="0" err="1"/>
              <a:t>informasi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fungsi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menyampaikan</a:t>
            </a:r>
            <a:r>
              <a:rPr lang="en-ID" b="1" dirty="0"/>
              <a:t> </a:t>
            </a:r>
            <a:r>
              <a:rPr lang="en-ID" b="1" dirty="0" err="1"/>
              <a:t>pesan</a:t>
            </a:r>
            <a:r>
              <a:rPr lang="en-ID" b="1" dirty="0"/>
              <a:t> </a:t>
            </a:r>
            <a:r>
              <a:rPr lang="en-ID" b="1" dirty="0" err="1"/>
              <a:t>kepada</a:t>
            </a:r>
            <a:r>
              <a:rPr lang="en-ID" b="1" dirty="0"/>
              <a:t> orang lain.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sarana</a:t>
            </a:r>
            <a:r>
              <a:rPr lang="en-ID" b="1" dirty="0"/>
              <a:t> </a:t>
            </a:r>
            <a:r>
              <a:rPr lang="en-ID" b="1" dirty="0" err="1"/>
              <a:t>ekspresi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pernyataan</a:t>
            </a:r>
            <a:r>
              <a:rPr lang="en-ID" b="1" dirty="0"/>
              <a:t> </a:t>
            </a:r>
            <a:r>
              <a:rPr lang="en-ID" b="1" dirty="0" err="1"/>
              <a:t>senang</a:t>
            </a:r>
            <a:r>
              <a:rPr lang="en-ID" b="1" dirty="0"/>
              <a:t>, </a:t>
            </a:r>
            <a:r>
              <a:rPr lang="en-ID" b="1" dirty="0" err="1"/>
              <a:t>benci</a:t>
            </a:r>
            <a:r>
              <a:rPr lang="en-ID" b="1" dirty="0"/>
              <a:t>, </a:t>
            </a:r>
            <a:r>
              <a:rPr lang="en-ID" b="1" dirty="0" err="1"/>
              <a:t>kagum</a:t>
            </a:r>
            <a:r>
              <a:rPr lang="en-ID" b="1" dirty="0"/>
              <a:t>, </a:t>
            </a:r>
            <a:r>
              <a:rPr lang="en-ID" b="1" dirty="0" err="1"/>
              <a:t>marah</a:t>
            </a:r>
            <a:r>
              <a:rPr lang="en-ID" b="1" dirty="0"/>
              <a:t>, </a:t>
            </a:r>
            <a:r>
              <a:rPr lang="en-ID" b="1" dirty="0" err="1"/>
              <a:t>jengkel</a:t>
            </a:r>
            <a:r>
              <a:rPr lang="en-ID" b="1" dirty="0"/>
              <a:t>, </a:t>
            </a:r>
            <a:r>
              <a:rPr lang="en-ID" b="1" dirty="0" err="1"/>
              <a:t>sedih</a:t>
            </a:r>
            <a:r>
              <a:rPr lang="en-ID" b="1" dirty="0"/>
              <a:t>, dan </a:t>
            </a:r>
            <a:r>
              <a:rPr lang="en-ID" b="1" dirty="0" err="1"/>
              <a:t>kecewa</a:t>
            </a:r>
            <a:r>
              <a:rPr lang="en-ID" b="1" dirty="0"/>
              <a:t> </a:t>
            </a:r>
            <a:r>
              <a:rPr lang="en-ID" b="1" dirty="0" err="1"/>
              <a:t>dapat</a:t>
            </a:r>
            <a:r>
              <a:rPr lang="en-ID" b="1" dirty="0"/>
              <a:t> </a:t>
            </a:r>
            <a:r>
              <a:rPr lang="en-ID" b="1" dirty="0" err="1"/>
              <a:t>diungkapkan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bahasa</a:t>
            </a:r>
            <a:r>
              <a:rPr lang="en-ID" b="1" dirty="0"/>
              <a:t>, </a:t>
            </a:r>
            <a:r>
              <a:rPr lang="en-ID" b="1" dirty="0" err="1"/>
              <a:t>meskipun</a:t>
            </a:r>
            <a:r>
              <a:rPr lang="en-ID" b="1" dirty="0"/>
              <a:t> </a:t>
            </a:r>
            <a:r>
              <a:rPr lang="en-ID" b="1" dirty="0" err="1"/>
              <a:t>tingkah</a:t>
            </a:r>
            <a:r>
              <a:rPr lang="en-ID" b="1" dirty="0"/>
              <a:t> </a:t>
            </a:r>
            <a:r>
              <a:rPr lang="en-ID" b="1" dirty="0" err="1"/>
              <a:t>laku</a:t>
            </a:r>
            <a:r>
              <a:rPr lang="en-ID" b="1" dirty="0"/>
              <a:t>, </a:t>
            </a:r>
            <a:r>
              <a:rPr lang="en-ID" b="1" dirty="0" err="1"/>
              <a:t>gerak-gerik</a:t>
            </a:r>
            <a:r>
              <a:rPr lang="en-ID" b="1" dirty="0"/>
              <a:t>, dan </a:t>
            </a:r>
            <a:r>
              <a:rPr lang="en-ID" b="1" dirty="0" err="1"/>
              <a:t>mimik</a:t>
            </a:r>
            <a:r>
              <a:rPr lang="en-ID" b="1" dirty="0"/>
              <a:t> juga </a:t>
            </a:r>
            <a:r>
              <a:rPr lang="en-ID" b="1" dirty="0" err="1"/>
              <a:t>berperan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pengungkapan</a:t>
            </a:r>
            <a:r>
              <a:rPr lang="en-ID" b="1" dirty="0"/>
              <a:t> </a:t>
            </a:r>
            <a:r>
              <a:rPr lang="en-ID" b="1" dirty="0" err="1"/>
              <a:t>ekspresi</a:t>
            </a:r>
            <a:r>
              <a:rPr lang="en-ID" b="1" dirty="0"/>
              <a:t> </a:t>
            </a:r>
            <a:r>
              <a:rPr lang="en-ID" b="1" dirty="0" err="1"/>
              <a:t>batin</a:t>
            </a:r>
            <a:r>
              <a:rPr lang="en-ID" b="1" dirty="0"/>
              <a:t> </a:t>
            </a:r>
            <a:r>
              <a:rPr lang="en-ID" b="1" dirty="0" err="1"/>
              <a:t>itu</a:t>
            </a:r>
            <a:r>
              <a:rPr lang="en-ID" b="1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sarana</a:t>
            </a:r>
            <a:r>
              <a:rPr lang="en-ID" b="1" dirty="0"/>
              <a:t> </a:t>
            </a:r>
            <a:r>
              <a:rPr lang="en-ID" b="1" dirty="0" err="1"/>
              <a:t>eksplorasi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penggunaan</a:t>
            </a:r>
            <a:r>
              <a:rPr lang="en-ID" b="1" dirty="0"/>
              <a:t> </a:t>
            </a:r>
            <a:r>
              <a:rPr lang="en-ID" b="1" dirty="0" err="1"/>
              <a:t>bahasa</a:t>
            </a:r>
            <a:r>
              <a:rPr lang="en-ID" b="1" dirty="0"/>
              <a:t>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menjelaskan</a:t>
            </a:r>
            <a:r>
              <a:rPr lang="en-ID" b="1" dirty="0"/>
              <a:t> </a:t>
            </a:r>
            <a:r>
              <a:rPr lang="en-ID" b="1" dirty="0" err="1"/>
              <a:t>suatu</a:t>
            </a:r>
            <a:r>
              <a:rPr lang="en-ID" b="1" dirty="0"/>
              <a:t> </a:t>
            </a:r>
            <a:r>
              <a:rPr lang="en-ID" b="1" dirty="0" err="1"/>
              <a:t>hal</a:t>
            </a:r>
            <a:r>
              <a:rPr lang="en-ID" b="1" dirty="0"/>
              <a:t>, </a:t>
            </a:r>
            <a:r>
              <a:rPr lang="en-ID" b="1" dirty="0" err="1"/>
              <a:t>perkara</a:t>
            </a:r>
            <a:r>
              <a:rPr lang="en-ID" b="1" dirty="0"/>
              <a:t>, dan </a:t>
            </a:r>
            <a:r>
              <a:rPr lang="en-ID" b="1" dirty="0" err="1"/>
              <a:t>keadaan</a:t>
            </a:r>
            <a:r>
              <a:rPr lang="en-ID" b="1" dirty="0"/>
              <a:t>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persuasi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penggunaan</a:t>
            </a:r>
            <a:r>
              <a:rPr lang="en-ID" b="1" dirty="0"/>
              <a:t> </a:t>
            </a:r>
            <a:r>
              <a:rPr lang="en-ID" b="1" dirty="0" err="1"/>
              <a:t>bahasa</a:t>
            </a:r>
            <a:r>
              <a:rPr lang="en-ID" b="1" dirty="0"/>
              <a:t> yang </a:t>
            </a:r>
            <a:r>
              <a:rPr lang="en-ID" b="1" dirty="0" err="1"/>
              <a:t>bersifat</a:t>
            </a:r>
            <a:r>
              <a:rPr lang="en-ID" b="1" dirty="0"/>
              <a:t> </a:t>
            </a:r>
            <a:r>
              <a:rPr lang="en-ID" b="1" dirty="0" err="1"/>
              <a:t>mempengaruhi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mengajak</a:t>
            </a:r>
            <a:r>
              <a:rPr lang="en-ID" b="1" dirty="0"/>
              <a:t> orang lain </a:t>
            </a:r>
            <a:r>
              <a:rPr lang="en-ID" b="1" dirty="0" err="1"/>
              <a:t>untuk</a:t>
            </a:r>
            <a:r>
              <a:rPr lang="en-ID" b="1" dirty="0"/>
              <a:t> </a:t>
            </a: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atau</a:t>
            </a:r>
            <a:r>
              <a:rPr lang="en-ID" b="1" dirty="0"/>
              <a:t> </a:t>
            </a:r>
            <a:r>
              <a:rPr lang="en-ID" b="1" dirty="0" err="1"/>
              <a:t>tidak</a:t>
            </a:r>
            <a:r>
              <a:rPr lang="en-ID" b="1" dirty="0"/>
              <a:t> </a:t>
            </a:r>
            <a:r>
              <a:rPr lang="en-ID" b="1" dirty="0" err="1"/>
              <a:t>melakukan</a:t>
            </a:r>
            <a:r>
              <a:rPr lang="en-ID" b="1" dirty="0"/>
              <a:t> </a:t>
            </a:r>
            <a:r>
              <a:rPr lang="en-ID" b="1" dirty="0" err="1"/>
              <a:t>sesuatu</a:t>
            </a:r>
            <a:r>
              <a:rPr lang="en-ID" b="1" dirty="0"/>
              <a:t> </a:t>
            </a:r>
            <a:r>
              <a:rPr lang="en-ID" b="1" dirty="0" err="1"/>
              <a:t>secara</a:t>
            </a:r>
            <a:r>
              <a:rPr lang="en-ID" b="1" dirty="0"/>
              <a:t> </a:t>
            </a:r>
            <a:r>
              <a:rPr lang="en-ID" b="1" dirty="0" err="1"/>
              <a:t>baik-baik</a:t>
            </a:r>
            <a:r>
              <a:rPr lang="en-ID" b="1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ID" b="1" dirty="0" err="1"/>
              <a:t>Sebagai</a:t>
            </a:r>
            <a:r>
              <a:rPr lang="en-ID" b="1" dirty="0"/>
              <a:t> </a:t>
            </a:r>
            <a:r>
              <a:rPr lang="en-ID" b="1" dirty="0" err="1"/>
              <a:t>entartaimen</a:t>
            </a:r>
            <a:r>
              <a:rPr lang="en-ID" b="1" dirty="0"/>
              <a:t> </a:t>
            </a:r>
            <a:r>
              <a:rPr lang="en-ID" b="1" dirty="0" err="1"/>
              <a:t>adalah</a:t>
            </a:r>
            <a:r>
              <a:rPr lang="en-ID" b="1" dirty="0"/>
              <a:t> </a:t>
            </a:r>
            <a:r>
              <a:rPr lang="en-ID" b="1" dirty="0" err="1"/>
              <a:t>penggunaan</a:t>
            </a:r>
            <a:r>
              <a:rPr lang="en-ID" b="1" dirty="0"/>
              <a:t> </a:t>
            </a:r>
            <a:r>
              <a:rPr lang="en-ID" b="1" dirty="0" err="1"/>
              <a:t>bahasa</a:t>
            </a:r>
            <a:r>
              <a:rPr lang="en-ID" b="1" dirty="0"/>
              <a:t> </a:t>
            </a:r>
            <a:r>
              <a:rPr lang="en-ID" b="1" dirty="0" err="1"/>
              <a:t>dengan</a:t>
            </a:r>
            <a:r>
              <a:rPr lang="en-ID" b="1" dirty="0"/>
              <a:t> </a:t>
            </a:r>
            <a:r>
              <a:rPr lang="en-ID" b="1" dirty="0" err="1"/>
              <a:t>maksud</a:t>
            </a:r>
            <a:r>
              <a:rPr lang="en-ID" b="1" dirty="0"/>
              <a:t> </a:t>
            </a:r>
            <a:r>
              <a:rPr lang="en-ID" b="1" dirty="0" err="1"/>
              <a:t>menghibur</a:t>
            </a:r>
            <a:r>
              <a:rPr lang="en-ID" b="1" dirty="0"/>
              <a:t>, </a:t>
            </a:r>
            <a:r>
              <a:rPr lang="en-ID" b="1" dirty="0" err="1"/>
              <a:t>menyenangkan</a:t>
            </a:r>
            <a:r>
              <a:rPr lang="en-ID" b="1" dirty="0"/>
              <a:t>, dan </a:t>
            </a:r>
            <a:r>
              <a:rPr lang="en-ID" b="1" dirty="0" err="1"/>
              <a:t>memuaskan</a:t>
            </a:r>
            <a:r>
              <a:rPr lang="en-ID" b="1" dirty="0"/>
              <a:t> </a:t>
            </a:r>
            <a:r>
              <a:rPr lang="en-ID" b="1" dirty="0" err="1"/>
              <a:t>perasaan</a:t>
            </a:r>
            <a:r>
              <a:rPr lang="en-ID" b="1" dirty="0"/>
              <a:t> </a:t>
            </a:r>
            <a:r>
              <a:rPr lang="en-ID" b="1" dirty="0" err="1"/>
              <a:t>batin</a:t>
            </a:r>
            <a:r>
              <a:rPr lang="en-ID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124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719A1-3AB6-3415-F48C-96496F1F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Bahasa </a:t>
            </a:r>
            <a:r>
              <a:rPr lang="en-US" dirty="0" err="1"/>
              <a:t>isyarat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3B96B-7588-223A-DC37-27199ED76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Membangun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keterampilan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komunikasi</a:t>
            </a:r>
            <a:endParaRPr lang="en-ID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Poppins" panose="00000500000000000000" pitchFamily="2" charset="0"/>
            </a:endParaRPr>
          </a:p>
          <a:p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Membangun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Karakter</a:t>
            </a:r>
            <a:endParaRPr lang="en-ID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Poppins" panose="00000500000000000000" pitchFamily="2" charset="0"/>
            </a:endParaRPr>
          </a:p>
          <a:p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Meningkatkan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kemampuan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pelafalan</a:t>
            </a:r>
            <a:endParaRPr lang="en-ID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Poppins" panose="00000500000000000000" pitchFamily="2" charset="0"/>
            </a:endParaRPr>
          </a:p>
          <a:p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Mengajarkan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perilaku</a:t>
            </a:r>
            <a:endParaRPr lang="en-ID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Poppins" panose="00000500000000000000" pitchFamily="2" charset="0"/>
            </a:endParaRPr>
          </a:p>
          <a:p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Meningkatkan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kemampuan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motorik</a:t>
            </a:r>
            <a:endParaRPr lang="en-ID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Poppins" panose="00000500000000000000" pitchFamily="2" charset="0"/>
            </a:endParaRPr>
          </a:p>
          <a:p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Membantu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penguasaan</a:t>
            </a:r>
            <a:r>
              <a:rPr lang="en-ID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 </a:t>
            </a:r>
            <a:r>
              <a:rPr lang="en-ID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oppins" panose="00000500000000000000" pitchFamily="2" charset="0"/>
              </a:rPr>
              <a:t>kosakata</a:t>
            </a:r>
            <a:endParaRPr lang="en-ID" b="1" i="0" dirty="0">
              <a:solidFill>
                <a:srgbClr val="333333"/>
              </a:solidFill>
              <a:effectLst/>
              <a:highlight>
                <a:srgbClr val="FFFFFF"/>
              </a:highlight>
              <a:latin typeface="Poppins" panose="00000500000000000000" pitchFamily="2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4767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C60BC5-99B0-5730-616B-FDF575DA8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39844"/>
            <a:ext cx="11722308" cy="638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68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5BA5E-1A05-3578-506D-802E49CA4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19922"/>
            <a:ext cx="12027108" cy="659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92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F9E04-B2E5-1564-BDE6-AB5738D9A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B0FB41-F3D6-C59B-D419-689CF2122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2" y="164892"/>
            <a:ext cx="11692328" cy="6580682"/>
          </a:xfrm>
        </p:spPr>
      </p:pic>
    </p:spTree>
    <p:extLst>
      <p:ext uri="{BB962C8B-B14F-4D97-AF65-F5344CB8AC3E}">
        <p14:creationId xmlns:p14="http://schemas.microsoft.com/office/powerpoint/2010/main" val="77324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7AF6B9-FADB-6AE5-15CE-3C39C0A5D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179882"/>
            <a:ext cx="11767277" cy="652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9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C2573F-2586-49CF-72FD-1467C4DCD57F}"/>
              </a:ext>
            </a:extLst>
          </p:cNvPr>
          <p:cNvSpPr/>
          <p:nvPr/>
        </p:nvSpPr>
        <p:spPr>
          <a:xfrm>
            <a:off x="4514538" y="871303"/>
            <a:ext cx="3550170" cy="11205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Jenis</a:t>
            </a:r>
            <a:r>
              <a:rPr lang="en-US" sz="2400" dirty="0">
                <a:solidFill>
                  <a:schemeClr val="tx1"/>
                </a:solidFill>
              </a:rPr>
              <a:t> Bahasa </a:t>
            </a:r>
            <a:r>
              <a:rPr lang="en-US" sz="2400" dirty="0" err="1">
                <a:solidFill>
                  <a:schemeClr val="tx1"/>
                </a:solidFill>
              </a:rPr>
              <a:t>isyarat</a:t>
            </a:r>
            <a:r>
              <a:rPr lang="en-US" sz="2400" dirty="0">
                <a:solidFill>
                  <a:schemeClr val="tx1"/>
                </a:solidFill>
              </a:rPr>
              <a:t> di Indonesia</a:t>
            </a:r>
            <a:endParaRPr lang="en-ID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74B472-D981-0E55-162B-19BECC339648}"/>
              </a:ext>
            </a:extLst>
          </p:cNvPr>
          <p:cNvCxnSpPr/>
          <p:nvPr/>
        </p:nvCxnSpPr>
        <p:spPr>
          <a:xfrm flipH="1">
            <a:off x="5371477" y="2248524"/>
            <a:ext cx="719527" cy="824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3C2B887-28B3-230E-7626-AAD9403F5291}"/>
              </a:ext>
            </a:extLst>
          </p:cNvPr>
          <p:cNvCxnSpPr/>
          <p:nvPr/>
        </p:nvCxnSpPr>
        <p:spPr>
          <a:xfrm>
            <a:off x="6289623" y="2300989"/>
            <a:ext cx="644577" cy="824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646273-F468-6E37-5CCC-3E3D19BB7E69}"/>
              </a:ext>
            </a:extLst>
          </p:cNvPr>
          <p:cNvSpPr/>
          <p:nvPr/>
        </p:nvSpPr>
        <p:spPr>
          <a:xfrm>
            <a:off x="3437745" y="3429000"/>
            <a:ext cx="2543330" cy="8563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800" b="1" dirty="0">
                <a:solidFill>
                  <a:schemeClr val="tx1"/>
                </a:solidFill>
              </a:rPr>
              <a:t>SIBI </a:t>
            </a:r>
          </a:p>
          <a:p>
            <a:pPr algn="ctr"/>
            <a:r>
              <a:rPr lang="it-IT" sz="1800" b="1" dirty="0">
                <a:solidFill>
                  <a:schemeClr val="tx1"/>
                </a:solidFill>
              </a:rPr>
              <a:t>(Sistem Isyarat Bahasa Indonesia)</a:t>
            </a:r>
            <a:endParaRPr lang="en-ID" sz="1800" b="1" dirty="0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B7F343-2FB5-7E70-D9F7-034853B89B41}"/>
              </a:ext>
            </a:extLst>
          </p:cNvPr>
          <p:cNvSpPr/>
          <p:nvPr/>
        </p:nvSpPr>
        <p:spPr>
          <a:xfrm>
            <a:off x="6611911" y="3429000"/>
            <a:ext cx="2983042" cy="8244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1800" b="1" dirty="0">
                <a:solidFill>
                  <a:schemeClr val="tx1"/>
                </a:solidFill>
              </a:rPr>
              <a:t>BISINDO </a:t>
            </a:r>
          </a:p>
          <a:p>
            <a:pPr algn="ctr"/>
            <a:r>
              <a:rPr lang="en-ID" sz="1800" b="1" dirty="0">
                <a:solidFill>
                  <a:schemeClr val="tx1"/>
                </a:solidFill>
              </a:rPr>
              <a:t>(Bahasa </a:t>
            </a:r>
            <a:r>
              <a:rPr lang="en-ID" sz="1800" b="1" dirty="0" err="1">
                <a:solidFill>
                  <a:schemeClr val="tx1"/>
                </a:solidFill>
              </a:rPr>
              <a:t>Isyarat</a:t>
            </a:r>
            <a:r>
              <a:rPr lang="en-ID" sz="1800" b="1" dirty="0">
                <a:solidFill>
                  <a:schemeClr val="tx1"/>
                </a:solidFill>
              </a:rPr>
              <a:t> Indonesia)</a:t>
            </a:r>
          </a:p>
        </p:txBody>
      </p:sp>
    </p:spTree>
    <p:extLst>
      <p:ext uri="{BB962C8B-B14F-4D97-AF65-F5344CB8AC3E}">
        <p14:creationId xmlns:p14="http://schemas.microsoft.com/office/powerpoint/2010/main" val="241795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1AFB1-3C5E-AE48-0EB2-8D7FF9AA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800" b="1" dirty="0">
                <a:solidFill>
                  <a:schemeClr val="tx1"/>
                </a:solidFill>
              </a:rPr>
              <a:t>SIBI </a:t>
            </a:r>
            <a:br>
              <a:rPr lang="it-IT" sz="4800" b="1" dirty="0">
                <a:solidFill>
                  <a:schemeClr val="tx1"/>
                </a:solidFill>
              </a:rPr>
            </a:br>
            <a:r>
              <a:rPr lang="it-IT" sz="4800" b="1" dirty="0">
                <a:solidFill>
                  <a:schemeClr val="tx1"/>
                </a:solidFill>
              </a:rPr>
              <a:t>(Sistem Isyarat Bahasa Indonesia)</a:t>
            </a:r>
            <a:endParaRPr lang="en-ID" sz="4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2DFEB-36FB-3656-EFA3-B78FA802F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3" y="2103120"/>
            <a:ext cx="7914808" cy="3931920"/>
          </a:xfrm>
        </p:spPr>
        <p:txBody>
          <a:bodyPr>
            <a:normAutofit/>
          </a:bodyPr>
          <a:lstStyle/>
          <a:p>
            <a:pPr algn="just"/>
            <a:r>
              <a:rPr lang="en-US" sz="3200" dirty="0"/>
              <a:t>Sibi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isyarat</a:t>
            </a:r>
            <a:r>
              <a:rPr lang="en-US" sz="3200" dirty="0"/>
              <a:t> yang </a:t>
            </a:r>
            <a:r>
              <a:rPr lang="en-US" sz="3200" dirty="0" err="1"/>
              <a:t>diadopsi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huruf</a:t>
            </a:r>
            <a:r>
              <a:rPr lang="en-US" sz="3200" dirty="0"/>
              <a:t> </a:t>
            </a:r>
            <a:r>
              <a:rPr lang="en-US" sz="3200" dirty="0" err="1"/>
              <a:t>ejaan</a:t>
            </a:r>
            <a:r>
              <a:rPr lang="en-US" sz="3200" dirty="0"/>
              <a:t> abjad </a:t>
            </a:r>
            <a:r>
              <a:rPr lang="en-US" sz="3200" dirty="0" err="1"/>
              <a:t>internasional</a:t>
            </a:r>
            <a:r>
              <a:rPr lang="en-US" sz="3200" dirty="0"/>
              <a:t> (</a:t>
            </a:r>
            <a:r>
              <a:rPr lang="en-US" sz="3200" dirty="0" err="1"/>
              <a:t>jadi</a:t>
            </a:r>
            <a:r>
              <a:rPr lang="en-US" sz="3200" dirty="0"/>
              <a:t> </a:t>
            </a:r>
            <a:r>
              <a:rPr lang="en-US" sz="3200" dirty="0" err="1"/>
              <a:t>kita</a:t>
            </a:r>
            <a:r>
              <a:rPr lang="en-US" sz="3200" dirty="0"/>
              <a:t> juga </a:t>
            </a:r>
            <a:r>
              <a:rPr lang="en-US" sz="3200" dirty="0" err="1"/>
              <a:t>bisa</a:t>
            </a:r>
            <a:r>
              <a:rPr lang="en-US" sz="3200" dirty="0"/>
              <a:t> </a:t>
            </a:r>
            <a:r>
              <a:rPr lang="en-US" sz="3200" dirty="0" err="1"/>
              <a:t>menggunakannya</a:t>
            </a:r>
            <a:r>
              <a:rPr lang="en-US" sz="3200" dirty="0"/>
              <a:t> di </a:t>
            </a:r>
            <a:r>
              <a:rPr lang="en-US" sz="3200" dirty="0" err="1"/>
              <a:t>luar</a:t>
            </a:r>
            <a:r>
              <a:rPr lang="en-US" sz="3200" dirty="0"/>
              <a:t> negeri), </a:t>
            </a:r>
            <a:r>
              <a:rPr lang="en-US" sz="3200" dirty="0" err="1"/>
              <a:t>tetapi</a:t>
            </a:r>
            <a:r>
              <a:rPr lang="en-US" sz="3200" dirty="0"/>
              <a:t> SIBI </a:t>
            </a:r>
            <a:r>
              <a:rPr lang="en-US" sz="3200" dirty="0" err="1"/>
              <a:t>merupakan</a:t>
            </a:r>
            <a:r>
              <a:rPr lang="en-US" sz="3200" dirty="0"/>
              <a:t> </a:t>
            </a:r>
            <a:r>
              <a:rPr lang="en-US" sz="3200" dirty="0" err="1"/>
              <a:t>cetusan</a:t>
            </a:r>
            <a:r>
              <a:rPr lang="en-US" sz="3200" dirty="0"/>
              <a:t> </a:t>
            </a:r>
            <a:r>
              <a:rPr lang="en-US" sz="3200" dirty="0" err="1"/>
              <a:t>pemerintah</a:t>
            </a:r>
            <a:r>
              <a:rPr lang="en-US" sz="3200" dirty="0"/>
              <a:t> Indonesia dan </a:t>
            </a:r>
            <a:r>
              <a:rPr lang="en-US" sz="3200" dirty="0" err="1"/>
              <a:t>pihak</a:t>
            </a:r>
            <a:r>
              <a:rPr lang="en-US" sz="3200" dirty="0"/>
              <a:t> hearing </a:t>
            </a:r>
            <a:r>
              <a:rPr lang="en-US" sz="3200" dirty="0" err="1"/>
              <a:t>lainnya</a:t>
            </a:r>
            <a:r>
              <a:rPr lang="en-US" sz="3200" dirty="0"/>
              <a:t> </a:t>
            </a:r>
            <a:r>
              <a:rPr lang="en-US" sz="3200" dirty="0" err="1"/>
              <a:t>bukan</a:t>
            </a:r>
            <a:r>
              <a:rPr lang="en-US" sz="3200" dirty="0"/>
              <a:t> </a:t>
            </a:r>
            <a:r>
              <a:rPr lang="en-US" sz="3200" dirty="0" err="1"/>
              <a:t>murni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pihak</a:t>
            </a:r>
            <a:r>
              <a:rPr lang="en-US" sz="3200" dirty="0"/>
              <a:t> </a:t>
            </a:r>
            <a:r>
              <a:rPr lang="en-US" sz="3200" dirty="0" err="1"/>
              <a:t>tunarungu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337674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271</TotalTime>
  <Words>263</Words>
  <Application>Microsoft Office PowerPoint</Application>
  <PresentationFormat>Widescreen</PresentationFormat>
  <Paragraphs>26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Century Gothic</vt:lpstr>
      <vt:lpstr>Garamond</vt:lpstr>
      <vt:lpstr>Poppins</vt:lpstr>
      <vt:lpstr>Savon</vt:lpstr>
      <vt:lpstr>TUJUAN dan MANFAAT   PERBEDAAN SIBI DAN BISINDO</vt:lpstr>
      <vt:lpstr>Tujuan Bahasa isyarat</vt:lpstr>
      <vt:lpstr>Manfaat Bahasa isyarat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SIBI  (Sistem Isyarat Bahasa Indonesia)</vt:lpstr>
      <vt:lpstr>PowerPoint Presentation</vt:lpstr>
      <vt:lpstr>ANGKA</vt:lpstr>
      <vt:lpstr>BISINDO  (Bahasa Isyarat Indonesia)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 latama</dc:creator>
  <cp:lastModifiedBy>rena latama</cp:lastModifiedBy>
  <cp:revision>2</cp:revision>
  <dcterms:created xsi:type="dcterms:W3CDTF">2024-07-07T04:28:58Z</dcterms:created>
  <dcterms:modified xsi:type="dcterms:W3CDTF">2024-07-07T09:08:32Z</dcterms:modified>
</cp:coreProperties>
</file>