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5" r:id="rId2"/>
    <p:sldId id="285" r:id="rId3"/>
    <p:sldId id="277" r:id="rId4"/>
    <p:sldId id="298" r:id="rId5"/>
    <p:sldId id="302" r:id="rId6"/>
    <p:sldId id="317" r:id="rId7"/>
    <p:sldId id="304" r:id="rId8"/>
    <p:sldId id="303" r:id="rId9"/>
    <p:sldId id="312" r:id="rId10"/>
    <p:sldId id="301" r:id="rId11"/>
    <p:sldId id="305" r:id="rId12"/>
    <p:sldId id="278" r:id="rId13"/>
    <p:sldId id="299" r:id="rId14"/>
    <p:sldId id="300" r:id="rId15"/>
    <p:sldId id="306" r:id="rId16"/>
    <p:sldId id="307" r:id="rId17"/>
    <p:sldId id="310" r:id="rId18"/>
    <p:sldId id="311" r:id="rId19"/>
    <p:sldId id="313" r:id="rId20"/>
    <p:sldId id="314" r:id="rId21"/>
    <p:sldId id="316" r:id="rId2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643C"/>
    <a:srgbClr val="732670"/>
    <a:srgbClr val="0E6579"/>
    <a:srgbClr val="E63A33"/>
    <a:srgbClr val="91C172"/>
    <a:srgbClr val="3F9B6B"/>
    <a:srgbClr val="2763AE"/>
    <a:srgbClr val="E8E8E8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24"/>
  </p:normalViewPr>
  <p:slideViewPr>
    <p:cSldViewPr>
      <p:cViewPr varScale="1">
        <p:scale>
          <a:sx n="74" d="100"/>
          <a:sy n="74" d="100"/>
        </p:scale>
        <p:origin x="384" y="5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 can safely remove this slide. This slide</a:t>
            </a:r>
            <a:r>
              <a:rPr lang="en-US" baseline="0"/>
              <a:t> design was provided by SlideModel.com – You can download more templates, shapes and elements for PowerPoint from http://slidemodel.com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86200"/>
            <a:ext cx="12188825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3887117"/>
            <a:ext cx="10360501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399020"/>
            <a:ext cx="8532178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7834" y="2870633"/>
            <a:ext cx="5930678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7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2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model.com/account/plans/?utm_source=free&amp;utm_medium=button&amp;utm_campaign=freetemplat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5385" y="6174303"/>
            <a:ext cx="1956579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/>
              <a:t>#Sesi 2.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F52FDC-47D1-4306-98CE-A32FBC440899}"/>
              </a:ext>
            </a:extLst>
          </p:cNvPr>
          <p:cNvSpPr/>
          <p:nvPr/>
        </p:nvSpPr>
        <p:spPr>
          <a:xfrm>
            <a:off x="549796" y="404664"/>
            <a:ext cx="6336704" cy="1446550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r>
              <a:rPr lang="en-IN" sz="44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MENGGAMBAR</a:t>
            </a:r>
          </a:p>
          <a:p>
            <a:r>
              <a:rPr lang="en-IN" sz="4400" b="1" dirty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R S I T E K T U R 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479409-C4D6-4D73-8FFE-770E8AC7172B}"/>
              </a:ext>
            </a:extLst>
          </p:cNvPr>
          <p:cNvSpPr/>
          <p:nvPr/>
        </p:nvSpPr>
        <p:spPr>
          <a:xfrm>
            <a:off x="2074504" y="5229067"/>
            <a:ext cx="3162652" cy="1200329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r>
              <a:rPr lang="en-IN" sz="20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DOSEN PENGAMPU:</a:t>
            </a:r>
          </a:p>
          <a:p>
            <a:r>
              <a:rPr lang="en-IN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PANDE JURUMAI</a:t>
            </a:r>
          </a:p>
          <a:p>
            <a:endParaRPr lang="en-IN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IN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F:\Pelatihan TOT 16-22 September 2019\Penunjang PPT\th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3" b="11383"/>
          <a:stretch/>
        </p:blipFill>
        <p:spPr bwMode="auto">
          <a:xfrm>
            <a:off x="8166050" y="6377108"/>
            <a:ext cx="347118" cy="268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555E1F-F215-466E-A9C2-D95C1C6CBBA8}"/>
              </a:ext>
            </a:extLst>
          </p:cNvPr>
          <p:cNvSpPr txBox="1">
            <a:spLocks/>
          </p:cNvSpPr>
          <p:nvPr/>
        </p:nvSpPr>
        <p:spPr>
          <a:xfrm>
            <a:off x="5719001" y="6356915"/>
            <a:ext cx="196551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Rockwell Extra Bold" pitchFamily="18" charset="0"/>
              </a:rPr>
              <a:t>085398493127</a:t>
            </a:r>
            <a:endParaRPr lang="en-US" sz="1400" b="1" kern="0" dirty="0">
              <a:solidFill>
                <a:schemeClr val="bg1"/>
              </a:solidFill>
              <a:latin typeface="Rockwell Extra Bold" pitchFamily="18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555E1F-F215-466E-A9C2-D95C1C6CBBA8}"/>
              </a:ext>
            </a:extLst>
          </p:cNvPr>
          <p:cNvSpPr txBox="1">
            <a:spLocks/>
          </p:cNvSpPr>
          <p:nvPr/>
        </p:nvSpPr>
        <p:spPr>
          <a:xfrm>
            <a:off x="8661350" y="6356915"/>
            <a:ext cx="340972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Rockwell Extra Bold" pitchFamily="18" charset="0"/>
              </a:rPr>
              <a:t>pande.jurumai09@gmail.com</a:t>
            </a:r>
            <a:endParaRPr lang="en-US" sz="1400" b="1" kern="0" dirty="0">
              <a:solidFill>
                <a:schemeClr val="bg1"/>
              </a:solidFill>
              <a:latin typeface="Rockwell Extra Bold" pitchFamily="18" charset="0"/>
              <a:cs typeface="Arial" pitchFamily="34" charset="0"/>
            </a:endParaRPr>
          </a:p>
        </p:txBody>
      </p:sp>
      <p:pic>
        <p:nvPicPr>
          <p:cNvPr id="8" name="Picture 5" descr="F:\Pelatihan TOT 16-22 September 2019\Penunjang PPT\th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892" y="6324872"/>
            <a:ext cx="344488" cy="344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tse1.mm.bing.net/th?id=OIP.fg-5Sp29HT8QFkbk9dlURwHaGS&amp;pid=Api&amp;P=0&amp;w=196&amp;h=1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68" y="4653136"/>
            <a:ext cx="18669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555E1F-F215-466E-A9C2-D95C1C6CBBA8}"/>
              </a:ext>
            </a:extLst>
          </p:cNvPr>
          <p:cNvSpPr txBox="1">
            <a:spLocks/>
          </p:cNvSpPr>
          <p:nvPr/>
        </p:nvSpPr>
        <p:spPr>
          <a:xfrm>
            <a:off x="3751886" y="6361583"/>
            <a:ext cx="830358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Rockwell Extra Bold" pitchFamily="18" charset="0"/>
              </a:rPr>
              <a:t>8d_jr</a:t>
            </a:r>
            <a:endParaRPr lang="en-US" sz="1400" b="1" kern="0" dirty="0">
              <a:solidFill>
                <a:schemeClr val="bg1"/>
              </a:solidFill>
              <a:latin typeface="Rockwell Extra Bold" pitchFamily="18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3" t="-1" r="12484" b="3608"/>
          <a:stretch/>
        </p:blipFill>
        <p:spPr bwMode="auto">
          <a:xfrm>
            <a:off x="3244827" y="6309320"/>
            <a:ext cx="363043" cy="360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842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9" t="21627" r="17674" b="7937"/>
          <a:stretch/>
        </p:blipFill>
        <p:spPr bwMode="auto">
          <a:xfrm>
            <a:off x="879438" y="0"/>
            <a:ext cx="1034978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19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502125" y="5913736"/>
            <a:ext cx="5197614" cy="711081"/>
          </a:xfrm>
        </p:spPr>
        <p:txBody>
          <a:bodyPr/>
          <a:lstStyle/>
          <a:p>
            <a:pPr algn="ctr"/>
            <a:r>
              <a:rPr lang="id-ID" sz="4000" b="1" dirty="0"/>
              <a:t>Ciri-Ciri Gambar Teknik</a:t>
            </a:r>
            <a:endParaRPr lang="en-IN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3048F6-E312-42E8-B904-FDE5A2C45634}"/>
              </a:ext>
            </a:extLst>
          </p:cNvPr>
          <p:cNvSpPr/>
          <p:nvPr/>
        </p:nvSpPr>
        <p:spPr>
          <a:xfrm rot="5400000" flipV="1">
            <a:off x="4014589" y="2984134"/>
            <a:ext cx="923382" cy="1014421"/>
          </a:xfrm>
          <a:custGeom>
            <a:avLst/>
            <a:gdLst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864096 w 864096"/>
              <a:gd name="connsiteY2" fmla="*/ 1512168 h 1512168"/>
              <a:gd name="connsiteX3" fmla="*/ 0 w 864096"/>
              <a:gd name="connsiteY3" fmla="*/ 1512168 h 1512168"/>
              <a:gd name="connsiteX4" fmla="*/ 0 w 864096"/>
              <a:gd name="connsiteY4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864096 w 864096"/>
              <a:gd name="connsiteY2" fmla="*/ 1512168 h 1512168"/>
              <a:gd name="connsiteX3" fmla="*/ 0 w 864096"/>
              <a:gd name="connsiteY3" fmla="*/ 1512168 h 1512168"/>
              <a:gd name="connsiteX4" fmla="*/ 1195 w 864096"/>
              <a:gd name="connsiteY4" fmla="*/ 761886 h 1512168"/>
              <a:gd name="connsiteX5" fmla="*/ 0 w 864096"/>
              <a:gd name="connsiteY5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864096 w 864096"/>
              <a:gd name="connsiteY2" fmla="*/ 1512168 h 1512168"/>
              <a:gd name="connsiteX3" fmla="*/ 0 w 864096"/>
              <a:gd name="connsiteY3" fmla="*/ 1512168 h 1512168"/>
              <a:gd name="connsiteX4" fmla="*/ 147951 w 864096"/>
              <a:gd name="connsiteY4" fmla="*/ 765649 h 1512168"/>
              <a:gd name="connsiteX5" fmla="*/ 0 w 864096"/>
              <a:gd name="connsiteY5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78528 w 864096"/>
              <a:gd name="connsiteY2" fmla="*/ 76941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147951 w 864096"/>
              <a:gd name="connsiteY5" fmla="*/ 765649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78528 w 864096"/>
              <a:gd name="connsiteY2" fmla="*/ 76941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185581 w 864096"/>
              <a:gd name="connsiteY5" fmla="*/ 765649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78528 w 864096"/>
              <a:gd name="connsiteY2" fmla="*/ 76941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185581 w 864096"/>
              <a:gd name="connsiteY5" fmla="*/ 765649 h 1512168"/>
              <a:gd name="connsiteX6" fmla="*/ 0 w 864096"/>
              <a:gd name="connsiteY6" fmla="*/ 0 h 1512168"/>
              <a:gd name="connsiteX0" fmla="*/ 0 w 972108"/>
              <a:gd name="connsiteY0" fmla="*/ 0 h 1512168"/>
              <a:gd name="connsiteX1" fmla="*/ 864096 w 972108"/>
              <a:gd name="connsiteY1" fmla="*/ 0 h 1512168"/>
              <a:gd name="connsiteX2" fmla="*/ 864096 w 972108"/>
              <a:gd name="connsiteY2" fmla="*/ 1512168 h 1512168"/>
              <a:gd name="connsiteX3" fmla="*/ 0 w 972108"/>
              <a:gd name="connsiteY3" fmla="*/ 1512168 h 1512168"/>
              <a:gd name="connsiteX4" fmla="*/ 185581 w 972108"/>
              <a:gd name="connsiteY4" fmla="*/ 765649 h 1512168"/>
              <a:gd name="connsiteX5" fmla="*/ 0 w 972108"/>
              <a:gd name="connsiteY5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864096 w 864096"/>
              <a:gd name="connsiteY2" fmla="*/ 1512168 h 1512168"/>
              <a:gd name="connsiteX3" fmla="*/ 0 w 864096"/>
              <a:gd name="connsiteY3" fmla="*/ 1512168 h 1512168"/>
              <a:gd name="connsiteX4" fmla="*/ 185581 w 864096"/>
              <a:gd name="connsiteY4" fmla="*/ 765649 h 1512168"/>
              <a:gd name="connsiteX5" fmla="*/ 0 w 864096"/>
              <a:gd name="connsiteY5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863899 w 864096"/>
              <a:gd name="connsiteY2" fmla="*/ 754360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185581 w 864096"/>
              <a:gd name="connsiteY5" fmla="*/ 765649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74328 w 864096"/>
              <a:gd name="connsiteY2" fmla="*/ 761051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185581 w 864096"/>
              <a:gd name="connsiteY5" fmla="*/ 765649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74328 w 864096"/>
              <a:gd name="connsiteY2" fmla="*/ 761051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02027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44725 w 864096"/>
              <a:gd name="connsiteY2" fmla="*/ 761051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02027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44725 w 864096"/>
              <a:gd name="connsiteY2" fmla="*/ 761051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34919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15122 w 864096"/>
              <a:gd name="connsiteY2" fmla="*/ 767630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34919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15122 w 864096"/>
              <a:gd name="connsiteY2" fmla="*/ 767630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38208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15122 w 864096"/>
              <a:gd name="connsiteY2" fmla="*/ 7577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38208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71726 w 864096"/>
              <a:gd name="connsiteY2" fmla="*/ 7608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38208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71726 w 864096"/>
              <a:gd name="connsiteY2" fmla="*/ 7608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97102 w 864096"/>
              <a:gd name="connsiteY5" fmla="*/ 7619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37629 w 864096"/>
              <a:gd name="connsiteY2" fmla="*/ 7608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97102 w 864096"/>
              <a:gd name="connsiteY5" fmla="*/ 7619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37629 w 864096"/>
              <a:gd name="connsiteY2" fmla="*/ 7608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321900 w 864096"/>
              <a:gd name="connsiteY5" fmla="*/ 7588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37629 w 864096"/>
              <a:gd name="connsiteY2" fmla="*/ 7608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321900 w 864096"/>
              <a:gd name="connsiteY5" fmla="*/ 7588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37629 w 864096"/>
              <a:gd name="connsiteY2" fmla="*/ 7608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334542 w 864096"/>
              <a:gd name="connsiteY5" fmla="*/ 756774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16560 w 864096"/>
              <a:gd name="connsiteY2" fmla="*/ 754541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334542 w 864096"/>
              <a:gd name="connsiteY5" fmla="*/ 756774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16560 w 864096"/>
              <a:gd name="connsiteY2" fmla="*/ 754541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338756 w 864096"/>
              <a:gd name="connsiteY5" fmla="*/ 756774 h 1512168"/>
              <a:gd name="connsiteX6" fmla="*/ 0 w 864096"/>
              <a:gd name="connsiteY6" fmla="*/ 0 h 151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4096" h="1512168">
                <a:moveTo>
                  <a:pt x="0" y="0"/>
                </a:moveTo>
                <a:lnTo>
                  <a:pt x="864096" y="0"/>
                </a:lnTo>
                <a:cubicBezTo>
                  <a:pt x="864030" y="251453"/>
                  <a:pt x="516626" y="503088"/>
                  <a:pt x="516560" y="754541"/>
                </a:cubicBezTo>
                <a:cubicBezTo>
                  <a:pt x="516626" y="1007144"/>
                  <a:pt x="864030" y="1259565"/>
                  <a:pt x="864096" y="1512168"/>
                </a:cubicBezTo>
                <a:lnTo>
                  <a:pt x="0" y="1512168"/>
                </a:lnTo>
                <a:cubicBezTo>
                  <a:pt x="398" y="1262074"/>
                  <a:pt x="338358" y="1006868"/>
                  <a:pt x="338756" y="756774"/>
                </a:cubicBezTo>
                <a:cubicBezTo>
                  <a:pt x="338358" y="502812"/>
                  <a:pt x="398" y="25396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1D703C-943F-47B2-B788-22180A3CB268}"/>
              </a:ext>
            </a:extLst>
          </p:cNvPr>
          <p:cNvSpPr/>
          <p:nvPr/>
        </p:nvSpPr>
        <p:spPr>
          <a:xfrm rot="2959117" flipV="1">
            <a:off x="4412740" y="3971565"/>
            <a:ext cx="923382" cy="1014421"/>
          </a:xfrm>
          <a:custGeom>
            <a:avLst/>
            <a:gdLst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864096 w 864096"/>
              <a:gd name="connsiteY2" fmla="*/ 1512168 h 1512168"/>
              <a:gd name="connsiteX3" fmla="*/ 0 w 864096"/>
              <a:gd name="connsiteY3" fmla="*/ 1512168 h 1512168"/>
              <a:gd name="connsiteX4" fmla="*/ 0 w 864096"/>
              <a:gd name="connsiteY4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864096 w 864096"/>
              <a:gd name="connsiteY2" fmla="*/ 1512168 h 1512168"/>
              <a:gd name="connsiteX3" fmla="*/ 0 w 864096"/>
              <a:gd name="connsiteY3" fmla="*/ 1512168 h 1512168"/>
              <a:gd name="connsiteX4" fmla="*/ 1195 w 864096"/>
              <a:gd name="connsiteY4" fmla="*/ 761886 h 1512168"/>
              <a:gd name="connsiteX5" fmla="*/ 0 w 864096"/>
              <a:gd name="connsiteY5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864096 w 864096"/>
              <a:gd name="connsiteY2" fmla="*/ 1512168 h 1512168"/>
              <a:gd name="connsiteX3" fmla="*/ 0 w 864096"/>
              <a:gd name="connsiteY3" fmla="*/ 1512168 h 1512168"/>
              <a:gd name="connsiteX4" fmla="*/ 147951 w 864096"/>
              <a:gd name="connsiteY4" fmla="*/ 765649 h 1512168"/>
              <a:gd name="connsiteX5" fmla="*/ 0 w 864096"/>
              <a:gd name="connsiteY5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78528 w 864096"/>
              <a:gd name="connsiteY2" fmla="*/ 76941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147951 w 864096"/>
              <a:gd name="connsiteY5" fmla="*/ 765649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78528 w 864096"/>
              <a:gd name="connsiteY2" fmla="*/ 76941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185581 w 864096"/>
              <a:gd name="connsiteY5" fmla="*/ 765649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78528 w 864096"/>
              <a:gd name="connsiteY2" fmla="*/ 76941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185581 w 864096"/>
              <a:gd name="connsiteY5" fmla="*/ 765649 h 1512168"/>
              <a:gd name="connsiteX6" fmla="*/ 0 w 864096"/>
              <a:gd name="connsiteY6" fmla="*/ 0 h 1512168"/>
              <a:gd name="connsiteX0" fmla="*/ 0 w 972108"/>
              <a:gd name="connsiteY0" fmla="*/ 0 h 1512168"/>
              <a:gd name="connsiteX1" fmla="*/ 864096 w 972108"/>
              <a:gd name="connsiteY1" fmla="*/ 0 h 1512168"/>
              <a:gd name="connsiteX2" fmla="*/ 864096 w 972108"/>
              <a:gd name="connsiteY2" fmla="*/ 1512168 h 1512168"/>
              <a:gd name="connsiteX3" fmla="*/ 0 w 972108"/>
              <a:gd name="connsiteY3" fmla="*/ 1512168 h 1512168"/>
              <a:gd name="connsiteX4" fmla="*/ 185581 w 972108"/>
              <a:gd name="connsiteY4" fmla="*/ 765649 h 1512168"/>
              <a:gd name="connsiteX5" fmla="*/ 0 w 972108"/>
              <a:gd name="connsiteY5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864096 w 864096"/>
              <a:gd name="connsiteY2" fmla="*/ 1512168 h 1512168"/>
              <a:gd name="connsiteX3" fmla="*/ 0 w 864096"/>
              <a:gd name="connsiteY3" fmla="*/ 1512168 h 1512168"/>
              <a:gd name="connsiteX4" fmla="*/ 185581 w 864096"/>
              <a:gd name="connsiteY4" fmla="*/ 765649 h 1512168"/>
              <a:gd name="connsiteX5" fmla="*/ 0 w 864096"/>
              <a:gd name="connsiteY5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863899 w 864096"/>
              <a:gd name="connsiteY2" fmla="*/ 754360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185581 w 864096"/>
              <a:gd name="connsiteY5" fmla="*/ 765649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74328 w 864096"/>
              <a:gd name="connsiteY2" fmla="*/ 761051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185581 w 864096"/>
              <a:gd name="connsiteY5" fmla="*/ 765649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74328 w 864096"/>
              <a:gd name="connsiteY2" fmla="*/ 761051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02027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44725 w 864096"/>
              <a:gd name="connsiteY2" fmla="*/ 761051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02027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44725 w 864096"/>
              <a:gd name="connsiteY2" fmla="*/ 761051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34919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15122 w 864096"/>
              <a:gd name="connsiteY2" fmla="*/ 767630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34919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15122 w 864096"/>
              <a:gd name="connsiteY2" fmla="*/ 767630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38208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15122 w 864096"/>
              <a:gd name="connsiteY2" fmla="*/ 7577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38208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71726 w 864096"/>
              <a:gd name="connsiteY2" fmla="*/ 7608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38208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71726 w 864096"/>
              <a:gd name="connsiteY2" fmla="*/ 7608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97102 w 864096"/>
              <a:gd name="connsiteY5" fmla="*/ 7619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37629 w 864096"/>
              <a:gd name="connsiteY2" fmla="*/ 7608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97102 w 864096"/>
              <a:gd name="connsiteY5" fmla="*/ 7619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37629 w 864096"/>
              <a:gd name="connsiteY2" fmla="*/ 7608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321900 w 864096"/>
              <a:gd name="connsiteY5" fmla="*/ 7588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37629 w 864096"/>
              <a:gd name="connsiteY2" fmla="*/ 7608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321900 w 864096"/>
              <a:gd name="connsiteY5" fmla="*/ 7588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37629 w 864096"/>
              <a:gd name="connsiteY2" fmla="*/ 7608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334542 w 864096"/>
              <a:gd name="connsiteY5" fmla="*/ 756774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16560 w 864096"/>
              <a:gd name="connsiteY2" fmla="*/ 754541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334542 w 864096"/>
              <a:gd name="connsiteY5" fmla="*/ 756774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16560 w 864096"/>
              <a:gd name="connsiteY2" fmla="*/ 754541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338756 w 864096"/>
              <a:gd name="connsiteY5" fmla="*/ 756774 h 1512168"/>
              <a:gd name="connsiteX6" fmla="*/ 0 w 864096"/>
              <a:gd name="connsiteY6" fmla="*/ 0 h 151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4096" h="1512168">
                <a:moveTo>
                  <a:pt x="0" y="0"/>
                </a:moveTo>
                <a:lnTo>
                  <a:pt x="864096" y="0"/>
                </a:lnTo>
                <a:cubicBezTo>
                  <a:pt x="864030" y="251453"/>
                  <a:pt x="516626" y="503088"/>
                  <a:pt x="516560" y="754541"/>
                </a:cubicBezTo>
                <a:cubicBezTo>
                  <a:pt x="516626" y="1007144"/>
                  <a:pt x="864030" y="1259565"/>
                  <a:pt x="864096" y="1512168"/>
                </a:cubicBezTo>
                <a:lnTo>
                  <a:pt x="0" y="1512168"/>
                </a:lnTo>
                <a:cubicBezTo>
                  <a:pt x="398" y="1262074"/>
                  <a:pt x="338358" y="1006868"/>
                  <a:pt x="338756" y="756774"/>
                </a:cubicBezTo>
                <a:cubicBezTo>
                  <a:pt x="338358" y="502812"/>
                  <a:pt x="398" y="25396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EF1B19E-9363-4956-AC6C-C97857B383BD}"/>
              </a:ext>
            </a:extLst>
          </p:cNvPr>
          <p:cNvSpPr/>
          <p:nvPr/>
        </p:nvSpPr>
        <p:spPr>
          <a:xfrm rot="18640883">
            <a:off x="4412740" y="1981802"/>
            <a:ext cx="923382" cy="1014421"/>
          </a:xfrm>
          <a:custGeom>
            <a:avLst/>
            <a:gdLst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864096 w 864096"/>
              <a:gd name="connsiteY2" fmla="*/ 1512168 h 1512168"/>
              <a:gd name="connsiteX3" fmla="*/ 0 w 864096"/>
              <a:gd name="connsiteY3" fmla="*/ 1512168 h 1512168"/>
              <a:gd name="connsiteX4" fmla="*/ 0 w 864096"/>
              <a:gd name="connsiteY4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864096 w 864096"/>
              <a:gd name="connsiteY2" fmla="*/ 1512168 h 1512168"/>
              <a:gd name="connsiteX3" fmla="*/ 0 w 864096"/>
              <a:gd name="connsiteY3" fmla="*/ 1512168 h 1512168"/>
              <a:gd name="connsiteX4" fmla="*/ 1195 w 864096"/>
              <a:gd name="connsiteY4" fmla="*/ 761886 h 1512168"/>
              <a:gd name="connsiteX5" fmla="*/ 0 w 864096"/>
              <a:gd name="connsiteY5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864096 w 864096"/>
              <a:gd name="connsiteY2" fmla="*/ 1512168 h 1512168"/>
              <a:gd name="connsiteX3" fmla="*/ 0 w 864096"/>
              <a:gd name="connsiteY3" fmla="*/ 1512168 h 1512168"/>
              <a:gd name="connsiteX4" fmla="*/ 147951 w 864096"/>
              <a:gd name="connsiteY4" fmla="*/ 765649 h 1512168"/>
              <a:gd name="connsiteX5" fmla="*/ 0 w 864096"/>
              <a:gd name="connsiteY5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78528 w 864096"/>
              <a:gd name="connsiteY2" fmla="*/ 76941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147951 w 864096"/>
              <a:gd name="connsiteY5" fmla="*/ 765649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78528 w 864096"/>
              <a:gd name="connsiteY2" fmla="*/ 76941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185581 w 864096"/>
              <a:gd name="connsiteY5" fmla="*/ 765649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78528 w 864096"/>
              <a:gd name="connsiteY2" fmla="*/ 76941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185581 w 864096"/>
              <a:gd name="connsiteY5" fmla="*/ 765649 h 1512168"/>
              <a:gd name="connsiteX6" fmla="*/ 0 w 864096"/>
              <a:gd name="connsiteY6" fmla="*/ 0 h 1512168"/>
              <a:gd name="connsiteX0" fmla="*/ 0 w 972108"/>
              <a:gd name="connsiteY0" fmla="*/ 0 h 1512168"/>
              <a:gd name="connsiteX1" fmla="*/ 864096 w 972108"/>
              <a:gd name="connsiteY1" fmla="*/ 0 h 1512168"/>
              <a:gd name="connsiteX2" fmla="*/ 864096 w 972108"/>
              <a:gd name="connsiteY2" fmla="*/ 1512168 h 1512168"/>
              <a:gd name="connsiteX3" fmla="*/ 0 w 972108"/>
              <a:gd name="connsiteY3" fmla="*/ 1512168 h 1512168"/>
              <a:gd name="connsiteX4" fmla="*/ 185581 w 972108"/>
              <a:gd name="connsiteY4" fmla="*/ 765649 h 1512168"/>
              <a:gd name="connsiteX5" fmla="*/ 0 w 972108"/>
              <a:gd name="connsiteY5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864096 w 864096"/>
              <a:gd name="connsiteY2" fmla="*/ 1512168 h 1512168"/>
              <a:gd name="connsiteX3" fmla="*/ 0 w 864096"/>
              <a:gd name="connsiteY3" fmla="*/ 1512168 h 1512168"/>
              <a:gd name="connsiteX4" fmla="*/ 185581 w 864096"/>
              <a:gd name="connsiteY4" fmla="*/ 765649 h 1512168"/>
              <a:gd name="connsiteX5" fmla="*/ 0 w 864096"/>
              <a:gd name="connsiteY5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863899 w 864096"/>
              <a:gd name="connsiteY2" fmla="*/ 754360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185581 w 864096"/>
              <a:gd name="connsiteY5" fmla="*/ 765649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74328 w 864096"/>
              <a:gd name="connsiteY2" fmla="*/ 761051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185581 w 864096"/>
              <a:gd name="connsiteY5" fmla="*/ 765649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74328 w 864096"/>
              <a:gd name="connsiteY2" fmla="*/ 761051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02027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44725 w 864096"/>
              <a:gd name="connsiteY2" fmla="*/ 761051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02027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44725 w 864096"/>
              <a:gd name="connsiteY2" fmla="*/ 761051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34919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15122 w 864096"/>
              <a:gd name="connsiteY2" fmla="*/ 767630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34919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15122 w 864096"/>
              <a:gd name="connsiteY2" fmla="*/ 767630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38208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15122 w 864096"/>
              <a:gd name="connsiteY2" fmla="*/ 7577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38208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71726 w 864096"/>
              <a:gd name="connsiteY2" fmla="*/ 7608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38208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71726 w 864096"/>
              <a:gd name="connsiteY2" fmla="*/ 7608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97102 w 864096"/>
              <a:gd name="connsiteY5" fmla="*/ 7619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37629 w 864096"/>
              <a:gd name="connsiteY2" fmla="*/ 7608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97102 w 864096"/>
              <a:gd name="connsiteY5" fmla="*/ 7619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37629 w 864096"/>
              <a:gd name="connsiteY2" fmla="*/ 7608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321900 w 864096"/>
              <a:gd name="connsiteY5" fmla="*/ 7588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37629 w 864096"/>
              <a:gd name="connsiteY2" fmla="*/ 7608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321900 w 864096"/>
              <a:gd name="connsiteY5" fmla="*/ 7588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37629 w 864096"/>
              <a:gd name="connsiteY2" fmla="*/ 7608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334542 w 864096"/>
              <a:gd name="connsiteY5" fmla="*/ 756774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16560 w 864096"/>
              <a:gd name="connsiteY2" fmla="*/ 754541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334542 w 864096"/>
              <a:gd name="connsiteY5" fmla="*/ 756774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16560 w 864096"/>
              <a:gd name="connsiteY2" fmla="*/ 754541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338756 w 864096"/>
              <a:gd name="connsiteY5" fmla="*/ 756774 h 1512168"/>
              <a:gd name="connsiteX6" fmla="*/ 0 w 864096"/>
              <a:gd name="connsiteY6" fmla="*/ 0 h 151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4096" h="1512168">
                <a:moveTo>
                  <a:pt x="0" y="0"/>
                </a:moveTo>
                <a:lnTo>
                  <a:pt x="864096" y="0"/>
                </a:lnTo>
                <a:cubicBezTo>
                  <a:pt x="864030" y="251453"/>
                  <a:pt x="516626" y="503088"/>
                  <a:pt x="516560" y="754541"/>
                </a:cubicBezTo>
                <a:cubicBezTo>
                  <a:pt x="516626" y="1007144"/>
                  <a:pt x="864030" y="1259565"/>
                  <a:pt x="864096" y="1512168"/>
                </a:cubicBezTo>
                <a:lnTo>
                  <a:pt x="0" y="1512168"/>
                </a:lnTo>
                <a:cubicBezTo>
                  <a:pt x="398" y="1262074"/>
                  <a:pt x="338358" y="1006868"/>
                  <a:pt x="338756" y="756774"/>
                </a:cubicBezTo>
                <a:cubicBezTo>
                  <a:pt x="338358" y="502812"/>
                  <a:pt x="398" y="253962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7310C6-3383-461A-B336-E0BF227A694E}"/>
              </a:ext>
            </a:extLst>
          </p:cNvPr>
          <p:cNvSpPr/>
          <p:nvPr/>
        </p:nvSpPr>
        <p:spPr>
          <a:xfrm rot="10800000" flipV="1">
            <a:off x="3177971" y="2920862"/>
            <a:ext cx="1122891" cy="11228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39597A4-F3BB-4F18-A4F4-3F01EA731A07}"/>
              </a:ext>
            </a:extLst>
          </p:cNvPr>
          <p:cNvSpPr/>
          <p:nvPr/>
        </p:nvSpPr>
        <p:spPr>
          <a:xfrm rot="10800000" flipV="1">
            <a:off x="3748298" y="4390803"/>
            <a:ext cx="1122891" cy="11228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EF7AC91-11C2-4066-96DE-D9C788873925}"/>
              </a:ext>
            </a:extLst>
          </p:cNvPr>
          <p:cNvSpPr/>
          <p:nvPr/>
        </p:nvSpPr>
        <p:spPr>
          <a:xfrm>
            <a:off x="3748298" y="1454093"/>
            <a:ext cx="1122891" cy="11228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BC144D7-87AE-4A14-AA19-303FDACB6505}"/>
              </a:ext>
            </a:extLst>
          </p:cNvPr>
          <p:cNvSpPr/>
          <p:nvPr/>
        </p:nvSpPr>
        <p:spPr>
          <a:xfrm rot="10800000" flipV="1">
            <a:off x="3303771" y="3046654"/>
            <a:ext cx="871306" cy="87130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14300" dist="114300" dir="4800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4F7222-BCC5-4DAA-9DB1-36CA814D9146}"/>
              </a:ext>
            </a:extLst>
          </p:cNvPr>
          <p:cNvSpPr/>
          <p:nvPr/>
        </p:nvSpPr>
        <p:spPr>
          <a:xfrm rot="10800000" flipV="1">
            <a:off x="3874098" y="4516595"/>
            <a:ext cx="871306" cy="87130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14300" dist="114300" dir="4800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EA60460-A699-48FF-86FE-23F491560909}"/>
              </a:ext>
            </a:extLst>
          </p:cNvPr>
          <p:cNvSpPr/>
          <p:nvPr/>
        </p:nvSpPr>
        <p:spPr>
          <a:xfrm>
            <a:off x="3874098" y="1579884"/>
            <a:ext cx="871306" cy="87130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14300" dist="114300" dir="4800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29B3FCCA-579F-42F6-B108-C775B1BE2744}"/>
              </a:ext>
            </a:extLst>
          </p:cNvPr>
          <p:cNvSpPr/>
          <p:nvPr/>
        </p:nvSpPr>
        <p:spPr>
          <a:xfrm rot="16200000" flipH="1" flipV="1">
            <a:off x="6924725" y="2984134"/>
            <a:ext cx="923382" cy="1014421"/>
          </a:xfrm>
          <a:custGeom>
            <a:avLst/>
            <a:gdLst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864096 w 864096"/>
              <a:gd name="connsiteY2" fmla="*/ 1512168 h 1512168"/>
              <a:gd name="connsiteX3" fmla="*/ 0 w 864096"/>
              <a:gd name="connsiteY3" fmla="*/ 1512168 h 1512168"/>
              <a:gd name="connsiteX4" fmla="*/ 0 w 864096"/>
              <a:gd name="connsiteY4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864096 w 864096"/>
              <a:gd name="connsiteY2" fmla="*/ 1512168 h 1512168"/>
              <a:gd name="connsiteX3" fmla="*/ 0 w 864096"/>
              <a:gd name="connsiteY3" fmla="*/ 1512168 h 1512168"/>
              <a:gd name="connsiteX4" fmla="*/ 1195 w 864096"/>
              <a:gd name="connsiteY4" fmla="*/ 761886 h 1512168"/>
              <a:gd name="connsiteX5" fmla="*/ 0 w 864096"/>
              <a:gd name="connsiteY5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864096 w 864096"/>
              <a:gd name="connsiteY2" fmla="*/ 1512168 h 1512168"/>
              <a:gd name="connsiteX3" fmla="*/ 0 w 864096"/>
              <a:gd name="connsiteY3" fmla="*/ 1512168 h 1512168"/>
              <a:gd name="connsiteX4" fmla="*/ 147951 w 864096"/>
              <a:gd name="connsiteY4" fmla="*/ 765649 h 1512168"/>
              <a:gd name="connsiteX5" fmla="*/ 0 w 864096"/>
              <a:gd name="connsiteY5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78528 w 864096"/>
              <a:gd name="connsiteY2" fmla="*/ 76941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147951 w 864096"/>
              <a:gd name="connsiteY5" fmla="*/ 765649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78528 w 864096"/>
              <a:gd name="connsiteY2" fmla="*/ 76941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185581 w 864096"/>
              <a:gd name="connsiteY5" fmla="*/ 765649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78528 w 864096"/>
              <a:gd name="connsiteY2" fmla="*/ 76941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185581 w 864096"/>
              <a:gd name="connsiteY5" fmla="*/ 765649 h 1512168"/>
              <a:gd name="connsiteX6" fmla="*/ 0 w 864096"/>
              <a:gd name="connsiteY6" fmla="*/ 0 h 1512168"/>
              <a:gd name="connsiteX0" fmla="*/ 0 w 972108"/>
              <a:gd name="connsiteY0" fmla="*/ 0 h 1512168"/>
              <a:gd name="connsiteX1" fmla="*/ 864096 w 972108"/>
              <a:gd name="connsiteY1" fmla="*/ 0 h 1512168"/>
              <a:gd name="connsiteX2" fmla="*/ 864096 w 972108"/>
              <a:gd name="connsiteY2" fmla="*/ 1512168 h 1512168"/>
              <a:gd name="connsiteX3" fmla="*/ 0 w 972108"/>
              <a:gd name="connsiteY3" fmla="*/ 1512168 h 1512168"/>
              <a:gd name="connsiteX4" fmla="*/ 185581 w 972108"/>
              <a:gd name="connsiteY4" fmla="*/ 765649 h 1512168"/>
              <a:gd name="connsiteX5" fmla="*/ 0 w 972108"/>
              <a:gd name="connsiteY5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864096 w 864096"/>
              <a:gd name="connsiteY2" fmla="*/ 1512168 h 1512168"/>
              <a:gd name="connsiteX3" fmla="*/ 0 w 864096"/>
              <a:gd name="connsiteY3" fmla="*/ 1512168 h 1512168"/>
              <a:gd name="connsiteX4" fmla="*/ 185581 w 864096"/>
              <a:gd name="connsiteY4" fmla="*/ 765649 h 1512168"/>
              <a:gd name="connsiteX5" fmla="*/ 0 w 864096"/>
              <a:gd name="connsiteY5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863899 w 864096"/>
              <a:gd name="connsiteY2" fmla="*/ 754360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185581 w 864096"/>
              <a:gd name="connsiteY5" fmla="*/ 765649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74328 w 864096"/>
              <a:gd name="connsiteY2" fmla="*/ 761051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185581 w 864096"/>
              <a:gd name="connsiteY5" fmla="*/ 765649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74328 w 864096"/>
              <a:gd name="connsiteY2" fmla="*/ 761051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02027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44725 w 864096"/>
              <a:gd name="connsiteY2" fmla="*/ 761051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02027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44725 w 864096"/>
              <a:gd name="connsiteY2" fmla="*/ 761051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34919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15122 w 864096"/>
              <a:gd name="connsiteY2" fmla="*/ 767630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34919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15122 w 864096"/>
              <a:gd name="connsiteY2" fmla="*/ 767630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38208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15122 w 864096"/>
              <a:gd name="connsiteY2" fmla="*/ 7577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38208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71726 w 864096"/>
              <a:gd name="connsiteY2" fmla="*/ 7608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38208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71726 w 864096"/>
              <a:gd name="connsiteY2" fmla="*/ 7608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97102 w 864096"/>
              <a:gd name="connsiteY5" fmla="*/ 7619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37629 w 864096"/>
              <a:gd name="connsiteY2" fmla="*/ 7608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97102 w 864096"/>
              <a:gd name="connsiteY5" fmla="*/ 7619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37629 w 864096"/>
              <a:gd name="connsiteY2" fmla="*/ 7608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321900 w 864096"/>
              <a:gd name="connsiteY5" fmla="*/ 7588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37629 w 864096"/>
              <a:gd name="connsiteY2" fmla="*/ 7608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321900 w 864096"/>
              <a:gd name="connsiteY5" fmla="*/ 7588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37629 w 864096"/>
              <a:gd name="connsiteY2" fmla="*/ 7608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334542 w 864096"/>
              <a:gd name="connsiteY5" fmla="*/ 756774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16560 w 864096"/>
              <a:gd name="connsiteY2" fmla="*/ 754541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334542 w 864096"/>
              <a:gd name="connsiteY5" fmla="*/ 756774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16560 w 864096"/>
              <a:gd name="connsiteY2" fmla="*/ 754541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338756 w 864096"/>
              <a:gd name="connsiteY5" fmla="*/ 756774 h 1512168"/>
              <a:gd name="connsiteX6" fmla="*/ 0 w 864096"/>
              <a:gd name="connsiteY6" fmla="*/ 0 h 151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4096" h="1512168">
                <a:moveTo>
                  <a:pt x="0" y="0"/>
                </a:moveTo>
                <a:lnTo>
                  <a:pt x="864096" y="0"/>
                </a:lnTo>
                <a:cubicBezTo>
                  <a:pt x="864030" y="251453"/>
                  <a:pt x="516626" y="503088"/>
                  <a:pt x="516560" y="754541"/>
                </a:cubicBezTo>
                <a:cubicBezTo>
                  <a:pt x="516626" y="1007144"/>
                  <a:pt x="864030" y="1259565"/>
                  <a:pt x="864096" y="1512168"/>
                </a:cubicBezTo>
                <a:lnTo>
                  <a:pt x="0" y="1512168"/>
                </a:lnTo>
                <a:cubicBezTo>
                  <a:pt x="398" y="1262074"/>
                  <a:pt x="338358" y="1006868"/>
                  <a:pt x="338756" y="756774"/>
                </a:cubicBezTo>
                <a:cubicBezTo>
                  <a:pt x="338358" y="502812"/>
                  <a:pt x="398" y="253962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74D4C647-41C3-436D-BC85-BE6A57D95D03}"/>
              </a:ext>
            </a:extLst>
          </p:cNvPr>
          <p:cNvSpPr/>
          <p:nvPr/>
        </p:nvSpPr>
        <p:spPr>
          <a:xfrm rot="18640883" flipH="1" flipV="1">
            <a:off x="6526574" y="3971565"/>
            <a:ext cx="923382" cy="1014421"/>
          </a:xfrm>
          <a:custGeom>
            <a:avLst/>
            <a:gdLst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864096 w 864096"/>
              <a:gd name="connsiteY2" fmla="*/ 1512168 h 1512168"/>
              <a:gd name="connsiteX3" fmla="*/ 0 w 864096"/>
              <a:gd name="connsiteY3" fmla="*/ 1512168 h 1512168"/>
              <a:gd name="connsiteX4" fmla="*/ 0 w 864096"/>
              <a:gd name="connsiteY4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864096 w 864096"/>
              <a:gd name="connsiteY2" fmla="*/ 1512168 h 1512168"/>
              <a:gd name="connsiteX3" fmla="*/ 0 w 864096"/>
              <a:gd name="connsiteY3" fmla="*/ 1512168 h 1512168"/>
              <a:gd name="connsiteX4" fmla="*/ 1195 w 864096"/>
              <a:gd name="connsiteY4" fmla="*/ 761886 h 1512168"/>
              <a:gd name="connsiteX5" fmla="*/ 0 w 864096"/>
              <a:gd name="connsiteY5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864096 w 864096"/>
              <a:gd name="connsiteY2" fmla="*/ 1512168 h 1512168"/>
              <a:gd name="connsiteX3" fmla="*/ 0 w 864096"/>
              <a:gd name="connsiteY3" fmla="*/ 1512168 h 1512168"/>
              <a:gd name="connsiteX4" fmla="*/ 147951 w 864096"/>
              <a:gd name="connsiteY4" fmla="*/ 765649 h 1512168"/>
              <a:gd name="connsiteX5" fmla="*/ 0 w 864096"/>
              <a:gd name="connsiteY5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78528 w 864096"/>
              <a:gd name="connsiteY2" fmla="*/ 76941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147951 w 864096"/>
              <a:gd name="connsiteY5" fmla="*/ 765649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78528 w 864096"/>
              <a:gd name="connsiteY2" fmla="*/ 76941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185581 w 864096"/>
              <a:gd name="connsiteY5" fmla="*/ 765649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78528 w 864096"/>
              <a:gd name="connsiteY2" fmla="*/ 76941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185581 w 864096"/>
              <a:gd name="connsiteY5" fmla="*/ 765649 h 1512168"/>
              <a:gd name="connsiteX6" fmla="*/ 0 w 864096"/>
              <a:gd name="connsiteY6" fmla="*/ 0 h 1512168"/>
              <a:gd name="connsiteX0" fmla="*/ 0 w 972108"/>
              <a:gd name="connsiteY0" fmla="*/ 0 h 1512168"/>
              <a:gd name="connsiteX1" fmla="*/ 864096 w 972108"/>
              <a:gd name="connsiteY1" fmla="*/ 0 h 1512168"/>
              <a:gd name="connsiteX2" fmla="*/ 864096 w 972108"/>
              <a:gd name="connsiteY2" fmla="*/ 1512168 h 1512168"/>
              <a:gd name="connsiteX3" fmla="*/ 0 w 972108"/>
              <a:gd name="connsiteY3" fmla="*/ 1512168 h 1512168"/>
              <a:gd name="connsiteX4" fmla="*/ 185581 w 972108"/>
              <a:gd name="connsiteY4" fmla="*/ 765649 h 1512168"/>
              <a:gd name="connsiteX5" fmla="*/ 0 w 972108"/>
              <a:gd name="connsiteY5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864096 w 864096"/>
              <a:gd name="connsiteY2" fmla="*/ 1512168 h 1512168"/>
              <a:gd name="connsiteX3" fmla="*/ 0 w 864096"/>
              <a:gd name="connsiteY3" fmla="*/ 1512168 h 1512168"/>
              <a:gd name="connsiteX4" fmla="*/ 185581 w 864096"/>
              <a:gd name="connsiteY4" fmla="*/ 765649 h 1512168"/>
              <a:gd name="connsiteX5" fmla="*/ 0 w 864096"/>
              <a:gd name="connsiteY5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863899 w 864096"/>
              <a:gd name="connsiteY2" fmla="*/ 754360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185581 w 864096"/>
              <a:gd name="connsiteY5" fmla="*/ 765649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74328 w 864096"/>
              <a:gd name="connsiteY2" fmla="*/ 761051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185581 w 864096"/>
              <a:gd name="connsiteY5" fmla="*/ 765649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74328 w 864096"/>
              <a:gd name="connsiteY2" fmla="*/ 761051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02027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44725 w 864096"/>
              <a:gd name="connsiteY2" fmla="*/ 761051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02027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44725 w 864096"/>
              <a:gd name="connsiteY2" fmla="*/ 761051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34919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15122 w 864096"/>
              <a:gd name="connsiteY2" fmla="*/ 767630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34919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15122 w 864096"/>
              <a:gd name="connsiteY2" fmla="*/ 767630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38208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15122 w 864096"/>
              <a:gd name="connsiteY2" fmla="*/ 7577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38208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71726 w 864096"/>
              <a:gd name="connsiteY2" fmla="*/ 7608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38208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71726 w 864096"/>
              <a:gd name="connsiteY2" fmla="*/ 7608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97102 w 864096"/>
              <a:gd name="connsiteY5" fmla="*/ 7619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37629 w 864096"/>
              <a:gd name="connsiteY2" fmla="*/ 7608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97102 w 864096"/>
              <a:gd name="connsiteY5" fmla="*/ 7619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37629 w 864096"/>
              <a:gd name="connsiteY2" fmla="*/ 7608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321900 w 864096"/>
              <a:gd name="connsiteY5" fmla="*/ 7588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37629 w 864096"/>
              <a:gd name="connsiteY2" fmla="*/ 7608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321900 w 864096"/>
              <a:gd name="connsiteY5" fmla="*/ 7588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37629 w 864096"/>
              <a:gd name="connsiteY2" fmla="*/ 7608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334542 w 864096"/>
              <a:gd name="connsiteY5" fmla="*/ 756774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16560 w 864096"/>
              <a:gd name="connsiteY2" fmla="*/ 754541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334542 w 864096"/>
              <a:gd name="connsiteY5" fmla="*/ 756774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16560 w 864096"/>
              <a:gd name="connsiteY2" fmla="*/ 754541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338756 w 864096"/>
              <a:gd name="connsiteY5" fmla="*/ 756774 h 1512168"/>
              <a:gd name="connsiteX6" fmla="*/ 0 w 864096"/>
              <a:gd name="connsiteY6" fmla="*/ 0 h 151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4096" h="1512168">
                <a:moveTo>
                  <a:pt x="0" y="0"/>
                </a:moveTo>
                <a:lnTo>
                  <a:pt x="864096" y="0"/>
                </a:lnTo>
                <a:cubicBezTo>
                  <a:pt x="864030" y="251453"/>
                  <a:pt x="516626" y="503088"/>
                  <a:pt x="516560" y="754541"/>
                </a:cubicBezTo>
                <a:cubicBezTo>
                  <a:pt x="516626" y="1007144"/>
                  <a:pt x="864030" y="1259565"/>
                  <a:pt x="864096" y="1512168"/>
                </a:cubicBezTo>
                <a:lnTo>
                  <a:pt x="0" y="1512168"/>
                </a:lnTo>
                <a:cubicBezTo>
                  <a:pt x="398" y="1262074"/>
                  <a:pt x="338358" y="1006868"/>
                  <a:pt x="338756" y="756774"/>
                </a:cubicBezTo>
                <a:cubicBezTo>
                  <a:pt x="338358" y="502812"/>
                  <a:pt x="398" y="253962"/>
                  <a:pt x="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CE5E3FAF-E58E-4EAF-9B03-1F8398CC94BA}"/>
              </a:ext>
            </a:extLst>
          </p:cNvPr>
          <p:cNvSpPr/>
          <p:nvPr/>
        </p:nvSpPr>
        <p:spPr>
          <a:xfrm rot="2959117" flipH="1">
            <a:off x="6526574" y="1981802"/>
            <a:ext cx="923382" cy="1014421"/>
          </a:xfrm>
          <a:custGeom>
            <a:avLst/>
            <a:gdLst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864096 w 864096"/>
              <a:gd name="connsiteY2" fmla="*/ 1512168 h 1512168"/>
              <a:gd name="connsiteX3" fmla="*/ 0 w 864096"/>
              <a:gd name="connsiteY3" fmla="*/ 1512168 h 1512168"/>
              <a:gd name="connsiteX4" fmla="*/ 0 w 864096"/>
              <a:gd name="connsiteY4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864096 w 864096"/>
              <a:gd name="connsiteY2" fmla="*/ 1512168 h 1512168"/>
              <a:gd name="connsiteX3" fmla="*/ 0 w 864096"/>
              <a:gd name="connsiteY3" fmla="*/ 1512168 h 1512168"/>
              <a:gd name="connsiteX4" fmla="*/ 1195 w 864096"/>
              <a:gd name="connsiteY4" fmla="*/ 761886 h 1512168"/>
              <a:gd name="connsiteX5" fmla="*/ 0 w 864096"/>
              <a:gd name="connsiteY5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864096 w 864096"/>
              <a:gd name="connsiteY2" fmla="*/ 1512168 h 1512168"/>
              <a:gd name="connsiteX3" fmla="*/ 0 w 864096"/>
              <a:gd name="connsiteY3" fmla="*/ 1512168 h 1512168"/>
              <a:gd name="connsiteX4" fmla="*/ 147951 w 864096"/>
              <a:gd name="connsiteY4" fmla="*/ 765649 h 1512168"/>
              <a:gd name="connsiteX5" fmla="*/ 0 w 864096"/>
              <a:gd name="connsiteY5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78528 w 864096"/>
              <a:gd name="connsiteY2" fmla="*/ 76941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147951 w 864096"/>
              <a:gd name="connsiteY5" fmla="*/ 765649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78528 w 864096"/>
              <a:gd name="connsiteY2" fmla="*/ 76941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185581 w 864096"/>
              <a:gd name="connsiteY5" fmla="*/ 765649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78528 w 864096"/>
              <a:gd name="connsiteY2" fmla="*/ 76941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185581 w 864096"/>
              <a:gd name="connsiteY5" fmla="*/ 765649 h 1512168"/>
              <a:gd name="connsiteX6" fmla="*/ 0 w 864096"/>
              <a:gd name="connsiteY6" fmla="*/ 0 h 1512168"/>
              <a:gd name="connsiteX0" fmla="*/ 0 w 972108"/>
              <a:gd name="connsiteY0" fmla="*/ 0 h 1512168"/>
              <a:gd name="connsiteX1" fmla="*/ 864096 w 972108"/>
              <a:gd name="connsiteY1" fmla="*/ 0 h 1512168"/>
              <a:gd name="connsiteX2" fmla="*/ 864096 w 972108"/>
              <a:gd name="connsiteY2" fmla="*/ 1512168 h 1512168"/>
              <a:gd name="connsiteX3" fmla="*/ 0 w 972108"/>
              <a:gd name="connsiteY3" fmla="*/ 1512168 h 1512168"/>
              <a:gd name="connsiteX4" fmla="*/ 185581 w 972108"/>
              <a:gd name="connsiteY4" fmla="*/ 765649 h 1512168"/>
              <a:gd name="connsiteX5" fmla="*/ 0 w 972108"/>
              <a:gd name="connsiteY5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864096 w 864096"/>
              <a:gd name="connsiteY2" fmla="*/ 1512168 h 1512168"/>
              <a:gd name="connsiteX3" fmla="*/ 0 w 864096"/>
              <a:gd name="connsiteY3" fmla="*/ 1512168 h 1512168"/>
              <a:gd name="connsiteX4" fmla="*/ 185581 w 864096"/>
              <a:gd name="connsiteY4" fmla="*/ 765649 h 1512168"/>
              <a:gd name="connsiteX5" fmla="*/ 0 w 864096"/>
              <a:gd name="connsiteY5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863899 w 864096"/>
              <a:gd name="connsiteY2" fmla="*/ 754360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185581 w 864096"/>
              <a:gd name="connsiteY5" fmla="*/ 765649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74328 w 864096"/>
              <a:gd name="connsiteY2" fmla="*/ 761051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185581 w 864096"/>
              <a:gd name="connsiteY5" fmla="*/ 765649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74328 w 864096"/>
              <a:gd name="connsiteY2" fmla="*/ 761051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02027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44725 w 864096"/>
              <a:gd name="connsiteY2" fmla="*/ 761051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02027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44725 w 864096"/>
              <a:gd name="connsiteY2" fmla="*/ 761051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34919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15122 w 864096"/>
              <a:gd name="connsiteY2" fmla="*/ 767630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34919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15122 w 864096"/>
              <a:gd name="connsiteY2" fmla="*/ 767630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38208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15122 w 864096"/>
              <a:gd name="connsiteY2" fmla="*/ 7577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38208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71726 w 864096"/>
              <a:gd name="connsiteY2" fmla="*/ 7608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38208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71726 w 864096"/>
              <a:gd name="connsiteY2" fmla="*/ 7608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97102 w 864096"/>
              <a:gd name="connsiteY5" fmla="*/ 7619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37629 w 864096"/>
              <a:gd name="connsiteY2" fmla="*/ 7608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97102 w 864096"/>
              <a:gd name="connsiteY5" fmla="*/ 7619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37629 w 864096"/>
              <a:gd name="connsiteY2" fmla="*/ 7608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321900 w 864096"/>
              <a:gd name="connsiteY5" fmla="*/ 7588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37629 w 864096"/>
              <a:gd name="connsiteY2" fmla="*/ 7608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321900 w 864096"/>
              <a:gd name="connsiteY5" fmla="*/ 7588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37629 w 864096"/>
              <a:gd name="connsiteY2" fmla="*/ 7608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334542 w 864096"/>
              <a:gd name="connsiteY5" fmla="*/ 756774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16560 w 864096"/>
              <a:gd name="connsiteY2" fmla="*/ 754541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334542 w 864096"/>
              <a:gd name="connsiteY5" fmla="*/ 756774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16560 w 864096"/>
              <a:gd name="connsiteY2" fmla="*/ 754541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338756 w 864096"/>
              <a:gd name="connsiteY5" fmla="*/ 756774 h 1512168"/>
              <a:gd name="connsiteX6" fmla="*/ 0 w 864096"/>
              <a:gd name="connsiteY6" fmla="*/ 0 h 151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4096" h="1512168">
                <a:moveTo>
                  <a:pt x="0" y="0"/>
                </a:moveTo>
                <a:lnTo>
                  <a:pt x="864096" y="0"/>
                </a:lnTo>
                <a:cubicBezTo>
                  <a:pt x="864030" y="251453"/>
                  <a:pt x="516626" y="503088"/>
                  <a:pt x="516560" y="754541"/>
                </a:cubicBezTo>
                <a:cubicBezTo>
                  <a:pt x="516626" y="1007144"/>
                  <a:pt x="864030" y="1259565"/>
                  <a:pt x="864096" y="1512168"/>
                </a:cubicBezTo>
                <a:lnTo>
                  <a:pt x="0" y="1512168"/>
                </a:lnTo>
                <a:cubicBezTo>
                  <a:pt x="398" y="1262074"/>
                  <a:pt x="338358" y="1006868"/>
                  <a:pt x="338756" y="756774"/>
                </a:cubicBezTo>
                <a:cubicBezTo>
                  <a:pt x="338358" y="502812"/>
                  <a:pt x="398" y="253962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F097D38-683C-4C92-BD4D-2102CDC4B162}"/>
              </a:ext>
            </a:extLst>
          </p:cNvPr>
          <p:cNvSpPr/>
          <p:nvPr/>
        </p:nvSpPr>
        <p:spPr>
          <a:xfrm rot="10800000" flipH="1" flipV="1">
            <a:off x="7561834" y="2920862"/>
            <a:ext cx="1122891" cy="11228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21D3A13-5B6B-4068-A52D-B203698352C4}"/>
              </a:ext>
            </a:extLst>
          </p:cNvPr>
          <p:cNvSpPr/>
          <p:nvPr/>
        </p:nvSpPr>
        <p:spPr>
          <a:xfrm rot="10800000" flipH="1" flipV="1">
            <a:off x="6991507" y="4390803"/>
            <a:ext cx="1122891" cy="112289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662F769-E825-4796-B917-E297020AB450}"/>
              </a:ext>
            </a:extLst>
          </p:cNvPr>
          <p:cNvSpPr/>
          <p:nvPr/>
        </p:nvSpPr>
        <p:spPr>
          <a:xfrm flipH="1">
            <a:off x="6991507" y="1454093"/>
            <a:ext cx="1122891" cy="11228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1F09CC4-6046-4B2E-BCE7-5F0ACFB5A28C}"/>
              </a:ext>
            </a:extLst>
          </p:cNvPr>
          <p:cNvSpPr/>
          <p:nvPr/>
        </p:nvSpPr>
        <p:spPr>
          <a:xfrm rot="10800000" flipH="1" flipV="1">
            <a:off x="7687634" y="3046654"/>
            <a:ext cx="871306" cy="87130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14300" dist="114300" dir="4800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E7654B1-5EB4-4533-946A-CFBFA8756AB7}"/>
              </a:ext>
            </a:extLst>
          </p:cNvPr>
          <p:cNvSpPr/>
          <p:nvPr/>
        </p:nvSpPr>
        <p:spPr>
          <a:xfrm rot="10800000" flipH="1" flipV="1">
            <a:off x="7117307" y="4516595"/>
            <a:ext cx="871306" cy="87130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14300" dist="114300" dir="4800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0733BF7-E535-4787-A208-F244A0FC7700}"/>
              </a:ext>
            </a:extLst>
          </p:cNvPr>
          <p:cNvSpPr/>
          <p:nvPr/>
        </p:nvSpPr>
        <p:spPr>
          <a:xfrm flipH="1">
            <a:off x="7117307" y="1579884"/>
            <a:ext cx="871306" cy="87130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14300" dist="114300" dir="4800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E7455B6-D595-4089-8CA2-9DEE1D443775}"/>
              </a:ext>
            </a:extLst>
          </p:cNvPr>
          <p:cNvSpPr txBox="1"/>
          <p:nvPr/>
        </p:nvSpPr>
        <p:spPr>
          <a:xfrm>
            <a:off x="1922042" y="1700808"/>
            <a:ext cx="1868115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>
              <a:buClrTx/>
            </a:pPr>
            <a:r>
              <a:rPr lang="id-ID" sz="3200" b="1" dirty="0"/>
              <a:t>DIMENSI</a:t>
            </a:r>
          </a:p>
        </p:txBody>
      </p:sp>
      <p:sp>
        <p:nvSpPr>
          <p:cNvPr id="104" name="Rectangle 6">
            <a:extLst>
              <a:ext uri="{FF2B5EF4-FFF2-40B4-BE49-F238E27FC236}">
                <a16:creationId xmlns:a16="http://schemas.microsoft.com/office/drawing/2014/main" id="{2EF1B19E-9363-4956-AC6C-C97857B383BD}"/>
              </a:ext>
            </a:extLst>
          </p:cNvPr>
          <p:cNvSpPr/>
          <p:nvPr/>
        </p:nvSpPr>
        <p:spPr>
          <a:xfrm>
            <a:off x="5490324" y="1574794"/>
            <a:ext cx="923382" cy="1014421"/>
          </a:xfrm>
          <a:custGeom>
            <a:avLst/>
            <a:gdLst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864096 w 864096"/>
              <a:gd name="connsiteY2" fmla="*/ 1512168 h 1512168"/>
              <a:gd name="connsiteX3" fmla="*/ 0 w 864096"/>
              <a:gd name="connsiteY3" fmla="*/ 1512168 h 1512168"/>
              <a:gd name="connsiteX4" fmla="*/ 0 w 864096"/>
              <a:gd name="connsiteY4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864096 w 864096"/>
              <a:gd name="connsiteY2" fmla="*/ 1512168 h 1512168"/>
              <a:gd name="connsiteX3" fmla="*/ 0 w 864096"/>
              <a:gd name="connsiteY3" fmla="*/ 1512168 h 1512168"/>
              <a:gd name="connsiteX4" fmla="*/ 1195 w 864096"/>
              <a:gd name="connsiteY4" fmla="*/ 761886 h 1512168"/>
              <a:gd name="connsiteX5" fmla="*/ 0 w 864096"/>
              <a:gd name="connsiteY5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864096 w 864096"/>
              <a:gd name="connsiteY2" fmla="*/ 1512168 h 1512168"/>
              <a:gd name="connsiteX3" fmla="*/ 0 w 864096"/>
              <a:gd name="connsiteY3" fmla="*/ 1512168 h 1512168"/>
              <a:gd name="connsiteX4" fmla="*/ 147951 w 864096"/>
              <a:gd name="connsiteY4" fmla="*/ 765649 h 1512168"/>
              <a:gd name="connsiteX5" fmla="*/ 0 w 864096"/>
              <a:gd name="connsiteY5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78528 w 864096"/>
              <a:gd name="connsiteY2" fmla="*/ 76941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147951 w 864096"/>
              <a:gd name="connsiteY5" fmla="*/ 765649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78528 w 864096"/>
              <a:gd name="connsiteY2" fmla="*/ 76941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185581 w 864096"/>
              <a:gd name="connsiteY5" fmla="*/ 765649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78528 w 864096"/>
              <a:gd name="connsiteY2" fmla="*/ 76941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185581 w 864096"/>
              <a:gd name="connsiteY5" fmla="*/ 765649 h 1512168"/>
              <a:gd name="connsiteX6" fmla="*/ 0 w 864096"/>
              <a:gd name="connsiteY6" fmla="*/ 0 h 1512168"/>
              <a:gd name="connsiteX0" fmla="*/ 0 w 972108"/>
              <a:gd name="connsiteY0" fmla="*/ 0 h 1512168"/>
              <a:gd name="connsiteX1" fmla="*/ 864096 w 972108"/>
              <a:gd name="connsiteY1" fmla="*/ 0 h 1512168"/>
              <a:gd name="connsiteX2" fmla="*/ 864096 w 972108"/>
              <a:gd name="connsiteY2" fmla="*/ 1512168 h 1512168"/>
              <a:gd name="connsiteX3" fmla="*/ 0 w 972108"/>
              <a:gd name="connsiteY3" fmla="*/ 1512168 h 1512168"/>
              <a:gd name="connsiteX4" fmla="*/ 185581 w 972108"/>
              <a:gd name="connsiteY4" fmla="*/ 765649 h 1512168"/>
              <a:gd name="connsiteX5" fmla="*/ 0 w 972108"/>
              <a:gd name="connsiteY5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864096 w 864096"/>
              <a:gd name="connsiteY2" fmla="*/ 1512168 h 1512168"/>
              <a:gd name="connsiteX3" fmla="*/ 0 w 864096"/>
              <a:gd name="connsiteY3" fmla="*/ 1512168 h 1512168"/>
              <a:gd name="connsiteX4" fmla="*/ 185581 w 864096"/>
              <a:gd name="connsiteY4" fmla="*/ 765649 h 1512168"/>
              <a:gd name="connsiteX5" fmla="*/ 0 w 864096"/>
              <a:gd name="connsiteY5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863899 w 864096"/>
              <a:gd name="connsiteY2" fmla="*/ 754360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185581 w 864096"/>
              <a:gd name="connsiteY5" fmla="*/ 765649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74328 w 864096"/>
              <a:gd name="connsiteY2" fmla="*/ 761051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185581 w 864096"/>
              <a:gd name="connsiteY5" fmla="*/ 765649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74328 w 864096"/>
              <a:gd name="connsiteY2" fmla="*/ 761051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02027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44725 w 864096"/>
              <a:gd name="connsiteY2" fmla="*/ 761051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02027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44725 w 864096"/>
              <a:gd name="connsiteY2" fmla="*/ 761051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34919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15122 w 864096"/>
              <a:gd name="connsiteY2" fmla="*/ 767630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34919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15122 w 864096"/>
              <a:gd name="connsiteY2" fmla="*/ 767630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38208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615122 w 864096"/>
              <a:gd name="connsiteY2" fmla="*/ 7577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38208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71726 w 864096"/>
              <a:gd name="connsiteY2" fmla="*/ 7608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38208 w 864096"/>
              <a:gd name="connsiteY5" fmla="*/ 7557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71726 w 864096"/>
              <a:gd name="connsiteY2" fmla="*/ 7608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97102 w 864096"/>
              <a:gd name="connsiteY5" fmla="*/ 7619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37629 w 864096"/>
              <a:gd name="connsiteY2" fmla="*/ 7608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297102 w 864096"/>
              <a:gd name="connsiteY5" fmla="*/ 7619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37629 w 864096"/>
              <a:gd name="connsiteY2" fmla="*/ 7608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321900 w 864096"/>
              <a:gd name="connsiteY5" fmla="*/ 7588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37629 w 864096"/>
              <a:gd name="connsiteY2" fmla="*/ 7608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321900 w 864096"/>
              <a:gd name="connsiteY5" fmla="*/ 758881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37629 w 864096"/>
              <a:gd name="connsiteY2" fmla="*/ 760862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334542 w 864096"/>
              <a:gd name="connsiteY5" fmla="*/ 756774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16560 w 864096"/>
              <a:gd name="connsiteY2" fmla="*/ 754541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334542 w 864096"/>
              <a:gd name="connsiteY5" fmla="*/ 756774 h 1512168"/>
              <a:gd name="connsiteX6" fmla="*/ 0 w 864096"/>
              <a:gd name="connsiteY6" fmla="*/ 0 h 1512168"/>
              <a:gd name="connsiteX0" fmla="*/ 0 w 864096"/>
              <a:gd name="connsiteY0" fmla="*/ 0 h 1512168"/>
              <a:gd name="connsiteX1" fmla="*/ 864096 w 864096"/>
              <a:gd name="connsiteY1" fmla="*/ 0 h 1512168"/>
              <a:gd name="connsiteX2" fmla="*/ 516560 w 864096"/>
              <a:gd name="connsiteY2" fmla="*/ 754541 h 1512168"/>
              <a:gd name="connsiteX3" fmla="*/ 864096 w 864096"/>
              <a:gd name="connsiteY3" fmla="*/ 1512168 h 1512168"/>
              <a:gd name="connsiteX4" fmla="*/ 0 w 864096"/>
              <a:gd name="connsiteY4" fmla="*/ 1512168 h 1512168"/>
              <a:gd name="connsiteX5" fmla="*/ 338756 w 864096"/>
              <a:gd name="connsiteY5" fmla="*/ 756774 h 1512168"/>
              <a:gd name="connsiteX6" fmla="*/ 0 w 864096"/>
              <a:gd name="connsiteY6" fmla="*/ 0 h 151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4096" h="1512168">
                <a:moveTo>
                  <a:pt x="0" y="0"/>
                </a:moveTo>
                <a:lnTo>
                  <a:pt x="864096" y="0"/>
                </a:lnTo>
                <a:cubicBezTo>
                  <a:pt x="864030" y="251453"/>
                  <a:pt x="516626" y="503088"/>
                  <a:pt x="516560" y="754541"/>
                </a:cubicBezTo>
                <a:cubicBezTo>
                  <a:pt x="516626" y="1007144"/>
                  <a:pt x="864030" y="1259565"/>
                  <a:pt x="864096" y="1512168"/>
                </a:cubicBezTo>
                <a:lnTo>
                  <a:pt x="0" y="1512168"/>
                </a:lnTo>
                <a:cubicBezTo>
                  <a:pt x="398" y="1262074"/>
                  <a:pt x="338358" y="1006868"/>
                  <a:pt x="338756" y="756774"/>
                </a:cubicBezTo>
                <a:cubicBezTo>
                  <a:pt x="338358" y="502812"/>
                  <a:pt x="398" y="253962"/>
                  <a:pt x="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BEF7AC91-11C2-4066-96DE-D9C788873925}"/>
              </a:ext>
            </a:extLst>
          </p:cNvPr>
          <p:cNvSpPr/>
          <p:nvPr/>
        </p:nvSpPr>
        <p:spPr>
          <a:xfrm rot="2959117">
            <a:off x="5389289" y="734601"/>
            <a:ext cx="1122891" cy="112289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AEA60460-A699-48FF-86FE-23F491560909}"/>
              </a:ext>
            </a:extLst>
          </p:cNvPr>
          <p:cNvSpPr/>
          <p:nvPr/>
        </p:nvSpPr>
        <p:spPr>
          <a:xfrm rot="2959117">
            <a:off x="5515079" y="845456"/>
            <a:ext cx="871306" cy="87130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14300" dist="114300" dir="4800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E7455B6-D595-4089-8CA2-9DEE1D443775}"/>
              </a:ext>
            </a:extLst>
          </p:cNvPr>
          <p:cNvSpPr txBox="1"/>
          <p:nvPr/>
        </p:nvSpPr>
        <p:spPr>
          <a:xfrm>
            <a:off x="5281793" y="116632"/>
            <a:ext cx="1316676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>
              <a:defRPr/>
            </a:pPr>
            <a:r>
              <a:rPr lang="id-ID" sz="3200" b="1" dirty="0"/>
              <a:t>SKALA</a:t>
            </a:r>
            <a:endParaRPr lang="en-US" sz="3200" b="1" kern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E7455B6-D595-4089-8CA2-9DEE1D443775}"/>
              </a:ext>
            </a:extLst>
          </p:cNvPr>
          <p:cNvSpPr txBox="1"/>
          <p:nvPr/>
        </p:nvSpPr>
        <p:spPr>
          <a:xfrm>
            <a:off x="5474496" y="926755"/>
            <a:ext cx="952472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>
              <a:defRPr/>
            </a:pPr>
            <a:r>
              <a:rPr lang="en-US" sz="3200" b="1" dirty="0"/>
              <a:t>1</a:t>
            </a:r>
            <a:endParaRPr lang="en-US" sz="3200" b="1" kern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E7455B6-D595-4089-8CA2-9DEE1D443775}"/>
              </a:ext>
            </a:extLst>
          </p:cNvPr>
          <p:cNvSpPr txBox="1"/>
          <p:nvPr/>
        </p:nvSpPr>
        <p:spPr>
          <a:xfrm>
            <a:off x="3845797" y="1692097"/>
            <a:ext cx="952472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>
              <a:defRPr/>
            </a:pPr>
            <a:r>
              <a:rPr lang="en-US" sz="3200" b="1" dirty="0"/>
              <a:t>2</a:t>
            </a:r>
            <a:endParaRPr lang="en-US" sz="3200" b="1" kern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E7455B6-D595-4089-8CA2-9DEE1D443775}"/>
              </a:ext>
            </a:extLst>
          </p:cNvPr>
          <p:cNvSpPr txBox="1"/>
          <p:nvPr/>
        </p:nvSpPr>
        <p:spPr>
          <a:xfrm>
            <a:off x="7086157" y="1700808"/>
            <a:ext cx="952472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>
              <a:defRPr/>
            </a:pPr>
            <a:r>
              <a:rPr lang="en-US" sz="3200" b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E7455B6-D595-4089-8CA2-9DEE1D443775}"/>
              </a:ext>
            </a:extLst>
          </p:cNvPr>
          <p:cNvSpPr txBox="1"/>
          <p:nvPr/>
        </p:nvSpPr>
        <p:spPr>
          <a:xfrm>
            <a:off x="909836" y="2996952"/>
            <a:ext cx="2304257" cy="1077218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>
              <a:buClrTx/>
            </a:pPr>
            <a:r>
              <a:rPr lang="en-US" sz="3200" b="1" dirty="0"/>
              <a:t>PERBEDAAN</a:t>
            </a:r>
          </a:p>
          <a:p>
            <a:pPr algn="ctr">
              <a:buClrTx/>
            </a:pPr>
            <a:r>
              <a:rPr lang="en-US" sz="3200" b="1" dirty="0"/>
              <a:t>GARIS</a:t>
            </a:r>
            <a:endParaRPr lang="id-ID" sz="3200" b="1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E7455B6-D595-4089-8CA2-9DEE1D443775}"/>
              </a:ext>
            </a:extLst>
          </p:cNvPr>
          <p:cNvSpPr txBox="1"/>
          <p:nvPr/>
        </p:nvSpPr>
        <p:spPr>
          <a:xfrm>
            <a:off x="8042722" y="1692097"/>
            <a:ext cx="1868115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>
              <a:buClrTx/>
            </a:pPr>
            <a:r>
              <a:rPr lang="id-ID" sz="3200" b="1" dirty="0"/>
              <a:t>D</a:t>
            </a:r>
            <a:r>
              <a:rPr lang="en-US" sz="3200" b="1" dirty="0"/>
              <a:t>ETAIL</a:t>
            </a:r>
            <a:endParaRPr lang="id-ID" sz="3200" b="1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E7455B6-D595-4089-8CA2-9DEE1D443775}"/>
              </a:ext>
            </a:extLst>
          </p:cNvPr>
          <p:cNvSpPr txBox="1"/>
          <p:nvPr/>
        </p:nvSpPr>
        <p:spPr>
          <a:xfrm>
            <a:off x="8614692" y="2708920"/>
            <a:ext cx="2808313" cy="156966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>
              <a:buClrTx/>
            </a:pPr>
            <a:r>
              <a:rPr lang="id-ID" sz="3200" b="1" dirty="0"/>
              <a:t>Setiap item</a:t>
            </a:r>
            <a:r>
              <a:rPr lang="en-US" sz="3200" b="1" dirty="0"/>
              <a:t> </a:t>
            </a:r>
            <a:r>
              <a:rPr lang="id-ID" sz="3200" b="1" dirty="0"/>
              <a:t>memiliki nama sendiri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0421" y="4581128"/>
            <a:ext cx="2609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800" b="1" dirty="0"/>
              <a:t>Mempunyai keterangan dan spesifikasi </a:t>
            </a:r>
            <a:endParaRPr lang="en-US" sz="2800" dirty="0"/>
          </a:p>
        </p:txBody>
      </p:sp>
      <p:sp>
        <p:nvSpPr>
          <p:cNvPr id="114" name="Rectangle 113"/>
          <p:cNvSpPr/>
          <p:nvPr/>
        </p:nvSpPr>
        <p:spPr>
          <a:xfrm>
            <a:off x="8182645" y="4673460"/>
            <a:ext cx="2736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800" b="1" dirty="0"/>
              <a:t>Warna hitam putih untuk gambar kerja</a:t>
            </a:r>
            <a:endParaRPr lang="en-US" sz="2800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E7455B6-D595-4089-8CA2-9DEE1D443775}"/>
              </a:ext>
            </a:extLst>
          </p:cNvPr>
          <p:cNvSpPr txBox="1"/>
          <p:nvPr/>
        </p:nvSpPr>
        <p:spPr>
          <a:xfrm>
            <a:off x="3269733" y="3195554"/>
            <a:ext cx="952472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>
              <a:defRPr/>
            </a:pPr>
            <a:r>
              <a:rPr lang="en-US" sz="3200" b="1" dirty="0"/>
              <a:t>5</a:t>
            </a:r>
            <a:endParaRPr lang="en-US" sz="3200" b="1" kern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E7455B6-D595-4089-8CA2-9DEE1D443775}"/>
              </a:ext>
            </a:extLst>
          </p:cNvPr>
          <p:cNvSpPr txBox="1"/>
          <p:nvPr/>
        </p:nvSpPr>
        <p:spPr>
          <a:xfrm>
            <a:off x="7662221" y="3204265"/>
            <a:ext cx="952472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>
              <a:defRPr/>
            </a:pPr>
            <a:r>
              <a:rPr lang="en-US" sz="3200" b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E7455B6-D595-4089-8CA2-9DEE1D443775}"/>
              </a:ext>
            </a:extLst>
          </p:cNvPr>
          <p:cNvSpPr txBox="1"/>
          <p:nvPr/>
        </p:nvSpPr>
        <p:spPr>
          <a:xfrm>
            <a:off x="3845797" y="4635714"/>
            <a:ext cx="952472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>
              <a:defRPr/>
            </a:pPr>
            <a:r>
              <a:rPr lang="en-US" sz="3200" b="1" dirty="0"/>
              <a:t>6</a:t>
            </a:r>
            <a:endParaRPr lang="en-US" sz="3200" b="1" kern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E7455B6-D595-4089-8CA2-9DEE1D443775}"/>
              </a:ext>
            </a:extLst>
          </p:cNvPr>
          <p:cNvSpPr txBox="1"/>
          <p:nvPr/>
        </p:nvSpPr>
        <p:spPr>
          <a:xfrm>
            <a:off x="7086157" y="4644425"/>
            <a:ext cx="952472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>
              <a:defRPr/>
            </a:pPr>
            <a:r>
              <a:rPr lang="en-US" sz="3200" b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623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2" grpId="0"/>
      <p:bldP spid="114" grpId="0"/>
      <p:bldP spid="115" grpId="0"/>
      <p:bldP spid="116" grpId="0"/>
      <p:bldP spid="117" grpId="0"/>
      <p:bldP spid="1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5EF52FDC-47D1-4306-98CE-A32FBC440899}"/>
              </a:ext>
            </a:extLst>
          </p:cNvPr>
          <p:cNvSpPr/>
          <p:nvPr/>
        </p:nvSpPr>
        <p:spPr>
          <a:xfrm>
            <a:off x="405780" y="1846565"/>
            <a:ext cx="4680520" cy="646331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r>
              <a:rPr lang="en-IN" sz="3600" b="1" dirty="0" err="1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Jenis</a:t>
            </a:r>
            <a:r>
              <a:rPr lang="en-IN" sz="36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3600" b="1" dirty="0" err="1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Gambar</a:t>
            </a:r>
            <a:r>
              <a:rPr lang="en-IN" sz="36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3600" b="1" dirty="0" err="1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Teknik</a:t>
            </a:r>
            <a:endParaRPr lang="en-IN" sz="3600" b="1" dirty="0">
              <a:solidFill>
                <a:schemeClr val="accent3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788" y="2945562"/>
            <a:ext cx="112332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b="1" dirty="0"/>
              <a:t>Gambar Teknik Konstruktif</a:t>
            </a:r>
          </a:p>
          <a:p>
            <a:pPr algn="just"/>
            <a:r>
              <a:rPr lang="id-ID" dirty="0"/>
              <a:t> Menggambar</a:t>
            </a:r>
            <a:r>
              <a:rPr lang="en-US" dirty="0"/>
              <a:t> </a:t>
            </a:r>
            <a:r>
              <a:rPr lang="id-ID" dirty="0"/>
              <a:t>yang</a:t>
            </a:r>
            <a:r>
              <a:rPr lang="en-US" dirty="0"/>
              <a:t> </a:t>
            </a:r>
            <a:r>
              <a:rPr lang="id-ID" dirty="0"/>
              <a:t>berhubungan</a:t>
            </a:r>
            <a:r>
              <a:rPr lang="en-US" dirty="0"/>
              <a:t> </a:t>
            </a:r>
            <a:r>
              <a:rPr lang="id-ID" b="1" dirty="0"/>
              <a:t>dengan sudut</a:t>
            </a:r>
            <a:r>
              <a:rPr lang="id-ID" dirty="0"/>
              <a:t>,</a:t>
            </a:r>
            <a:r>
              <a:rPr lang="en-US" dirty="0"/>
              <a:t> </a:t>
            </a:r>
            <a:r>
              <a:rPr lang="id-ID" b="1" dirty="0"/>
              <a:t>bidang</a:t>
            </a:r>
            <a:r>
              <a:rPr lang="id-ID" dirty="0"/>
              <a:t>,</a:t>
            </a:r>
            <a:r>
              <a:rPr lang="en-US" dirty="0"/>
              <a:t> </a:t>
            </a:r>
            <a:r>
              <a:rPr lang="id-ID" dirty="0"/>
              <a:t>dan</a:t>
            </a:r>
            <a:r>
              <a:rPr lang="en-US" dirty="0"/>
              <a:t> </a:t>
            </a:r>
            <a:r>
              <a:rPr lang="id-ID" b="1" dirty="0"/>
              <a:t>bentuk geometrsi </a:t>
            </a:r>
            <a:r>
              <a:rPr lang="id-ID" dirty="0"/>
              <a:t>untuk</a:t>
            </a:r>
            <a:r>
              <a:rPr lang="en-US" dirty="0"/>
              <a:t> </a:t>
            </a:r>
            <a:r>
              <a:rPr lang="id-ID" dirty="0"/>
              <a:t>memvisualisasikan</a:t>
            </a:r>
            <a:r>
              <a:rPr lang="en-US" dirty="0"/>
              <a:t> </a:t>
            </a:r>
            <a:r>
              <a:rPr lang="id-ID" dirty="0"/>
              <a:t>dan</a:t>
            </a:r>
            <a:r>
              <a:rPr lang="en-US" dirty="0"/>
              <a:t> </a:t>
            </a:r>
            <a:r>
              <a:rPr lang="id-ID" dirty="0"/>
              <a:t>menginformasikan bentuk geometris</a:t>
            </a:r>
            <a:r>
              <a:rPr lang="en-US" dirty="0"/>
              <a:t>.</a:t>
            </a:r>
            <a:endParaRPr lang="id-ID" dirty="0"/>
          </a:p>
          <a:p>
            <a:pPr algn="just"/>
            <a:r>
              <a:rPr lang="id-ID" b="1" dirty="0"/>
              <a:t>Gambar Teknik Proyeksi</a:t>
            </a:r>
          </a:p>
          <a:p>
            <a:pPr algn="just"/>
            <a:r>
              <a:rPr lang="id-ID" dirty="0"/>
              <a:t>Gambar secara visual yang </a:t>
            </a:r>
            <a:r>
              <a:rPr lang="id-ID" b="1" dirty="0"/>
              <a:t>merupakan bentuk 3D </a:t>
            </a:r>
            <a:r>
              <a:rPr lang="id-ID" dirty="0"/>
              <a:t>yang direkasyasa secara analisis berdasarkan pada beberapa arah pan</a:t>
            </a:r>
            <a:r>
              <a:rPr lang="en-US" dirty="0"/>
              <a:t>d</a:t>
            </a:r>
            <a:r>
              <a:rPr lang="id-ID" dirty="0"/>
              <a:t>ang</a:t>
            </a:r>
          </a:p>
          <a:p>
            <a:pPr algn="just"/>
            <a:r>
              <a:rPr lang="id-ID" b="1" dirty="0"/>
              <a:t>Gambar Teknik Perspektif</a:t>
            </a:r>
          </a:p>
          <a:p>
            <a:pPr algn="just"/>
            <a:r>
              <a:rPr lang="id-ID" dirty="0"/>
              <a:t>Meng</a:t>
            </a:r>
            <a:r>
              <a:rPr lang="id-ID" b="1" dirty="0"/>
              <a:t>gambar geometris 2D dan 3D yang direkayasa </a:t>
            </a:r>
            <a:r>
              <a:rPr lang="id-ID" dirty="0"/>
              <a:t>secara teoritis</a:t>
            </a:r>
            <a:r>
              <a:rPr lang="en-US" dirty="0"/>
              <a:t> </a:t>
            </a:r>
            <a:r>
              <a:rPr lang="id-ID" dirty="0"/>
              <a:t>berdasarkan suatu titik pandang sebenarnya.</a:t>
            </a:r>
            <a:endParaRPr lang="id-ID" b="1" dirty="0"/>
          </a:p>
        </p:txBody>
      </p:sp>
      <p:pic>
        <p:nvPicPr>
          <p:cNvPr id="4098" name="Picture 2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292" y="180658"/>
            <a:ext cx="5832648" cy="31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759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5EF52FDC-47D1-4306-98CE-A32FBC440899}"/>
              </a:ext>
            </a:extLst>
          </p:cNvPr>
          <p:cNvSpPr/>
          <p:nvPr/>
        </p:nvSpPr>
        <p:spPr>
          <a:xfrm>
            <a:off x="-26268" y="-27384"/>
            <a:ext cx="4680520" cy="1200329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r"/>
            <a:r>
              <a:rPr lang="en-IN" sz="3600" b="1" dirty="0" err="1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Fungsi</a:t>
            </a:r>
            <a:r>
              <a:rPr lang="en-IN" sz="36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3600" b="1" dirty="0" err="1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</a:t>
            </a:r>
            <a:r>
              <a:rPr lang="en-IN" sz="36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3600" b="1" dirty="0" err="1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Tujuan</a:t>
            </a:r>
            <a:r>
              <a:rPr lang="en-IN" sz="36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3600" b="1" dirty="0" err="1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Gambar</a:t>
            </a:r>
            <a:r>
              <a:rPr lang="en-IN" sz="36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3600" b="1" dirty="0" err="1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Teknik</a:t>
            </a:r>
            <a:endParaRPr lang="en-IN" sz="3600" b="1" dirty="0">
              <a:solidFill>
                <a:schemeClr val="accent3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1804" y="4653136"/>
            <a:ext cx="112332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/>
              <a:t>Fungsi gambar teknik</a:t>
            </a:r>
            <a:r>
              <a:rPr lang="en-US" sz="2800" dirty="0"/>
              <a:t>, </a:t>
            </a:r>
            <a:r>
              <a:rPr lang="en-US" sz="2800" dirty="0" err="1"/>
              <a:t>yaitu</a:t>
            </a:r>
            <a:endParaRPr lang="id-ID" sz="2800" dirty="0"/>
          </a:p>
          <a:p>
            <a:pPr marL="514350" indent="-514350">
              <a:buFont typeface="+mj-lt"/>
              <a:buAutoNum type="arabicPeriod"/>
            </a:pPr>
            <a:r>
              <a:rPr lang="id-ID" sz="2800" b="1" dirty="0"/>
              <a:t>Sebagai gambar kerja </a:t>
            </a:r>
            <a:r>
              <a:rPr lang="id-ID" sz="2800" dirty="0"/>
              <a:t>yang dapat menjelaskan bagian-bagian konstruksi dari suatu</a:t>
            </a:r>
            <a:r>
              <a:rPr lang="en-US" sz="2800" dirty="0"/>
              <a:t> </a:t>
            </a:r>
            <a:r>
              <a:rPr lang="id-ID" sz="2800" dirty="0"/>
              <a:t>bangun atau benda secara terperinci</a:t>
            </a:r>
            <a:r>
              <a:rPr lang="en-US" sz="2800" dirty="0"/>
              <a:t>.</a:t>
            </a:r>
            <a:r>
              <a:rPr lang="id-ID" sz="2800" dirty="0"/>
              <a:t> 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id-ID" sz="2800" b="1" dirty="0"/>
              <a:t>Sebagai gambar penjelasan </a:t>
            </a:r>
            <a:r>
              <a:rPr lang="id-ID" sz="2800" dirty="0"/>
              <a:t>wujud dari suatu benda atau bangun.</a:t>
            </a:r>
          </a:p>
        </p:txBody>
      </p:sp>
      <p:pic>
        <p:nvPicPr>
          <p:cNvPr id="5122" name="Picture 2" descr="Hasil gambar untuk gambar arsitekt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818" y="1245840"/>
            <a:ext cx="68580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476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5EF52FDC-47D1-4306-98CE-A32FBC440899}"/>
              </a:ext>
            </a:extLst>
          </p:cNvPr>
          <p:cNvSpPr/>
          <p:nvPr/>
        </p:nvSpPr>
        <p:spPr>
          <a:xfrm>
            <a:off x="7485782" y="0"/>
            <a:ext cx="4680520" cy="1200329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r"/>
            <a:r>
              <a:rPr lang="en-IN" sz="3600" b="1" dirty="0" err="1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Tujuan</a:t>
            </a:r>
            <a:endParaRPr lang="en-IN" sz="3600" b="1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IN" sz="3600" b="1" dirty="0" err="1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Gambar</a:t>
            </a:r>
            <a:r>
              <a:rPr lang="en-IN" sz="36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3600" b="1" dirty="0" err="1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Teknik</a:t>
            </a:r>
            <a:endParaRPr lang="en-IN" sz="3600" b="1" dirty="0">
              <a:solidFill>
                <a:schemeClr val="accent3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9266" y="1484784"/>
            <a:ext cx="11233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800" dirty="0"/>
              <a:t>Tujuan gambar teknik adalah </a:t>
            </a:r>
            <a:r>
              <a:rPr lang="id-ID" sz="2800" b="1" dirty="0"/>
              <a:t>untuk menterjemahkan gambar desain</a:t>
            </a:r>
            <a:r>
              <a:rPr lang="en-US" sz="2800" b="1" dirty="0"/>
              <a:t> </a:t>
            </a:r>
            <a:r>
              <a:rPr lang="id-ID" sz="2800" b="1" dirty="0"/>
              <a:t>menjadi gambar terukur </a:t>
            </a:r>
            <a:r>
              <a:rPr lang="id-ID" sz="2800" dirty="0"/>
              <a:t>sehingga dapat dipahami orang lain.</a:t>
            </a:r>
          </a:p>
        </p:txBody>
      </p:sp>
      <p:pic>
        <p:nvPicPr>
          <p:cNvPr id="6146" name="Picture 2" descr="Hasil gambar untuk gambar arsitekt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20" y="2563464"/>
            <a:ext cx="7056784" cy="396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597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624735" cy="711081"/>
          </a:xfrm>
        </p:spPr>
        <p:txBody>
          <a:bodyPr/>
          <a:lstStyle/>
          <a:p>
            <a:pPr algn="ctr"/>
            <a:r>
              <a:rPr lang="en-US" sz="4000" b="1" dirty="0"/>
              <a:t>CONTOH GAMBAR TEKNIK</a:t>
            </a:r>
            <a:endParaRPr lang="en-IN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194" y="980728"/>
            <a:ext cx="4464496" cy="4837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itle 4"/>
          <p:cNvSpPr txBox="1">
            <a:spLocks/>
          </p:cNvSpPr>
          <p:nvPr/>
        </p:nvSpPr>
        <p:spPr>
          <a:xfrm>
            <a:off x="6526460" y="2344254"/>
            <a:ext cx="4824536" cy="2092858"/>
          </a:xfrm>
          <a:prstGeom prst="rect">
            <a:avLst/>
          </a:prstGeom>
          <a:noFill/>
        </p:spPr>
        <p:txBody>
          <a:bodyPr vert="horz" wrap="square" lIns="121899" tIns="60949" rIns="121899" bIns="60949" rtlCol="0" anchor="ctr">
            <a:sp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d-ID" sz="3200" b="1" dirty="0"/>
              <a:t>Denah adalah tampak atas sebuah bangunan dengan bagian atas bangunan dibuang/dihilangkan.</a:t>
            </a:r>
          </a:p>
        </p:txBody>
      </p:sp>
    </p:spTree>
    <p:extLst>
      <p:ext uri="{BB962C8B-B14F-4D97-AF65-F5344CB8AC3E}">
        <p14:creationId xmlns:p14="http://schemas.microsoft.com/office/powerpoint/2010/main" val="1319653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49"/>
          <a:stretch/>
        </p:blipFill>
        <p:spPr bwMode="auto">
          <a:xfrm>
            <a:off x="981844" y="1196752"/>
            <a:ext cx="6194726" cy="444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7318548" y="2416262"/>
            <a:ext cx="4608512" cy="2092858"/>
          </a:xfrm>
          <a:prstGeom prst="rect">
            <a:avLst/>
          </a:prstGeom>
          <a:noFill/>
        </p:spPr>
        <p:txBody>
          <a:bodyPr vert="horz" wrap="square" lIns="121899" tIns="60949" rIns="121899" bIns="60949" rtlCol="0" anchor="ctr">
            <a:sp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d-ID" sz="3200" b="1" dirty="0"/>
              <a:t>Tampak adalah wujud bangunan secara dua dimensi yang terlihat dari luar bangunan.</a:t>
            </a:r>
          </a:p>
        </p:txBody>
      </p:sp>
    </p:spTree>
    <p:extLst>
      <p:ext uri="{BB962C8B-B14F-4D97-AF65-F5344CB8AC3E}">
        <p14:creationId xmlns:p14="http://schemas.microsoft.com/office/powerpoint/2010/main" val="533331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 txBox="1">
            <a:spLocks/>
          </p:cNvSpPr>
          <p:nvPr/>
        </p:nvSpPr>
        <p:spPr>
          <a:xfrm>
            <a:off x="1341884" y="901767"/>
            <a:ext cx="3600400" cy="5047513"/>
          </a:xfrm>
          <a:prstGeom prst="rect">
            <a:avLst/>
          </a:prstGeom>
          <a:noFill/>
        </p:spPr>
        <p:txBody>
          <a:bodyPr vert="horz" wrap="square" lIns="121899" tIns="60949" rIns="121899" bIns="60949" rtlCol="0" anchor="ctr">
            <a:sp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d-ID" sz="3200" b="1" dirty="0"/>
              <a:t>Potongan adalah gambar dari suatu bangunan yang dipotong vertikal pada sisi yang ditentukan (tertera pada denah) dan memperlihatkan isi atau bagian dalam bangunan tersebut.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141" y="821903"/>
            <a:ext cx="5094783" cy="519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359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 txBox="1">
            <a:spLocks/>
          </p:cNvSpPr>
          <p:nvPr/>
        </p:nvSpPr>
        <p:spPr>
          <a:xfrm>
            <a:off x="981844" y="1454604"/>
            <a:ext cx="4248472" cy="4062628"/>
          </a:xfrm>
          <a:prstGeom prst="rect">
            <a:avLst/>
          </a:prstGeom>
          <a:noFill/>
        </p:spPr>
        <p:txBody>
          <a:bodyPr vert="horz" wrap="square" lIns="121899" tIns="60949" rIns="121899" bIns="60949" rtlCol="0" anchor="ctr">
            <a:sp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d-ID" sz="3200" b="1" dirty="0"/>
              <a:t>Detail potongan adalah gambar potongan yang dibuat untuk memperlihatkan ukuran dan material yang ada pada gambar potongan secara lebih terperinci.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348" y="1124744"/>
            <a:ext cx="518457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841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bentang lebar komple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638763" y="4999051"/>
            <a:ext cx="871223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773932" y="3054835"/>
            <a:ext cx="96490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b="1" dirty="0" err="1">
                <a:solidFill>
                  <a:schemeClr val="bg1"/>
                </a:solidFill>
              </a:rPr>
              <a:t>Menyiapkan</a:t>
            </a:r>
            <a:endParaRPr lang="en-US" sz="4400" b="1" dirty="0">
              <a:solidFill>
                <a:schemeClr val="bg1"/>
              </a:solidFill>
            </a:endParaRPr>
          </a:p>
          <a:p>
            <a:pPr algn="r"/>
            <a:r>
              <a:rPr lang="en-US" sz="4400" b="1" dirty="0">
                <a:solidFill>
                  <a:schemeClr val="bg1"/>
                </a:solidFill>
              </a:rPr>
              <a:t>ALAT &amp; BAHAN </a:t>
            </a:r>
            <a:r>
              <a:rPr lang="en-US" sz="4400" b="1" dirty="0" err="1">
                <a:solidFill>
                  <a:schemeClr val="bg1"/>
                </a:solidFill>
              </a:rPr>
              <a:t>Teknik</a:t>
            </a:r>
            <a:r>
              <a:rPr lang="en-US" sz="4400" b="1" dirty="0">
                <a:solidFill>
                  <a:schemeClr val="bg1"/>
                </a:solidFill>
              </a:rPr>
              <a:t>/</a:t>
            </a:r>
            <a:r>
              <a:rPr lang="en-US" sz="4400" b="1" dirty="0" err="1">
                <a:solidFill>
                  <a:schemeClr val="bg1"/>
                </a:solidFill>
              </a:rPr>
              <a:t>Arsitektur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609441" y="220578"/>
            <a:ext cx="10969943" cy="711081"/>
          </a:xfrm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</a:rPr>
              <a:t>Home work</a:t>
            </a:r>
            <a:endParaRPr lang="en-IN" b="1" dirty="0">
              <a:solidFill>
                <a:schemeClr val="bg1"/>
              </a:solidFill>
            </a:endParaRPr>
          </a:p>
        </p:txBody>
      </p:sp>
      <p:pic>
        <p:nvPicPr>
          <p:cNvPr id="47" name="Picture 2" descr="F:\DIKLAT DAN UJI KOMPETENSI POP &amp; POM\MASTER ADMINISTRASI DIKLAT &amp; UJI KOMPETENSI\SPANDUK &amp; BROSUR PENDAFTARAN\Inspirasi Gambar\logo-waktu-png-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779" y="5379919"/>
            <a:ext cx="785385" cy="7853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48555E1F-F215-466E-A9C2-D95C1C6CBBA8}"/>
              </a:ext>
            </a:extLst>
          </p:cNvPr>
          <p:cNvSpPr txBox="1">
            <a:spLocks/>
          </p:cNvSpPr>
          <p:nvPr/>
        </p:nvSpPr>
        <p:spPr>
          <a:xfrm>
            <a:off x="4665652" y="5572140"/>
            <a:ext cx="593000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ckwell Extra Bold" pitchFamily="18" charset="0"/>
              </a:rPr>
              <a:t>Selasa, 13 Oktober 2020</a:t>
            </a:r>
            <a:endParaRPr lang="en-US" b="1" kern="0" dirty="0">
              <a:solidFill>
                <a:schemeClr val="bg1"/>
              </a:solidFill>
              <a:latin typeface="Rockwell Extra Bold" pitchFamily="18" charset="0"/>
              <a:cs typeface="Arial" pitchFamily="34" charset="0"/>
            </a:endParaRPr>
          </a:p>
        </p:txBody>
      </p:sp>
      <p:pic>
        <p:nvPicPr>
          <p:cNvPr id="9218" name="Picture 2" descr="Hasil gambar untuk waji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37542">
            <a:off x="311163" y="1833545"/>
            <a:ext cx="492442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807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err="1"/>
              <a:t>Rincian</a:t>
            </a:r>
            <a:r>
              <a:rPr lang="en-IN" b="1" dirty="0"/>
              <a:t> </a:t>
            </a:r>
            <a:r>
              <a:rPr lang="en-IN" b="1" dirty="0" err="1"/>
              <a:t>Materi</a:t>
            </a:r>
            <a:r>
              <a:rPr lang="en-IN" b="1" dirty="0"/>
              <a:t> </a:t>
            </a:r>
            <a:r>
              <a:rPr lang="en-IN" b="1" dirty="0" err="1"/>
              <a:t>Perkuliahan</a:t>
            </a:r>
            <a:endParaRPr lang="en-IN" b="1" dirty="0"/>
          </a:p>
        </p:txBody>
      </p:sp>
      <p:grpSp>
        <p:nvGrpSpPr>
          <p:cNvPr id="68" name="Group 67"/>
          <p:cNvGrpSpPr/>
          <p:nvPr/>
        </p:nvGrpSpPr>
        <p:grpSpPr>
          <a:xfrm>
            <a:off x="796104" y="2934397"/>
            <a:ext cx="10596616" cy="1705938"/>
            <a:chOff x="1179449" y="2893788"/>
            <a:chExt cx="9829928" cy="1582510"/>
          </a:xfrm>
        </p:grpSpPr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9644101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10455899" y="2893788"/>
              <a:ext cx="553478" cy="553476"/>
            </a:xfrm>
            <a:prstGeom prst="ellipse">
              <a:avLst/>
            </a:prstGeom>
            <a:solidFill>
              <a:srgbClr val="D164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394591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 flipH="1">
              <a:off x="2424724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>
              <a:off x="3458537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 flipH="1">
              <a:off x="4483363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5516033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auto">
            <a:xfrm flipH="1">
              <a:off x="6540859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Freeform 8"/>
            <p:cNvSpPr>
              <a:spLocks/>
            </p:cNvSpPr>
            <p:nvPr/>
          </p:nvSpPr>
          <p:spPr bwMode="auto">
            <a:xfrm>
              <a:off x="7571161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Freeform 8"/>
            <p:cNvSpPr>
              <a:spLocks/>
            </p:cNvSpPr>
            <p:nvPr/>
          </p:nvSpPr>
          <p:spPr bwMode="auto">
            <a:xfrm flipH="1">
              <a:off x="8592332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206388" y="2893788"/>
              <a:ext cx="553478" cy="553476"/>
            </a:xfrm>
            <a:prstGeom prst="ellipse">
              <a:avLst/>
            </a:prstGeom>
            <a:solidFill>
              <a:srgbClr val="0E65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270334" y="2893788"/>
              <a:ext cx="553478" cy="553476"/>
            </a:xfrm>
            <a:prstGeom prst="ellipse">
              <a:avLst/>
            </a:prstGeom>
            <a:solidFill>
              <a:srgbClr val="E63A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6327830" y="2893788"/>
              <a:ext cx="553478" cy="553476"/>
            </a:xfrm>
            <a:prstGeom prst="ellipse">
              <a:avLst/>
            </a:prstGeom>
            <a:solidFill>
              <a:srgbClr val="276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8382958" y="2893788"/>
              <a:ext cx="553478" cy="553476"/>
            </a:xfrm>
            <a:prstGeom prst="ellipse">
              <a:avLst/>
            </a:prstGeom>
            <a:solidFill>
              <a:srgbClr val="91C1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179449" y="3922822"/>
              <a:ext cx="553478" cy="5534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 flipH="1">
              <a:off x="3238368" y="3922822"/>
              <a:ext cx="553476" cy="553476"/>
            </a:xfrm>
            <a:prstGeom prst="ellipse">
              <a:avLst/>
            </a:prstGeom>
            <a:solidFill>
              <a:srgbClr val="D164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5297008" y="3922822"/>
              <a:ext cx="553476" cy="553476"/>
            </a:xfrm>
            <a:prstGeom prst="ellipse">
              <a:avLst/>
            </a:prstGeom>
            <a:solidFill>
              <a:srgbClr val="732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 flipH="1">
              <a:off x="7354502" y="3922822"/>
              <a:ext cx="553476" cy="553476"/>
            </a:xfrm>
            <a:prstGeom prst="ellipse">
              <a:avLst/>
            </a:prstGeom>
            <a:solidFill>
              <a:srgbClr val="3F9B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 flipH="1">
              <a:off x="9405977" y="3922822"/>
              <a:ext cx="553476" cy="553476"/>
            </a:xfrm>
            <a:prstGeom prst="ellipse">
              <a:avLst/>
            </a:prstGeom>
            <a:solidFill>
              <a:srgbClr val="0E65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2330089" y="3017487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56" name="Oval 55"/>
            <p:cNvSpPr/>
            <p:nvPr/>
          </p:nvSpPr>
          <p:spPr>
            <a:xfrm>
              <a:off x="4394035" y="3017487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57" name="Oval 56"/>
            <p:cNvSpPr/>
            <p:nvPr/>
          </p:nvSpPr>
          <p:spPr>
            <a:xfrm>
              <a:off x="6451530" y="3017487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58" name="Oval 57"/>
            <p:cNvSpPr/>
            <p:nvPr/>
          </p:nvSpPr>
          <p:spPr>
            <a:xfrm>
              <a:off x="8506658" y="3017487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59" name="Oval 58"/>
            <p:cNvSpPr/>
            <p:nvPr/>
          </p:nvSpPr>
          <p:spPr>
            <a:xfrm>
              <a:off x="3362067" y="4046521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5420707" y="4046521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61" name="Oval 60"/>
            <p:cNvSpPr/>
            <p:nvPr/>
          </p:nvSpPr>
          <p:spPr>
            <a:xfrm>
              <a:off x="7478202" y="4046521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62" name="Oval 61"/>
            <p:cNvSpPr/>
            <p:nvPr/>
          </p:nvSpPr>
          <p:spPr>
            <a:xfrm>
              <a:off x="9529676" y="4046521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</p:grpSp>
      <p:sp>
        <p:nvSpPr>
          <p:cNvPr id="76" name="TextBox 121"/>
          <p:cNvSpPr txBox="1"/>
          <p:nvPr/>
        </p:nvSpPr>
        <p:spPr>
          <a:xfrm>
            <a:off x="1591063" y="3843625"/>
            <a:ext cx="1226344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 err="1">
                <a:latin typeface="Arial" pitchFamily="34" charset="0"/>
                <a:cs typeface="Arial" pitchFamily="34" charset="0"/>
              </a:rPr>
              <a:t>Materi</a:t>
            </a:r>
            <a:r>
              <a:rPr lang="en-US" sz="1400" b="1" kern="0" dirty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1400" b="1" kern="0" dirty="0" err="1">
                <a:latin typeface="Arial" pitchFamily="34" charset="0"/>
                <a:cs typeface="Arial" pitchFamily="34" charset="0"/>
              </a:rPr>
              <a:t>Kontrak</a:t>
            </a:r>
            <a:r>
              <a:rPr lang="en-US" sz="1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>
                <a:latin typeface="Arial" pitchFamily="34" charset="0"/>
                <a:cs typeface="Arial" pitchFamily="34" charset="0"/>
              </a:rPr>
              <a:t>Perkuliahan</a:t>
            </a:r>
            <a:endParaRPr lang="en-US" sz="14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extBox 121"/>
          <p:cNvSpPr txBox="1"/>
          <p:nvPr/>
        </p:nvSpPr>
        <p:spPr>
          <a:xfrm>
            <a:off x="2706551" y="2607596"/>
            <a:ext cx="1299629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 err="1">
                <a:latin typeface="Arial" pitchFamily="34" charset="0"/>
                <a:cs typeface="Arial" pitchFamily="34" charset="0"/>
              </a:rPr>
              <a:t>Peralatan</a:t>
            </a:r>
            <a:r>
              <a:rPr lang="en-US" sz="1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>
                <a:latin typeface="Arial" pitchFamily="34" charset="0"/>
                <a:cs typeface="Arial" pitchFamily="34" charset="0"/>
              </a:rPr>
              <a:t>Menggambar</a:t>
            </a:r>
            <a:r>
              <a:rPr lang="en-US" sz="1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>
                <a:latin typeface="Arial" pitchFamily="34" charset="0"/>
                <a:cs typeface="Arial" pitchFamily="34" charset="0"/>
              </a:rPr>
              <a:t>Arsitektur</a:t>
            </a:r>
            <a:endParaRPr lang="en-US" sz="14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Box 121"/>
          <p:cNvSpPr txBox="1"/>
          <p:nvPr/>
        </p:nvSpPr>
        <p:spPr>
          <a:xfrm>
            <a:off x="3807790" y="3843625"/>
            <a:ext cx="1226344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 err="1">
                <a:latin typeface="Arial" pitchFamily="34" charset="0"/>
                <a:cs typeface="Arial" pitchFamily="34" charset="0"/>
              </a:rPr>
              <a:t>Mengenal</a:t>
            </a:r>
            <a:r>
              <a:rPr lang="en-US" sz="1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>
                <a:latin typeface="Arial" pitchFamily="34" charset="0"/>
                <a:cs typeface="Arial" pitchFamily="34" charset="0"/>
              </a:rPr>
              <a:t>Garis</a:t>
            </a:r>
            <a:r>
              <a:rPr lang="en-US" sz="1400" b="1" kern="0" dirty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1400" b="1" kern="0" dirty="0" err="1">
                <a:latin typeface="Arial" pitchFamily="34" charset="0"/>
                <a:cs typeface="Arial" pitchFamily="34" charset="0"/>
              </a:rPr>
              <a:t>Huruf</a:t>
            </a:r>
            <a:endParaRPr lang="en-US" sz="14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TextBox 121"/>
          <p:cNvSpPr txBox="1"/>
          <p:nvPr/>
        </p:nvSpPr>
        <p:spPr>
          <a:xfrm>
            <a:off x="4923278" y="2607596"/>
            <a:ext cx="122634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 err="1">
                <a:latin typeface="Arial" pitchFamily="34" charset="0"/>
                <a:cs typeface="Arial" pitchFamily="34" charset="0"/>
              </a:rPr>
              <a:t>Skala</a:t>
            </a:r>
            <a:r>
              <a:rPr lang="en-US" sz="1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>
                <a:latin typeface="Arial" pitchFamily="34" charset="0"/>
                <a:cs typeface="Arial" pitchFamily="34" charset="0"/>
              </a:rPr>
              <a:t>Gambar</a:t>
            </a:r>
            <a:endParaRPr lang="en-US" sz="14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Box 121"/>
          <p:cNvSpPr txBox="1"/>
          <p:nvPr/>
        </p:nvSpPr>
        <p:spPr>
          <a:xfrm>
            <a:off x="6038372" y="3843625"/>
            <a:ext cx="1226344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 err="1">
                <a:latin typeface="Arial" pitchFamily="34" charset="0"/>
                <a:cs typeface="Arial" pitchFamily="34" charset="0"/>
              </a:rPr>
              <a:t>Notasi</a:t>
            </a:r>
            <a:r>
              <a:rPr lang="en-US" sz="1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>
                <a:latin typeface="Arial" pitchFamily="34" charset="0"/>
                <a:cs typeface="Arial" pitchFamily="34" charset="0"/>
              </a:rPr>
              <a:t>Ukuran</a:t>
            </a:r>
            <a:r>
              <a:rPr lang="en-US" sz="1400" b="1" kern="0" dirty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1400" b="1" kern="0" dirty="0" err="1">
                <a:latin typeface="Arial" pitchFamily="34" charset="0"/>
                <a:cs typeface="Arial" pitchFamily="34" charset="0"/>
              </a:rPr>
              <a:t>Keterangan</a:t>
            </a:r>
            <a:r>
              <a:rPr lang="en-US" sz="1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>
                <a:latin typeface="Arial" pitchFamily="34" charset="0"/>
                <a:cs typeface="Arial" pitchFamily="34" charset="0"/>
              </a:rPr>
              <a:t>Gambar</a:t>
            </a:r>
            <a:endParaRPr lang="en-US" sz="14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xtBox 121"/>
          <p:cNvSpPr txBox="1"/>
          <p:nvPr/>
        </p:nvSpPr>
        <p:spPr>
          <a:xfrm>
            <a:off x="7153860" y="2607596"/>
            <a:ext cx="1226344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 err="1">
                <a:latin typeface="Arial" pitchFamily="34" charset="0"/>
                <a:cs typeface="Arial" pitchFamily="34" charset="0"/>
              </a:rPr>
              <a:t>Simbol</a:t>
            </a:r>
            <a:r>
              <a:rPr lang="en-US" sz="1400" b="1" kern="0" dirty="0">
                <a:latin typeface="Arial" pitchFamily="34" charset="0"/>
                <a:cs typeface="Arial" pitchFamily="34" charset="0"/>
              </a:rPr>
              <a:t> Material </a:t>
            </a:r>
            <a:r>
              <a:rPr lang="en-US" sz="1400" b="1" kern="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1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>
                <a:latin typeface="Arial" pitchFamily="34" charset="0"/>
                <a:cs typeface="Arial" pitchFamily="34" charset="0"/>
              </a:rPr>
              <a:t>Gambar</a:t>
            </a:r>
            <a:endParaRPr lang="en-US" sz="14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TextBox 121"/>
          <p:cNvSpPr txBox="1"/>
          <p:nvPr/>
        </p:nvSpPr>
        <p:spPr>
          <a:xfrm>
            <a:off x="8227390" y="3843625"/>
            <a:ext cx="1226344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 err="1">
                <a:latin typeface="Arial" pitchFamily="34" charset="0"/>
                <a:cs typeface="Arial" pitchFamily="34" charset="0"/>
              </a:rPr>
              <a:t>Proyeksi</a:t>
            </a:r>
            <a:endParaRPr lang="en-US" sz="14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Box 121"/>
          <p:cNvSpPr txBox="1"/>
          <p:nvPr/>
        </p:nvSpPr>
        <p:spPr>
          <a:xfrm>
            <a:off x="9342878" y="2607596"/>
            <a:ext cx="122634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kern="0" dirty="0">
                <a:latin typeface="Arial" pitchFamily="34" charset="0"/>
                <a:cs typeface="Arial" pitchFamily="34" charset="0"/>
              </a:rPr>
              <a:t>UTS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C5BBA0C-4A86-447C-8A25-1D4009C4E7A0}"/>
              </a:ext>
            </a:extLst>
          </p:cNvPr>
          <p:cNvSpPr txBox="1"/>
          <p:nvPr/>
        </p:nvSpPr>
        <p:spPr>
          <a:xfrm>
            <a:off x="655248" y="940658"/>
            <a:ext cx="3965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Menggambar</a:t>
            </a:r>
            <a:r>
              <a:rPr lang="en-US" sz="2000" dirty="0"/>
              <a:t> </a:t>
            </a:r>
            <a:r>
              <a:rPr lang="en-US" sz="2000" dirty="0" err="1"/>
              <a:t>Arsitektur</a:t>
            </a:r>
            <a:r>
              <a:rPr lang="en-US" sz="2000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61263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build="p"/>
      <p:bldP spid="111" grpId="0" build="allAtOnce"/>
      <p:bldP spid="113" grpId="0" build="allAtOnce"/>
      <p:bldP spid="114" grpId="0" build="allAtOnce"/>
      <p:bldP spid="115" grpId="0" build="allAtOnce"/>
      <p:bldP spid="116" grpId="0" build="allAtOnce"/>
      <p:bldP spid="117" grpId="0" build="allAtOnce"/>
      <p:bldP spid="118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bentang lebar komple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01924" y="2134890"/>
            <a:ext cx="89923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C000"/>
                </a:solidFill>
              </a:rPr>
              <a:t>“Orang-orang yang </a:t>
            </a:r>
            <a:r>
              <a:rPr lang="en-US" sz="3600" b="1" dirty="0" err="1">
                <a:solidFill>
                  <a:srgbClr val="FFC000"/>
                </a:solidFill>
              </a:rPr>
              <a:t>berhenti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belajar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akan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menjadi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pemilik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masa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lalu</a:t>
            </a:r>
            <a:r>
              <a:rPr lang="en-US" sz="3600" b="1" dirty="0">
                <a:solidFill>
                  <a:srgbClr val="FFC000"/>
                </a:solidFill>
              </a:rPr>
              <a:t>.”</a:t>
            </a:r>
          </a:p>
          <a:p>
            <a:pPr algn="just"/>
            <a:r>
              <a:rPr lang="en-US" sz="3600" b="1" dirty="0">
                <a:solidFill>
                  <a:srgbClr val="FFC000"/>
                </a:solidFill>
              </a:rPr>
              <a:t>Orang-orang yang </a:t>
            </a:r>
            <a:r>
              <a:rPr lang="en-US" sz="3600" b="1" dirty="0" err="1">
                <a:solidFill>
                  <a:srgbClr val="FFC000"/>
                </a:solidFill>
              </a:rPr>
              <a:t>masih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terus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belajar</a:t>
            </a:r>
            <a:r>
              <a:rPr lang="en-US" sz="3600" b="1" dirty="0">
                <a:solidFill>
                  <a:srgbClr val="FFC000"/>
                </a:solidFill>
              </a:rPr>
              <a:t> , </a:t>
            </a:r>
            <a:r>
              <a:rPr lang="en-US" sz="3600" b="1" dirty="0" err="1">
                <a:solidFill>
                  <a:srgbClr val="FFC000"/>
                </a:solidFill>
              </a:rPr>
              <a:t>akan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menjadi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pemilik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masa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depan</a:t>
            </a:r>
            <a:r>
              <a:rPr lang="en-US" sz="3600" b="1" dirty="0">
                <a:solidFill>
                  <a:srgbClr val="FFC000"/>
                </a:solidFill>
              </a:rPr>
              <a:t>.”</a:t>
            </a:r>
          </a:p>
          <a:p>
            <a:pPr algn="just"/>
            <a:r>
              <a:rPr lang="en-US" sz="3600" b="1" dirty="0">
                <a:solidFill>
                  <a:srgbClr val="FFC000"/>
                </a:solidFill>
              </a:rPr>
              <a:t>(Mario </a:t>
            </a:r>
            <a:r>
              <a:rPr lang="en-US" sz="3600" b="1" dirty="0" err="1">
                <a:solidFill>
                  <a:srgbClr val="FFC000"/>
                </a:solidFill>
              </a:rPr>
              <a:t>Teguh</a:t>
            </a:r>
            <a:r>
              <a:rPr lang="en-US" sz="3600" b="1">
                <a:solidFill>
                  <a:srgbClr val="FFC000"/>
                </a:solidFill>
              </a:rPr>
              <a:t>)</a:t>
            </a:r>
            <a:endParaRPr lang="en-US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96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rId3"/>
          </p:cNvPr>
          <p:cNvSpPr/>
          <p:nvPr/>
        </p:nvSpPr>
        <p:spPr>
          <a:xfrm>
            <a:off x="2422004" y="3948710"/>
            <a:ext cx="7272808" cy="607065"/>
          </a:xfrm>
          <a:prstGeom prst="round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0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WASSALAM’ALAIKUM WARAHMATULLAHI WABAROKATUH</a:t>
            </a:r>
            <a:endParaRPr kumimoji="0" lang="es-UY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https://tse3.mm.bing.net/th?id=OIP.ifoFuil4BxpZbNGRveOVGAHaGi&amp;pid=Api&amp;P=0&amp;w=191&amp;h=1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082" y="1268760"/>
            <a:ext cx="2714474" cy="240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87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1488740" y="4350167"/>
            <a:ext cx="9211344" cy="1482924"/>
            <a:chOff x="1179449" y="2893788"/>
            <a:chExt cx="9829928" cy="1582510"/>
          </a:xfrm>
        </p:grpSpPr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9644101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10455899" y="2893788"/>
              <a:ext cx="553478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Freeform 8"/>
            <p:cNvSpPr>
              <a:spLocks/>
            </p:cNvSpPr>
            <p:nvPr/>
          </p:nvSpPr>
          <p:spPr bwMode="auto">
            <a:xfrm>
              <a:off x="1394591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Freeform 8"/>
            <p:cNvSpPr>
              <a:spLocks/>
            </p:cNvSpPr>
            <p:nvPr/>
          </p:nvSpPr>
          <p:spPr bwMode="auto">
            <a:xfrm flipH="1">
              <a:off x="2424724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Freeform 8"/>
            <p:cNvSpPr>
              <a:spLocks/>
            </p:cNvSpPr>
            <p:nvPr/>
          </p:nvSpPr>
          <p:spPr bwMode="auto">
            <a:xfrm>
              <a:off x="3458537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Freeform 8"/>
            <p:cNvSpPr>
              <a:spLocks/>
            </p:cNvSpPr>
            <p:nvPr/>
          </p:nvSpPr>
          <p:spPr bwMode="auto">
            <a:xfrm flipH="1">
              <a:off x="4483363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Freeform 8"/>
            <p:cNvSpPr>
              <a:spLocks/>
            </p:cNvSpPr>
            <p:nvPr/>
          </p:nvSpPr>
          <p:spPr bwMode="auto">
            <a:xfrm>
              <a:off x="5516033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Freeform 8"/>
            <p:cNvSpPr>
              <a:spLocks/>
            </p:cNvSpPr>
            <p:nvPr/>
          </p:nvSpPr>
          <p:spPr bwMode="auto">
            <a:xfrm flipH="1">
              <a:off x="6540859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Freeform 8"/>
            <p:cNvSpPr>
              <a:spLocks/>
            </p:cNvSpPr>
            <p:nvPr/>
          </p:nvSpPr>
          <p:spPr bwMode="auto">
            <a:xfrm>
              <a:off x="7571161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 flipH="1">
              <a:off x="8592332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2206388" y="2893788"/>
              <a:ext cx="553478" cy="5534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4270334" y="2893788"/>
              <a:ext cx="553478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6327830" y="2893788"/>
              <a:ext cx="553478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8382958" y="2893788"/>
              <a:ext cx="553478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1179449" y="3922822"/>
              <a:ext cx="553478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 flipH="1">
              <a:off x="3238368" y="3922822"/>
              <a:ext cx="553476" cy="5534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 flipH="1">
              <a:off x="5297008" y="3922822"/>
              <a:ext cx="553476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 flipH="1">
              <a:off x="7354502" y="3922822"/>
              <a:ext cx="553476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 flipH="1">
              <a:off x="9405977" y="3922822"/>
              <a:ext cx="553476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2330089" y="3017487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75" name="Oval 74"/>
            <p:cNvSpPr/>
            <p:nvPr/>
          </p:nvSpPr>
          <p:spPr>
            <a:xfrm>
              <a:off x="4394035" y="3017487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6451530" y="3017487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8506658" y="3017487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3362067" y="4046521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5420707" y="4046521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7478202" y="4046521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9529676" y="4046521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4800668" y="1728865"/>
            <a:ext cx="870752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48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en-IN" sz="48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1543787" y="535064"/>
            <a:ext cx="3110465" cy="3253976"/>
            <a:chOff x="12503150" y="865188"/>
            <a:chExt cx="6124575" cy="6124575"/>
          </a:xfrm>
        </p:grpSpPr>
        <p:sp>
          <p:nvSpPr>
            <p:cNvPr id="87" name="Freeform 30"/>
            <p:cNvSpPr>
              <a:spLocks/>
            </p:cNvSpPr>
            <p:nvPr/>
          </p:nvSpPr>
          <p:spPr bwMode="auto">
            <a:xfrm>
              <a:off x="12503150" y="865188"/>
              <a:ext cx="6124575" cy="6124575"/>
            </a:xfrm>
            <a:custGeom>
              <a:avLst/>
              <a:gdLst>
                <a:gd name="T0" fmla="*/ 2047 w 3858"/>
                <a:gd name="T1" fmla="*/ 3 h 3858"/>
                <a:gd name="T2" fmla="*/ 2275 w 3858"/>
                <a:gd name="T3" fmla="*/ 31 h 3858"/>
                <a:gd name="T4" fmla="*/ 2495 w 3858"/>
                <a:gd name="T5" fmla="*/ 85 h 3858"/>
                <a:gd name="T6" fmla="*/ 2705 w 3858"/>
                <a:gd name="T7" fmla="*/ 163 h 3858"/>
                <a:gd name="T8" fmla="*/ 2903 w 3858"/>
                <a:gd name="T9" fmla="*/ 263 h 3858"/>
                <a:gd name="T10" fmla="*/ 3085 w 3858"/>
                <a:gd name="T11" fmla="*/ 385 h 3858"/>
                <a:gd name="T12" fmla="*/ 3253 w 3858"/>
                <a:gd name="T13" fmla="*/ 527 h 3858"/>
                <a:gd name="T14" fmla="*/ 3404 w 3858"/>
                <a:gd name="T15" fmla="*/ 686 h 3858"/>
                <a:gd name="T16" fmla="*/ 3536 w 3858"/>
                <a:gd name="T17" fmla="*/ 862 h 3858"/>
                <a:gd name="T18" fmla="*/ 3647 w 3858"/>
                <a:gd name="T19" fmla="*/ 1053 h 3858"/>
                <a:gd name="T20" fmla="*/ 3736 w 3858"/>
                <a:gd name="T21" fmla="*/ 1256 h 3858"/>
                <a:gd name="T22" fmla="*/ 3803 w 3858"/>
                <a:gd name="T23" fmla="*/ 1472 h 3858"/>
                <a:gd name="T24" fmla="*/ 3844 w 3858"/>
                <a:gd name="T25" fmla="*/ 1697 h 3858"/>
                <a:gd name="T26" fmla="*/ 3858 w 3858"/>
                <a:gd name="T27" fmla="*/ 1930 h 3858"/>
                <a:gd name="T28" fmla="*/ 3844 w 3858"/>
                <a:gd name="T29" fmla="*/ 2163 h 3858"/>
                <a:gd name="T30" fmla="*/ 3803 w 3858"/>
                <a:gd name="T31" fmla="*/ 2387 h 3858"/>
                <a:gd name="T32" fmla="*/ 3736 w 3858"/>
                <a:gd name="T33" fmla="*/ 2603 h 3858"/>
                <a:gd name="T34" fmla="*/ 3647 w 3858"/>
                <a:gd name="T35" fmla="*/ 2805 h 3858"/>
                <a:gd name="T36" fmla="*/ 3536 w 3858"/>
                <a:gd name="T37" fmla="*/ 2996 h 3858"/>
                <a:gd name="T38" fmla="*/ 3404 w 3858"/>
                <a:gd name="T39" fmla="*/ 3172 h 3858"/>
                <a:gd name="T40" fmla="*/ 3253 w 3858"/>
                <a:gd name="T41" fmla="*/ 3331 h 3858"/>
                <a:gd name="T42" fmla="*/ 3085 w 3858"/>
                <a:gd name="T43" fmla="*/ 3473 h 3858"/>
                <a:gd name="T44" fmla="*/ 2903 w 3858"/>
                <a:gd name="T45" fmla="*/ 3595 h 3858"/>
                <a:gd name="T46" fmla="*/ 2705 w 3858"/>
                <a:gd name="T47" fmla="*/ 3695 h 3858"/>
                <a:gd name="T48" fmla="*/ 2495 w 3858"/>
                <a:gd name="T49" fmla="*/ 3774 h 3858"/>
                <a:gd name="T50" fmla="*/ 2275 w 3858"/>
                <a:gd name="T51" fmla="*/ 3826 h 3858"/>
                <a:gd name="T52" fmla="*/ 2047 w 3858"/>
                <a:gd name="T53" fmla="*/ 3854 h 3858"/>
                <a:gd name="T54" fmla="*/ 1811 w 3858"/>
                <a:gd name="T55" fmla="*/ 3854 h 3858"/>
                <a:gd name="T56" fmla="*/ 1582 w 3858"/>
                <a:gd name="T57" fmla="*/ 3826 h 3858"/>
                <a:gd name="T58" fmla="*/ 1362 w 3858"/>
                <a:gd name="T59" fmla="*/ 3774 h 3858"/>
                <a:gd name="T60" fmla="*/ 1152 w 3858"/>
                <a:gd name="T61" fmla="*/ 3695 h 3858"/>
                <a:gd name="T62" fmla="*/ 955 w 3858"/>
                <a:gd name="T63" fmla="*/ 3595 h 3858"/>
                <a:gd name="T64" fmla="*/ 772 w 3858"/>
                <a:gd name="T65" fmla="*/ 3473 h 3858"/>
                <a:gd name="T66" fmla="*/ 604 w 3858"/>
                <a:gd name="T67" fmla="*/ 3331 h 3858"/>
                <a:gd name="T68" fmla="*/ 453 w 3858"/>
                <a:gd name="T69" fmla="*/ 3172 h 3858"/>
                <a:gd name="T70" fmla="*/ 322 w 3858"/>
                <a:gd name="T71" fmla="*/ 2996 h 3858"/>
                <a:gd name="T72" fmla="*/ 211 w 3858"/>
                <a:gd name="T73" fmla="*/ 2805 h 3858"/>
                <a:gd name="T74" fmla="*/ 121 w 3858"/>
                <a:gd name="T75" fmla="*/ 2603 h 3858"/>
                <a:gd name="T76" fmla="*/ 55 w 3858"/>
                <a:gd name="T77" fmla="*/ 2387 h 3858"/>
                <a:gd name="T78" fmla="*/ 14 w 3858"/>
                <a:gd name="T79" fmla="*/ 2163 h 3858"/>
                <a:gd name="T80" fmla="*/ 0 w 3858"/>
                <a:gd name="T81" fmla="*/ 1930 h 3858"/>
                <a:gd name="T82" fmla="*/ 14 w 3858"/>
                <a:gd name="T83" fmla="*/ 1697 h 3858"/>
                <a:gd name="T84" fmla="*/ 55 w 3858"/>
                <a:gd name="T85" fmla="*/ 1472 h 3858"/>
                <a:gd name="T86" fmla="*/ 121 w 3858"/>
                <a:gd name="T87" fmla="*/ 1256 h 3858"/>
                <a:gd name="T88" fmla="*/ 211 w 3858"/>
                <a:gd name="T89" fmla="*/ 1053 h 3858"/>
                <a:gd name="T90" fmla="*/ 322 w 3858"/>
                <a:gd name="T91" fmla="*/ 862 h 3858"/>
                <a:gd name="T92" fmla="*/ 453 w 3858"/>
                <a:gd name="T93" fmla="*/ 686 h 3858"/>
                <a:gd name="T94" fmla="*/ 604 w 3858"/>
                <a:gd name="T95" fmla="*/ 527 h 3858"/>
                <a:gd name="T96" fmla="*/ 772 w 3858"/>
                <a:gd name="T97" fmla="*/ 385 h 3858"/>
                <a:gd name="T98" fmla="*/ 955 w 3858"/>
                <a:gd name="T99" fmla="*/ 263 h 3858"/>
                <a:gd name="T100" fmla="*/ 1152 w 3858"/>
                <a:gd name="T101" fmla="*/ 163 h 3858"/>
                <a:gd name="T102" fmla="*/ 1362 w 3858"/>
                <a:gd name="T103" fmla="*/ 85 h 3858"/>
                <a:gd name="T104" fmla="*/ 1582 w 3858"/>
                <a:gd name="T105" fmla="*/ 31 h 3858"/>
                <a:gd name="T106" fmla="*/ 1811 w 3858"/>
                <a:gd name="T107" fmla="*/ 3 h 3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58" h="3858">
                  <a:moveTo>
                    <a:pt x="1928" y="0"/>
                  </a:moveTo>
                  <a:lnTo>
                    <a:pt x="2047" y="3"/>
                  </a:lnTo>
                  <a:lnTo>
                    <a:pt x="2161" y="14"/>
                  </a:lnTo>
                  <a:lnTo>
                    <a:pt x="2275" y="31"/>
                  </a:lnTo>
                  <a:lnTo>
                    <a:pt x="2386" y="55"/>
                  </a:lnTo>
                  <a:lnTo>
                    <a:pt x="2495" y="85"/>
                  </a:lnTo>
                  <a:lnTo>
                    <a:pt x="2602" y="122"/>
                  </a:lnTo>
                  <a:lnTo>
                    <a:pt x="2705" y="163"/>
                  </a:lnTo>
                  <a:lnTo>
                    <a:pt x="2805" y="211"/>
                  </a:lnTo>
                  <a:lnTo>
                    <a:pt x="2903" y="263"/>
                  </a:lnTo>
                  <a:lnTo>
                    <a:pt x="2996" y="322"/>
                  </a:lnTo>
                  <a:lnTo>
                    <a:pt x="3085" y="385"/>
                  </a:lnTo>
                  <a:lnTo>
                    <a:pt x="3172" y="454"/>
                  </a:lnTo>
                  <a:lnTo>
                    <a:pt x="3253" y="527"/>
                  </a:lnTo>
                  <a:lnTo>
                    <a:pt x="3331" y="605"/>
                  </a:lnTo>
                  <a:lnTo>
                    <a:pt x="3404" y="686"/>
                  </a:lnTo>
                  <a:lnTo>
                    <a:pt x="3473" y="773"/>
                  </a:lnTo>
                  <a:lnTo>
                    <a:pt x="3536" y="862"/>
                  </a:lnTo>
                  <a:lnTo>
                    <a:pt x="3595" y="955"/>
                  </a:lnTo>
                  <a:lnTo>
                    <a:pt x="3647" y="1053"/>
                  </a:lnTo>
                  <a:lnTo>
                    <a:pt x="3695" y="1153"/>
                  </a:lnTo>
                  <a:lnTo>
                    <a:pt x="3736" y="1256"/>
                  </a:lnTo>
                  <a:lnTo>
                    <a:pt x="3773" y="1363"/>
                  </a:lnTo>
                  <a:lnTo>
                    <a:pt x="3803" y="1472"/>
                  </a:lnTo>
                  <a:lnTo>
                    <a:pt x="3827" y="1583"/>
                  </a:lnTo>
                  <a:lnTo>
                    <a:pt x="3844" y="1697"/>
                  </a:lnTo>
                  <a:lnTo>
                    <a:pt x="3855" y="1811"/>
                  </a:lnTo>
                  <a:lnTo>
                    <a:pt x="3858" y="1930"/>
                  </a:lnTo>
                  <a:lnTo>
                    <a:pt x="3855" y="2047"/>
                  </a:lnTo>
                  <a:lnTo>
                    <a:pt x="3844" y="2163"/>
                  </a:lnTo>
                  <a:lnTo>
                    <a:pt x="3827" y="2276"/>
                  </a:lnTo>
                  <a:lnTo>
                    <a:pt x="3803" y="2387"/>
                  </a:lnTo>
                  <a:lnTo>
                    <a:pt x="3773" y="2496"/>
                  </a:lnTo>
                  <a:lnTo>
                    <a:pt x="3736" y="2603"/>
                  </a:lnTo>
                  <a:lnTo>
                    <a:pt x="3695" y="2706"/>
                  </a:lnTo>
                  <a:lnTo>
                    <a:pt x="3647" y="2805"/>
                  </a:lnTo>
                  <a:lnTo>
                    <a:pt x="3595" y="2903"/>
                  </a:lnTo>
                  <a:lnTo>
                    <a:pt x="3536" y="2996"/>
                  </a:lnTo>
                  <a:lnTo>
                    <a:pt x="3473" y="3086"/>
                  </a:lnTo>
                  <a:lnTo>
                    <a:pt x="3404" y="3172"/>
                  </a:lnTo>
                  <a:lnTo>
                    <a:pt x="3331" y="3254"/>
                  </a:lnTo>
                  <a:lnTo>
                    <a:pt x="3253" y="3331"/>
                  </a:lnTo>
                  <a:lnTo>
                    <a:pt x="3172" y="3405"/>
                  </a:lnTo>
                  <a:lnTo>
                    <a:pt x="3085" y="3473"/>
                  </a:lnTo>
                  <a:lnTo>
                    <a:pt x="2996" y="3536"/>
                  </a:lnTo>
                  <a:lnTo>
                    <a:pt x="2903" y="3595"/>
                  </a:lnTo>
                  <a:lnTo>
                    <a:pt x="2805" y="3647"/>
                  </a:lnTo>
                  <a:lnTo>
                    <a:pt x="2705" y="3695"/>
                  </a:lnTo>
                  <a:lnTo>
                    <a:pt x="2602" y="3737"/>
                  </a:lnTo>
                  <a:lnTo>
                    <a:pt x="2495" y="3774"/>
                  </a:lnTo>
                  <a:lnTo>
                    <a:pt x="2386" y="3803"/>
                  </a:lnTo>
                  <a:lnTo>
                    <a:pt x="2275" y="3826"/>
                  </a:lnTo>
                  <a:lnTo>
                    <a:pt x="2161" y="3844"/>
                  </a:lnTo>
                  <a:lnTo>
                    <a:pt x="2047" y="3854"/>
                  </a:lnTo>
                  <a:lnTo>
                    <a:pt x="1928" y="3858"/>
                  </a:lnTo>
                  <a:lnTo>
                    <a:pt x="1811" y="3854"/>
                  </a:lnTo>
                  <a:lnTo>
                    <a:pt x="1695" y="3844"/>
                  </a:lnTo>
                  <a:lnTo>
                    <a:pt x="1582" y="3826"/>
                  </a:lnTo>
                  <a:lnTo>
                    <a:pt x="1471" y="3803"/>
                  </a:lnTo>
                  <a:lnTo>
                    <a:pt x="1362" y="3774"/>
                  </a:lnTo>
                  <a:lnTo>
                    <a:pt x="1255" y="3737"/>
                  </a:lnTo>
                  <a:lnTo>
                    <a:pt x="1152" y="3695"/>
                  </a:lnTo>
                  <a:lnTo>
                    <a:pt x="1053" y="3647"/>
                  </a:lnTo>
                  <a:lnTo>
                    <a:pt x="955" y="3595"/>
                  </a:lnTo>
                  <a:lnTo>
                    <a:pt x="862" y="3536"/>
                  </a:lnTo>
                  <a:lnTo>
                    <a:pt x="772" y="3473"/>
                  </a:lnTo>
                  <a:lnTo>
                    <a:pt x="686" y="3405"/>
                  </a:lnTo>
                  <a:lnTo>
                    <a:pt x="604" y="3331"/>
                  </a:lnTo>
                  <a:lnTo>
                    <a:pt x="527" y="3254"/>
                  </a:lnTo>
                  <a:lnTo>
                    <a:pt x="453" y="3172"/>
                  </a:lnTo>
                  <a:lnTo>
                    <a:pt x="385" y="3086"/>
                  </a:lnTo>
                  <a:lnTo>
                    <a:pt x="322" y="2996"/>
                  </a:lnTo>
                  <a:lnTo>
                    <a:pt x="263" y="2903"/>
                  </a:lnTo>
                  <a:lnTo>
                    <a:pt x="211" y="2805"/>
                  </a:lnTo>
                  <a:lnTo>
                    <a:pt x="163" y="2706"/>
                  </a:lnTo>
                  <a:lnTo>
                    <a:pt x="121" y="2603"/>
                  </a:lnTo>
                  <a:lnTo>
                    <a:pt x="84" y="2496"/>
                  </a:lnTo>
                  <a:lnTo>
                    <a:pt x="55" y="2387"/>
                  </a:lnTo>
                  <a:lnTo>
                    <a:pt x="32" y="2276"/>
                  </a:lnTo>
                  <a:lnTo>
                    <a:pt x="14" y="2163"/>
                  </a:lnTo>
                  <a:lnTo>
                    <a:pt x="4" y="2047"/>
                  </a:lnTo>
                  <a:lnTo>
                    <a:pt x="0" y="1930"/>
                  </a:lnTo>
                  <a:lnTo>
                    <a:pt x="4" y="1811"/>
                  </a:lnTo>
                  <a:lnTo>
                    <a:pt x="14" y="1697"/>
                  </a:lnTo>
                  <a:lnTo>
                    <a:pt x="32" y="1583"/>
                  </a:lnTo>
                  <a:lnTo>
                    <a:pt x="55" y="1472"/>
                  </a:lnTo>
                  <a:lnTo>
                    <a:pt x="84" y="1363"/>
                  </a:lnTo>
                  <a:lnTo>
                    <a:pt x="121" y="1256"/>
                  </a:lnTo>
                  <a:lnTo>
                    <a:pt x="163" y="1153"/>
                  </a:lnTo>
                  <a:lnTo>
                    <a:pt x="211" y="1053"/>
                  </a:lnTo>
                  <a:lnTo>
                    <a:pt x="263" y="955"/>
                  </a:lnTo>
                  <a:lnTo>
                    <a:pt x="322" y="862"/>
                  </a:lnTo>
                  <a:lnTo>
                    <a:pt x="385" y="773"/>
                  </a:lnTo>
                  <a:lnTo>
                    <a:pt x="453" y="686"/>
                  </a:lnTo>
                  <a:lnTo>
                    <a:pt x="527" y="605"/>
                  </a:lnTo>
                  <a:lnTo>
                    <a:pt x="604" y="527"/>
                  </a:lnTo>
                  <a:lnTo>
                    <a:pt x="686" y="454"/>
                  </a:lnTo>
                  <a:lnTo>
                    <a:pt x="772" y="385"/>
                  </a:lnTo>
                  <a:lnTo>
                    <a:pt x="862" y="322"/>
                  </a:lnTo>
                  <a:lnTo>
                    <a:pt x="955" y="263"/>
                  </a:lnTo>
                  <a:lnTo>
                    <a:pt x="1053" y="211"/>
                  </a:lnTo>
                  <a:lnTo>
                    <a:pt x="1152" y="163"/>
                  </a:lnTo>
                  <a:lnTo>
                    <a:pt x="1255" y="122"/>
                  </a:lnTo>
                  <a:lnTo>
                    <a:pt x="1362" y="85"/>
                  </a:lnTo>
                  <a:lnTo>
                    <a:pt x="1471" y="55"/>
                  </a:lnTo>
                  <a:lnTo>
                    <a:pt x="1582" y="31"/>
                  </a:lnTo>
                  <a:lnTo>
                    <a:pt x="1695" y="14"/>
                  </a:lnTo>
                  <a:lnTo>
                    <a:pt x="1811" y="3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8" name="Freeform 31"/>
            <p:cNvSpPr>
              <a:spLocks/>
            </p:cNvSpPr>
            <p:nvPr/>
          </p:nvSpPr>
          <p:spPr bwMode="auto">
            <a:xfrm>
              <a:off x="13917613" y="1947863"/>
              <a:ext cx="3295650" cy="3960813"/>
            </a:xfrm>
            <a:custGeom>
              <a:avLst/>
              <a:gdLst>
                <a:gd name="T0" fmla="*/ 156 w 2076"/>
                <a:gd name="T1" fmla="*/ 0 h 2495"/>
                <a:gd name="T2" fmla="*/ 1922 w 2076"/>
                <a:gd name="T3" fmla="*/ 0 h 2495"/>
                <a:gd name="T4" fmla="*/ 1952 w 2076"/>
                <a:gd name="T5" fmla="*/ 3 h 2495"/>
                <a:gd name="T6" fmla="*/ 1981 w 2076"/>
                <a:gd name="T7" fmla="*/ 12 h 2495"/>
                <a:gd name="T8" fmla="*/ 2008 w 2076"/>
                <a:gd name="T9" fmla="*/ 26 h 2495"/>
                <a:gd name="T10" fmla="*/ 2030 w 2076"/>
                <a:gd name="T11" fmla="*/ 45 h 2495"/>
                <a:gd name="T12" fmla="*/ 2049 w 2076"/>
                <a:gd name="T13" fmla="*/ 68 h 2495"/>
                <a:gd name="T14" fmla="*/ 2064 w 2076"/>
                <a:gd name="T15" fmla="*/ 95 h 2495"/>
                <a:gd name="T16" fmla="*/ 2073 w 2076"/>
                <a:gd name="T17" fmla="*/ 123 h 2495"/>
                <a:gd name="T18" fmla="*/ 2076 w 2076"/>
                <a:gd name="T19" fmla="*/ 155 h 2495"/>
                <a:gd name="T20" fmla="*/ 2076 w 2076"/>
                <a:gd name="T21" fmla="*/ 1930 h 2495"/>
                <a:gd name="T22" fmla="*/ 1512 w 2076"/>
                <a:gd name="T23" fmla="*/ 1930 h 2495"/>
                <a:gd name="T24" fmla="*/ 1512 w 2076"/>
                <a:gd name="T25" fmla="*/ 2495 h 2495"/>
                <a:gd name="T26" fmla="*/ 156 w 2076"/>
                <a:gd name="T27" fmla="*/ 2495 h 2495"/>
                <a:gd name="T28" fmla="*/ 124 w 2076"/>
                <a:gd name="T29" fmla="*/ 2491 h 2495"/>
                <a:gd name="T30" fmla="*/ 95 w 2076"/>
                <a:gd name="T31" fmla="*/ 2482 h 2495"/>
                <a:gd name="T32" fmla="*/ 69 w 2076"/>
                <a:gd name="T33" fmla="*/ 2468 h 2495"/>
                <a:gd name="T34" fmla="*/ 46 w 2076"/>
                <a:gd name="T35" fmla="*/ 2449 h 2495"/>
                <a:gd name="T36" fmla="*/ 27 w 2076"/>
                <a:gd name="T37" fmla="*/ 2425 h 2495"/>
                <a:gd name="T38" fmla="*/ 13 w 2076"/>
                <a:gd name="T39" fmla="*/ 2400 h 2495"/>
                <a:gd name="T40" fmla="*/ 4 w 2076"/>
                <a:gd name="T41" fmla="*/ 2370 h 2495"/>
                <a:gd name="T42" fmla="*/ 0 w 2076"/>
                <a:gd name="T43" fmla="*/ 2339 h 2495"/>
                <a:gd name="T44" fmla="*/ 0 w 2076"/>
                <a:gd name="T45" fmla="*/ 155 h 2495"/>
                <a:gd name="T46" fmla="*/ 4 w 2076"/>
                <a:gd name="T47" fmla="*/ 123 h 2495"/>
                <a:gd name="T48" fmla="*/ 13 w 2076"/>
                <a:gd name="T49" fmla="*/ 95 h 2495"/>
                <a:gd name="T50" fmla="*/ 27 w 2076"/>
                <a:gd name="T51" fmla="*/ 68 h 2495"/>
                <a:gd name="T52" fmla="*/ 46 w 2076"/>
                <a:gd name="T53" fmla="*/ 45 h 2495"/>
                <a:gd name="T54" fmla="*/ 69 w 2076"/>
                <a:gd name="T55" fmla="*/ 26 h 2495"/>
                <a:gd name="T56" fmla="*/ 95 w 2076"/>
                <a:gd name="T57" fmla="*/ 12 h 2495"/>
                <a:gd name="T58" fmla="*/ 124 w 2076"/>
                <a:gd name="T59" fmla="*/ 3 h 2495"/>
                <a:gd name="T60" fmla="*/ 156 w 2076"/>
                <a:gd name="T61" fmla="*/ 0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6" h="2495">
                  <a:moveTo>
                    <a:pt x="156" y="0"/>
                  </a:moveTo>
                  <a:lnTo>
                    <a:pt x="1922" y="0"/>
                  </a:lnTo>
                  <a:lnTo>
                    <a:pt x="1952" y="3"/>
                  </a:lnTo>
                  <a:lnTo>
                    <a:pt x="1981" y="12"/>
                  </a:lnTo>
                  <a:lnTo>
                    <a:pt x="2008" y="26"/>
                  </a:lnTo>
                  <a:lnTo>
                    <a:pt x="2030" y="45"/>
                  </a:lnTo>
                  <a:lnTo>
                    <a:pt x="2049" y="68"/>
                  </a:lnTo>
                  <a:lnTo>
                    <a:pt x="2064" y="95"/>
                  </a:lnTo>
                  <a:lnTo>
                    <a:pt x="2073" y="123"/>
                  </a:lnTo>
                  <a:lnTo>
                    <a:pt x="2076" y="155"/>
                  </a:lnTo>
                  <a:lnTo>
                    <a:pt x="2076" y="1930"/>
                  </a:lnTo>
                  <a:lnTo>
                    <a:pt x="1512" y="1930"/>
                  </a:lnTo>
                  <a:lnTo>
                    <a:pt x="1512" y="2495"/>
                  </a:lnTo>
                  <a:lnTo>
                    <a:pt x="156" y="2495"/>
                  </a:lnTo>
                  <a:lnTo>
                    <a:pt x="124" y="2491"/>
                  </a:lnTo>
                  <a:lnTo>
                    <a:pt x="95" y="2482"/>
                  </a:lnTo>
                  <a:lnTo>
                    <a:pt x="69" y="2468"/>
                  </a:lnTo>
                  <a:lnTo>
                    <a:pt x="46" y="2449"/>
                  </a:lnTo>
                  <a:lnTo>
                    <a:pt x="27" y="2425"/>
                  </a:lnTo>
                  <a:lnTo>
                    <a:pt x="13" y="2400"/>
                  </a:lnTo>
                  <a:lnTo>
                    <a:pt x="4" y="2370"/>
                  </a:lnTo>
                  <a:lnTo>
                    <a:pt x="0" y="2339"/>
                  </a:lnTo>
                  <a:lnTo>
                    <a:pt x="0" y="155"/>
                  </a:lnTo>
                  <a:lnTo>
                    <a:pt x="4" y="123"/>
                  </a:lnTo>
                  <a:lnTo>
                    <a:pt x="13" y="95"/>
                  </a:lnTo>
                  <a:lnTo>
                    <a:pt x="27" y="68"/>
                  </a:lnTo>
                  <a:lnTo>
                    <a:pt x="46" y="45"/>
                  </a:lnTo>
                  <a:lnTo>
                    <a:pt x="69" y="26"/>
                  </a:lnTo>
                  <a:lnTo>
                    <a:pt x="95" y="12"/>
                  </a:lnTo>
                  <a:lnTo>
                    <a:pt x="124" y="3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9" name="Freeform 32"/>
            <p:cNvSpPr>
              <a:spLocks/>
            </p:cNvSpPr>
            <p:nvPr/>
          </p:nvSpPr>
          <p:spPr bwMode="auto">
            <a:xfrm>
              <a:off x="16316325" y="5011738"/>
              <a:ext cx="895350" cy="896938"/>
            </a:xfrm>
            <a:custGeom>
              <a:avLst/>
              <a:gdLst>
                <a:gd name="T0" fmla="*/ 0 w 564"/>
                <a:gd name="T1" fmla="*/ 0 h 565"/>
                <a:gd name="T2" fmla="*/ 564 w 564"/>
                <a:gd name="T3" fmla="*/ 0 h 565"/>
                <a:gd name="T4" fmla="*/ 0 w 564"/>
                <a:gd name="T5" fmla="*/ 565 h 565"/>
                <a:gd name="T6" fmla="*/ 0 w 564"/>
                <a:gd name="T7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4" h="565">
                  <a:moveTo>
                    <a:pt x="0" y="0"/>
                  </a:moveTo>
                  <a:lnTo>
                    <a:pt x="564" y="0"/>
                  </a:lnTo>
                  <a:lnTo>
                    <a:pt x="0" y="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0" name="Rectangle 33"/>
            <p:cNvSpPr>
              <a:spLocks noChangeArrowheads="1"/>
            </p:cNvSpPr>
            <p:nvPr/>
          </p:nvSpPr>
          <p:spPr bwMode="auto">
            <a:xfrm>
              <a:off x="14389100" y="2441576"/>
              <a:ext cx="2351088" cy="2825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1" name="Rectangle 34"/>
            <p:cNvSpPr>
              <a:spLocks noChangeArrowheads="1"/>
            </p:cNvSpPr>
            <p:nvPr/>
          </p:nvSpPr>
          <p:spPr bwMode="auto">
            <a:xfrm>
              <a:off x="14389100" y="3035301"/>
              <a:ext cx="2351088" cy="2825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2" name="Rectangle 35"/>
            <p:cNvSpPr>
              <a:spLocks noChangeArrowheads="1"/>
            </p:cNvSpPr>
            <p:nvPr/>
          </p:nvSpPr>
          <p:spPr bwMode="auto">
            <a:xfrm>
              <a:off x="14389100" y="3632201"/>
              <a:ext cx="2351088" cy="2841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3" name="Rectangle 36"/>
            <p:cNvSpPr>
              <a:spLocks noChangeArrowheads="1"/>
            </p:cNvSpPr>
            <p:nvPr/>
          </p:nvSpPr>
          <p:spPr bwMode="auto">
            <a:xfrm>
              <a:off x="15452725" y="4229101"/>
              <a:ext cx="1289050" cy="2825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80" name="TextBox 121"/>
          <p:cNvSpPr txBox="1"/>
          <p:nvPr/>
        </p:nvSpPr>
        <p:spPr>
          <a:xfrm>
            <a:off x="5797172" y="1457489"/>
            <a:ext cx="5697840" cy="132343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kern="0" dirty="0" err="1">
                <a:latin typeface="Berlin Sans FB Demi" pitchFamily="34" charset="0"/>
                <a:cs typeface="Arial" pitchFamily="34" charset="0"/>
              </a:rPr>
              <a:t>Peralatan</a:t>
            </a:r>
            <a:endParaRPr lang="en-US" sz="4000" b="1" kern="0" dirty="0">
              <a:latin typeface="Berlin Sans FB Demi" pitchFamily="34" charset="0"/>
              <a:cs typeface="Arial" pitchFamily="34" charset="0"/>
            </a:endParaRPr>
          </a:p>
          <a:p>
            <a:r>
              <a:rPr lang="en-US" sz="4000" b="1" kern="0" dirty="0" err="1">
                <a:latin typeface="Berlin Sans FB Demi" pitchFamily="34" charset="0"/>
                <a:cs typeface="Arial" pitchFamily="34" charset="0"/>
              </a:rPr>
              <a:t>Menggambar</a:t>
            </a:r>
            <a:r>
              <a:rPr lang="en-US" sz="4000" b="1" kern="0" dirty="0">
                <a:latin typeface="Berlin Sans FB Demi" pitchFamily="34" charset="0"/>
                <a:cs typeface="Arial" pitchFamily="34" charset="0"/>
              </a:rPr>
              <a:t> </a:t>
            </a:r>
            <a:r>
              <a:rPr lang="en-US" sz="4000" b="1" kern="0" dirty="0" err="1">
                <a:latin typeface="Berlin Sans FB Demi" pitchFamily="34" charset="0"/>
                <a:cs typeface="Arial" pitchFamily="34" charset="0"/>
              </a:rPr>
              <a:t>Arsitektur</a:t>
            </a:r>
            <a:endParaRPr lang="en-US" sz="4000" b="1" kern="0" dirty="0">
              <a:latin typeface="Berlin Sans FB Demi" pitchFamily="34" charset="0"/>
              <a:cs typeface="Arial" pitchFamily="34" charset="0"/>
            </a:endParaRPr>
          </a:p>
        </p:txBody>
      </p:sp>
      <p:cxnSp>
        <p:nvCxnSpPr>
          <p:cNvPr id="184" name="Straight Connector 183"/>
          <p:cNvCxnSpPr/>
          <p:nvPr/>
        </p:nvCxnSpPr>
        <p:spPr>
          <a:xfrm>
            <a:off x="1774667" y="3829688"/>
            <a:ext cx="871223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tse4.mm.bing.net/th?id=OIP.YEKaxMwKxaa4KLTEzSNPBAAAAA&amp;pid=Api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139" y="692696"/>
            <a:ext cx="24669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21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uild="allAtOnce"/>
      <p:bldP spid="180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5820" y="3861048"/>
            <a:ext cx="1065718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id-ID" sz="1800" dirty="0"/>
          </a:p>
          <a:p>
            <a:r>
              <a:rPr lang="en-US" sz="1600" i="1" dirty="0"/>
              <a:t>*</a:t>
            </a:r>
            <a:r>
              <a:rPr lang="id-ID" sz="1600" i="1" dirty="0"/>
              <a:t>Aturan –aturan tersebut berupa standarisasi  yang sudah ditetapkan oleh ISO, SNI, JIS</a:t>
            </a:r>
            <a:r>
              <a:rPr lang="en-US" sz="1600" i="1" dirty="0"/>
              <a:t>, AISI,DIN, </a:t>
            </a:r>
            <a:r>
              <a:rPr lang="en-US" sz="1600" i="1" dirty="0" err="1"/>
              <a:t>dll</a:t>
            </a:r>
            <a:endParaRPr lang="id-ID" sz="1600" i="1" dirty="0"/>
          </a:p>
        </p:txBody>
      </p:sp>
      <p:sp>
        <p:nvSpPr>
          <p:cNvPr id="4" name="AutoShape 2" descr="Hasil gambar untuk cara kerja arsit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4" descr="Hasil gambar untuk cara kerja arsite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asil gambar untuk cara kerja arsit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190" y="857232"/>
            <a:ext cx="6768752" cy="282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utoShape 8" descr="Hasil gambar untuk apa itu sn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Hasil gambar untuk apa itu sn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9" t="8110" b="21865"/>
          <a:stretch/>
        </p:blipFill>
        <p:spPr bwMode="auto">
          <a:xfrm>
            <a:off x="5871253" y="5304691"/>
            <a:ext cx="2232248" cy="106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AutoShape 12" descr="Hasil gambar untuk apa itu is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14" descr="Hasil gambar untuk apa itu is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6" descr="Hasil gambar untuk apa itu iso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6" name="Picture 18" descr="Hasil gambar untuk apa itu is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4" b="11010"/>
          <a:stretch/>
        </p:blipFill>
        <p:spPr bwMode="auto">
          <a:xfrm>
            <a:off x="1845940" y="5315012"/>
            <a:ext cx="2881313" cy="99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asil gambar untuk apa itu standar ji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4" t="1" b="72580"/>
          <a:stretch/>
        </p:blipFill>
        <p:spPr bwMode="auto">
          <a:xfrm>
            <a:off x="9120117" y="5191603"/>
            <a:ext cx="1366783" cy="117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5EF52FDC-47D1-4306-98CE-A32FBC440899}"/>
              </a:ext>
            </a:extLst>
          </p:cNvPr>
          <p:cNvSpPr/>
          <p:nvPr/>
        </p:nvSpPr>
        <p:spPr>
          <a:xfrm>
            <a:off x="5594346" y="-71462"/>
            <a:ext cx="6336704" cy="4508927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r>
              <a:rPr lang="en-IN" sz="28700" b="1" dirty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068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asil gambar untuk any ques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76" y="692696"/>
            <a:ext cx="97536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F52FDC-47D1-4306-98CE-A32FBC440899}"/>
              </a:ext>
            </a:extLst>
          </p:cNvPr>
          <p:cNvSpPr/>
          <p:nvPr/>
        </p:nvSpPr>
        <p:spPr>
          <a:xfrm>
            <a:off x="7318548" y="5629275"/>
            <a:ext cx="4680520" cy="1200329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r"/>
            <a:r>
              <a:rPr lang="en-IN" sz="3600" b="1" dirty="0" err="1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Apa</a:t>
            </a:r>
            <a:r>
              <a:rPr lang="en-IN" sz="3600" b="1" dirty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3600" b="1" dirty="0" err="1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Perbedaan</a:t>
            </a:r>
            <a:r>
              <a:rPr lang="en-IN" sz="3600" b="1" dirty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3600" b="1" dirty="0" err="1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Alat</a:t>
            </a:r>
            <a:r>
              <a:rPr lang="en-IN" sz="3600" b="1" dirty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 </a:t>
            </a:r>
            <a:r>
              <a:rPr lang="en-IN" sz="3600" b="1" dirty="0" err="1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Bahan</a:t>
            </a:r>
            <a:endParaRPr lang="en-IN" sz="3600" b="1" dirty="0">
              <a:solidFill>
                <a:schemeClr val="accent3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18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F52FDC-47D1-4306-98CE-A32FBC440899}"/>
              </a:ext>
            </a:extLst>
          </p:cNvPr>
          <p:cNvSpPr/>
          <p:nvPr/>
        </p:nvSpPr>
        <p:spPr>
          <a:xfrm>
            <a:off x="3823106" y="3221102"/>
            <a:ext cx="6807810" cy="2616101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r"/>
            <a:r>
              <a:rPr lang="en-IN" sz="3600" b="1" dirty="0" err="1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Bahan</a:t>
            </a:r>
            <a:r>
              <a:rPr lang="en-IN" sz="3600" b="1" dirty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D" sz="3200" dirty="0" err="1"/>
              <a:t>gambar</a:t>
            </a:r>
            <a:r>
              <a:rPr lang="en-ID" sz="3200" dirty="0"/>
              <a:t> </a:t>
            </a:r>
            <a:r>
              <a:rPr lang="en-ID" sz="3200" dirty="0" err="1"/>
              <a:t>dalam</a:t>
            </a:r>
            <a:r>
              <a:rPr lang="en-ID" sz="3200" dirty="0"/>
              <a:t> </a:t>
            </a:r>
            <a:r>
              <a:rPr lang="en-ID" sz="3200" dirty="0" err="1"/>
              <a:t>konteks</a:t>
            </a:r>
            <a:r>
              <a:rPr lang="en-ID" sz="3200" dirty="0"/>
              <a:t> </a:t>
            </a:r>
            <a:r>
              <a:rPr lang="en-ID" sz="3200" dirty="0" err="1"/>
              <a:t>gambar</a:t>
            </a:r>
            <a:r>
              <a:rPr lang="en-ID" sz="3200" dirty="0"/>
              <a:t> </a:t>
            </a:r>
            <a:r>
              <a:rPr lang="en-ID" sz="3200" dirty="0" err="1"/>
              <a:t>atau</a:t>
            </a:r>
            <a:r>
              <a:rPr lang="en-ID" sz="3200" dirty="0"/>
              <a:t> </a:t>
            </a:r>
            <a:r>
              <a:rPr lang="en-ID" sz="3200" dirty="0" err="1"/>
              <a:t>seni</a:t>
            </a:r>
            <a:r>
              <a:rPr lang="en-ID" sz="3200" dirty="0"/>
              <a:t> </a:t>
            </a:r>
            <a:r>
              <a:rPr lang="en-ID" sz="3200" dirty="0" err="1"/>
              <a:t>rupa</a:t>
            </a:r>
            <a:r>
              <a:rPr lang="en-ID" sz="3200" dirty="0"/>
              <a:t>, "</a:t>
            </a:r>
            <a:r>
              <a:rPr lang="en-ID" sz="3200" dirty="0" err="1"/>
              <a:t>bahan</a:t>
            </a:r>
            <a:r>
              <a:rPr lang="en-ID" sz="3200" dirty="0"/>
              <a:t> </a:t>
            </a:r>
            <a:r>
              <a:rPr lang="en-ID" sz="3200" dirty="0" err="1"/>
              <a:t>gambar</a:t>
            </a:r>
            <a:r>
              <a:rPr lang="en-ID" sz="3200" dirty="0"/>
              <a:t>" </a:t>
            </a:r>
            <a:r>
              <a:rPr lang="en-ID" sz="3200" dirty="0" err="1"/>
              <a:t>mengacu</a:t>
            </a:r>
            <a:r>
              <a:rPr lang="en-ID" sz="3200" dirty="0"/>
              <a:t> pada media </a:t>
            </a:r>
            <a:r>
              <a:rPr lang="en-ID" sz="3200" dirty="0" err="1"/>
              <a:t>atau</a:t>
            </a:r>
            <a:r>
              <a:rPr lang="en-ID" sz="3200" dirty="0"/>
              <a:t> media yang </a:t>
            </a:r>
            <a:r>
              <a:rPr lang="en-ID" sz="3200" dirty="0" err="1"/>
              <a:t>digunakan</a:t>
            </a:r>
            <a:r>
              <a:rPr lang="en-ID" sz="3200" dirty="0"/>
              <a:t> oleh </a:t>
            </a:r>
            <a:r>
              <a:rPr lang="en-ID" sz="3200" dirty="0" err="1"/>
              <a:t>seniman</a:t>
            </a:r>
            <a:r>
              <a:rPr lang="en-ID" sz="3200" dirty="0"/>
              <a:t> </a:t>
            </a:r>
            <a:r>
              <a:rPr lang="en-ID" sz="3200" dirty="0" err="1"/>
              <a:t>atau</a:t>
            </a:r>
            <a:r>
              <a:rPr lang="en-ID" sz="3200" dirty="0"/>
              <a:t> </a:t>
            </a:r>
            <a:r>
              <a:rPr lang="en-ID" sz="3200" dirty="0" err="1"/>
              <a:t>ilustrator</a:t>
            </a:r>
            <a:r>
              <a:rPr lang="en-ID" sz="3200" dirty="0"/>
              <a:t> 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membuat</a:t>
            </a:r>
            <a:r>
              <a:rPr lang="en-ID" sz="3200" dirty="0"/>
              <a:t> </a:t>
            </a:r>
            <a:r>
              <a:rPr lang="en-ID" sz="3200" dirty="0" err="1"/>
              <a:t>karya</a:t>
            </a:r>
            <a:r>
              <a:rPr lang="en-ID" sz="3200" dirty="0"/>
              <a:t> </a:t>
            </a:r>
            <a:r>
              <a:rPr lang="en-ID" sz="3200" dirty="0" err="1"/>
              <a:t>seni</a:t>
            </a:r>
            <a:r>
              <a:rPr lang="en-ID" sz="3200" dirty="0"/>
              <a:t> </a:t>
            </a:r>
            <a:r>
              <a:rPr lang="en-ID" sz="3200" dirty="0" err="1"/>
              <a:t>atau</a:t>
            </a:r>
            <a:r>
              <a:rPr lang="en-ID" sz="3200" dirty="0"/>
              <a:t> </a:t>
            </a:r>
            <a:r>
              <a:rPr lang="en-ID" sz="3200" dirty="0" err="1"/>
              <a:t>ilustrasi</a:t>
            </a:r>
            <a:r>
              <a:rPr lang="en-ID" sz="3200" dirty="0"/>
              <a:t>.</a:t>
            </a:r>
            <a:endParaRPr lang="en-IN" sz="3200" b="1" dirty="0">
              <a:solidFill>
                <a:schemeClr val="accent3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9559BF-94C2-9F7C-660B-116EE63D4235}"/>
              </a:ext>
            </a:extLst>
          </p:cNvPr>
          <p:cNvSpPr/>
          <p:nvPr/>
        </p:nvSpPr>
        <p:spPr>
          <a:xfrm>
            <a:off x="477788" y="620688"/>
            <a:ext cx="6696744" cy="1754326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r"/>
            <a:r>
              <a:rPr lang="en-IN" sz="3600" b="1" dirty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Alat </a:t>
            </a:r>
            <a:r>
              <a:rPr lang="en-ID" dirty="0" err="1"/>
              <a:t>gambar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alat</a:t>
            </a:r>
            <a:r>
              <a:rPr lang="en-ID" dirty="0"/>
              <a:t> yang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gambar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ilustrasi</a:t>
            </a:r>
            <a:r>
              <a:rPr lang="en-ID" dirty="0"/>
              <a:t>, </a:t>
            </a:r>
            <a:r>
              <a:rPr lang="en-ID" dirty="0" err="1"/>
              <a:t>terutama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konteks</a:t>
            </a:r>
            <a:r>
              <a:rPr lang="en-ID" dirty="0"/>
              <a:t> </a:t>
            </a:r>
            <a:r>
              <a:rPr lang="en-ID" dirty="0" err="1"/>
              <a:t>seni</a:t>
            </a:r>
            <a:r>
              <a:rPr lang="en-ID" dirty="0"/>
              <a:t> </a:t>
            </a:r>
            <a:r>
              <a:rPr lang="en-ID" dirty="0" err="1"/>
              <a:t>rupa</a:t>
            </a:r>
            <a:r>
              <a:rPr lang="en-ID" dirty="0"/>
              <a:t>, </a:t>
            </a:r>
            <a:r>
              <a:rPr lang="en-ID" dirty="0" err="1"/>
              <a:t>desain</a:t>
            </a:r>
            <a:r>
              <a:rPr lang="en-ID" dirty="0"/>
              <a:t> </a:t>
            </a:r>
            <a:r>
              <a:rPr lang="en-ID" dirty="0" err="1"/>
              <a:t>grafis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teknik</a:t>
            </a:r>
            <a:r>
              <a:rPr lang="en-ID" dirty="0"/>
              <a:t> </a:t>
            </a:r>
            <a:r>
              <a:rPr lang="en-ID" dirty="0" err="1"/>
              <a:t>gambar</a:t>
            </a:r>
            <a:endParaRPr lang="en-IN" sz="3600" b="1" dirty="0">
              <a:solidFill>
                <a:schemeClr val="accent3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15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4" t="20040" r="22025" b="6250"/>
          <a:stretch/>
        </p:blipFill>
        <p:spPr bwMode="auto">
          <a:xfrm>
            <a:off x="1701924" y="188640"/>
            <a:ext cx="885698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819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2" t="15873" r="16336" b="19048"/>
          <a:stretch/>
        </p:blipFill>
        <p:spPr bwMode="auto">
          <a:xfrm>
            <a:off x="950876" y="-1771"/>
            <a:ext cx="10323798" cy="685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17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7" t="24008" r="17005" b="9921"/>
          <a:stretch/>
        </p:blipFill>
        <p:spPr bwMode="auto">
          <a:xfrm>
            <a:off x="760712" y="0"/>
            <a:ext cx="106915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53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7">
      <a:dk1>
        <a:sysClr val="windowText" lastClr="000000"/>
      </a:dk1>
      <a:lt1>
        <a:sysClr val="window" lastClr="FFFFFF"/>
      </a:lt1>
      <a:dk2>
        <a:srgbClr val="262626"/>
      </a:dk2>
      <a:lt2>
        <a:srgbClr val="BCD978"/>
      </a:lt2>
      <a:accent1>
        <a:srgbClr val="0CB5A6"/>
      </a:accent1>
      <a:accent2>
        <a:srgbClr val="D08BBC"/>
      </a:accent2>
      <a:accent3>
        <a:srgbClr val="F9A34C"/>
      </a:accent3>
      <a:accent4>
        <a:srgbClr val="E6529B"/>
      </a:accent4>
      <a:accent5>
        <a:srgbClr val="888AC3"/>
      </a:accent5>
      <a:accent6>
        <a:srgbClr val="43B0E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6107</TotalTime>
  <Words>476</Words>
  <Application>Microsoft Office PowerPoint</Application>
  <PresentationFormat>Custom</PresentationFormat>
  <Paragraphs>96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Berlin Sans FB Demi</vt:lpstr>
      <vt:lpstr>Calibri</vt:lpstr>
      <vt:lpstr>Open Sans</vt:lpstr>
      <vt:lpstr>Rockwell Extra Bold</vt:lpstr>
      <vt:lpstr>Office Theme</vt:lpstr>
      <vt:lpstr>PowerPoint Presentation</vt:lpstr>
      <vt:lpstr>Rincian Materi Perkuliahan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Ciri-Ciri Gambar Teknik</vt:lpstr>
      <vt:lpstr>PowerPoint Presentation</vt:lpstr>
      <vt:lpstr>PowerPoint Presentation</vt:lpstr>
      <vt:lpstr>PowerPoint Presentation</vt:lpstr>
      <vt:lpstr>CONTOH GAMBAR TEKNIK</vt:lpstr>
      <vt:lpstr>PowerPoint Presentation</vt:lpstr>
      <vt:lpstr>PowerPoint Presentation</vt:lpstr>
      <vt:lpstr>PowerPoint Presentation</vt:lpstr>
      <vt:lpstr>Home work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CAPM Efficient Frontier Curve for PowerPoint</dc:title>
  <dc:creator>Julian</dc:creator>
  <cp:lastModifiedBy>DK</cp:lastModifiedBy>
  <cp:revision>199</cp:revision>
  <dcterms:created xsi:type="dcterms:W3CDTF">2013-09-12T13:05:01Z</dcterms:created>
  <dcterms:modified xsi:type="dcterms:W3CDTF">2023-10-04T01:36:17Z</dcterms:modified>
</cp:coreProperties>
</file>