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8" r:id="rId4"/>
    <p:sldId id="259" r:id="rId5"/>
    <p:sldId id="294" r:id="rId6"/>
    <p:sldId id="261" r:id="rId7"/>
    <p:sldId id="295" r:id="rId8"/>
    <p:sldId id="265" r:id="rId9"/>
    <p:sldId id="288" r:id="rId10"/>
    <p:sldId id="263" r:id="rId11"/>
    <p:sldId id="262" r:id="rId12"/>
    <p:sldId id="292" r:id="rId13"/>
    <p:sldId id="280" r:id="rId14"/>
    <p:sldId id="282" r:id="rId15"/>
    <p:sldId id="281" r:id="rId16"/>
    <p:sldId id="283" r:id="rId17"/>
    <p:sldId id="285" r:id="rId18"/>
    <p:sldId id="286" r:id="rId19"/>
    <p:sldId id="287" r:id="rId20"/>
    <p:sldId id="268" r:id="rId21"/>
    <p:sldId id="289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120FC-EF92-4EEA-8A58-1EE7CB6B4AD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77ADCE-33DE-4476-ACDD-63574532A197}">
      <dgm:prSet phldrT="[Text]"/>
      <dgm:spPr/>
      <dgm:t>
        <a:bodyPr/>
        <a:lstStyle/>
        <a:p>
          <a:r>
            <a:rPr lang="en-US" b="1" dirty="0" err="1">
              <a:solidFill>
                <a:schemeClr val="bg2"/>
              </a:solidFill>
            </a:rPr>
            <a:t>Masalah</a:t>
          </a:r>
          <a:endParaRPr lang="en-US" b="1" dirty="0">
            <a:solidFill>
              <a:schemeClr val="bg2"/>
            </a:solidFill>
          </a:endParaRPr>
        </a:p>
        <a:p>
          <a:r>
            <a:rPr lang="en-US" b="1" dirty="0" err="1">
              <a:solidFill>
                <a:schemeClr val="bg2"/>
              </a:solidFill>
            </a:rPr>
            <a:t>penyakit</a:t>
          </a:r>
          <a:endParaRPr lang="en-US" b="1" dirty="0">
            <a:solidFill>
              <a:schemeClr val="bg2"/>
            </a:solidFill>
          </a:endParaRPr>
        </a:p>
      </dgm:t>
    </dgm:pt>
    <dgm:pt modelId="{38F6567B-F270-4D76-AB2C-C4B191E6F44C}" type="parTrans" cxnId="{052CDE3B-0593-4664-A492-4894DE85D7B4}">
      <dgm:prSet/>
      <dgm:spPr/>
      <dgm:t>
        <a:bodyPr/>
        <a:lstStyle/>
        <a:p>
          <a:endParaRPr lang="en-US"/>
        </a:p>
      </dgm:t>
    </dgm:pt>
    <dgm:pt modelId="{98F059BB-D9B1-482B-ADEC-32CA424516AD}" type="sibTrans" cxnId="{052CDE3B-0593-4664-A492-4894DE85D7B4}">
      <dgm:prSet/>
      <dgm:spPr/>
      <dgm:t>
        <a:bodyPr/>
        <a:lstStyle/>
        <a:p>
          <a:endParaRPr lang="en-US"/>
        </a:p>
      </dgm:t>
    </dgm:pt>
    <dgm:pt modelId="{4417A799-C7F9-4D3D-A091-499406662D1C}">
      <dgm:prSet phldrT="[Text]" custT="1"/>
      <dgm:spPr/>
      <dgm:t>
        <a:bodyPr/>
        <a:lstStyle/>
        <a:p>
          <a:r>
            <a:rPr lang="en-US" sz="1200" b="1" dirty="0" err="1">
              <a:solidFill>
                <a:schemeClr val="bg2"/>
              </a:solidFill>
            </a:rPr>
            <a:t>Tempat</a:t>
          </a:r>
          <a:r>
            <a:rPr lang="en-US" sz="1200" b="1" dirty="0">
              <a:solidFill>
                <a:schemeClr val="bg2"/>
              </a:solidFill>
            </a:rPr>
            <a:t> </a:t>
          </a:r>
          <a:r>
            <a:rPr lang="en-US" sz="1200" b="1" dirty="0" err="1">
              <a:solidFill>
                <a:schemeClr val="bg2"/>
              </a:solidFill>
            </a:rPr>
            <a:t>Kerja</a:t>
          </a:r>
          <a:endParaRPr lang="en-US" sz="1200" b="1" dirty="0">
            <a:solidFill>
              <a:schemeClr val="bg2"/>
            </a:solidFill>
          </a:endParaRPr>
        </a:p>
      </dgm:t>
    </dgm:pt>
    <dgm:pt modelId="{DA519299-614D-405B-8435-3B0BEB837B73}" type="parTrans" cxnId="{EC923A64-9E1F-4001-9473-7BA21CDA7838}">
      <dgm:prSet/>
      <dgm:spPr/>
      <dgm:t>
        <a:bodyPr/>
        <a:lstStyle/>
        <a:p>
          <a:endParaRPr lang="en-US"/>
        </a:p>
      </dgm:t>
    </dgm:pt>
    <dgm:pt modelId="{D98783A8-1ED0-4BA7-845C-F28458A6F600}" type="sibTrans" cxnId="{EC923A64-9E1F-4001-9473-7BA21CDA7838}">
      <dgm:prSet/>
      <dgm:spPr/>
      <dgm:t>
        <a:bodyPr/>
        <a:lstStyle/>
        <a:p>
          <a:endParaRPr lang="en-US"/>
        </a:p>
      </dgm:t>
    </dgm:pt>
    <dgm:pt modelId="{0BA0009E-7F44-4587-819F-F21066611994}">
      <dgm:prSet phldrT="[Text]"/>
      <dgm:spPr/>
      <dgm:t>
        <a:bodyPr/>
        <a:lstStyle/>
        <a:p>
          <a:r>
            <a:rPr lang="en-US" b="1" dirty="0" err="1">
              <a:solidFill>
                <a:schemeClr val="bg2"/>
              </a:solidFill>
            </a:rPr>
            <a:t>Masyarakat</a:t>
          </a:r>
          <a:endParaRPr lang="en-US" b="1" dirty="0">
            <a:solidFill>
              <a:schemeClr val="bg2"/>
            </a:solidFill>
          </a:endParaRPr>
        </a:p>
      </dgm:t>
    </dgm:pt>
    <dgm:pt modelId="{84440FCC-B6A2-4AAE-8CEC-7E487554270E}" type="parTrans" cxnId="{4CAE7DC0-0D02-44A0-B6AF-37A8B6737AC8}">
      <dgm:prSet/>
      <dgm:spPr/>
      <dgm:t>
        <a:bodyPr/>
        <a:lstStyle/>
        <a:p>
          <a:endParaRPr lang="en-US"/>
        </a:p>
      </dgm:t>
    </dgm:pt>
    <dgm:pt modelId="{81FFB6AF-D8A5-4D73-96D3-8EDF73C26116}" type="sibTrans" cxnId="{4CAE7DC0-0D02-44A0-B6AF-37A8B6737AC8}">
      <dgm:prSet/>
      <dgm:spPr/>
      <dgm:t>
        <a:bodyPr/>
        <a:lstStyle/>
        <a:p>
          <a:endParaRPr lang="en-US"/>
        </a:p>
      </dgm:t>
    </dgm:pt>
    <dgm:pt modelId="{62112EBC-FD31-45C9-9499-A537D196AEAE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bg2"/>
              </a:solidFill>
            </a:rPr>
            <a:t>Sistem</a:t>
          </a:r>
          <a:r>
            <a:rPr lang="en-US" sz="1600" b="1" dirty="0">
              <a:solidFill>
                <a:schemeClr val="bg2"/>
              </a:solidFill>
            </a:rPr>
            <a:t> </a:t>
          </a:r>
        </a:p>
      </dgm:t>
    </dgm:pt>
    <dgm:pt modelId="{F324CA07-3037-4409-BC03-C586E5473EBE}" type="parTrans" cxnId="{29DE5E4A-5A9D-4078-891B-C820EA902005}">
      <dgm:prSet/>
      <dgm:spPr/>
      <dgm:t>
        <a:bodyPr/>
        <a:lstStyle/>
        <a:p>
          <a:endParaRPr lang="en-US"/>
        </a:p>
      </dgm:t>
    </dgm:pt>
    <dgm:pt modelId="{602B969B-C785-4A56-A6C6-DB4275290799}" type="sibTrans" cxnId="{29DE5E4A-5A9D-4078-891B-C820EA902005}">
      <dgm:prSet/>
      <dgm:spPr/>
      <dgm:t>
        <a:bodyPr/>
        <a:lstStyle/>
        <a:p>
          <a:endParaRPr lang="en-US"/>
        </a:p>
      </dgm:t>
    </dgm:pt>
    <dgm:pt modelId="{7DEB22CC-79D3-4476-B314-FCC300CA3C75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bg2"/>
              </a:solidFill>
            </a:rPr>
            <a:t>Keluarga</a:t>
          </a:r>
          <a:endParaRPr lang="en-US" sz="1600" b="1" dirty="0">
            <a:solidFill>
              <a:schemeClr val="bg2"/>
            </a:solidFill>
          </a:endParaRPr>
        </a:p>
      </dgm:t>
    </dgm:pt>
    <dgm:pt modelId="{BE043321-7E24-42DC-81E9-9B6102094FBE}" type="parTrans" cxnId="{5ECE3BB7-18CD-44C8-B281-EEFFF2AAD721}">
      <dgm:prSet/>
      <dgm:spPr/>
      <dgm:t>
        <a:bodyPr/>
        <a:lstStyle/>
        <a:p>
          <a:endParaRPr lang="en-US"/>
        </a:p>
      </dgm:t>
    </dgm:pt>
    <dgm:pt modelId="{13CB7340-25B5-4E6F-AC67-CFF1171AF9C1}" type="sibTrans" cxnId="{5ECE3BB7-18CD-44C8-B281-EEFFF2AAD721}">
      <dgm:prSet/>
      <dgm:spPr/>
      <dgm:t>
        <a:bodyPr/>
        <a:lstStyle/>
        <a:p>
          <a:endParaRPr lang="en-US"/>
        </a:p>
      </dgm:t>
    </dgm:pt>
    <dgm:pt modelId="{B4E8F40C-F168-4F08-88EC-18D497068709}">
      <dgm:prSet phldrT="[Text]"/>
      <dgm:spPr/>
      <dgm:t>
        <a:bodyPr/>
        <a:lstStyle/>
        <a:p>
          <a:r>
            <a:rPr lang="en-US" b="1" dirty="0" err="1">
              <a:solidFill>
                <a:schemeClr val="bg2"/>
              </a:solidFill>
            </a:rPr>
            <a:t>Sekolah</a:t>
          </a:r>
          <a:endParaRPr lang="en-US" b="1" dirty="0">
            <a:solidFill>
              <a:schemeClr val="bg2"/>
            </a:solidFill>
          </a:endParaRPr>
        </a:p>
      </dgm:t>
    </dgm:pt>
    <dgm:pt modelId="{17F601EF-94F9-495A-B88C-6D3DF3911E1A}" type="parTrans" cxnId="{F504E3C4-5E7B-4EA9-A4BF-F4A508A4339F}">
      <dgm:prSet/>
      <dgm:spPr/>
      <dgm:t>
        <a:bodyPr/>
        <a:lstStyle/>
        <a:p>
          <a:endParaRPr lang="en-US"/>
        </a:p>
      </dgm:t>
    </dgm:pt>
    <dgm:pt modelId="{16A0D327-CE0B-48A9-B0DE-1DBEB2EC5FAE}" type="sibTrans" cxnId="{F504E3C4-5E7B-4EA9-A4BF-F4A508A4339F}">
      <dgm:prSet/>
      <dgm:spPr/>
      <dgm:t>
        <a:bodyPr/>
        <a:lstStyle/>
        <a:p>
          <a:endParaRPr lang="en-US"/>
        </a:p>
      </dgm:t>
    </dgm:pt>
    <dgm:pt modelId="{C77E6854-EF12-47FF-A9A2-F028A3C430EB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bg2"/>
              </a:solidFill>
            </a:rPr>
            <a:t>Pasangan</a:t>
          </a:r>
          <a:endParaRPr lang="en-US" sz="1400" b="1" dirty="0">
            <a:solidFill>
              <a:schemeClr val="bg2"/>
            </a:solidFill>
          </a:endParaRPr>
        </a:p>
      </dgm:t>
    </dgm:pt>
    <dgm:pt modelId="{BD3FD81A-AB3A-4E2F-9038-F5F4A52F90B2}" type="parTrans" cxnId="{B5128221-7690-4737-958C-17FCA059D731}">
      <dgm:prSet/>
      <dgm:spPr/>
      <dgm:t>
        <a:bodyPr/>
        <a:lstStyle/>
        <a:p>
          <a:endParaRPr lang="en-US"/>
        </a:p>
      </dgm:t>
    </dgm:pt>
    <dgm:pt modelId="{046D7314-ADB6-46D0-9BD4-22AA1B24C861}" type="sibTrans" cxnId="{B5128221-7690-4737-958C-17FCA059D731}">
      <dgm:prSet/>
      <dgm:spPr/>
      <dgm:t>
        <a:bodyPr/>
        <a:lstStyle/>
        <a:p>
          <a:endParaRPr lang="en-US"/>
        </a:p>
      </dgm:t>
    </dgm:pt>
    <dgm:pt modelId="{5873AA90-6543-4506-9EE1-A873FF2769A5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bg2"/>
              </a:solidFill>
            </a:rPr>
            <a:t>Tetangga</a:t>
          </a:r>
          <a:endParaRPr lang="en-US" sz="1400" b="1" dirty="0">
            <a:solidFill>
              <a:schemeClr val="bg2"/>
            </a:solidFill>
          </a:endParaRPr>
        </a:p>
      </dgm:t>
    </dgm:pt>
    <dgm:pt modelId="{A7FC6423-5FAC-4576-AEC2-1E97FA2F976F}" type="parTrans" cxnId="{385C1F5B-F944-4C7B-80CF-33CD79E6768E}">
      <dgm:prSet/>
      <dgm:spPr/>
      <dgm:t>
        <a:bodyPr/>
        <a:lstStyle/>
        <a:p>
          <a:endParaRPr lang="en-US"/>
        </a:p>
      </dgm:t>
    </dgm:pt>
    <dgm:pt modelId="{DD8D74E5-E40C-43CB-B263-B3BD5334011F}" type="sibTrans" cxnId="{385C1F5B-F944-4C7B-80CF-33CD79E6768E}">
      <dgm:prSet/>
      <dgm:spPr/>
      <dgm:t>
        <a:bodyPr/>
        <a:lstStyle/>
        <a:p>
          <a:endParaRPr lang="en-US"/>
        </a:p>
      </dgm:t>
    </dgm:pt>
    <dgm:pt modelId="{CF9DB528-FF8B-471C-AD0B-0D71BE053EBF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bg2"/>
              </a:solidFill>
            </a:rPr>
            <a:t>Teman</a:t>
          </a:r>
          <a:endParaRPr lang="en-US" sz="1400" b="1" dirty="0">
            <a:solidFill>
              <a:schemeClr val="bg2"/>
            </a:solidFill>
          </a:endParaRPr>
        </a:p>
      </dgm:t>
    </dgm:pt>
    <dgm:pt modelId="{211816F3-AF40-44EE-8EF0-82B929263FF8}" type="parTrans" cxnId="{58498F68-AC00-47D6-843F-ECC0F22A9693}">
      <dgm:prSet/>
      <dgm:spPr/>
      <dgm:t>
        <a:bodyPr/>
        <a:lstStyle/>
        <a:p>
          <a:endParaRPr lang="en-US"/>
        </a:p>
      </dgm:t>
    </dgm:pt>
    <dgm:pt modelId="{EC9CFC74-14F3-4686-8505-8EACD548C69E}" type="sibTrans" cxnId="{58498F68-AC00-47D6-843F-ECC0F22A9693}">
      <dgm:prSet/>
      <dgm:spPr/>
      <dgm:t>
        <a:bodyPr/>
        <a:lstStyle/>
        <a:p>
          <a:endParaRPr lang="en-US"/>
        </a:p>
      </dgm:t>
    </dgm:pt>
    <dgm:pt modelId="{AD69F8C2-79E5-4375-9FCB-9FD3FFDD822D}" type="pres">
      <dgm:prSet presAssocID="{B40120FC-EF92-4EEA-8A58-1EE7CB6B4AD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056EDA-9014-483C-952D-1FC02C99DF0C}" type="pres">
      <dgm:prSet presAssocID="{4677ADCE-33DE-4476-ACDD-63574532A197}" presName="centerShape" presStyleLbl="node0" presStyleIdx="0" presStyleCnt="1"/>
      <dgm:spPr/>
    </dgm:pt>
    <dgm:pt modelId="{36734BEA-0E5D-40C8-BA3C-32D3C48FD3A8}" type="pres">
      <dgm:prSet presAssocID="{DA519299-614D-405B-8435-3B0BEB837B73}" presName="Name9" presStyleLbl="parChTrans1D2" presStyleIdx="0" presStyleCnt="8"/>
      <dgm:spPr/>
    </dgm:pt>
    <dgm:pt modelId="{248FAB4A-4B2B-4D47-970A-01F0F225A42F}" type="pres">
      <dgm:prSet presAssocID="{DA519299-614D-405B-8435-3B0BEB837B73}" presName="connTx" presStyleLbl="parChTrans1D2" presStyleIdx="0" presStyleCnt="8"/>
      <dgm:spPr/>
    </dgm:pt>
    <dgm:pt modelId="{8F7E7AEB-1CCF-4C1D-9E93-D145CCCA0673}" type="pres">
      <dgm:prSet presAssocID="{4417A799-C7F9-4D3D-A091-499406662D1C}" presName="node" presStyleLbl="node1" presStyleIdx="0" presStyleCnt="8">
        <dgm:presLayoutVars>
          <dgm:bulletEnabled val="1"/>
        </dgm:presLayoutVars>
      </dgm:prSet>
      <dgm:spPr/>
    </dgm:pt>
    <dgm:pt modelId="{FEF58DC4-0864-40E0-B7A7-ADB98F93383B}" type="pres">
      <dgm:prSet presAssocID="{84440FCC-B6A2-4AAE-8CEC-7E487554270E}" presName="Name9" presStyleLbl="parChTrans1D2" presStyleIdx="1" presStyleCnt="8"/>
      <dgm:spPr/>
    </dgm:pt>
    <dgm:pt modelId="{626597C4-4AE5-4D7C-8DFC-EAF6CDFA3437}" type="pres">
      <dgm:prSet presAssocID="{84440FCC-B6A2-4AAE-8CEC-7E487554270E}" presName="connTx" presStyleLbl="parChTrans1D2" presStyleIdx="1" presStyleCnt="8"/>
      <dgm:spPr/>
    </dgm:pt>
    <dgm:pt modelId="{79464496-1083-4457-BA28-2C1F86D267C5}" type="pres">
      <dgm:prSet presAssocID="{0BA0009E-7F44-4587-819F-F21066611994}" presName="node" presStyleLbl="node1" presStyleIdx="1" presStyleCnt="8">
        <dgm:presLayoutVars>
          <dgm:bulletEnabled val="1"/>
        </dgm:presLayoutVars>
      </dgm:prSet>
      <dgm:spPr/>
    </dgm:pt>
    <dgm:pt modelId="{B6EFE1E5-67AC-4038-A6AF-29385B8003F9}" type="pres">
      <dgm:prSet presAssocID="{F324CA07-3037-4409-BC03-C586E5473EBE}" presName="Name9" presStyleLbl="parChTrans1D2" presStyleIdx="2" presStyleCnt="8"/>
      <dgm:spPr/>
    </dgm:pt>
    <dgm:pt modelId="{31C3BFA1-DBD4-4969-BBA6-EA8DBFF44723}" type="pres">
      <dgm:prSet presAssocID="{F324CA07-3037-4409-BC03-C586E5473EBE}" presName="connTx" presStyleLbl="parChTrans1D2" presStyleIdx="2" presStyleCnt="8"/>
      <dgm:spPr/>
    </dgm:pt>
    <dgm:pt modelId="{01F9828C-FE46-4066-918F-384F95E19C5E}" type="pres">
      <dgm:prSet presAssocID="{62112EBC-FD31-45C9-9499-A537D196AEAE}" presName="node" presStyleLbl="node1" presStyleIdx="2" presStyleCnt="8">
        <dgm:presLayoutVars>
          <dgm:bulletEnabled val="1"/>
        </dgm:presLayoutVars>
      </dgm:prSet>
      <dgm:spPr/>
    </dgm:pt>
    <dgm:pt modelId="{3BB6FFAC-1537-4000-ABC6-B110BAFCBDDF}" type="pres">
      <dgm:prSet presAssocID="{BE043321-7E24-42DC-81E9-9B6102094FBE}" presName="Name9" presStyleLbl="parChTrans1D2" presStyleIdx="3" presStyleCnt="8"/>
      <dgm:spPr/>
    </dgm:pt>
    <dgm:pt modelId="{3E1F85A8-926C-4629-B574-734017081C7A}" type="pres">
      <dgm:prSet presAssocID="{BE043321-7E24-42DC-81E9-9B6102094FBE}" presName="connTx" presStyleLbl="parChTrans1D2" presStyleIdx="3" presStyleCnt="8"/>
      <dgm:spPr/>
    </dgm:pt>
    <dgm:pt modelId="{7CE9C03F-F2F5-4E17-8401-21467BAAFBD0}" type="pres">
      <dgm:prSet presAssocID="{7DEB22CC-79D3-4476-B314-FCC300CA3C75}" presName="node" presStyleLbl="node1" presStyleIdx="3" presStyleCnt="8">
        <dgm:presLayoutVars>
          <dgm:bulletEnabled val="1"/>
        </dgm:presLayoutVars>
      </dgm:prSet>
      <dgm:spPr/>
    </dgm:pt>
    <dgm:pt modelId="{262AD8CE-8DAB-4412-A831-F9EB0B0A6C13}" type="pres">
      <dgm:prSet presAssocID="{17F601EF-94F9-495A-B88C-6D3DF3911E1A}" presName="Name9" presStyleLbl="parChTrans1D2" presStyleIdx="4" presStyleCnt="8"/>
      <dgm:spPr/>
    </dgm:pt>
    <dgm:pt modelId="{CF3850CC-FB36-44DF-AA42-194171E6F3A9}" type="pres">
      <dgm:prSet presAssocID="{17F601EF-94F9-495A-B88C-6D3DF3911E1A}" presName="connTx" presStyleLbl="parChTrans1D2" presStyleIdx="4" presStyleCnt="8"/>
      <dgm:spPr/>
    </dgm:pt>
    <dgm:pt modelId="{D1249A9E-F2F3-4DA6-84FC-B63CB6C7B774}" type="pres">
      <dgm:prSet presAssocID="{B4E8F40C-F168-4F08-88EC-18D497068709}" presName="node" presStyleLbl="node1" presStyleIdx="4" presStyleCnt="8">
        <dgm:presLayoutVars>
          <dgm:bulletEnabled val="1"/>
        </dgm:presLayoutVars>
      </dgm:prSet>
      <dgm:spPr/>
    </dgm:pt>
    <dgm:pt modelId="{175D407E-4986-426D-A622-7E2933538B73}" type="pres">
      <dgm:prSet presAssocID="{BD3FD81A-AB3A-4E2F-9038-F5F4A52F90B2}" presName="Name9" presStyleLbl="parChTrans1D2" presStyleIdx="5" presStyleCnt="8"/>
      <dgm:spPr/>
    </dgm:pt>
    <dgm:pt modelId="{FAD31347-D744-4307-8F29-DD9D726D8F08}" type="pres">
      <dgm:prSet presAssocID="{BD3FD81A-AB3A-4E2F-9038-F5F4A52F90B2}" presName="connTx" presStyleLbl="parChTrans1D2" presStyleIdx="5" presStyleCnt="8"/>
      <dgm:spPr/>
    </dgm:pt>
    <dgm:pt modelId="{49AFE767-2409-42B1-B686-98F8A51486B6}" type="pres">
      <dgm:prSet presAssocID="{C77E6854-EF12-47FF-A9A2-F028A3C430EB}" presName="node" presStyleLbl="node1" presStyleIdx="5" presStyleCnt="8">
        <dgm:presLayoutVars>
          <dgm:bulletEnabled val="1"/>
        </dgm:presLayoutVars>
      </dgm:prSet>
      <dgm:spPr/>
    </dgm:pt>
    <dgm:pt modelId="{22398683-CE45-41F9-825F-4A325636AEF4}" type="pres">
      <dgm:prSet presAssocID="{A7FC6423-5FAC-4576-AEC2-1E97FA2F976F}" presName="Name9" presStyleLbl="parChTrans1D2" presStyleIdx="6" presStyleCnt="8"/>
      <dgm:spPr/>
    </dgm:pt>
    <dgm:pt modelId="{5B82B934-8999-447A-B7A2-EC9A62F048BE}" type="pres">
      <dgm:prSet presAssocID="{A7FC6423-5FAC-4576-AEC2-1E97FA2F976F}" presName="connTx" presStyleLbl="parChTrans1D2" presStyleIdx="6" presStyleCnt="8"/>
      <dgm:spPr/>
    </dgm:pt>
    <dgm:pt modelId="{5FC7E07B-D140-4E05-B4C0-DAEBAEA33E33}" type="pres">
      <dgm:prSet presAssocID="{5873AA90-6543-4506-9EE1-A873FF2769A5}" presName="node" presStyleLbl="node1" presStyleIdx="6" presStyleCnt="8">
        <dgm:presLayoutVars>
          <dgm:bulletEnabled val="1"/>
        </dgm:presLayoutVars>
      </dgm:prSet>
      <dgm:spPr/>
    </dgm:pt>
    <dgm:pt modelId="{762F0F06-6511-42C0-BF73-E3E1266D0562}" type="pres">
      <dgm:prSet presAssocID="{211816F3-AF40-44EE-8EF0-82B929263FF8}" presName="Name9" presStyleLbl="parChTrans1D2" presStyleIdx="7" presStyleCnt="8"/>
      <dgm:spPr/>
    </dgm:pt>
    <dgm:pt modelId="{4B18C077-1CD1-40B8-A445-099C88F95A75}" type="pres">
      <dgm:prSet presAssocID="{211816F3-AF40-44EE-8EF0-82B929263FF8}" presName="connTx" presStyleLbl="parChTrans1D2" presStyleIdx="7" presStyleCnt="8"/>
      <dgm:spPr/>
    </dgm:pt>
    <dgm:pt modelId="{6757B416-3229-47CC-AAE9-56CCD6044079}" type="pres">
      <dgm:prSet presAssocID="{CF9DB528-FF8B-471C-AD0B-0D71BE053EBF}" presName="node" presStyleLbl="node1" presStyleIdx="7" presStyleCnt="8">
        <dgm:presLayoutVars>
          <dgm:bulletEnabled val="1"/>
        </dgm:presLayoutVars>
      </dgm:prSet>
      <dgm:spPr/>
    </dgm:pt>
  </dgm:ptLst>
  <dgm:cxnLst>
    <dgm:cxn modelId="{2F5C1F01-B2F5-4711-A9A5-F6F537B369ED}" type="presOf" srcId="{C77E6854-EF12-47FF-A9A2-F028A3C430EB}" destId="{49AFE767-2409-42B1-B686-98F8A51486B6}" srcOrd="0" destOrd="0" presId="urn:microsoft.com/office/officeart/2005/8/layout/radial1"/>
    <dgm:cxn modelId="{7497A403-FA26-487D-83EE-9DA5EDDDDAB8}" type="presOf" srcId="{84440FCC-B6A2-4AAE-8CEC-7E487554270E}" destId="{FEF58DC4-0864-40E0-B7A7-ADB98F93383B}" srcOrd="0" destOrd="0" presId="urn:microsoft.com/office/officeart/2005/8/layout/radial1"/>
    <dgm:cxn modelId="{3C87D51C-0E9F-4A55-9FB4-C32F6EB30319}" type="presOf" srcId="{B40120FC-EF92-4EEA-8A58-1EE7CB6B4AD5}" destId="{AD69F8C2-79E5-4375-9FCB-9FD3FFDD822D}" srcOrd="0" destOrd="0" presId="urn:microsoft.com/office/officeart/2005/8/layout/radial1"/>
    <dgm:cxn modelId="{B5128221-7690-4737-958C-17FCA059D731}" srcId="{4677ADCE-33DE-4476-ACDD-63574532A197}" destId="{C77E6854-EF12-47FF-A9A2-F028A3C430EB}" srcOrd="5" destOrd="0" parTransId="{BD3FD81A-AB3A-4E2F-9038-F5F4A52F90B2}" sibTransId="{046D7314-ADB6-46D0-9BD4-22AA1B24C861}"/>
    <dgm:cxn modelId="{5DB86E30-6302-4AB5-BEB5-9B549CB1D155}" type="presOf" srcId="{7DEB22CC-79D3-4476-B314-FCC300CA3C75}" destId="{7CE9C03F-F2F5-4E17-8401-21467BAAFBD0}" srcOrd="0" destOrd="0" presId="urn:microsoft.com/office/officeart/2005/8/layout/radial1"/>
    <dgm:cxn modelId="{052CDE3B-0593-4664-A492-4894DE85D7B4}" srcId="{B40120FC-EF92-4EEA-8A58-1EE7CB6B4AD5}" destId="{4677ADCE-33DE-4476-ACDD-63574532A197}" srcOrd="0" destOrd="0" parTransId="{38F6567B-F270-4D76-AB2C-C4B191E6F44C}" sibTransId="{98F059BB-D9B1-482B-ADEC-32CA424516AD}"/>
    <dgm:cxn modelId="{385C1F5B-F944-4C7B-80CF-33CD79E6768E}" srcId="{4677ADCE-33DE-4476-ACDD-63574532A197}" destId="{5873AA90-6543-4506-9EE1-A873FF2769A5}" srcOrd="6" destOrd="0" parTransId="{A7FC6423-5FAC-4576-AEC2-1E97FA2F976F}" sibTransId="{DD8D74E5-E40C-43CB-B263-B3BD5334011F}"/>
    <dgm:cxn modelId="{EC923A64-9E1F-4001-9473-7BA21CDA7838}" srcId="{4677ADCE-33DE-4476-ACDD-63574532A197}" destId="{4417A799-C7F9-4D3D-A091-499406662D1C}" srcOrd="0" destOrd="0" parTransId="{DA519299-614D-405B-8435-3B0BEB837B73}" sibTransId="{D98783A8-1ED0-4BA7-845C-F28458A6F600}"/>
    <dgm:cxn modelId="{19653B68-22B6-4949-8023-AB17D3D258D7}" type="presOf" srcId="{4417A799-C7F9-4D3D-A091-499406662D1C}" destId="{8F7E7AEB-1CCF-4C1D-9E93-D145CCCA0673}" srcOrd="0" destOrd="0" presId="urn:microsoft.com/office/officeart/2005/8/layout/radial1"/>
    <dgm:cxn modelId="{58498F68-AC00-47D6-843F-ECC0F22A9693}" srcId="{4677ADCE-33DE-4476-ACDD-63574532A197}" destId="{CF9DB528-FF8B-471C-AD0B-0D71BE053EBF}" srcOrd="7" destOrd="0" parTransId="{211816F3-AF40-44EE-8EF0-82B929263FF8}" sibTransId="{EC9CFC74-14F3-4686-8505-8EACD548C69E}"/>
    <dgm:cxn modelId="{9DD99C69-39A7-4DD4-87D8-EF93A6612C78}" type="presOf" srcId="{F324CA07-3037-4409-BC03-C586E5473EBE}" destId="{31C3BFA1-DBD4-4969-BBA6-EA8DBFF44723}" srcOrd="1" destOrd="0" presId="urn:microsoft.com/office/officeart/2005/8/layout/radial1"/>
    <dgm:cxn modelId="{29DE5E4A-5A9D-4078-891B-C820EA902005}" srcId="{4677ADCE-33DE-4476-ACDD-63574532A197}" destId="{62112EBC-FD31-45C9-9499-A537D196AEAE}" srcOrd="2" destOrd="0" parTransId="{F324CA07-3037-4409-BC03-C586E5473EBE}" sibTransId="{602B969B-C785-4A56-A6C6-DB4275290799}"/>
    <dgm:cxn modelId="{8D41C974-94CC-4BF4-A264-EE2D201938CA}" type="presOf" srcId="{A7FC6423-5FAC-4576-AEC2-1E97FA2F976F}" destId="{5B82B934-8999-447A-B7A2-EC9A62F048BE}" srcOrd="1" destOrd="0" presId="urn:microsoft.com/office/officeart/2005/8/layout/radial1"/>
    <dgm:cxn modelId="{6AD75259-F206-42F2-A50C-63749330DA2C}" type="presOf" srcId="{A7FC6423-5FAC-4576-AEC2-1E97FA2F976F}" destId="{22398683-CE45-41F9-825F-4A325636AEF4}" srcOrd="0" destOrd="0" presId="urn:microsoft.com/office/officeart/2005/8/layout/radial1"/>
    <dgm:cxn modelId="{1AD2568D-56F7-4B05-90B0-1870E9741D49}" type="presOf" srcId="{BE043321-7E24-42DC-81E9-9B6102094FBE}" destId="{3BB6FFAC-1537-4000-ABC6-B110BAFCBDDF}" srcOrd="0" destOrd="0" presId="urn:microsoft.com/office/officeart/2005/8/layout/radial1"/>
    <dgm:cxn modelId="{66664190-5647-4CE2-8517-945586D6FDAD}" type="presOf" srcId="{CF9DB528-FF8B-471C-AD0B-0D71BE053EBF}" destId="{6757B416-3229-47CC-AAE9-56CCD6044079}" srcOrd="0" destOrd="0" presId="urn:microsoft.com/office/officeart/2005/8/layout/radial1"/>
    <dgm:cxn modelId="{F115119C-7D37-44E4-9FB0-D10857B276A8}" type="presOf" srcId="{0BA0009E-7F44-4587-819F-F21066611994}" destId="{79464496-1083-4457-BA28-2C1F86D267C5}" srcOrd="0" destOrd="0" presId="urn:microsoft.com/office/officeart/2005/8/layout/radial1"/>
    <dgm:cxn modelId="{1D917E9F-C8C4-403F-80F3-96B8B9C630E8}" type="presOf" srcId="{4677ADCE-33DE-4476-ACDD-63574532A197}" destId="{16056EDA-9014-483C-952D-1FC02C99DF0C}" srcOrd="0" destOrd="0" presId="urn:microsoft.com/office/officeart/2005/8/layout/radial1"/>
    <dgm:cxn modelId="{8727E9A4-BD0C-4B04-A49B-BEDC7DE8D3F6}" type="presOf" srcId="{84440FCC-B6A2-4AAE-8CEC-7E487554270E}" destId="{626597C4-4AE5-4D7C-8DFC-EAF6CDFA3437}" srcOrd="1" destOrd="0" presId="urn:microsoft.com/office/officeart/2005/8/layout/radial1"/>
    <dgm:cxn modelId="{D7543DAD-A416-49FC-BB18-4968986C1845}" type="presOf" srcId="{F324CA07-3037-4409-BC03-C586E5473EBE}" destId="{B6EFE1E5-67AC-4038-A6AF-29385B8003F9}" srcOrd="0" destOrd="0" presId="urn:microsoft.com/office/officeart/2005/8/layout/radial1"/>
    <dgm:cxn modelId="{2EB510AE-6BA9-4CAE-BB29-AC54963290CE}" type="presOf" srcId="{17F601EF-94F9-495A-B88C-6D3DF3911E1A}" destId="{262AD8CE-8DAB-4412-A831-F9EB0B0A6C13}" srcOrd="0" destOrd="0" presId="urn:microsoft.com/office/officeart/2005/8/layout/radial1"/>
    <dgm:cxn modelId="{352094B4-004F-4A20-B95F-48CBC9D73015}" type="presOf" srcId="{211816F3-AF40-44EE-8EF0-82B929263FF8}" destId="{762F0F06-6511-42C0-BF73-E3E1266D0562}" srcOrd="0" destOrd="0" presId="urn:microsoft.com/office/officeart/2005/8/layout/radial1"/>
    <dgm:cxn modelId="{5ECE3BB7-18CD-44C8-B281-EEFFF2AAD721}" srcId="{4677ADCE-33DE-4476-ACDD-63574532A197}" destId="{7DEB22CC-79D3-4476-B314-FCC300CA3C75}" srcOrd="3" destOrd="0" parTransId="{BE043321-7E24-42DC-81E9-9B6102094FBE}" sibTransId="{13CB7340-25B5-4E6F-AC67-CFF1171AF9C1}"/>
    <dgm:cxn modelId="{4CAE7DC0-0D02-44A0-B6AF-37A8B6737AC8}" srcId="{4677ADCE-33DE-4476-ACDD-63574532A197}" destId="{0BA0009E-7F44-4587-819F-F21066611994}" srcOrd="1" destOrd="0" parTransId="{84440FCC-B6A2-4AAE-8CEC-7E487554270E}" sibTransId="{81FFB6AF-D8A5-4D73-96D3-8EDF73C26116}"/>
    <dgm:cxn modelId="{F504E3C4-5E7B-4EA9-A4BF-F4A508A4339F}" srcId="{4677ADCE-33DE-4476-ACDD-63574532A197}" destId="{B4E8F40C-F168-4F08-88EC-18D497068709}" srcOrd="4" destOrd="0" parTransId="{17F601EF-94F9-495A-B88C-6D3DF3911E1A}" sibTransId="{16A0D327-CE0B-48A9-B0DE-1DBEB2EC5FAE}"/>
    <dgm:cxn modelId="{745D74C8-A02F-4F29-A565-094CD8AFCCF8}" type="presOf" srcId="{62112EBC-FD31-45C9-9499-A537D196AEAE}" destId="{01F9828C-FE46-4066-918F-384F95E19C5E}" srcOrd="0" destOrd="0" presId="urn:microsoft.com/office/officeart/2005/8/layout/radial1"/>
    <dgm:cxn modelId="{2B77C3CB-AB5A-4E71-AD86-15DF24756413}" type="presOf" srcId="{211816F3-AF40-44EE-8EF0-82B929263FF8}" destId="{4B18C077-1CD1-40B8-A445-099C88F95A75}" srcOrd="1" destOrd="0" presId="urn:microsoft.com/office/officeart/2005/8/layout/radial1"/>
    <dgm:cxn modelId="{29DEC5CE-3C24-4151-BEC4-41FB1689EFC1}" type="presOf" srcId="{5873AA90-6543-4506-9EE1-A873FF2769A5}" destId="{5FC7E07B-D140-4E05-B4C0-DAEBAEA33E33}" srcOrd="0" destOrd="0" presId="urn:microsoft.com/office/officeart/2005/8/layout/radial1"/>
    <dgm:cxn modelId="{088C42CF-2301-44D5-9C9B-4F1621995121}" type="presOf" srcId="{17F601EF-94F9-495A-B88C-6D3DF3911E1A}" destId="{CF3850CC-FB36-44DF-AA42-194171E6F3A9}" srcOrd="1" destOrd="0" presId="urn:microsoft.com/office/officeart/2005/8/layout/radial1"/>
    <dgm:cxn modelId="{472FFBD3-EB4F-4020-A009-092A910A06DF}" type="presOf" srcId="{BD3FD81A-AB3A-4E2F-9038-F5F4A52F90B2}" destId="{175D407E-4986-426D-A622-7E2933538B73}" srcOrd="0" destOrd="0" presId="urn:microsoft.com/office/officeart/2005/8/layout/radial1"/>
    <dgm:cxn modelId="{732C0FD9-874E-4DBD-AD6E-1E2AD7C23917}" type="presOf" srcId="{DA519299-614D-405B-8435-3B0BEB837B73}" destId="{248FAB4A-4B2B-4D47-970A-01F0F225A42F}" srcOrd="1" destOrd="0" presId="urn:microsoft.com/office/officeart/2005/8/layout/radial1"/>
    <dgm:cxn modelId="{0676A3D9-86EA-4C1F-8FF4-639F1F3A4DFE}" type="presOf" srcId="{B4E8F40C-F168-4F08-88EC-18D497068709}" destId="{D1249A9E-F2F3-4DA6-84FC-B63CB6C7B774}" srcOrd="0" destOrd="0" presId="urn:microsoft.com/office/officeart/2005/8/layout/radial1"/>
    <dgm:cxn modelId="{7AC608DF-1E00-4766-9A58-DED8A1D86024}" type="presOf" srcId="{BE043321-7E24-42DC-81E9-9B6102094FBE}" destId="{3E1F85A8-926C-4629-B574-734017081C7A}" srcOrd="1" destOrd="0" presId="urn:microsoft.com/office/officeart/2005/8/layout/radial1"/>
    <dgm:cxn modelId="{C08AC8F3-8485-466E-BF20-21F9F4BFC76D}" type="presOf" srcId="{DA519299-614D-405B-8435-3B0BEB837B73}" destId="{36734BEA-0E5D-40C8-BA3C-32D3C48FD3A8}" srcOrd="0" destOrd="0" presId="urn:microsoft.com/office/officeart/2005/8/layout/radial1"/>
    <dgm:cxn modelId="{574544F8-FDB3-44CC-9117-8B61EC0FF038}" type="presOf" srcId="{BD3FD81A-AB3A-4E2F-9038-F5F4A52F90B2}" destId="{FAD31347-D744-4307-8F29-DD9D726D8F08}" srcOrd="1" destOrd="0" presId="urn:microsoft.com/office/officeart/2005/8/layout/radial1"/>
    <dgm:cxn modelId="{422A1307-94A1-4800-8C7E-A08D61EF438A}" type="presParOf" srcId="{AD69F8C2-79E5-4375-9FCB-9FD3FFDD822D}" destId="{16056EDA-9014-483C-952D-1FC02C99DF0C}" srcOrd="0" destOrd="0" presId="urn:microsoft.com/office/officeart/2005/8/layout/radial1"/>
    <dgm:cxn modelId="{3725A8FC-7868-46F7-B510-16F3755E0C11}" type="presParOf" srcId="{AD69F8C2-79E5-4375-9FCB-9FD3FFDD822D}" destId="{36734BEA-0E5D-40C8-BA3C-32D3C48FD3A8}" srcOrd="1" destOrd="0" presId="urn:microsoft.com/office/officeart/2005/8/layout/radial1"/>
    <dgm:cxn modelId="{E282F73A-F11A-4CFD-A39F-3E2B020A8511}" type="presParOf" srcId="{36734BEA-0E5D-40C8-BA3C-32D3C48FD3A8}" destId="{248FAB4A-4B2B-4D47-970A-01F0F225A42F}" srcOrd="0" destOrd="0" presId="urn:microsoft.com/office/officeart/2005/8/layout/radial1"/>
    <dgm:cxn modelId="{75D8D104-81E7-4BEC-9FD3-5015F33FC027}" type="presParOf" srcId="{AD69F8C2-79E5-4375-9FCB-9FD3FFDD822D}" destId="{8F7E7AEB-1CCF-4C1D-9E93-D145CCCA0673}" srcOrd="2" destOrd="0" presId="urn:microsoft.com/office/officeart/2005/8/layout/radial1"/>
    <dgm:cxn modelId="{2E8AF6E1-11B7-4BA6-BA58-579C9473A2F1}" type="presParOf" srcId="{AD69F8C2-79E5-4375-9FCB-9FD3FFDD822D}" destId="{FEF58DC4-0864-40E0-B7A7-ADB98F93383B}" srcOrd="3" destOrd="0" presId="urn:microsoft.com/office/officeart/2005/8/layout/radial1"/>
    <dgm:cxn modelId="{91815BF3-40F6-43C0-80F3-8558247F94BD}" type="presParOf" srcId="{FEF58DC4-0864-40E0-B7A7-ADB98F93383B}" destId="{626597C4-4AE5-4D7C-8DFC-EAF6CDFA3437}" srcOrd="0" destOrd="0" presId="urn:microsoft.com/office/officeart/2005/8/layout/radial1"/>
    <dgm:cxn modelId="{D0519AE1-B18D-4CAB-B307-C98095D4A3E2}" type="presParOf" srcId="{AD69F8C2-79E5-4375-9FCB-9FD3FFDD822D}" destId="{79464496-1083-4457-BA28-2C1F86D267C5}" srcOrd="4" destOrd="0" presId="urn:microsoft.com/office/officeart/2005/8/layout/radial1"/>
    <dgm:cxn modelId="{3854EE31-BAA2-4E3D-A37A-15089B315627}" type="presParOf" srcId="{AD69F8C2-79E5-4375-9FCB-9FD3FFDD822D}" destId="{B6EFE1E5-67AC-4038-A6AF-29385B8003F9}" srcOrd="5" destOrd="0" presId="urn:microsoft.com/office/officeart/2005/8/layout/radial1"/>
    <dgm:cxn modelId="{DAB95068-34F8-4FBF-BDFD-68B6347FD2D6}" type="presParOf" srcId="{B6EFE1E5-67AC-4038-A6AF-29385B8003F9}" destId="{31C3BFA1-DBD4-4969-BBA6-EA8DBFF44723}" srcOrd="0" destOrd="0" presId="urn:microsoft.com/office/officeart/2005/8/layout/radial1"/>
    <dgm:cxn modelId="{2134A3CB-7672-45F6-8E86-9DE60AAC6401}" type="presParOf" srcId="{AD69F8C2-79E5-4375-9FCB-9FD3FFDD822D}" destId="{01F9828C-FE46-4066-918F-384F95E19C5E}" srcOrd="6" destOrd="0" presId="urn:microsoft.com/office/officeart/2005/8/layout/radial1"/>
    <dgm:cxn modelId="{28FDA779-CA72-4C37-84CB-85265583F058}" type="presParOf" srcId="{AD69F8C2-79E5-4375-9FCB-9FD3FFDD822D}" destId="{3BB6FFAC-1537-4000-ABC6-B110BAFCBDDF}" srcOrd="7" destOrd="0" presId="urn:microsoft.com/office/officeart/2005/8/layout/radial1"/>
    <dgm:cxn modelId="{AFA229F9-A1BE-4BF1-8E3A-F6CB0582DC38}" type="presParOf" srcId="{3BB6FFAC-1537-4000-ABC6-B110BAFCBDDF}" destId="{3E1F85A8-926C-4629-B574-734017081C7A}" srcOrd="0" destOrd="0" presId="urn:microsoft.com/office/officeart/2005/8/layout/radial1"/>
    <dgm:cxn modelId="{CDC4BE27-9E88-4133-BFF7-6FF3EEC7654F}" type="presParOf" srcId="{AD69F8C2-79E5-4375-9FCB-9FD3FFDD822D}" destId="{7CE9C03F-F2F5-4E17-8401-21467BAAFBD0}" srcOrd="8" destOrd="0" presId="urn:microsoft.com/office/officeart/2005/8/layout/radial1"/>
    <dgm:cxn modelId="{CBD92C76-427E-489B-947F-F5E026D5B4A2}" type="presParOf" srcId="{AD69F8C2-79E5-4375-9FCB-9FD3FFDD822D}" destId="{262AD8CE-8DAB-4412-A831-F9EB0B0A6C13}" srcOrd="9" destOrd="0" presId="urn:microsoft.com/office/officeart/2005/8/layout/radial1"/>
    <dgm:cxn modelId="{6B0A3C90-F009-41A7-8EB0-91FBC01DF4AE}" type="presParOf" srcId="{262AD8CE-8DAB-4412-A831-F9EB0B0A6C13}" destId="{CF3850CC-FB36-44DF-AA42-194171E6F3A9}" srcOrd="0" destOrd="0" presId="urn:microsoft.com/office/officeart/2005/8/layout/radial1"/>
    <dgm:cxn modelId="{4989A4FB-186C-4CB1-B3D7-BBAD6BDED2A5}" type="presParOf" srcId="{AD69F8C2-79E5-4375-9FCB-9FD3FFDD822D}" destId="{D1249A9E-F2F3-4DA6-84FC-B63CB6C7B774}" srcOrd="10" destOrd="0" presId="urn:microsoft.com/office/officeart/2005/8/layout/radial1"/>
    <dgm:cxn modelId="{67D4EDB4-C072-4F07-932E-39DD14EC05E7}" type="presParOf" srcId="{AD69F8C2-79E5-4375-9FCB-9FD3FFDD822D}" destId="{175D407E-4986-426D-A622-7E2933538B73}" srcOrd="11" destOrd="0" presId="urn:microsoft.com/office/officeart/2005/8/layout/radial1"/>
    <dgm:cxn modelId="{F6119968-8362-4EE8-94A2-D1C819475F77}" type="presParOf" srcId="{175D407E-4986-426D-A622-7E2933538B73}" destId="{FAD31347-D744-4307-8F29-DD9D726D8F08}" srcOrd="0" destOrd="0" presId="urn:microsoft.com/office/officeart/2005/8/layout/radial1"/>
    <dgm:cxn modelId="{D8882E8A-EB43-4CFA-A5F7-860783F5FAD0}" type="presParOf" srcId="{AD69F8C2-79E5-4375-9FCB-9FD3FFDD822D}" destId="{49AFE767-2409-42B1-B686-98F8A51486B6}" srcOrd="12" destOrd="0" presId="urn:microsoft.com/office/officeart/2005/8/layout/radial1"/>
    <dgm:cxn modelId="{8932CF14-C60A-4C33-A5F5-2939F6200EFF}" type="presParOf" srcId="{AD69F8C2-79E5-4375-9FCB-9FD3FFDD822D}" destId="{22398683-CE45-41F9-825F-4A325636AEF4}" srcOrd="13" destOrd="0" presId="urn:microsoft.com/office/officeart/2005/8/layout/radial1"/>
    <dgm:cxn modelId="{75A4E596-F3AF-4CB6-82AC-1FE7B27A2717}" type="presParOf" srcId="{22398683-CE45-41F9-825F-4A325636AEF4}" destId="{5B82B934-8999-447A-B7A2-EC9A62F048BE}" srcOrd="0" destOrd="0" presId="urn:microsoft.com/office/officeart/2005/8/layout/radial1"/>
    <dgm:cxn modelId="{22700E3D-DB4D-4CCF-940A-B7E217570816}" type="presParOf" srcId="{AD69F8C2-79E5-4375-9FCB-9FD3FFDD822D}" destId="{5FC7E07B-D140-4E05-B4C0-DAEBAEA33E33}" srcOrd="14" destOrd="0" presId="urn:microsoft.com/office/officeart/2005/8/layout/radial1"/>
    <dgm:cxn modelId="{7362D726-B0D6-49C8-A84E-71D6457E7D28}" type="presParOf" srcId="{AD69F8C2-79E5-4375-9FCB-9FD3FFDD822D}" destId="{762F0F06-6511-42C0-BF73-E3E1266D0562}" srcOrd="15" destOrd="0" presId="urn:microsoft.com/office/officeart/2005/8/layout/radial1"/>
    <dgm:cxn modelId="{AC0E02C5-54ED-4FDD-B2CD-A08BCDE06AB6}" type="presParOf" srcId="{762F0F06-6511-42C0-BF73-E3E1266D0562}" destId="{4B18C077-1CD1-40B8-A445-099C88F95A75}" srcOrd="0" destOrd="0" presId="urn:microsoft.com/office/officeart/2005/8/layout/radial1"/>
    <dgm:cxn modelId="{1170EBC9-20BA-4B7D-A738-5C29D7174007}" type="presParOf" srcId="{AD69F8C2-79E5-4375-9FCB-9FD3FFDD822D}" destId="{6757B416-3229-47CC-AAE9-56CCD604407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6EDA-9014-483C-952D-1FC02C99DF0C}">
      <dsp:nvSpPr>
        <dsp:cNvPr id="0" name=""/>
        <dsp:cNvSpPr/>
      </dsp:nvSpPr>
      <dsp:spPr>
        <a:xfrm>
          <a:off x="3810845" y="2179369"/>
          <a:ext cx="1280061" cy="1280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bg2"/>
              </a:solidFill>
            </a:rPr>
            <a:t>Masalah</a:t>
          </a:r>
          <a:endParaRPr lang="en-US" sz="1700" b="1" kern="1200" dirty="0">
            <a:solidFill>
              <a:schemeClr val="bg2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bg2"/>
              </a:solidFill>
            </a:rPr>
            <a:t>penyakit</a:t>
          </a:r>
          <a:endParaRPr lang="en-US" sz="1700" b="1" kern="1200" dirty="0">
            <a:solidFill>
              <a:schemeClr val="bg2"/>
            </a:solidFill>
          </a:endParaRPr>
        </a:p>
      </dsp:txBody>
      <dsp:txXfrm>
        <a:off x="3998306" y="2366830"/>
        <a:ext cx="905139" cy="905139"/>
      </dsp:txXfrm>
    </dsp:sp>
    <dsp:sp modelId="{36734BEA-0E5D-40C8-BA3C-32D3C48FD3A8}">
      <dsp:nvSpPr>
        <dsp:cNvPr id="0" name=""/>
        <dsp:cNvSpPr/>
      </dsp:nvSpPr>
      <dsp:spPr>
        <a:xfrm rot="16200000">
          <a:off x="4003425" y="1718977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8503" y="1709546"/>
        <a:ext cx="44745" cy="44745"/>
      </dsp:txXfrm>
    </dsp:sp>
    <dsp:sp modelId="{8F7E7AEB-1CCF-4C1D-9E93-D145CCCA0673}">
      <dsp:nvSpPr>
        <dsp:cNvPr id="0" name=""/>
        <dsp:cNvSpPr/>
      </dsp:nvSpPr>
      <dsp:spPr>
        <a:xfrm>
          <a:off x="3810845" y="4407"/>
          <a:ext cx="1280061" cy="12800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bg2"/>
              </a:solidFill>
            </a:rPr>
            <a:t>Tempat</a:t>
          </a:r>
          <a:r>
            <a:rPr lang="en-US" sz="1200" b="1" kern="1200" dirty="0">
              <a:solidFill>
                <a:schemeClr val="bg2"/>
              </a:solidFill>
            </a:rPr>
            <a:t> </a:t>
          </a:r>
          <a:r>
            <a:rPr lang="en-US" sz="1200" b="1" kern="1200" dirty="0" err="1">
              <a:solidFill>
                <a:schemeClr val="bg2"/>
              </a:solidFill>
            </a:rPr>
            <a:t>Kerja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3998306" y="191868"/>
        <a:ext cx="905139" cy="905139"/>
      </dsp:txXfrm>
    </dsp:sp>
    <dsp:sp modelId="{FEF58DC4-0864-40E0-B7A7-ADB98F93383B}">
      <dsp:nvSpPr>
        <dsp:cNvPr id="0" name=""/>
        <dsp:cNvSpPr/>
      </dsp:nvSpPr>
      <dsp:spPr>
        <a:xfrm rot="18900000">
          <a:off x="4772390" y="2037492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97468" y="2028062"/>
        <a:ext cx="44745" cy="44745"/>
      </dsp:txXfrm>
    </dsp:sp>
    <dsp:sp modelId="{79464496-1083-4457-BA28-2C1F86D267C5}">
      <dsp:nvSpPr>
        <dsp:cNvPr id="0" name=""/>
        <dsp:cNvSpPr/>
      </dsp:nvSpPr>
      <dsp:spPr>
        <a:xfrm>
          <a:off x="5348775" y="641438"/>
          <a:ext cx="1280061" cy="12800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bg2"/>
              </a:solidFill>
            </a:rPr>
            <a:t>Masyarakat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5536236" y="828899"/>
        <a:ext cx="905139" cy="905139"/>
      </dsp:txXfrm>
    </dsp:sp>
    <dsp:sp modelId="{B6EFE1E5-67AC-4038-A6AF-29385B8003F9}">
      <dsp:nvSpPr>
        <dsp:cNvPr id="0" name=""/>
        <dsp:cNvSpPr/>
      </dsp:nvSpPr>
      <dsp:spPr>
        <a:xfrm>
          <a:off x="5090906" y="2806458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5984" y="2797027"/>
        <a:ext cx="44745" cy="44745"/>
      </dsp:txXfrm>
    </dsp:sp>
    <dsp:sp modelId="{01F9828C-FE46-4066-918F-384F95E19C5E}">
      <dsp:nvSpPr>
        <dsp:cNvPr id="0" name=""/>
        <dsp:cNvSpPr/>
      </dsp:nvSpPr>
      <dsp:spPr>
        <a:xfrm>
          <a:off x="5985807" y="2179369"/>
          <a:ext cx="1280061" cy="12800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2"/>
              </a:solidFill>
            </a:rPr>
            <a:t>Sistem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</a:p>
      </dsp:txBody>
      <dsp:txXfrm>
        <a:off x="6173268" y="2366830"/>
        <a:ext cx="905139" cy="905139"/>
      </dsp:txXfrm>
    </dsp:sp>
    <dsp:sp modelId="{3BB6FFAC-1537-4000-ABC6-B110BAFCBDDF}">
      <dsp:nvSpPr>
        <dsp:cNvPr id="0" name=""/>
        <dsp:cNvSpPr/>
      </dsp:nvSpPr>
      <dsp:spPr>
        <a:xfrm rot="2700000">
          <a:off x="4772390" y="3575423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97468" y="3565992"/>
        <a:ext cx="44745" cy="44745"/>
      </dsp:txXfrm>
    </dsp:sp>
    <dsp:sp modelId="{7CE9C03F-F2F5-4E17-8401-21467BAAFBD0}">
      <dsp:nvSpPr>
        <dsp:cNvPr id="0" name=""/>
        <dsp:cNvSpPr/>
      </dsp:nvSpPr>
      <dsp:spPr>
        <a:xfrm>
          <a:off x="5348775" y="3717299"/>
          <a:ext cx="1280061" cy="12800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2"/>
              </a:solidFill>
            </a:rPr>
            <a:t>Keluarga</a:t>
          </a:r>
          <a:endParaRPr lang="en-US" sz="1600" b="1" kern="1200" dirty="0">
            <a:solidFill>
              <a:schemeClr val="bg2"/>
            </a:solidFill>
          </a:endParaRPr>
        </a:p>
      </dsp:txBody>
      <dsp:txXfrm>
        <a:off x="5536236" y="3904760"/>
        <a:ext cx="905139" cy="905139"/>
      </dsp:txXfrm>
    </dsp:sp>
    <dsp:sp modelId="{262AD8CE-8DAB-4412-A831-F9EB0B0A6C13}">
      <dsp:nvSpPr>
        <dsp:cNvPr id="0" name=""/>
        <dsp:cNvSpPr/>
      </dsp:nvSpPr>
      <dsp:spPr>
        <a:xfrm rot="5400000">
          <a:off x="4003425" y="3893939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8503" y="3884508"/>
        <a:ext cx="44745" cy="44745"/>
      </dsp:txXfrm>
    </dsp:sp>
    <dsp:sp modelId="{D1249A9E-F2F3-4DA6-84FC-B63CB6C7B774}">
      <dsp:nvSpPr>
        <dsp:cNvPr id="0" name=""/>
        <dsp:cNvSpPr/>
      </dsp:nvSpPr>
      <dsp:spPr>
        <a:xfrm>
          <a:off x="3810845" y="4354331"/>
          <a:ext cx="1280061" cy="12800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bg2"/>
              </a:solidFill>
            </a:rPr>
            <a:t>Sekolah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3998306" y="4541792"/>
        <a:ext cx="905139" cy="905139"/>
      </dsp:txXfrm>
    </dsp:sp>
    <dsp:sp modelId="{175D407E-4986-426D-A622-7E2933538B73}">
      <dsp:nvSpPr>
        <dsp:cNvPr id="0" name=""/>
        <dsp:cNvSpPr/>
      </dsp:nvSpPr>
      <dsp:spPr>
        <a:xfrm rot="8100000">
          <a:off x="3234460" y="3575423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659538" y="3565992"/>
        <a:ext cx="44745" cy="44745"/>
      </dsp:txXfrm>
    </dsp:sp>
    <dsp:sp modelId="{49AFE767-2409-42B1-B686-98F8A51486B6}">
      <dsp:nvSpPr>
        <dsp:cNvPr id="0" name=""/>
        <dsp:cNvSpPr/>
      </dsp:nvSpPr>
      <dsp:spPr>
        <a:xfrm>
          <a:off x="2272914" y="3717299"/>
          <a:ext cx="1280061" cy="12800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bg2"/>
              </a:solidFill>
            </a:rPr>
            <a:t>Pasangan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2460375" y="3904760"/>
        <a:ext cx="905139" cy="905139"/>
      </dsp:txXfrm>
    </dsp:sp>
    <dsp:sp modelId="{22398683-CE45-41F9-825F-4A325636AEF4}">
      <dsp:nvSpPr>
        <dsp:cNvPr id="0" name=""/>
        <dsp:cNvSpPr/>
      </dsp:nvSpPr>
      <dsp:spPr>
        <a:xfrm rot="10800000">
          <a:off x="2915944" y="2806458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41022" y="2797027"/>
        <a:ext cx="44745" cy="44745"/>
      </dsp:txXfrm>
    </dsp:sp>
    <dsp:sp modelId="{5FC7E07B-D140-4E05-B4C0-DAEBAEA33E33}">
      <dsp:nvSpPr>
        <dsp:cNvPr id="0" name=""/>
        <dsp:cNvSpPr/>
      </dsp:nvSpPr>
      <dsp:spPr>
        <a:xfrm>
          <a:off x="1635883" y="2179369"/>
          <a:ext cx="1280061" cy="12800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bg2"/>
              </a:solidFill>
            </a:rPr>
            <a:t>Tetangga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1823344" y="2366830"/>
        <a:ext cx="905139" cy="905139"/>
      </dsp:txXfrm>
    </dsp:sp>
    <dsp:sp modelId="{762F0F06-6511-42C0-BF73-E3E1266D0562}">
      <dsp:nvSpPr>
        <dsp:cNvPr id="0" name=""/>
        <dsp:cNvSpPr/>
      </dsp:nvSpPr>
      <dsp:spPr>
        <a:xfrm rot="13500000">
          <a:off x="3234460" y="2037492"/>
          <a:ext cx="894900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94900" y="12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659538" y="2028062"/>
        <a:ext cx="44745" cy="44745"/>
      </dsp:txXfrm>
    </dsp:sp>
    <dsp:sp modelId="{6757B416-3229-47CC-AAE9-56CCD6044079}">
      <dsp:nvSpPr>
        <dsp:cNvPr id="0" name=""/>
        <dsp:cNvSpPr/>
      </dsp:nvSpPr>
      <dsp:spPr>
        <a:xfrm>
          <a:off x="2272914" y="641438"/>
          <a:ext cx="1280061" cy="12800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bg2"/>
              </a:solidFill>
            </a:rPr>
            <a:t>Teman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2460375" y="828899"/>
        <a:ext cx="905139" cy="90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047842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385569" y="0"/>
            <a:ext cx="4303858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674883" y="0"/>
            <a:ext cx="4303858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764984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7168185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67760" y="0"/>
            <a:ext cx="2676758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729365" y="0"/>
            <a:ext cx="2324305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39609" y="2703892"/>
            <a:ext cx="3617897" cy="2208254"/>
          </a:xfrm>
          <a:prstGeom prst="rect">
            <a:avLst/>
          </a:prstGeom>
        </p:spPr>
        <p:txBody>
          <a:bodyPr vert="horz" lIns="91434" tIns="45717" rIns="91434" bIns="45717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-135526" y="5111522"/>
            <a:ext cx="3613813" cy="1390878"/>
          </a:xfrm>
        </p:spPr>
        <p:txBody>
          <a:bodyPr>
            <a:noAutofit/>
          </a:bodyPr>
          <a:lstStyle>
            <a:lvl1pPr algn="l">
              <a:defRPr sz="11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5284009" y="2482060"/>
            <a:ext cx="7132647" cy="20099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5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1019186" y="4990568"/>
            <a:ext cx="1620141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1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41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7189304-0BA4-443D-BACB-84175E72A6E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7502DE-36A3-4182-8437-FBB80A8637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Pekerjaan</a:t>
            </a:r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dirty="0" err="1">
                <a:solidFill>
                  <a:srgbClr val="FFC000"/>
                </a:solidFill>
              </a:rPr>
              <a:t>Sosial</a:t>
            </a:r>
            <a:r>
              <a:rPr lang="en-US" dirty="0">
                <a:solidFill>
                  <a:srgbClr val="FFC000"/>
                </a:solidFill>
              </a:rPr>
              <a:t> di </a:t>
            </a:r>
            <a:r>
              <a:rPr lang="en-US" dirty="0" err="1">
                <a:solidFill>
                  <a:srgbClr val="FFC000"/>
                </a:solidFill>
              </a:rPr>
              <a:t>rumah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sakit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sebagai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sebuah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aktivitas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profesional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Puspitasari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Nurul</a:t>
            </a:r>
            <a:r>
              <a:rPr lang="en-US" sz="2800" dirty="0">
                <a:solidFill>
                  <a:schemeClr val="tx1"/>
                </a:solidFill>
              </a:rPr>
              <a:t> D P, </a:t>
            </a:r>
            <a:r>
              <a:rPr lang="en-US" sz="2800" dirty="0" err="1">
                <a:solidFill>
                  <a:schemeClr val="tx1"/>
                </a:solidFill>
              </a:rPr>
              <a:t>S.Tr.Sos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Sp.P.S.P.D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9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Ruang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Lingkup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Pekerjaan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Sosial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Medis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(Preservation and Promotion of Health)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 err="1"/>
              <a:t>Pencegahan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penyembuhan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(Prevention and Cure of Disease)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6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800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 err="1"/>
              <a:t>Siapa</a:t>
            </a:r>
            <a:r>
              <a:rPr lang="en-US" sz="3200" dirty="0"/>
              <a:t> yang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aktivitas-aktivitas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?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dirty="0" err="1"/>
              <a:t>Tentu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C000"/>
                </a:solidFill>
              </a:rPr>
              <a:t>pekerja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sosial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berlisensi</a:t>
            </a:r>
            <a:r>
              <a:rPr lang="en-US" sz="3200" dirty="0">
                <a:solidFill>
                  <a:srgbClr val="FFC000"/>
                </a:solidFill>
              </a:rPr>
              <a:t> (</a:t>
            </a:r>
            <a:r>
              <a:rPr lang="en-US" sz="3200" dirty="0" err="1">
                <a:solidFill>
                  <a:srgbClr val="FFC000"/>
                </a:solidFill>
              </a:rPr>
              <a:t>profesional</a:t>
            </a:r>
            <a:r>
              <a:rPr lang="en-US" sz="3200" dirty="0">
                <a:solidFill>
                  <a:srgbClr val="FFC000"/>
                </a:solidFill>
              </a:rPr>
              <a:t>)</a:t>
            </a:r>
          </a:p>
          <a:p>
            <a:pPr marL="45720" indent="0">
              <a:buNone/>
            </a:pPr>
            <a:endParaRPr lang="en-US" sz="32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n-US" sz="3200" dirty="0" err="1"/>
              <a:t>Bahwasannya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profesi</a:t>
            </a:r>
            <a:r>
              <a:rPr lang="en-US" sz="3200" dirty="0"/>
              <a:t> di </a:t>
            </a:r>
            <a:r>
              <a:rPr lang="en-US" sz="3200" dirty="0" err="1"/>
              <a:t>rumah</a:t>
            </a:r>
            <a:r>
              <a:rPr lang="en-US" sz="3200" dirty="0"/>
              <a:t> </a:t>
            </a:r>
            <a:r>
              <a:rPr lang="en-US" sz="3200" dirty="0" err="1"/>
              <a:t>sakit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proporsinya</a:t>
            </a:r>
            <a:r>
              <a:rPr lang="en-US" sz="3200" dirty="0"/>
              <a:t> </a:t>
            </a:r>
            <a:r>
              <a:rPr lang="en-US" sz="3200" dirty="0" err="1"/>
              <a:t>masing-masing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63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4924" y="1066800"/>
          <a:ext cx="8901752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4572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2400" dirty="0" err="1">
                <a:solidFill>
                  <a:srgbClr val="FFC000"/>
                </a:solidFill>
              </a:rPr>
              <a:t>Interaksi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Klien</a:t>
            </a:r>
            <a:r>
              <a:rPr lang="en-US" sz="2400" dirty="0">
                <a:solidFill>
                  <a:srgbClr val="FFC000"/>
                </a:solidFill>
              </a:rPr>
              <a:t> – </a:t>
            </a:r>
            <a:r>
              <a:rPr lang="en-US" sz="2400" dirty="0" err="1">
                <a:solidFill>
                  <a:srgbClr val="FFC000"/>
                </a:solidFill>
              </a:rPr>
              <a:t>Masalah</a:t>
            </a:r>
            <a:r>
              <a:rPr lang="en-US" sz="2400" dirty="0">
                <a:solidFill>
                  <a:srgbClr val="FFC000"/>
                </a:solidFill>
              </a:rPr>
              <a:t> – </a:t>
            </a:r>
            <a:r>
              <a:rPr lang="en-US" sz="2400" dirty="0" err="1">
                <a:solidFill>
                  <a:srgbClr val="FFC000"/>
                </a:solidFill>
              </a:rPr>
              <a:t>Lingkungan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Sosial</a:t>
            </a:r>
            <a:endParaRPr lang="en-US" sz="2400" dirty="0">
              <a:solidFill>
                <a:srgbClr val="FFC000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en-US" sz="24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69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28343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Menurut</a:t>
            </a:r>
            <a:r>
              <a:rPr lang="en-US" sz="2400" dirty="0"/>
              <a:t> WHO (1947) </a:t>
            </a:r>
            <a:r>
              <a:rPr lang="en-US" sz="2400" b="1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diartikan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yang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, mental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sosial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(WHO, 1947).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Definisi</a:t>
            </a:r>
            <a:r>
              <a:rPr lang="en-US" sz="2400" dirty="0"/>
              <a:t> WHO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b="1" dirty="0" err="1"/>
              <a:t>sehat</a:t>
            </a:r>
            <a:r>
              <a:rPr lang="en-US" sz="2400" b="1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yang </a:t>
            </a:r>
            <a:r>
              <a:rPr lang="en-US" sz="2400" dirty="0" err="1"/>
              <a:t>positif</a:t>
            </a:r>
            <a:r>
              <a:rPr lang="en-US" sz="2400" dirty="0"/>
              <a:t> (Edelman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Mandle</a:t>
            </a:r>
            <a:r>
              <a:rPr lang="en-US" sz="2400" dirty="0"/>
              <a:t>. 1994)</a:t>
            </a:r>
            <a:r>
              <a:rPr lang="id-ID" sz="2400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menyeluruh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en-US" sz="2400" dirty="0" err="1"/>
              <a:t>Memandang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internal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eksternal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pentingnya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.</a:t>
            </a:r>
          </a:p>
          <a:p>
            <a:pPr lvl="0" algn="just"/>
            <a:endParaRPr lang="en-US" sz="2400" dirty="0"/>
          </a:p>
          <a:p>
            <a:pPr lvl="0" algn="just"/>
            <a:endParaRPr lang="en-US" sz="2400" dirty="0"/>
          </a:p>
          <a:p>
            <a:pPr lvl="0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730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286000"/>
            <a:ext cx="3364992" cy="621792"/>
          </a:xfrm>
        </p:spPr>
        <p:txBody>
          <a:bodyPr/>
          <a:lstStyle/>
          <a:p>
            <a:pPr lvl="0"/>
            <a:r>
              <a:rPr lang="en-US" sz="2000" dirty="0" err="1"/>
              <a:t>Faktor</a:t>
            </a:r>
            <a:r>
              <a:rPr lang="en-US" sz="2000" dirty="0"/>
              <a:t> Internal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2286000"/>
            <a:ext cx="3362062" cy="621792"/>
          </a:xfrm>
        </p:spPr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</a:t>
            </a:r>
            <a:r>
              <a:rPr lang="id-ID" dirty="0"/>
              <a:t>aktor yang Memengaruhi </a:t>
            </a:r>
            <a:br>
              <a:rPr lang="en-US" dirty="0"/>
            </a:br>
            <a:r>
              <a:rPr lang="id-ID" dirty="0"/>
              <a:t>Keyakinan dan Pendukung Kesehatan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3048000"/>
            <a:ext cx="3566160" cy="3093720"/>
          </a:xfrm>
        </p:spPr>
        <p:txBody>
          <a:bodyPr/>
          <a:lstStyle/>
          <a:p>
            <a:pPr lvl="0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  <a:p>
            <a:pPr lvl="0"/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Tingkat </a:t>
            </a:r>
            <a:r>
              <a:rPr lang="en-US" dirty="0" err="1"/>
              <a:t>Pengetahuan</a:t>
            </a:r>
            <a:endParaRPr lang="en-US" dirty="0"/>
          </a:p>
          <a:p>
            <a:pPr lvl="0"/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</a:t>
            </a:r>
          </a:p>
          <a:p>
            <a:r>
              <a:rPr lang="en-US" dirty="0"/>
              <a:t>Spiritual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971800"/>
            <a:ext cx="4343400" cy="2953512"/>
          </a:xfrm>
        </p:spPr>
        <p:txBody>
          <a:bodyPr>
            <a:noAutofit/>
          </a:bodyPr>
          <a:lstStyle/>
          <a:p>
            <a:pPr lvl="0"/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pPr lvl="0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psikososial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penyakitnya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psikososial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: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1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816" y="15240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, </a:t>
            </a:r>
            <a:r>
              <a:rPr lang="en-US" sz="2800" dirty="0" err="1"/>
              <a:t>emosional</a:t>
            </a:r>
            <a:r>
              <a:rPr lang="en-US" sz="2800" dirty="0"/>
              <a:t>, </a:t>
            </a:r>
            <a:r>
              <a:rPr lang="en-US" sz="2800" dirty="0" err="1"/>
              <a:t>intelektual</a:t>
            </a:r>
            <a:r>
              <a:rPr lang="en-US" sz="2800" dirty="0"/>
              <a:t>, </a:t>
            </a:r>
            <a:r>
              <a:rPr lang="en-US" sz="2800" dirty="0" err="1"/>
              <a:t>sosial</a:t>
            </a:r>
            <a:r>
              <a:rPr lang="en-US" sz="2800" dirty="0"/>
              <a:t>, </a:t>
            </a:r>
            <a:r>
              <a:rPr lang="en-US" sz="2800" dirty="0" err="1"/>
              <a:t>perkembangan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berkurang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terganggu</a:t>
            </a:r>
            <a:r>
              <a:rPr lang="en-US" sz="2800" dirty="0"/>
              <a:t>,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proses </a:t>
            </a:r>
            <a:r>
              <a:rPr lang="en-US" sz="2800" dirty="0" err="1"/>
              <a:t>penyakit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50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2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Perilaku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orang </a:t>
            </a:r>
            <a:r>
              <a:rPr lang="en-US" sz="2800" dirty="0" err="1"/>
              <a:t>sakit</a:t>
            </a:r>
            <a:r>
              <a:rPr lang="en-US" sz="2800" dirty="0"/>
              <a:t> yang </a:t>
            </a:r>
            <a:r>
              <a:rPr lang="en-US" sz="2800" dirty="0" err="1"/>
              <a:t>meliputi</a:t>
            </a:r>
            <a:r>
              <a:rPr lang="en-US" sz="2800" dirty="0"/>
              <a:t>: </a:t>
            </a:r>
          </a:p>
          <a:p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memantau</a:t>
            </a:r>
            <a:r>
              <a:rPr lang="en-US" sz="2800" dirty="0"/>
              <a:t> </a:t>
            </a:r>
            <a:r>
              <a:rPr lang="en-US" sz="2800" dirty="0" err="1"/>
              <a:t>tubuhnya</a:t>
            </a:r>
            <a:r>
              <a:rPr lang="en-US" sz="2800" dirty="0"/>
              <a:t>; </a:t>
            </a:r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menginterpretasikan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 yang </a:t>
            </a:r>
            <a:r>
              <a:rPr lang="en-US" sz="2800" dirty="0" err="1"/>
              <a:t>dialami</a:t>
            </a:r>
            <a:r>
              <a:rPr lang="en-US" sz="2800" dirty="0"/>
              <a:t>; </a:t>
            </a:r>
          </a:p>
          <a:p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penyembuhan</a:t>
            </a:r>
            <a:r>
              <a:rPr lang="en-US" sz="2800" dirty="0"/>
              <a:t>;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.</a:t>
            </a:r>
          </a:p>
          <a:p>
            <a:pPr marL="109728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yang </a:t>
            </a: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dirinya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mekanisme</a:t>
            </a:r>
            <a:r>
              <a:rPr lang="en-US" sz="2800" dirty="0"/>
              <a:t> coping.</a:t>
            </a:r>
          </a:p>
        </p:txBody>
      </p:sp>
    </p:spTree>
    <p:extLst>
      <p:ext uri="{BB962C8B-B14F-4D97-AF65-F5344CB8AC3E}">
        <p14:creationId xmlns:p14="http://schemas.microsoft.com/office/powerpoint/2010/main" val="39435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;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/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timbulnya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. </a:t>
            </a:r>
          </a:p>
          <a:p>
            <a:pPr lvl="0"/>
            <a:endParaRPr lang="en-US" sz="2400" dirty="0"/>
          </a:p>
          <a:p>
            <a:pPr marL="0" lvl="0" indent="0">
              <a:buNone/>
            </a:pPr>
            <a:r>
              <a:rPr lang="en-US" sz="2400" dirty="0" err="1"/>
              <a:t>Mempunyai</a:t>
            </a:r>
            <a:r>
              <a:rPr lang="en-US" sz="2400" dirty="0"/>
              <a:t> 3 </a:t>
            </a:r>
            <a:r>
              <a:rPr lang="en-US" sz="2400" dirty="0" err="1"/>
              <a:t>aspek</a:t>
            </a:r>
            <a:r>
              <a:rPr lang="en-US" sz="2400" dirty="0"/>
              <a:t> :</a:t>
            </a:r>
            <a:endParaRPr lang="en-US" sz="2400" b="1" dirty="0"/>
          </a:p>
          <a:p>
            <a:pPr lvl="0"/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: </a:t>
            </a:r>
            <a:r>
              <a:rPr lang="en-US" sz="2400" dirty="0" err="1"/>
              <a:t>nyeri</a:t>
            </a:r>
            <a:r>
              <a:rPr lang="en-US" sz="2400" dirty="0"/>
              <a:t>, </a:t>
            </a:r>
            <a:r>
              <a:rPr lang="en-US" sz="2400" dirty="0" err="1"/>
              <a:t>panas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</a:t>
            </a:r>
            <a:endParaRPr lang="en-US" sz="2400" b="1" dirty="0"/>
          </a:p>
          <a:p>
            <a:pPr lvl="0"/>
            <a:r>
              <a:rPr lang="en-US" sz="2400" dirty="0" err="1"/>
              <a:t>Kognitif</a:t>
            </a:r>
            <a:r>
              <a:rPr lang="en-US" sz="2400" dirty="0"/>
              <a:t> : </a:t>
            </a:r>
            <a:r>
              <a:rPr lang="en-US" sz="2400" dirty="0" err="1"/>
              <a:t>interprestasi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.</a:t>
            </a:r>
            <a:endParaRPr lang="en-US" sz="2400" b="1" dirty="0"/>
          </a:p>
          <a:p>
            <a:pPr lvl="0"/>
            <a:r>
              <a:rPr lang="en-US" sz="2400" dirty="0" err="1"/>
              <a:t>Respons</a:t>
            </a:r>
            <a:r>
              <a:rPr lang="en-US" sz="2400" dirty="0"/>
              <a:t> </a:t>
            </a:r>
            <a:r>
              <a:rPr lang="en-US" sz="2400" dirty="0" err="1"/>
              <a:t>emosi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ketakutan</a:t>
            </a:r>
            <a:r>
              <a:rPr lang="en-US" sz="2400" dirty="0"/>
              <a:t> / </a:t>
            </a:r>
            <a:r>
              <a:rPr lang="en-US" sz="2400" dirty="0" err="1"/>
              <a:t>kecamasan</a:t>
            </a:r>
            <a:r>
              <a:rPr lang="en-US" sz="2400" dirty="0"/>
              <a:t>.</a:t>
            </a:r>
            <a:endParaRPr lang="en-US" sz="2400" b="1" dirty="0"/>
          </a:p>
          <a:p>
            <a:pPr lvl="0"/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(sick </a:t>
            </a:r>
            <a:r>
              <a:rPr lang="en-US" sz="2400" dirty="0" err="1"/>
              <a:t>Rok</a:t>
            </a:r>
            <a:r>
              <a:rPr lang="en-US" sz="2400" dirty="0"/>
              <a:t>). </a:t>
            </a:r>
            <a:r>
              <a:rPr lang="en-US" sz="2400" dirty="0" err="1"/>
              <a:t>Penerimaan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.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09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286000"/>
            <a:ext cx="3364992" cy="621792"/>
          </a:xfrm>
        </p:spPr>
        <p:txBody>
          <a:bodyPr/>
          <a:lstStyle/>
          <a:p>
            <a:pPr lvl="0"/>
            <a:r>
              <a:rPr lang="en-US" sz="2000" dirty="0" err="1"/>
              <a:t>Faktor</a:t>
            </a:r>
            <a:r>
              <a:rPr lang="en-US" sz="2000" dirty="0"/>
              <a:t> Internal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4095" y="2220036"/>
            <a:ext cx="3362062" cy="621792"/>
          </a:xfrm>
        </p:spPr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</a:t>
            </a:r>
            <a:r>
              <a:rPr lang="id-ID" dirty="0"/>
              <a:t>aktor yang Memengaruhi </a:t>
            </a:r>
            <a:br>
              <a:rPr lang="en-US" dirty="0"/>
            </a:br>
            <a:r>
              <a:rPr lang="en-US" dirty="0" err="1"/>
              <a:t>Perliaku</a:t>
            </a:r>
            <a:r>
              <a:rPr lang="en-US" dirty="0"/>
              <a:t> </a:t>
            </a:r>
            <a:r>
              <a:rPr lang="en-US" dirty="0" err="1"/>
              <a:t>Sakit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3124200"/>
            <a:ext cx="3566160" cy="2953512"/>
          </a:xfrm>
        </p:spPr>
        <p:txBody>
          <a:bodyPr/>
          <a:lstStyle/>
          <a:p>
            <a:pPr marL="392113" lvl="2" indent="-223838"/>
            <a:r>
              <a:rPr lang="en-US" sz="2800" dirty="0" err="1">
                <a:solidFill>
                  <a:schemeClr val="tx1"/>
                </a:solidFill>
              </a:rPr>
              <a:t>Persepsi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individu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gejala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sakit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dialami</a:t>
            </a:r>
            <a:endParaRPr lang="en-US" sz="4000" b="1" dirty="0">
              <a:solidFill>
                <a:schemeClr val="tx1"/>
              </a:solidFill>
            </a:endParaRPr>
          </a:p>
          <a:p>
            <a:pPr marL="392113" lvl="2" indent="-223838"/>
            <a:r>
              <a:rPr lang="en-US" sz="2800" dirty="0" err="1">
                <a:solidFill>
                  <a:schemeClr val="tx1"/>
                </a:solidFill>
              </a:rPr>
              <a:t>Asal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Jenis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penyakit</a:t>
            </a:r>
            <a:endParaRPr lang="en-US" sz="4000" b="1" dirty="0">
              <a:solidFill>
                <a:schemeClr val="tx1"/>
              </a:solidFill>
            </a:endParaRPr>
          </a:p>
          <a:p>
            <a:pPr marL="392113" indent="-223838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3276600"/>
            <a:ext cx="3566160" cy="2953512"/>
          </a:xfrm>
        </p:spPr>
        <p:txBody>
          <a:bodyPr>
            <a:normAutofit fontScale="77500" lnSpcReduction="20000"/>
          </a:bodyPr>
          <a:lstStyle/>
          <a:p>
            <a:pPr marL="466725" lvl="2" indent="-298450"/>
            <a:r>
              <a:rPr lang="en-US" sz="2800" dirty="0" err="1">
                <a:solidFill>
                  <a:schemeClr val="tx1"/>
                </a:solidFill>
              </a:rPr>
              <a:t>Gejala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Dilihat</a:t>
            </a:r>
            <a:endParaRPr lang="en-US" sz="4800" b="1" dirty="0">
              <a:solidFill>
                <a:schemeClr val="tx1"/>
              </a:solidFill>
            </a:endParaRPr>
          </a:p>
          <a:p>
            <a:pPr marL="466725" lvl="2" indent="-298450"/>
            <a:r>
              <a:rPr lang="en-US" sz="2800" dirty="0" err="1">
                <a:solidFill>
                  <a:schemeClr val="tx1"/>
                </a:solidFill>
              </a:rPr>
              <a:t>Kelompok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Sosial</a:t>
            </a:r>
            <a:endParaRPr lang="en-US" sz="4000" b="1" dirty="0">
              <a:solidFill>
                <a:schemeClr val="tx1"/>
              </a:solidFill>
            </a:endParaRPr>
          </a:p>
          <a:p>
            <a:pPr marL="466725" lvl="2" indent="-298450"/>
            <a:r>
              <a:rPr lang="en-US" sz="2800" dirty="0" err="1">
                <a:solidFill>
                  <a:schemeClr val="tx1"/>
                </a:solidFill>
              </a:rPr>
              <a:t>Latar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Belakang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Budaya</a:t>
            </a:r>
            <a:endParaRPr lang="en-US" sz="4000" b="1" dirty="0">
              <a:solidFill>
                <a:schemeClr val="tx1"/>
              </a:solidFill>
            </a:endParaRPr>
          </a:p>
          <a:p>
            <a:pPr marL="466725" lvl="2" indent="-298450"/>
            <a:r>
              <a:rPr lang="en-US" sz="2800" dirty="0" err="1">
                <a:solidFill>
                  <a:schemeClr val="tx1"/>
                </a:solidFill>
              </a:rPr>
              <a:t>Kemudahan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Akses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Sistem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Pelayanan</a:t>
            </a:r>
            <a:endParaRPr lang="en-US" sz="4000" b="1" dirty="0">
              <a:solidFill>
                <a:schemeClr val="tx1"/>
              </a:solidFill>
            </a:endParaRPr>
          </a:p>
          <a:p>
            <a:pPr marL="466725" lvl="2" indent="-298450"/>
            <a:r>
              <a:rPr lang="en-US" sz="2800" dirty="0" err="1">
                <a:solidFill>
                  <a:schemeClr val="tx1"/>
                </a:solidFill>
              </a:rPr>
              <a:t>Dukungan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Sosial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2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id-ID" b="1" dirty="0"/>
              <a:t>Sehat, Sakit</a:t>
            </a:r>
            <a:r>
              <a:rPr lang="en-US" b="1" dirty="0"/>
              <a:t> </a:t>
            </a:r>
            <a:r>
              <a:rPr lang="id-ID" b="1" dirty="0"/>
              <a:t>Ditinjau dari Dimensi Budaya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dirty="0"/>
              <a:t>Beberapa karakteristik yang dapat memengaruhi persepsi sehat dan sakit,penyakit (</a:t>
            </a:r>
            <a:r>
              <a:rPr lang="id-ID" sz="2400" i="1" dirty="0"/>
              <a:t>disease)</a:t>
            </a:r>
            <a:r>
              <a:rPr lang="id-ID" sz="2400" dirty="0"/>
              <a:t> adalah gangguan fungsi fisiologis dari suatu organisme sebagai akibat dari infeksi atau tekanan dari lingkungan. 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id-ID" sz="2400" dirty="0"/>
              <a:t>Hal ini berarti bahwa penyakit adalah fenomena objektif yang ditandai oleh perubahan fungsi-fungsi tubuh sebagai organisme, yang dapat diukur melalui tes laboratorium dan pengamatan secara langsung. Sedangkan sakit (</a:t>
            </a:r>
            <a:r>
              <a:rPr lang="id-ID" sz="2400" i="1" dirty="0"/>
              <a:t>illness)</a:t>
            </a:r>
            <a:r>
              <a:rPr lang="id-ID" sz="2400" dirty="0"/>
              <a:t> adalah penilaian individu terhadap pengalaman menderita suatu penyakit. </a:t>
            </a:r>
            <a:endParaRPr lang="en-US" sz="2400" b="1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80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6"/>
          <p:cNvSpPr>
            <a:spLocks noGrp="1" noChangeArrowheads="1"/>
          </p:cNvSpPr>
          <p:nvPr>
            <p:ph type="title"/>
          </p:nvPr>
        </p:nvSpPr>
        <p:spPr>
          <a:xfrm>
            <a:off x="457200" y="759746"/>
            <a:ext cx="8229600" cy="1069848"/>
          </a:xfrm>
        </p:spPr>
        <p:txBody>
          <a:bodyPr/>
          <a:lstStyle/>
          <a:p>
            <a:pPr eaLnBrk="1" hangingPunct="1"/>
            <a:r>
              <a:rPr lang="id-ID" sz="3200" dirty="0">
                <a:solidFill>
                  <a:schemeClr val="tx1"/>
                </a:solidFill>
              </a:rPr>
              <a:t>Klasifikasi </a:t>
            </a:r>
            <a:r>
              <a:rPr lang="en-US" sz="3200" dirty="0" err="1">
                <a:solidFill>
                  <a:schemeClr val="tx1"/>
                </a:solidFill>
              </a:rPr>
              <a:t>Praktik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id-ID" sz="3200" dirty="0">
                <a:solidFill>
                  <a:schemeClr val="tx1"/>
                </a:solidFill>
              </a:rPr>
              <a:t>Sosial di Bidang Kesehatan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5603" name="Group 37"/>
          <p:cNvGrpSpPr>
            <a:grpSpLocks noChangeAspect="1"/>
          </p:cNvGrpSpPr>
          <p:nvPr/>
        </p:nvGrpSpPr>
        <p:grpSpPr bwMode="auto">
          <a:xfrm>
            <a:off x="1605069" y="4495521"/>
            <a:ext cx="4871929" cy="1591784"/>
            <a:chOff x="1314" y="6002"/>
            <a:chExt cx="6300" cy="1800"/>
          </a:xfrm>
        </p:grpSpPr>
        <p:sp>
          <p:nvSpPr>
            <p:cNvPr id="25617" name="AutoShape 45"/>
            <p:cNvSpPr>
              <a:spLocks noChangeAspect="1" noChangeArrowheads="1" noTextEdit="1"/>
            </p:cNvSpPr>
            <p:nvPr/>
          </p:nvSpPr>
          <p:spPr bwMode="auto">
            <a:xfrm>
              <a:off x="1314" y="6002"/>
              <a:ext cx="63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4"/>
            <p:cNvSpPr>
              <a:spLocks noChangeShapeType="1"/>
            </p:cNvSpPr>
            <p:nvPr/>
          </p:nvSpPr>
          <p:spPr bwMode="auto">
            <a:xfrm>
              <a:off x="2034" y="6182"/>
              <a:ext cx="39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3"/>
            <p:cNvSpPr txBox="1">
              <a:spLocks noChangeArrowheads="1"/>
            </p:cNvSpPr>
            <p:nvPr/>
          </p:nvSpPr>
          <p:spPr bwMode="auto">
            <a:xfrm>
              <a:off x="2884" y="6656"/>
              <a:ext cx="1790" cy="1050"/>
            </a:xfrm>
            <a:prstGeom prst="rect">
              <a:avLst/>
            </a:prstGeom>
            <a:solidFill>
              <a:srgbClr val="92D05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endParaRPr>
            </a:p>
            <a:p>
              <a:pPr algn="ctr" eaLnBrk="1" hangingPunct="1"/>
              <a:r>
                <a:rPr lang="id-ID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cs typeface="Times New Roman" pitchFamily="18" charset="0"/>
                </a:rPr>
                <a:t>Social Work in Family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  <a:p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</p:txBody>
        </p:sp>
        <p:sp>
          <p:nvSpPr>
            <p:cNvPr id="25620" name="Text Box 42"/>
            <p:cNvSpPr txBox="1">
              <a:spLocks noChangeArrowheads="1"/>
            </p:cNvSpPr>
            <p:nvPr/>
          </p:nvSpPr>
          <p:spPr bwMode="auto">
            <a:xfrm>
              <a:off x="4895" y="6656"/>
              <a:ext cx="1800" cy="108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id-ID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cs typeface="Times New Roman" pitchFamily="18" charset="0"/>
                </a:rPr>
                <a:t>Social Work in Public  Health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  <a:p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</p:txBody>
        </p:sp>
        <p:sp>
          <p:nvSpPr>
            <p:cNvPr id="25623" name="Line 39"/>
            <p:cNvSpPr>
              <a:spLocks noChangeShapeType="1"/>
            </p:cNvSpPr>
            <p:nvPr/>
          </p:nvSpPr>
          <p:spPr bwMode="auto">
            <a:xfrm>
              <a:off x="2034" y="6182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Text Box 54"/>
          <p:cNvSpPr txBox="1">
            <a:spLocks noChangeArrowheads="1"/>
          </p:cNvSpPr>
          <p:nvPr/>
        </p:nvSpPr>
        <p:spPr bwMode="auto">
          <a:xfrm>
            <a:off x="3657600" y="1829594"/>
            <a:ext cx="2209800" cy="6850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Social Work in Health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d-ID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Services Systems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5" name="Text Box 53"/>
          <p:cNvSpPr txBox="1">
            <a:spLocks noChangeArrowheads="1"/>
          </p:cNvSpPr>
          <p:nvPr/>
        </p:nvSpPr>
        <p:spPr bwMode="auto">
          <a:xfrm>
            <a:off x="2057400" y="3505200"/>
            <a:ext cx="1752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Social Work in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ctr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Health Care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25606" name="Text Box 52"/>
          <p:cNvSpPr txBox="1">
            <a:spLocks noChangeArrowheads="1"/>
          </p:cNvSpPr>
          <p:nvPr/>
        </p:nvSpPr>
        <p:spPr bwMode="auto">
          <a:xfrm>
            <a:off x="5334000" y="3505200"/>
            <a:ext cx="1600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Social Work in Mental Health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25607" name="Line 51"/>
          <p:cNvSpPr>
            <a:spLocks noChangeShapeType="1"/>
          </p:cNvSpPr>
          <p:nvPr/>
        </p:nvSpPr>
        <p:spPr bwMode="auto">
          <a:xfrm>
            <a:off x="4746578" y="2514600"/>
            <a:ext cx="0" cy="312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50"/>
          <p:cNvSpPr>
            <a:spLocks noChangeShapeType="1"/>
          </p:cNvSpPr>
          <p:nvPr/>
        </p:nvSpPr>
        <p:spPr bwMode="auto">
          <a:xfrm flipV="1">
            <a:off x="3390900" y="2827587"/>
            <a:ext cx="2514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49"/>
          <p:cNvSpPr>
            <a:spLocks noChangeShapeType="1"/>
          </p:cNvSpPr>
          <p:nvPr/>
        </p:nvSpPr>
        <p:spPr bwMode="auto">
          <a:xfrm>
            <a:off x="5905500" y="2827587"/>
            <a:ext cx="0" cy="4887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48"/>
          <p:cNvSpPr>
            <a:spLocks noChangeShapeType="1"/>
          </p:cNvSpPr>
          <p:nvPr/>
        </p:nvSpPr>
        <p:spPr bwMode="auto">
          <a:xfrm>
            <a:off x="3371850" y="2819400"/>
            <a:ext cx="0" cy="496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Rectangle 55"/>
          <p:cNvSpPr>
            <a:spLocks noChangeArrowheads="1"/>
          </p:cNvSpPr>
          <p:nvPr/>
        </p:nvSpPr>
        <p:spPr bwMode="auto">
          <a:xfrm>
            <a:off x="0" y="1646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  <a:tab pos="914400" algn="l"/>
              </a:tabLst>
            </a:pPr>
            <a:endParaRPr lang="id-ID">
              <a:latin typeface="Arial" charset="0"/>
            </a:endParaRPr>
          </a:p>
        </p:txBody>
      </p:sp>
      <p:sp>
        <p:nvSpPr>
          <p:cNvPr id="25613" name="Rectangle 60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endParaRPr lang="id-ID">
              <a:latin typeface="Arial" charset="0"/>
            </a:endParaRPr>
          </a:p>
        </p:txBody>
      </p:sp>
      <p:sp>
        <p:nvSpPr>
          <p:cNvPr id="25614" name="Rectangle 61"/>
          <p:cNvSpPr>
            <a:spLocks noChangeArrowheads="1"/>
          </p:cNvSpPr>
          <p:nvPr/>
        </p:nvSpPr>
        <p:spPr bwMode="auto">
          <a:xfrm>
            <a:off x="0" y="240030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tabLst>
                <a:tab pos="457200" algn="l"/>
              </a:tabLst>
            </a:pPr>
            <a:endParaRPr lang="en-US">
              <a:latin typeface="Arial" charset="0"/>
            </a:endParaRPr>
          </a:p>
        </p:txBody>
      </p:sp>
      <p:sp>
        <p:nvSpPr>
          <p:cNvPr id="25615" name="Rectangle 63"/>
          <p:cNvSpPr>
            <a:spLocks noChangeArrowheads="1"/>
          </p:cNvSpPr>
          <p:nvPr/>
        </p:nvSpPr>
        <p:spPr bwMode="auto">
          <a:xfrm>
            <a:off x="26670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16" name="Line 68"/>
          <p:cNvSpPr>
            <a:spLocks noChangeShapeType="1"/>
          </p:cNvSpPr>
          <p:nvPr/>
        </p:nvSpPr>
        <p:spPr bwMode="auto">
          <a:xfrm>
            <a:off x="2981325" y="4191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1393873" y="5073869"/>
            <a:ext cx="1228772" cy="894051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Social Work in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Hospital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>
            <a:off x="3597675" y="4654699"/>
            <a:ext cx="0" cy="1591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5203121" y="4657786"/>
            <a:ext cx="0" cy="1591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" y="1066800"/>
            <a:ext cx="8153400" cy="5408613"/>
            <a:chOff x="384" y="624"/>
            <a:chExt cx="5532" cy="3407"/>
          </a:xfrm>
        </p:grpSpPr>
        <p:pic>
          <p:nvPicPr>
            <p:cNvPr id="5" name="Picture 7" descr="Scan00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24"/>
              <a:ext cx="5532" cy="3407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790" y="2526"/>
              <a:ext cx="768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90500" indent="-190500"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200">
                  <a:solidFill>
                    <a:srgbClr val="292929"/>
                  </a:solidFill>
                </a:rPr>
                <a:t>FISIK</a:t>
              </a:r>
            </a:p>
            <a:p>
              <a:pPr eaLnBrk="1" hangingPunct="1"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200">
                  <a:solidFill>
                    <a:srgbClr val="292929"/>
                  </a:solidFill>
                </a:rPr>
                <a:t>PSIKOLOGIS</a:t>
              </a:r>
            </a:p>
            <a:p>
              <a:pPr eaLnBrk="1" hangingPunct="1"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200">
                  <a:solidFill>
                    <a:srgbClr val="292929"/>
                  </a:solidFill>
                </a:rPr>
                <a:t>SOSIAL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0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2961" y="685800"/>
            <a:ext cx="640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PARADIGMA HIDUP SEHAT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en-US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(H.L. BLUM)</a:t>
            </a:r>
            <a:endParaRPr lang="id-ID" b="1" i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34747" y="3276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HIDUP SEHAT</a:t>
            </a:r>
            <a:endParaRPr lang="id-ID" sz="2000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57600" y="3200400"/>
            <a:ext cx="198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30000"/>
              </a:spcBef>
            </a:pPr>
            <a:endParaRPr lang="id-ID" sz="200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52800" y="47244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PERILAKU MASYARAKAT</a:t>
            </a:r>
            <a:endParaRPr lang="id-ID" b="1" i="1" dirty="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657600" y="4648200"/>
            <a:ext cx="1981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30000"/>
              </a:spcBef>
            </a:pPr>
            <a:endParaRPr lang="id-ID" sz="200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4572000" y="38862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57200" y="3276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LINGKUNGAN</a:t>
            </a:r>
            <a:endParaRPr lang="id-ID" sz="2000" b="1" i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62000" y="3276600"/>
            <a:ext cx="198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30000"/>
              </a:spcBef>
            </a:pPr>
            <a:endParaRPr lang="id-ID" sz="200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895600" y="34290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705600" y="320040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PELAYANAN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KESEHATAN</a:t>
            </a:r>
            <a:endParaRPr lang="id-ID" sz="2000" b="1" i="1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858000" y="3124200"/>
            <a:ext cx="1981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30000"/>
              </a:spcBef>
            </a:pPr>
            <a:endParaRPr lang="id-ID" sz="200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5943600" y="3429000"/>
            <a:ext cx="76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3886200" y="167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GENETIK</a:t>
            </a:r>
            <a:endParaRPr lang="id-ID" sz="2000" b="1" i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3886200" y="1676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30000"/>
              </a:spcBef>
            </a:pPr>
            <a:endParaRPr lang="id-ID" sz="200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4572000" y="22860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5715000" y="4038600"/>
            <a:ext cx="17526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6858000" y="4419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75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d-ID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Kepuasan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d-ID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manusia</a:t>
            </a: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 flipV="1">
            <a:off x="1676400" y="3810000"/>
            <a:ext cx="18288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609600" y="4267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75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d-ID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Keseimbangan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d-ID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id-ID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ekologi</a:t>
            </a: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1676400" y="1905000"/>
            <a:ext cx="19812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219200" y="190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d-ID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Sumber daya</a:t>
            </a: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5562600" y="1981200"/>
            <a:ext cx="1905000" cy="914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6324600" y="190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d-ID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Sistem budaya</a:t>
            </a:r>
          </a:p>
        </p:txBody>
      </p:sp>
    </p:spTree>
    <p:extLst>
      <p:ext uri="{BB962C8B-B14F-4D97-AF65-F5344CB8AC3E}">
        <p14:creationId xmlns:p14="http://schemas.microsoft.com/office/powerpoint/2010/main" val="24593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" fill="hold"/>
                                        <p:tgtEl>
                                          <p:spTgt spid="16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" fill="hold"/>
                                        <p:tgtEl>
                                          <p:spTgt spid="16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" fill="hold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" fill="hold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" fill="hold"/>
                                        <p:tgtEl>
                                          <p:spTgt spid="16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" fill="hold"/>
                                        <p:tgtEl>
                                          <p:spTgt spid="16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89" grpId="0" build="p" autoUpdateAnimBg="0"/>
      <p:bldP spid="16395" grpId="0" build="p" autoUpdateAnimBg="0"/>
      <p:bldP spid="16398" grpId="0" build="p" autoUpdateAnimBg="0"/>
      <p:bldP spid="16401" grpId="0" build="p" autoUpdateAnimBg="0"/>
      <p:bldP spid="16404" grpId="0" build="p" autoUpdateAnimBg="0"/>
      <p:bldP spid="16408" grpId="0" build="p" autoUpdateAnimBg="0"/>
      <p:bldP spid="16410" grpId="0" build="p" autoUpdateAnimBg="0"/>
      <p:bldP spid="16413" grpId="0" build="p" autoUpdateAnimBg="0"/>
      <p:bldP spid="164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2426F27-5609-4496-9622-29F7EC9324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55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 flipH="1">
            <a:off x="7168185" y="0"/>
            <a:ext cx="695793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3140" y="2667000"/>
            <a:ext cx="9167140" cy="2208254"/>
          </a:xfrm>
        </p:spPr>
        <p:txBody>
          <a:bodyPr>
            <a:noAutofit/>
          </a:bodyPr>
          <a:lstStyle/>
          <a:p>
            <a:r>
              <a:rPr lang="en-US" sz="9300" dirty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1447800" y="914400"/>
            <a:ext cx="5349949" cy="2679701"/>
          </a:xfrm>
        </p:spPr>
        <p:txBody>
          <a:bodyPr/>
          <a:lstStyle/>
          <a:p>
            <a:pPr marL="0" indent="0">
              <a:buNone/>
            </a:pPr>
            <a:r>
              <a:rPr lang="en-US" sz="93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SEKIAN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173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115409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en-US" sz="2800" i="1" dirty="0"/>
              <a:t>Walter A. Friedlander</a:t>
            </a:r>
            <a:r>
              <a:rPr lang="en-US" sz="2800" dirty="0"/>
              <a:t> 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2800" dirty="0"/>
          </a:p>
          <a:p>
            <a:pPr marL="109728" indent="0">
              <a:lnSpc>
                <a:spcPct val="90000"/>
              </a:lnSpc>
              <a:buNone/>
            </a:pP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“</a:t>
            </a:r>
            <a:r>
              <a:rPr lang="en-US" sz="2800" dirty="0" err="1"/>
              <a:t>pelayanan</a:t>
            </a:r>
            <a:r>
              <a:rPr lang="en-US" sz="2800" dirty="0"/>
              <a:t> yang </a:t>
            </a:r>
            <a:r>
              <a:rPr lang="en-US" sz="2800" dirty="0" err="1"/>
              <a:t>bercirikan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C000"/>
                </a:solidFill>
              </a:rPr>
              <a:t>bantuan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sosial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r>
              <a:rPr lang="en-US" sz="2800" dirty="0"/>
              <a:t> yang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penyembuhannya</a:t>
            </a:r>
            <a:r>
              <a:rPr lang="en-US" sz="2800" dirty="0"/>
              <a:t>.“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312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077200" cy="1154097"/>
          </a:xfrm>
        </p:spPr>
        <p:txBody>
          <a:bodyPr>
            <a:normAutofit fontScale="90000"/>
          </a:bodyPr>
          <a:lstStyle/>
          <a:p>
            <a:r>
              <a:rPr lang="en-US" sz="3600" i="1" dirty="0"/>
              <a:t>Rex A. Skidmore </a:t>
            </a:r>
            <a:r>
              <a:rPr lang="en-US" sz="3600" i="1" dirty="0" err="1"/>
              <a:t>dan</a:t>
            </a:r>
            <a:r>
              <a:rPr lang="en-US" sz="3600" i="1" dirty="0"/>
              <a:t> </a:t>
            </a:r>
            <a:r>
              <a:rPr lang="en-US" sz="3600" i="1" dirty="0" err="1"/>
              <a:t>Trackery</a:t>
            </a:r>
            <a:r>
              <a:rPr lang="en-US" sz="3600" dirty="0"/>
              <a:t> (1994: 146)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lnSpc>
                <a:spcPct val="80000"/>
              </a:lnSpc>
              <a:buNone/>
            </a:pPr>
            <a:endParaRPr lang="en-US" sz="2800" dirty="0"/>
          </a:p>
          <a:p>
            <a:pPr marL="109728" indent="0">
              <a:lnSpc>
                <a:spcPct val="80000"/>
              </a:lnSpc>
              <a:buNone/>
            </a:pPr>
            <a:r>
              <a:rPr lang="en-US" sz="2800" dirty="0"/>
              <a:t>“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C000"/>
                </a:solidFill>
              </a:rPr>
              <a:t>praktik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kerjasama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pekerja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sosial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dalam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bidang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kesehatan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dan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dalam</a:t>
            </a:r>
            <a:r>
              <a:rPr lang="en-US" sz="2800" dirty="0">
                <a:solidFill>
                  <a:srgbClr val="FFC000"/>
                </a:solidFill>
              </a:rPr>
              <a:t> program-program </a:t>
            </a:r>
            <a:r>
              <a:rPr lang="en-US" sz="2800" dirty="0" err="1">
                <a:solidFill>
                  <a:srgbClr val="FFC000"/>
                </a:solidFill>
              </a:rPr>
              <a:t>pelayanan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kesehatan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masyarakat</a:t>
            </a:r>
            <a:r>
              <a:rPr lang="en-US" sz="2800" dirty="0"/>
              <a:t>. </a:t>
            </a:r>
            <a:r>
              <a:rPr lang="en-US" sz="2800" dirty="0" err="1"/>
              <a:t>Praktik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mengarah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yang </a:t>
            </a:r>
            <a:r>
              <a:rPr lang="en-US" sz="2800" dirty="0" err="1"/>
              <a:t>disebabkan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tekanan-tekanan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yang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kegagalan-kegagalan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relasi-relasi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.“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713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lanjut</a:t>
            </a:r>
            <a:r>
              <a:rPr lang="en-US" sz="2800" dirty="0"/>
              <a:t> </a:t>
            </a:r>
            <a:r>
              <a:rPr lang="en-US" sz="2800" dirty="0" err="1"/>
              <a:t>diganti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(</a:t>
            </a:r>
            <a:r>
              <a:rPr lang="en-US" sz="2800" i="1" dirty="0"/>
              <a:t>Social Work in Health Care</a:t>
            </a:r>
            <a:r>
              <a:rPr lang="en-US" sz="2800" dirty="0"/>
              <a:t>). 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fleksibel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 </a:t>
            </a:r>
            <a:r>
              <a:rPr lang="en-US" sz="2800" dirty="0" err="1"/>
              <a:t>dibanding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  yang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berkonotasi</a:t>
            </a:r>
            <a:r>
              <a:rPr lang="en-US" sz="2800" dirty="0"/>
              <a:t> </a:t>
            </a:r>
            <a:r>
              <a:rPr lang="en-US" sz="2800" dirty="0" err="1"/>
              <a:t>penyembuhan</a:t>
            </a:r>
            <a:r>
              <a:rPr lang="en-US" sz="2800" dirty="0"/>
              <a:t> (</a:t>
            </a:r>
            <a:r>
              <a:rPr lang="en-US" sz="2800" i="1" dirty="0"/>
              <a:t>Medicine</a:t>
            </a:r>
            <a:r>
              <a:rPr lang="en-US" sz="2800" dirty="0"/>
              <a:t>). 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	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03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C000"/>
                </a:solidFill>
              </a:rPr>
              <a:t>Tujuan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Pekerjaan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Sosial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Medis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masalah-masalah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yang </a:t>
            </a:r>
            <a:r>
              <a:rPr lang="en-US" sz="2400" dirty="0" err="1"/>
              <a:t>dideritanya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keluarganya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Menghubungkan</a:t>
            </a:r>
            <a:r>
              <a:rPr lang="en-US" sz="2400" dirty="0"/>
              <a:t>/</a:t>
            </a:r>
            <a:r>
              <a:rPr lang="en-US" sz="2400" dirty="0" err="1"/>
              <a:t>mengkaitkan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sumbangan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06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Lima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medis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i="1" dirty="0" err="1"/>
              <a:t>praktik</a:t>
            </a:r>
            <a:r>
              <a:rPr lang="en-US" sz="2400" i="1" dirty="0"/>
              <a:t> </a:t>
            </a:r>
            <a:r>
              <a:rPr lang="en-US" sz="2400" i="1" dirty="0" err="1"/>
              <a:t>pekerjaan</a:t>
            </a:r>
            <a:r>
              <a:rPr lang="en-US" sz="2400" i="1" dirty="0"/>
              <a:t>  </a:t>
            </a:r>
            <a:r>
              <a:rPr lang="en-US" sz="2400" i="1" dirty="0" err="1"/>
              <a:t>sosial</a:t>
            </a:r>
            <a:r>
              <a:rPr lang="en-US" sz="2400" i="1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intervensi</a:t>
            </a:r>
            <a:r>
              <a:rPr lang="en-US" sz="2400" dirty="0"/>
              <a:t> </a:t>
            </a:r>
            <a:r>
              <a:rPr lang="en-US" sz="2400" dirty="0" err="1"/>
              <a:t>penyembuhan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domain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Setting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di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di </a:t>
            </a:r>
            <a:r>
              <a:rPr lang="en-US" sz="2400" dirty="0" err="1"/>
              <a:t>tempat-tempat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yang lain. </a:t>
            </a:r>
          </a:p>
          <a:p>
            <a:pPr marL="10972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78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353952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Intervensinya</a:t>
            </a:r>
            <a:r>
              <a:rPr lang="en-US" sz="2800" dirty="0"/>
              <a:t> </a:t>
            </a:r>
            <a:r>
              <a:rPr lang="en-US" sz="2800" dirty="0" err="1"/>
              <a:t>diarahkan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 </a:t>
            </a:r>
            <a:r>
              <a:rPr lang="en-US" sz="2800" dirty="0" err="1"/>
              <a:t>fasilitas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, </a:t>
            </a:r>
            <a:r>
              <a:rPr lang="en-US" sz="2800" dirty="0" err="1"/>
              <a:t>mencegah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bantuan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Sasarannya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keluarga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Tujuannya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memecahkan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psikologis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	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82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masalah-masalah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yang </a:t>
            </a:r>
            <a:r>
              <a:rPr lang="en-US" sz="2400" dirty="0" err="1"/>
              <a:t>dideritanya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keluarganya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Menghubungkan</a:t>
            </a:r>
            <a:r>
              <a:rPr lang="en-US" sz="2400" dirty="0"/>
              <a:t>/</a:t>
            </a:r>
            <a:r>
              <a:rPr lang="en-US" sz="2400" dirty="0" err="1"/>
              <a:t>mengkaitkan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sumbangan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13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63</TotalTime>
  <Words>888</Words>
  <Application>Microsoft Office PowerPoint</Application>
  <PresentationFormat>On-screen Show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Route 159 Bold</vt:lpstr>
      <vt:lpstr>Tahoma</vt:lpstr>
      <vt:lpstr>Times New Roman</vt:lpstr>
      <vt:lpstr>Wingdings</vt:lpstr>
      <vt:lpstr>Perspective</vt:lpstr>
      <vt:lpstr>Pekerjaan  Sosial di rumah sakit sebagai sebuah aktivitas profesional </vt:lpstr>
      <vt:lpstr>Klasifikasi Praktik Pekerjaan Sosial di Bidang Kesehatan</vt:lpstr>
      <vt:lpstr>DEFINISI</vt:lpstr>
      <vt:lpstr>Rex A. Skidmore dan Trackery (1994: 146)  </vt:lpstr>
      <vt:lpstr>PowerPoint Presentation</vt:lpstr>
      <vt:lpstr>Tujuan Pekerjaan Sosial Medis</vt:lpstr>
      <vt:lpstr>Lima unsur pokok dalam definisi pekerjaan sosial medis </vt:lpstr>
      <vt:lpstr>PowerPoint Presentation</vt:lpstr>
      <vt:lpstr>Tujuan Pekerjaan Sosial Medis</vt:lpstr>
      <vt:lpstr>Ruang Lingkup Pekerjaan Sosial Medis</vt:lpstr>
      <vt:lpstr>PowerPoint Presentation</vt:lpstr>
      <vt:lpstr>PowerPoint Presentation</vt:lpstr>
      <vt:lpstr>PowerPoint Presentation</vt:lpstr>
      <vt:lpstr>Faktor yang Memengaruhi  Keyakinan dan Pendukung Kesehatan </vt:lpstr>
      <vt:lpstr>PowerPoint Presentation</vt:lpstr>
      <vt:lpstr>PowerPoint Presentation</vt:lpstr>
      <vt:lpstr>PowerPoint Presentation</vt:lpstr>
      <vt:lpstr>Faktor yang Memengaruhi  Perliaku Sakit </vt:lpstr>
      <vt:lpstr>Sehat, Sakit Ditinjau dari Dimensi Budaya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Pekerjaan  Sosial di rumah sakit sebagai sebuah aktivitas profesional </dc:title>
  <dc:creator>samsung</dc:creator>
  <cp:lastModifiedBy>Puspitasari Nurul D P</cp:lastModifiedBy>
  <cp:revision>6</cp:revision>
  <dcterms:created xsi:type="dcterms:W3CDTF">2020-09-22T09:12:11Z</dcterms:created>
  <dcterms:modified xsi:type="dcterms:W3CDTF">2022-10-06T05:43:40Z</dcterms:modified>
</cp:coreProperties>
</file>