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0"/>
    <p:restoredTop sz="95755"/>
  </p:normalViewPr>
  <p:slideViewPr>
    <p:cSldViewPr snapToGrid="0" snapToObjects="1">
      <p:cViewPr varScale="1">
        <p:scale>
          <a:sx n="62" d="100"/>
          <a:sy n="62" d="100"/>
        </p:scale>
        <p:origin x="22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4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3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4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3F89-1522-4149-BDD1-DD858B8C9BE3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8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010C-6065-6647-BBE8-5FF8FE0C6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PENDIDIKAN ANTI PLAGIAT </a:t>
            </a:r>
            <a:r>
              <a:rPr lang="en-US" dirty="0"/>
              <a:t>DAN ANTI KORUPSI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EC11C-1596-324D-A82E-35BB03C3D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HANA SAKURA PUTU ARGA, M.PD</a:t>
            </a:r>
          </a:p>
        </p:txBody>
      </p:sp>
    </p:spTree>
    <p:extLst>
      <p:ext uri="{BB962C8B-B14F-4D97-AF65-F5344CB8AC3E}">
        <p14:creationId xmlns:p14="http://schemas.microsoft.com/office/powerpoint/2010/main" val="147906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B755-5302-354C-9AB9-5723D24CC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anti </a:t>
            </a:r>
            <a:r>
              <a:rPr lang="en-US" dirty="0" err="1"/>
              <a:t>plagiat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anti </a:t>
            </a:r>
            <a:r>
              <a:rPr lang="en-US" dirty="0" err="1"/>
              <a:t>korupsi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E2639-041C-D342-AB16-D904A17D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/>
              <a:t>Agar </a:t>
            </a:r>
            <a:r>
              <a:rPr lang="en-ID" dirty="0" err="1"/>
              <a:t>mahasiswa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mengidentifikasi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plagiarisme</a:t>
            </a:r>
            <a:r>
              <a:rPr lang="en-ID" dirty="0"/>
              <a:t>,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terhindar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plagiarisme</a:t>
            </a:r>
            <a:r>
              <a:rPr lang="en-ID" dirty="0"/>
              <a:t>, </a:t>
            </a:r>
            <a:r>
              <a:rPr lang="en-ID" dirty="0" err="1"/>
              <a:t>sangsi</a:t>
            </a:r>
            <a:r>
              <a:rPr lang="en-ID" dirty="0"/>
              <a:t> </a:t>
            </a:r>
            <a:r>
              <a:rPr lang="en-ID" dirty="0" err="1"/>
              <a:t>plagiat</a:t>
            </a:r>
            <a:r>
              <a:rPr lang="en-ID" dirty="0"/>
              <a:t>, </a:t>
            </a:r>
            <a:r>
              <a:rPr lang="en-ID" dirty="0" err="1"/>
              <a:t>korupsi</a:t>
            </a:r>
            <a:r>
              <a:rPr lang="en-ID" dirty="0"/>
              <a:t>,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, </a:t>
            </a:r>
            <a:r>
              <a:rPr lang="en-ID" dirty="0" err="1"/>
              <a:t>sanksi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, </a:t>
            </a:r>
            <a:r>
              <a:rPr lang="en-ID" dirty="0" err="1"/>
              <a:t>penanganan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korupsi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pembentukan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mahasiswa</a:t>
            </a:r>
            <a:r>
              <a:rPr lang="en-ID" dirty="0"/>
              <a:t> yang anti </a:t>
            </a:r>
            <a:r>
              <a:rPr lang="en-ID" dirty="0" err="1"/>
              <a:t>plagiat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BAB6-0215-264E-8934-9F35B34D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8B7EE-1904-5744-80D6-DA026D694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id-ID" i="1" dirty="0"/>
              <a:t>"</a:t>
            </a:r>
            <a:r>
              <a:rPr lang="en-US" altLang="id-ID" i="1" dirty="0" err="1"/>
              <a:t>Plagiat</a:t>
            </a:r>
            <a:r>
              <a:rPr lang="en-US" altLang="id-ID" i="1" dirty="0"/>
              <a:t> </a:t>
            </a:r>
            <a:r>
              <a:rPr lang="en-US" altLang="id-ID" i="1" dirty="0" err="1"/>
              <a:t>adalah</a:t>
            </a:r>
            <a:r>
              <a:rPr lang="en-US" altLang="id-ID" i="1" dirty="0"/>
              <a:t> </a:t>
            </a:r>
            <a:r>
              <a:rPr lang="en-US" altLang="id-ID" i="1" dirty="0" err="1"/>
              <a:t>perbuatan</a:t>
            </a:r>
            <a:r>
              <a:rPr lang="en-US" altLang="id-ID" i="1" dirty="0"/>
              <a:t> </a:t>
            </a:r>
            <a:r>
              <a:rPr lang="en-US" altLang="id-ID" i="1" dirty="0" err="1"/>
              <a:t>sengaja</a:t>
            </a:r>
            <a:r>
              <a:rPr lang="en-US" altLang="id-ID" i="1" dirty="0"/>
              <a:t> </a:t>
            </a:r>
            <a:r>
              <a:rPr lang="en-US" altLang="id-ID" i="1" dirty="0" err="1"/>
              <a:t>atau</a:t>
            </a:r>
            <a:r>
              <a:rPr lang="en-US" altLang="id-ID" i="1" dirty="0"/>
              <a:t> </a:t>
            </a:r>
            <a:r>
              <a:rPr lang="en-US" altLang="id-ID" i="1" dirty="0" err="1"/>
              <a:t>tidak</a:t>
            </a:r>
            <a:r>
              <a:rPr lang="en-US" altLang="id-ID" i="1" dirty="0"/>
              <a:t> </a:t>
            </a:r>
            <a:r>
              <a:rPr lang="en-US" altLang="id-ID" i="1" dirty="0" err="1"/>
              <a:t>sengaja</a:t>
            </a:r>
            <a:r>
              <a:rPr lang="en-US" altLang="id-ID" i="1" dirty="0"/>
              <a:t> </a:t>
            </a:r>
            <a:r>
              <a:rPr lang="en-US" altLang="id-ID" i="1" dirty="0" err="1"/>
              <a:t>dalam</a:t>
            </a:r>
            <a:r>
              <a:rPr lang="en-US" altLang="id-ID" i="1" dirty="0"/>
              <a:t> </a:t>
            </a:r>
            <a:r>
              <a:rPr lang="en-US" altLang="id-ID" i="1" dirty="0" err="1"/>
              <a:t>memperoleh</a:t>
            </a:r>
            <a:r>
              <a:rPr lang="en-US" altLang="id-ID" i="1" dirty="0"/>
              <a:t> </a:t>
            </a:r>
            <a:r>
              <a:rPr lang="en-US" altLang="id-ID" i="1" dirty="0" err="1"/>
              <a:t>atau</a:t>
            </a:r>
            <a:r>
              <a:rPr lang="en-US" altLang="id-ID" i="1" dirty="0"/>
              <a:t> </a:t>
            </a:r>
            <a:r>
              <a:rPr lang="en-US" altLang="id-ID" i="1" dirty="0" err="1"/>
              <a:t>mencoba</a:t>
            </a:r>
            <a:r>
              <a:rPr lang="en-US" altLang="id-ID" i="1" dirty="0"/>
              <a:t> </a:t>
            </a:r>
            <a:r>
              <a:rPr lang="en-US" altLang="id-ID" i="1" dirty="0" err="1"/>
              <a:t>memperoleh</a:t>
            </a:r>
            <a:r>
              <a:rPr lang="en-US" altLang="id-ID" i="1" dirty="0"/>
              <a:t> </a:t>
            </a:r>
            <a:r>
              <a:rPr lang="en-US" altLang="id-ID" i="1" dirty="0" err="1"/>
              <a:t>kredit</a:t>
            </a:r>
            <a:r>
              <a:rPr lang="en-US" altLang="id-ID" i="1" dirty="0"/>
              <a:t> </a:t>
            </a:r>
            <a:r>
              <a:rPr lang="en-US" altLang="id-ID" i="1" dirty="0" err="1"/>
              <a:t>atau</a:t>
            </a:r>
            <a:r>
              <a:rPr lang="en-US" altLang="id-ID" i="1" dirty="0"/>
              <a:t> </a:t>
            </a:r>
            <a:r>
              <a:rPr lang="en-US" altLang="id-ID" i="1" dirty="0" err="1"/>
              <a:t>nilai</a:t>
            </a:r>
            <a:r>
              <a:rPr lang="en-US" altLang="id-ID" i="1" dirty="0"/>
              <a:t> </a:t>
            </a:r>
            <a:r>
              <a:rPr lang="en-US" altLang="id-ID" i="1" dirty="0" err="1"/>
              <a:t>untuk</a:t>
            </a:r>
            <a:r>
              <a:rPr lang="en-US" altLang="id-ID" i="1" dirty="0"/>
              <a:t> </a:t>
            </a:r>
            <a:r>
              <a:rPr lang="en-US" altLang="id-ID" i="1" dirty="0" err="1"/>
              <a:t>suatu</a:t>
            </a:r>
            <a:r>
              <a:rPr lang="en-US" altLang="id-ID" i="1" dirty="0"/>
              <a:t> </a:t>
            </a:r>
            <a:r>
              <a:rPr lang="en-US" altLang="id-ID" i="1" dirty="0" err="1"/>
              <a:t>karya</a:t>
            </a:r>
            <a:r>
              <a:rPr lang="en-US" altLang="id-ID" i="1" dirty="0"/>
              <a:t> </a:t>
            </a:r>
            <a:r>
              <a:rPr lang="en-US" altLang="id-ID" i="1" dirty="0" err="1"/>
              <a:t>ilmiah</a:t>
            </a:r>
            <a:r>
              <a:rPr lang="en-US" altLang="id-ID" i="1" dirty="0"/>
              <a:t>, </a:t>
            </a:r>
            <a:r>
              <a:rPr lang="en-US" altLang="id-ID" i="1" dirty="0" err="1"/>
              <a:t>dengan</a:t>
            </a:r>
            <a:r>
              <a:rPr lang="en-US" altLang="id-ID" i="1" dirty="0"/>
              <a:t> </a:t>
            </a:r>
            <a:r>
              <a:rPr lang="en-US" altLang="id-ID" i="1" dirty="0" err="1"/>
              <a:t>mengutip</a:t>
            </a:r>
            <a:r>
              <a:rPr lang="en-US" altLang="id-ID" i="1" dirty="0"/>
              <a:t> </a:t>
            </a:r>
            <a:r>
              <a:rPr lang="en-US" altLang="id-ID" i="1" dirty="0" err="1"/>
              <a:t>sebagian</a:t>
            </a:r>
            <a:r>
              <a:rPr lang="en-US" altLang="id-ID" i="1" dirty="0"/>
              <a:t> </a:t>
            </a:r>
            <a:r>
              <a:rPr lang="en-US" altLang="id-ID" i="1" dirty="0" err="1"/>
              <a:t>atau</a:t>
            </a:r>
            <a:r>
              <a:rPr lang="en-US" altLang="id-ID" i="1" dirty="0"/>
              <a:t> </a:t>
            </a:r>
            <a:r>
              <a:rPr lang="en-US" altLang="id-ID" i="1" dirty="0" err="1"/>
              <a:t>seluruh</a:t>
            </a:r>
            <a:r>
              <a:rPr lang="en-US" altLang="id-ID" i="1" dirty="0"/>
              <a:t> </a:t>
            </a:r>
            <a:r>
              <a:rPr lang="en-US" altLang="id-ID" i="1" dirty="0" err="1"/>
              <a:t>karya</a:t>
            </a:r>
            <a:r>
              <a:rPr lang="en-US" altLang="id-ID" i="1" dirty="0"/>
              <a:t> </a:t>
            </a:r>
            <a:r>
              <a:rPr lang="en-US" altLang="id-ID" i="1" dirty="0" err="1"/>
              <a:t>dan</a:t>
            </a:r>
            <a:r>
              <a:rPr lang="en-US" altLang="id-ID" i="1" dirty="0"/>
              <a:t> </a:t>
            </a:r>
            <a:r>
              <a:rPr lang="en-US" altLang="id-ID" i="1" dirty="0" err="1"/>
              <a:t>atau</a:t>
            </a:r>
            <a:r>
              <a:rPr lang="en-US" altLang="id-ID" i="1" dirty="0"/>
              <a:t> </a:t>
            </a:r>
            <a:r>
              <a:rPr lang="en-US" altLang="id-ID" i="1" dirty="0" err="1"/>
              <a:t>karya</a:t>
            </a:r>
            <a:r>
              <a:rPr lang="en-US" altLang="id-ID" i="1" dirty="0"/>
              <a:t> </a:t>
            </a:r>
            <a:r>
              <a:rPr lang="en-US" altLang="id-ID" i="1" dirty="0" err="1"/>
              <a:t>ilmiah</a:t>
            </a:r>
            <a:r>
              <a:rPr lang="en-US" altLang="id-ID" i="1" dirty="0"/>
              <a:t> </a:t>
            </a:r>
            <a:r>
              <a:rPr lang="en-US" altLang="id-ID" i="1" dirty="0" err="1"/>
              <a:t>pihak</a:t>
            </a:r>
            <a:r>
              <a:rPr lang="en-US" altLang="id-ID" i="1" dirty="0"/>
              <a:t> lain yang </a:t>
            </a:r>
            <a:r>
              <a:rPr lang="en-US" altLang="id-ID" i="1" dirty="0" err="1"/>
              <a:t>diakui</a:t>
            </a:r>
            <a:r>
              <a:rPr lang="en-US" altLang="id-ID" i="1" dirty="0"/>
              <a:t> </a:t>
            </a:r>
            <a:r>
              <a:rPr lang="en-US" altLang="id-ID" i="1" dirty="0" err="1"/>
              <a:t>sebagai</a:t>
            </a:r>
            <a:r>
              <a:rPr lang="en-US" altLang="id-ID" i="1" dirty="0"/>
              <a:t> </a:t>
            </a:r>
            <a:r>
              <a:rPr lang="en-US" altLang="id-ID" i="1" dirty="0" err="1"/>
              <a:t>karya</a:t>
            </a:r>
            <a:r>
              <a:rPr lang="en-US" altLang="id-ID" i="1" dirty="0"/>
              <a:t> </a:t>
            </a:r>
            <a:r>
              <a:rPr lang="en-US" altLang="id-ID" i="1" dirty="0" err="1"/>
              <a:t>ilmiahnya</a:t>
            </a:r>
            <a:r>
              <a:rPr lang="en-US" altLang="id-ID" i="1" dirty="0"/>
              <a:t>, </a:t>
            </a:r>
            <a:r>
              <a:rPr lang="en-US" altLang="id-ID" i="1" dirty="0" err="1"/>
              <a:t>tanpa</a:t>
            </a:r>
            <a:r>
              <a:rPr lang="en-US" altLang="id-ID" i="1" dirty="0"/>
              <a:t> </a:t>
            </a:r>
            <a:r>
              <a:rPr lang="en-US" altLang="id-ID" i="1" dirty="0" err="1"/>
              <a:t>menyatakan</a:t>
            </a:r>
            <a:r>
              <a:rPr lang="en-US" altLang="id-ID" i="1" dirty="0"/>
              <a:t> </a:t>
            </a:r>
            <a:r>
              <a:rPr lang="en-US" altLang="id-ID" i="1" dirty="0" err="1"/>
              <a:t>sumber</a:t>
            </a:r>
            <a:r>
              <a:rPr lang="en-US" altLang="id-ID" i="1" dirty="0"/>
              <a:t> </a:t>
            </a:r>
            <a:r>
              <a:rPr lang="en-US" altLang="id-ID" i="1" dirty="0" err="1"/>
              <a:t>secara</a:t>
            </a:r>
            <a:r>
              <a:rPr lang="en-US" altLang="id-ID" i="1" dirty="0"/>
              <a:t> </a:t>
            </a:r>
            <a:r>
              <a:rPr lang="en-US" altLang="id-ID" i="1" dirty="0" err="1"/>
              <a:t>tepat</a:t>
            </a:r>
            <a:r>
              <a:rPr lang="en-US" altLang="id-ID" i="1" dirty="0"/>
              <a:t> </a:t>
            </a:r>
            <a:r>
              <a:rPr lang="en-US" altLang="id-ID" i="1" dirty="0" err="1"/>
              <a:t>dan</a:t>
            </a:r>
            <a:r>
              <a:rPr lang="en-US" altLang="id-ID" i="1" dirty="0"/>
              <a:t> </a:t>
            </a:r>
            <a:r>
              <a:rPr lang="en-US" altLang="id-ID" i="1" dirty="0" err="1"/>
              <a:t>memadai</a:t>
            </a:r>
            <a:r>
              <a:rPr lang="en-US" altLang="id-ID" i="1" dirty="0"/>
              <a:t>"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8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03B29-54F8-704A-90F2-ACDE9FBD8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Plagiarisme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4DCC2-305C-664E-AC23-C6286297C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normatif</a:t>
            </a:r>
            <a:r>
              <a:rPr lang="en-ID" dirty="0"/>
              <a:t>,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plagiarisme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dikenai</a:t>
            </a:r>
            <a:r>
              <a:rPr lang="en-ID" dirty="0"/>
              <a:t> </a:t>
            </a:r>
            <a:r>
              <a:rPr lang="en-ID" dirty="0" err="1"/>
              <a:t>hukuman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sanksi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denda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 </a:t>
            </a:r>
            <a:r>
              <a:rPr lang="en-ID" dirty="0" err="1"/>
              <a:t>penjara</a:t>
            </a:r>
            <a:r>
              <a:rPr lang="en-ID" dirty="0"/>
              <a:t>,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diatur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 Kitab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Pidana</a:t>
            </a:r>
            <a:r>
              <a:rPr lang="en-ID" dirty="0"/>
              <a:t>,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Nomor</a:t>
            </a:r>
            <a:r>
              <a:rPr lang="en-ID" dirty="0"/>
              <a:t> 28 </a:t>
            </a:r>
            <a:r>
              <a:rPr lang="en-ID" dirty="0" err="1"/>
              <a:t>Tahun</a:t>
            </a:r>
            <a:r>
              <a:rPr lang="en-ID" dirty="0"/>
              <a:t> 2014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</a:t>
            </a:r>
            <a:r>
              <a:rPr lang="en-ID" dirty="0" err="1"/>
              <a:t>Cipta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Nomor</a:t>
            </a:r>
            <a:r>
              <a:rPr lang="en-ID" dirty="0"/>
              <a:t> 20 </a:t>
            </a:r>
            <a:r>
              <a:rPr lang="en-ID" dirty="0" err="1"/>
              <a:t>Tahun</a:t>
            </a:r>
            <a:r>
              <a:rPr lang="en-ID" dirty="0"/>
              <a:t> 2003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Pendidikan </a:t>
            </a:r>
            <a:r>
              <a:rPr lang="en-ID" dirty="0" err="1"/>
              <a:t>Nasional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4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84D2D-796E-AE44-A1D4-7D7644FC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KORUPSI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8A1C-A297-2E45-AE9F-2C785044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700"/>
              </a:spcBef>
              <a:buNone/>
            </a:pP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Istilah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korupsi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berasal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bahasa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latin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“</a:t>
            </a:r>
            <a:r>
              <a:rPr lang="en-US" altLang="en-US" b="1" i="1" dirty="0" err="1">
                <a:solidFill>
                  <a:srgbClr val="FF3300"/>
                </a:solidFill>
                <a:cs typeface="Lucida Sans Unicode" panose="020B0602030504020204" pitchFamily="34" charset="0"/>
              </a:rPr>
              <a:t>corrumpere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”, “</a:t>
            </a:r>
            <a:r>
              <a:rPr lang="en-US" altLang="en-US" b="1" i="1" dirty="0" err="1">
                <a:solidFill>
                  <a:srgbClr val="FF3300"/>
                </a:solidFill>
                <a:cs typeface="Lucida Sans Unicode" panose="020B0602030504020204" pitchFamily="34" charset="0"/>
              </a:rPr>
              <a:t>corruptio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” </a:t>
            </a:r>
            <a:r>
              <a:rPr lang="en-US" altLang="en-US" dirty="0" err="1">
                <a:solidFill>
                  <a:srgbClr val="000000"/>
                </a:solidFill>
                <a:cs typeface="Lucida Sans Unicode" panose="020B0602030504020204" pitchFamily="34" charset="0"/>
              </a:rPr>
              <a:t>atau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 “</a:t>
            </a:r>
            <a:r>
              <a:rPr lang="en-US" altLang="en-US" b="1" i="1" dirty="0" err="1">
                <a:solidFill>
                  <a:srgbClr val="FF3300"/>
                </a:solidFill>
                <a:cs typeface="Lucida Sans Unicode" panose="020B0602030504020204" pitchFamily="34" charset="0"/>
              </a:rPr>
              <a:t>corruptus</a:t>
            </a:r>
            <a:r>
              <a:rPr lang="en-US" altLang="en-US" dirty="0">
                <a:solidFill>
                  <a:srgbClr val="000000"/>
                </a:solidFill>
                <a:cs typeface="Lucida Sans Unicode" panose="020B0602030504020204" pitchFamily="34" charset="0"/>
              </a:rPr>
              <a:t>”. </a:t>
            </a: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Kamus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Bahasa Indonesia, kata </a:t>
            </a:r>
            <a:r>
              <a:rPr lang="en-ID" dirty="0" err="1"/>
              <a:t>korupsi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kata </a:t>
            </a:r>
            <a:r>
              <a:rPr lang="en-ID" dirty="0" err="1"/>
              <a:t>benda</a:t>
            </a:r>
            <a:r>
              <a:rPr lang="en-ID" dirty="0"/>
              <a:t>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penyelewengan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penyalahgunaan</a:t>
            </a:r>
            <a:r>
              <a:rPr lang="en-ID" dirty="0"/>
              <a:t> </a:t>
            </a:r>
            <a:r>
              <a:rPr lang="en-ID" dirty="0" err="1"/>
              <a:t>uang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(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sebagainya</a:t>
            </a:r>
            <a:r>
              <a:rPr lang="en-ID" dirty="0"/>
              <a:t>)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orang lain.</a:t>
            </a:r>
            <a:br>
              <a:rPr lang="en-ID" dirty="0"/>
            </a:br>
            <a:br>
              <a:rPr lang="en-ID" dirty="0"/>
            </a:br>
            <a:br>
              <a:rPr lang="en-ID" dirty="0"/>
            </a:br>
            <a:br>
              <a:rPr lang="en-ID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{45B23708-560B-6145-B18A-EFE9A2D7BDB9}tf16401369</Template>
  <TotalTime>41</TotalTime>
  <Words>158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Lucida Sans Unicode</vt:lpstr>
      <vt:lpstr>Rockwell</vt:lpstr>
      <vt:lpstr>Wingdings</vt:lpstr>
      <vt:lpstr>Atlas</vt:lpstr>
      <vt:lpstr>PENDIDIKAN ANTI PLAGIAT DAN ANTI KORUPSI</vt:lpstr>
      <vt:lpstr>Tujuan mata kuliah anti plagiat dan anti korupsi</vt:lpstr>
      <vt:lpstr>DEFINISI</vt:lpstr>
      <vt:lpstr>Landasan Hukum Plagiarisme</vt:lpstr>
      <vt:lpstr>KORUPSI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PLAGIAT DAN ANTI KORUPSI</dc:title>
  <dc:creator>Jul 338</dc:creator>
  <cp:lastModifiedBy>Jul 338</cp:lastModifiedBy>
  <cp:revision>6</cp:revision>
  <dcterms:created xsi:type="dcterms:W3CDTF">2023-10-31T07:50:21Z</dcterms:created>
  <dcterms:modified xsi:type="dcterms:W3CDTF">2023-10-31T12:30:46Z</dcterms:modified>
</cp:coreProperties>
</file>