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3.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6" r:id="rId2"/>
    <p:sldMasterId id="2147483701" r:id="rId3"/>
    <p:sldMasterId id="2147483725" r:id="rId4"/>
    <p:sldMasterId id="2147483738" r:id="rId5"/>
  </p:sldMasterIdLst>
  <p:notesMasterIdLst>
    <p:notesMasterId r:id="rId69"/>
  </p:notesMasterIdLst>
  <p:sldIdLst>
    <p:sldId id="258" r:id="rId6"/>
    <p:sldId id="358" r:id="rId7"/>
    <p:sldId id="359" r:id="rId8"/>
    <p:sldId id="360" r:id="rId9"/>
    <p:sldId id="357" r:id="rId10"/>
    <p:sldId id="361" r:id="rId11"/>
    <p:sldId id="362" r:id="rId12"/>
    <p:sldId id="363" r:id="rId13"/>
    <p:sldId id="364" r:id="rId14"/>
    <p:sldId id="366" r:id="rId15"/>
    <p:sldId id="367" r:id="rId16"/>
    <p:sldId id="368" r:id="rId17"/>
    <p:sldId id="369" r:id="rId18"/>
    <p:sldId id="266" r:id="rId19"/>
    <p:sldId id="371" r:id="rId20"/>
    <p:sldId id="372" r:id="rId21"/>
    <p:sldId id="373" r:id="rId22"/>
    <p:sldId id="374" r:id="rId23"/>
    <p:sldId id="375" r:id="rId24"/>
    <p:sldId id="376" r:id="rId25"/>
    <p:sldId id="377" r:id="rId26"/>
    <p:sldId id="378" r:id="rId27"/>
    <p:sldId id="379" r:id="rId28"/>
    <p:sldId id="380" r:id="rId29"/>
    <p:sldId id="381" r:id="rId30"/>
    <p:sldId id="382" r:id="rId31"/>
    <p:sldId id="383" r:id="rId32"/>
    <p:sldId id="384" r:id="rId33"/>
    <p:sldId id="385" r:id="rId34"/>
    <p:sldId id="386" r:id="rId35"/>
    <p:sldId id="387" r:id="rId36"/>
    <p:sldId id="388" r:id="rId37"/>
    <p:sldId id="389" r:id="rId38"/>
    <p:sldId id="390" r:id="rId39"/>
    <p:sldId id="391" r:id="rId40"/>
    <p:sldId id="392" r:id="rId41"/>
    <p:sldId id="393" r:id="rId42"/>
    <p:sldId id="394" r:id="rId43"/>
    <p:sldId id="395" r:id="rId44"/>
    <p:sldId id="396" r:id="rId45"/>
    <p:sldId id="284" r:id="rId46"/>
    <p:sldId id="397" r:id="rId47"/>
    <p:sldId id="398" r:id="rId48"/>
    <p:sldId id="399" r:id="rId49"/>
    <p:sldId id="400" r:id="rId50"/>
    <p:sldId id="401" r:id="rId51"/>
    <p:sldId id="402" r:id="rId52"/>
    <p:sldId id="403" r:id="rId53"/>
    <p:sldId id="404" r:id="rId54"/>
    <p:sldId id="405" r:id="rId55"/>
    <p:sldId id="406" r:id="rId56"/>
    <p:sldId id="407" r:id="rId57"/>
    <p:sldId id="408" r:id="rId58"/>
    <p:sldId id="409" r:id="rId59"/>
    <p:sldId id="410" r:id="rId60"/>
    <p:sldId id="411" r:id="rId61"/>
    <p:sldId id="412" r:id="rId62"/>
    <p:sldId id="413" r:id="rId63"/>
    <p:sldId id="414" r:id="rId64"/>
    <p:sldId id="415" r:id="rId65"/>
    <p:sldId id="416" r:id="rId66"/>
    <p:sldId id="417" r:id="rId67"/>
    <p:sldId id="355" r:id="rId68"/>
  </p:sldIdLst>
  <p:sldSz cx="18288000" cy="10285413"/>
  <p:notesSz cx="6858000" cy="9144000"/>
  <p:defaultTex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262"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00" autoAdjust="0"/>
    <p:restoredTop sz="87879" autoAdjust="0"/>
  </p:normalViewPr>
  <p:slideViewPr>
    <p:cSldViewPr snapToGrid="0" showGuides="1">
      <p:cViewPr>
        <p:scale>
          <a:sx n="43" d="100"/>
          <a:sy n="43" d="100"/>
        </p:scale>
        <p:origin x="-804" y="-84"/>
      </p:cViewPr>
      <p:guideLst>
        <p:guide orient="horz" pos="3262"/>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 Type="http://schemas.openxmlformats.org/officeDocument/2006/relationships/slide" Target="slides/slide2.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2A5EA2-36DC-44AB-91CE-481D7187AC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EAFF1CFE-1F92-405E-A822-AF0960F34D70}">
      <dgm:prSet/>
      <dgm:spPr/>
      <dgm:t>
        <a:bodyPr/>
        <a:lstStyle/>
        <a:p>
          <a:pPr rtl="0"/>
          <a:r>
            <a:rPr lang="id-ID" baseline="0" dirty="0" smtClean="0"/>
            <a:t>1. Tanahnya jatuh kepada negara yang pada dasarnya bisa disebabkan :</a:t>
          </a:r>
          <a:endParaRPr lang="id-ID" dirty="0"/>
        </a:p>
      </dgm:t>
    </dgm:pt>
    <dgm:pt modelId="{7B5DDDEB-8349-48CF-96EE-81078E6EE152}" type="parTrans" cxnId="{E8B60AB3-C087-4E56-8EFF-269C78AD4944}">
      <dgm:prSet/>
      <dgm:spPr/>
      <dgm:t>
        <a:bodyPr/>
        <a:lstStyle/>
        <a:p>
          <a:endParaRPr lang="id-ID"/>
        </a:p>
      </dgm:t>
    </dgm:pt>
    <dgm:pt modelId="{93926ABD-158F-4C5B-8028-B1BC1A48668C}" type="sibTrans" cxnId="{E8B60AB3-C087-4E56-8EFF-269C78AD4944}">
      <dgm:prSet/>
      <dgm:spPr/>
      <dgm:t>
        <a:bodyPr/>
        <a:lstStyle/>
        <a:p>
          <a:endParaRPr lang="id-ID"/>
        </a:p>
      </dgm:t>
    </dgm:pt>
    <dgm:pt modelId="{44C74934-13D3-43DF-BE0A-D224516B5027}">
      <dgm:prSet/>
      <dgm:spPr/>
      <dgm:t>
        <a:bodyPr/>
        <a:lstStyle/>
        <a:p>
          <a:pPr rtl="0"/>
          <a:r>
            <a:rPr lang="id-ID" smtClean="0"/>
            <a:t>Karena pencabutan hak berdasarkan pasal 18 UUPA;</a:t>
          </a:r>
          <a:endParaRPr lang="id-ID"/>
        </a:p>
      </dgm:t>
    </dgm:pt>
    <dgm:pt modelId="{E38FF648-07C8-4EAC-9E44-6E0573359541}" type="parTrans" cxnId="{3C42B4BE-C966-45C9-92AC-03C5A3D01151}">
      <dgm:prSet/>
      <dgm:spPr/>
      <dgm:t>
        <a:bodyPr/>
        <a:lstStyle/>
        <a:p>
          <a:endParaRPr lang="id-ID"/>
        </a:p>
      </dgm:t>
    </dgm:pt>
    <dgm:pt modelId="{EC01FF02-87BD-4F25-BAC6-C39B55767CA3}" type="sibTrans" cxnId="{3C42B4BE-C966-45C9-92AC-03C5A3D01151}">
      <dgm:prSet/>
      <dgm:spPr/>
      <dgm:t>
        <a:bodyPr/>
        <a:lstStyle/>
        <a:p>
          <a:endParaRPr lang="id-ID"/>
        </a:p>
      </dgm:t>
    </dgm:pt>
    <dgm:pt modelId="{8BC70130-B3A1-406B-AA0B-F08DACF916FA}">
      <dgm:prSet/>
      <dgm:spPr/>
      <dgm:t>
        <a:bodyPr/>
        <a:lstStyle/>
        <a:p>
          <a:pPr rtl="0"/>
          <a:r>
            <a:rPr lang="id-ID" smtClean="0"/>
            <a:t>Karena penyerahan secara sukarela oleh pemiliknya;</a:t>
          </a:r>
          <a:endParaRPr lang="id-ID"/>
        </a:p>
      </dgm:t>
    </dgm:pt>
    <dgm:pt modelId="{88F8BBCA-A490-4031-A0AA-907CA94DF11B}" type="parTrans" cxnId="{7E50AF6F-2FFB-4DFE-9E18-352997FE76A9}">
      <dgm:prSet/>
      <dgm:spPr/>
      <dgm:t>
        <a:bodyPr/>
        <a:lstStyle/>
        <a:p>
          <a:endParaRPr lang="id-ID"/>
        </a:p>
      </dgm:t>
    </dgm:pt>
    <dgm:pt modelId="{E4755993-8B4E-4578-AC93-CC1157B9BC8E}" type="sibTrans" cxnId="{7E50AF6F-2FFB-4DFE-9E18-352997FE76A9}">
      <dgm:prSet/>
      <dgm:spPr/>
      <dgm:t>
        <a:bodyPr/>
        <a:lstStyle/>
        <a:p>
          <a:endParaRPr lang="id-ID"/>
        </a:p>
      </dgm:t>
    </dgm:pt>
    <dgm:pt modelId="{8BFBA3C1-66E4-4785-8ED8-126F30EF90B4}">
      <dgm:prSet/>
      <dgm:spPr/>
      <dgm:t>
        <a:bodyPr/>
        <a:lstStyle/>
        <a:p>
          <a:pPr rtl="0"/>
          <a:r>
            <a:rPr lang="id-ID" smtClean="0"/>
            <a:t>Karena ditelantarkan;</a:t>
          </a:r>
          <a:endParaRPr lang="id-ID"/>
        </a:p>
      </dgm:t>
    </dgm:pt>
    <dgm:pt modelId="{C0DE653B-F549-4D13-A3F3-DD71117F747A}" type="parTrans" cxnId="{52EBF92D-B12C-4700-BDBE-840973C36616}">
      <dgm:prSet/>
      <dgm:spPr/>
      <dgm:t>
        <a:bodyPr/>
        <a:lstStyle/>
        <a:p>
          <a:endParaRPr lang="id-ID"/>
        </a:p>
      </dgm:t>
    </dgm:pt>
    <dgm:pt modelId="{809ABA94-BCBD-4432-8FE2-C3A3922F087F}" type="sibTrans" cxnId="{52EBF92D-B12C-4700-BDBE-840973C36616}">
      <dgm:prSet/>
      <dgm:spPr/>
      <dgm:t>
        <a:bodyPr/>
        <a:lstStyle/>
        <a:p>
          <a:endParaRPr lang="id-ID"/>
        </a:p>
      </dgm:t>
    </dgm:pt>
    <dgm:pt modelId="{8EA65633-A18A-4C59-A8ED-96A5D133156A}">
      <dgm:prSet/>
      <dgm:spPr/>
      <dgm:t>
        <a:bodyPr/>
        <a:lstStyle/>
        <a:p>
          <a:pPr rtl="0"/>
          <a:r>
            <a:rPr lang="id-ID" dirty="0" smtClean="0"/>
            <a:t>Karena ketentuan pasal 21 ayat 3 UUPA dan pasal 26 ayat 2 UUPA</a:t>
          </a:r>
          <a:endParaRPr lang="id-ID" dirty="0"/>
        </a:p>
      </dgm:t>
    </dgm:pt>
    <dgm:pt modelId="{9E7D2F5D-B651-44E9-88E6-056B2C30C3DF}" type="parTrans" cxnId="{357D62CB-EDE2-4343-8408-D7D897DFD786}">
      <dgm:prSet/>
      <dgm:spPr/>
      <dgm:t>
        <a:bodyPr/>
        <a:lstStyle/>
        <a:p>
          <a:endParaRPr lang="id-ID"/>
        </a:p>
      </dgm:t>
    </dgm:pt>
    <dgm:pt modelId="{A3C93F91-31AA-4AE7-9B39-81105C5A4067}" type="sibTrans" cxnId="{357D62CB-EDE2-4343-8408-D7D897DFD786}">
      <dgm:prSet/>
      <dgm:spPr/>
      <dgm:t>
        <a:bodyPr/>
        <a:lstStyle/>
        <a:p>
          <a:endParaRPr lang="id-ID"/>
        </a:p>
      </dgm:t>
    </dgm:pt>
    <dgm:pt modelId="{3A892DE1-0513-4538-A2AB-20FC288AF92A}">
      <dgm:prSet/>
      <dgm:spPr/>
      <dgm:t>
        <a:bodyPr/>
        <a:lstStyle/>
        <a:p>
          <a:pPr rtl="0"/>
          <a:r>
            <a:rPr lang="id-ID" baseline="0" dirty="0" smtClean="0"/>
            <a:t>2. Tanahnya musnah;</a:t>
          </a:r>
          <a:endParaRPr lang="id-ID" dirty="0"/>
        </a:p>
      </dgm:t>
    </dgm:pt>
    <dgm:pt modelId="{D93F5074-C0C3-4EE3-84D6-12A9CC3D8B33}" type="parTrans" cxnId="{2B3B56AC-F74A-496F-918B-E8F843C7BE89}">
      <dgm:prSet/>
      <dgm:spPr/>
      <dgm:t>
        <a:bodyPr/>
        <a:lstStyle/>
        <a:p>
          <a:endParaRPr lang="id-ID"/>
        </a:p>
      </dgm:t>
    </dgm:pt>
    <dgm:pt modelId="{05BC137F-25C7-453A-A99F-A3128CAABABD}" type="sibTrans" cxnId="{2B3B56AC-F74A-496F-918B-E8F843C7BE89}">
      <dgm:prSet/>
      <dgm:spPr/>
      <dgm:t>
        <a:bodyPr/>
        <a:lstStyle/>
        <a:p>
          <a:endParaRPr lang="id-ID"/>
        </a:p>
      </dgm:t>
    </dgm:pt>
    <dgm:pt modelId="{4FB0DCA6-4621-4019-9EF6-606E29EDED85}" type="pres">
      <dgm:prSet presAssocID="{E92A5EA2-36DC-44AB-91CE-481D7187ACBC}" presName="linear" presStyleCnt="0">
        <dgm:presLayoutVars>
          <dgm:animLvl val="lvl"/>
          <dgm:resizeHandles val="exact"/>
        </dgm:presLayoutVars>
      </dgm:prSet>
      <dgm:spPr/>
      <dgm:t>
        <a:bodyPr/>
        <a:lstStyle/>
        <a:p>
          <a:endParaRPr lang="id-ID"/>
        </a:p>
      </dgm:t>
    </dgm:pt>
    <dgm:pt modelId="{BCDD2AC6-F341-4C78-BC20-84EBBE44F0C5}" type="pres">
      <dgm:prSet presAssocID="{EAFF1CFE-1F92-405E-A822-AF0960F34D70}" presName="parentText" presStyleLbl="node1" presStyleIdx="0" presStyleCnt="2">
        <dgm:presLayoutVars>
          <dgm:chMax val="0"/>
          <dgm:bulletEnabled val="1"/>
        </dgm:presLayoutVars>
      </dgm:prSet>
      <dgm:spPr/>
      <dgm:t>
        <a:bodyPr/>
        <a:lstStyle/>
        <a:p>
          <a:endParaRPr lang="id-ID"/>
        </a:p>
      </dgm:t>
    </dgm:pt>
    <dgm:pt modelId="{25CBE89F-C5F0-4A56-B4F6-7083CCD17486}" type="pres">
      <dgm:prSet presAssocID="{EAFF1CFE-1F92-405E-A822-AF0960F34D70}" presName="childText" presStyleLbl="revTx" presStyleIdx="0" presStyleCnt="1">
        <dgm:presLayoutVars>
          <dgm:bulletEnabled val="1"/>
        </dgm:presLayoutVars>
      </dgm:prSet>
      <dgm:spPr/>
      <dgm:t>
        <a:bodyPr/>
        <a:lstStyle/>
        <a:p>
          <a:endParaRPr lang="id-ID"/>
        </a:p>
      </dgm:t>
    </dgm:pt>
    <dgm:pt modelId="{9E771490-593F-45A6-ADC7-124EE108B13A}" type="pres">
      <dgm:prSet presAssocID="{3A892DE1-0513-4538-A2AB-20FC288AF92A}" presName="parentText" presStyleLbl="node1" presStyleIdx="1" presStyleCnt="2">
        <dgm:presLayoutVars>
          <dgm:chMax val="0"/>
          <dgm:bulletEnabled val="1"/>
        </dgm:presLayoutVars>
      </dgm:prSet>
      <dgm:spPr/>
      <dgm:t>
        <a:bodyPr/>
        <a:lstStyle/>
        <a:p>
          <a:endParaRPr lang="id-ID"/>
        </a:p>
      </dgm:t>
    </dgm:pt>
  </dgm:ptLst>
  <dgm:cxnLst>
    <dgm:cxn modelId="{BDC8084D-BB7A-4ADC-8DC8-C38AE4FEF7BF}" type="presOf" srcId="{8EA65633-A18A-4C59-A8ED-96A5D133156A}" destId="{25CBE89F-C5F0-4A56-B4F6-7083CCD17486}" srcOrd="0" destOrd="3" presId="urn:microsoft.com/office/officeart/2005/8/layout/vList2"/>
    <dgm:cxn modelId="{E8B60AB3-C087-4E56-8EFF-269C78AD4944}" srcId="{E92A5EA2-36DC-44AB-91CE-481D7187ACBC}" destId="{EAFF1CFE-1F92-405E-A822-AF0960F34D70}" srcOrd="0" destOrd="0" parTransId="{7B5DDDEB-8349-48CF-96EE-81078E6EE152}" sibTransId="{93926ABD-158F-4C5B-8028-B1BC1A48668C}"/>
    <dgm:cxn modelId="{59E396CF-035A-46EF-9B38-C1C9B4C3F79D}" type="presOf" srcId="{3A892DE1-0513-4538-A2AB-20FC288AF92A}" destId="{9E771490-593F-45A6-ADC7-124EE108B13A}" srcOrd="0" destOrd="0" presId="urn:microsoft.com/office/officeart/2005/8/layout/vList2"/>
    <dgm:cxn modelId="{357D62CB-EDE2-4343-8408-D7D897DFD786}" srcId="{EAFF1CFE-1F92-405E-A822-AF0960F34D70}" destId="{8EA65633-A18A-4C59-A8ED-96A5D133156A}" srcOrd="3" destOrd="0" parTransId="{9E7D2F5D-B651-44E9-88E6-056B2C30C3DF}" sibTransId="{A3C93F91-31AA-4AE7-9B39-81105C5A4067}"/>
    <dgm:cxn modelId="{F4D23955-70EE-4CAA-94A9-12D345AF41FB}" type="presOf" srcId="{44C74934-13D3-43DF-BE0A-D224516B5027}" destId="{25CBE89F-C5F0-4A56-B4F6-7083CCD17486}" srcOrd="0" destOrd="0" presId="urn:microsoft.com/office/officeart/2005/8/layout/vList2"/>
    <dgm:cxn modelId="{553EEAC2-1E02-447A-A3F0-4C249D0B94B1}" type="presOf" srcId="{8BFBA3C1-66E4-4785-8ED8-126F30EF90B4}" destId="{25CBE89F-C5F0-4A56-B4F6-7083CCD17486}" srcOrd="0" destOrd="2" presId="urn:microsoft.com/office/officeart/2005/8/layout/vList2"/>
    <dgm:cxn modelId="{3FC1035C-26A6-4AD7-AD0C-90F14EF2D472}" type="presOf" srcId="{8BC70130-B3A1-406B-AA0B-F08DACF916FA}" destId="{25CBE89F-C5F0-4A56-B4F6-7083CCD17486}" srcOrd="0" destOrd="1" presId="urn:microsoft.com/office/officeart/2005/8/layout/vList2"/>
    <dgm:cxn modelId="{7E50AF6F-2FFB-4DFE-9E18-352997FE76A9}" srcId="{EAFF1CFE-1F92-405E-A822-AF0960F34D70}" destId="{8BC70130-B3A1-406B-AA0B-F08DACF916FA}" srcOrd="1" destOrd="0" parTransId="{88F8BBCA-A490-4031-A0AA-907CA94DF11B}" sibTransId="{E4755993-8B4E-4578-AC93-CC1157B9BC8E}"/>
    <dgm:cxn modelId="{2B3B56AC-F74A-496F-918B-E8F843C7BE89}" srcId="{E92A5EA2-36DC-44AB-91CE-481D7187ACBC}" destId="{3A892DE1-0513-4538-A2AB-20FC288AF92A}" srcOrd="1" destOrd="0" parTransId="{D93F5074-C0C3-4EE3-84D6-12A9CC3D8B33}" sibTransId="{05BC137F-25C7-453A-A99F-A3128CAABABD}"/>
    <dgm:cxn modelId="{73C9F6F9-2875-402A-85B3-D3797CC120F9}" type="presOf" srcId="{EAFF1CFE-1F92-405E-A822-AF0960F34D70}" destId="{BCDD2AC6-F341-4C78-BC20-84EBBE44F0C5}" srcOrd="0" destOrd="0" presId="urn:microsoft.com/office/officeart/2005/8/layout/vList2"/>
    <dgm:cxn modelId="{52EBF92D-B12C-4700-BDBE-840973C36616}" srcId="{EAFF1CFE-1F92-405E-A822-AF0960F34D70}" destId="{8BFBA3C1-66E4-4785-8ED8-126F30EF90B4}" srcOrd="2" destOrd="0" parTransId="{C0DE653B-F549-4D13-A3F3-DD71117F747A}" sibTransId="{809ABA94-BCBD-4432-8FE2-C3A3922F087F}"/>
    <dgm:cxn modelId="{3C42B4BE-C966-45C9-92AC-03C5A3D01151}" srcId="{EAFF1CFE-1F92-405E-A822-AF0960F34D70}" destId="{44C74934-13D3-43DF-BE0A-D224516B5027}" srcOrd="0" destOrd="0" parTransId="{E38FF648-07C8-4EAC-9E44-6E0573359541}" sibTransId="{EC01FF02-87BD-4F25-BAC6-C39B55767CA3}"/>
    <dgm:cxn modelId="{A9A51703-2B15-407C-87BA-277E07629B8B}" type="presOf" srcId="{E92A5EA2-36DC-44AB-91CE-481D7187ACBC}" destId="{4FB0DCA6-4621-4019-9EF6-606E29EDED85}" srcOrd="0" destOrd="0" presId="urn:microsoft.com/office/officeart/2005/8/layout/vList2"/>
    <dgm:cxn modelId="{01F1BCBF-AB27-4ECC-8F84-D454D4C2CF07}" type="presParOf" srcId="{4FB0DCA6-4621-4019-9EF6-606E29EDED85}" destId="{BCDD2AC6-F341-4C78-BC20-84EBBE44F0C5}" srcOrd="0" destOrd="0" presId="urn:microsoft.com/office/officeart/2005/8/layout/vList2"/>
    <dgm:cxn modelId="{0A5ADD0D-FAD0-4582-B00C-71A7514B9C1C}" type="presParOf" srcId="{4FB0DCA6-4621-4019-9EF6-606E29EDED85}" destId="{25CBE89F-C5F0-4A56-B4F6-7083CCD17486}" srcOrd="1" destOrd="0" presId="urn:microsoft.com/office/officeart/2005/8/layout/vList2"/>
    <dgm:cxn modelId="{1F202EC1-DC3B-4131-8184-EAD054CB3C02}" type="presParOf" srcId="{4FB0DCA6-4621-4019-9EF6-606E29EDED85}" destId="{9E771490-593F-45A6-ADC7-124EE108B13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333198-FCDA-4F76-9D11-D5D67E2C495B}"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id-ID"/>
        </a:p>
      </dgm:t>
    </dgm:pt>
    <dgm:pt modelId="{BC937CB3-81B1-4F3F-980C-707F19DBFD05}">
      <dgm:prSet/>
      <dgm:spPr/>
      <dgm:t>
        <a:bodyPr/>
        <a:lstStyle/>
        <a:p>
          <a:pPr rtl="0"/>
          <a:r>
            <a:rPr lang="en-US" baseline="0" smtClean="0"/>
            <a:t>Berdasarkan Pasal 14 PP No. 40 tahun 1996</a:t>
          </a:r>
          <a:endParaRPr lang="id-ID"/>
        </a:p>
      </dgm:t>
    </dgm:pt>
    <dgm:pt modelId="{2A710CB9-23D8-474F-9DB3-E7B6C63387AA}" type="parTrans" cxnId="{E98B6779-E4B4-4D21-9C70-506C0DE378C9}">
      <dgm:prSet/>
      <dgm:spPr/>
      <dgm:t>
        <a:bodyPr/>
        <a:lstStyle/>
        <a:p>
          <a:endParaRPr lang="id-ID"/>
        </a:p>
      </dgm:t>
    </dgm:pt>
    <dgm:pt modelId="{0F0120D5-1282-4A24-B281-A3ACD3DA43D0}" type="sibTrans" cxnId="{E98B6779-E4B4-4D21-9C70-506C0DE378C9}">
      <dgm:prSet/>
      <dgm:spPr/>
      <dgm:t>
        <a:bodyPr/>
        <a:lstStyle/>
        <a:p>
          <a:endParaRPr lang="id-ID"/>
        </a:p>
      </dgm:t>
    </dgm:pt>
    <dgm:pt modelId="{D17A3D60-4582-48E7-A670-1A7B48783FB9}">
      <dgm:prSet/>
      <dgm:spPr/>
      <dgm:t>
        <a:bodyPr/>
        <a:lstStyle/>
        <a:p>
          <a:pPr rtl="0"/>
          <a:r>
            <a:rPr lang="en-US" baseline="0" dirty="0" err="1" smtClean="0"/>
            <a:t>Pemegang</a:t>
          </a:r>
          <a:r>
            <a:rPr lang="en-US" baseline="0" dirty="0" smtClean="0"/>
            <a:t> </a:t>
          </a:r>
          <a:r>
            <a:rPr lang="en-US" baseline="0" dirty="0" err="1" smtClean="0"/>
            <a:t>hak</a:t>
          </a:r>
          <a:r>
            <a:rPr lang="en-US" baseline="0" dirty="0" smtClean="0"/>
            <a:t> </a:t>
          </a:r>
          <a:r>
            <a:rPr lang="en-US" baseline="0" dirty="0" err="1" smtClean="0"/>
            <a:t>guna</a:t>
          </a:r>
          <a:r>
            <a:rPr lang="en-US" baseline="0" dirty="0" smtClean="0"/>
            <a:t> </a:t>
          </a:r>
          <a:r>
            <a:rPr lang="en-US" baseline="0" dirty="0" err="1" smtClean="0"/>
            <a:t>usaha</a:t>
          </a:r>
          <a:r>
            <a:rPr lang="en-US" baseline="0" dirty="0" smtClean="0"/>
            <a:t> </a:t>
          </a:r>
          <a:r>
            <a:rPr lang="en-US" baseline="0" dirty="0" err="1" smtClean="0"/>
            <a:t>berhak</a:t>
          </a:r>
          <a:r>
            <a:rPr lang="en-US" baseline="0" dirty="0" smtClean="0"/>
            <a:t> </a:t>
          </a:r>
          <a:r>
            <a:rPr lang="en-US" baseline="0" dirty="0" err="1" smtClean="0"/>
            <a:t>menguasai</a:t>
          </a:r>
          <a:r>
            <a:rPr lang="en-US" baseline="0" dirty="0" smtClean="0"/>
            <a:t> </a:t>
          </a:r>
          <a:r>
            <a:rPr lang="en-US" baseline="0" dirty="0" err="1" smtClean="0"/>
            <a:t>dan</a:t>
          </a:r>
          <a:r>
            <a:rPr lang="en-US" baseline="0" dirty="0" smtClean="0"/>
            <a:t> </a:t>
          </a:r>
          <a:r>
            <a:rPr lang="en-US" baseline="0" dirty="0" err="1" smtClean="0"/>
            <a:t>mempergunakan</a:t>
          </a:r>
          <a:r>
            <a:rPr lang="en-US" baseline="0" dirty="0" smtClean="0"/>
            <a:t> </a:t>
          </a:r>
          <a:r>
            <a:rPr lang="en-US" baseline="0" dirty="0" err="1" smtClean="0"/>
            <a:t>tanah</a:t>
          </a:r>
          <a:r>
            <a:rPr lang="en-US" baseline="0" dirty="0" smtClean="0"/>
            <a:t> yang </a:t>
          </a:r>
          <a:r>
            <a:rPr lang="en-US" baseline="0" dirty="0" err="1" smtClean="0"/>
            <a:t>diberikan</a:t>
          </a:r>
          <a:r>
            <a:rPr lang="en-US" baseline="0" dirty="0" smtClean="0"/>
            <a:t> </a:t>
          </a:r>
          <a:r>
            <a:rPr lang="en-US" baseline="0" dirty="0" err="1" smtClean="0"/>
            <a:t>dengan</a:t>
          </a:r>
          <a:r>
            <a:rPr lang="en-US" baseline="0" dirty="0" smtClean="0"/>
            <a:t> </a:t>
          </a:r>
          <a:r>
            <a:rPr lang="en-US" baseline="0" dirty="0" err="1" smtClean="0"/>
            <a:t>hak</a:t>
          </a:r>
          <a:r>
            <a:rPr lang="en-US" baseline="0" dirty="0" smtClean="0"/>
            <a:t> </a:t>
          </a:r>
          <a:r>
            <a:rPr lang="en-US" baseline="0" dirty="0" err="1" smtClean="0"/>
            <a:t>guna</a:t>
          </a:r>
          <a:r>
            <a:rPr lang="en-US" baseline="0" dirty="0" smtClean="0"/>
            <a:t> </a:t>
          </a:r>
          <a:r>
            <a:rPr lang="en-US" baseline="0" dirty="0" err="1" smtClean="0"/>
            <a:t>usaha</a:t>
          </a:r>
          <a:r>
            <a:rPr lang="en-US" baseline="0" dirty="0" smtClean="0"/>
            <a:t> </a:t>
          </a:r>
          <a:r>
            <a:rPr lang="en-US" baseline="0" dirty="0" err="1" smtClean="0"/>
            <a:t>untuk</a:t>
          </a:r>
          <a:r>
            <a:rPr lang="en-US" baseline="0" dirty="0" smtClean="0"/>
            <a:t> </a:t>
          </a:r>
          <a:r>
            <a:rPr lang="en-US" baseline="0" dirty="0" err="1" smtClean="0"/>
            <a:t>melaksanakan</a:t>
          </a:r>
          <a:r>
            <a:rPr lang="en-US" baseline="0" dirty="0" smtClean="0"/>
            <a:t> </a:t>
          </a:r>
          <a:r>
            <a:rPr lang="en-US" baseline="0" dirty="0" err="1" smtClean="0"/>
            <a:t>usaha</a:t>
          </a:r>
          <a:r>
            <a:rPr lang="en-US" baseline="0" dirty="0" smtClean="0"/>
            <a:t> </a:t>
          </a:r>
          <a:r>
            <a:rPr lang="en-US" baseline="0" dirty="0" err="1" smtClean="0"/>
            <a:t>dibidang</a:t>
          </a:r>
          <a:r>
            <a:rPr lang="en-US" baseline="0" dirty="0" smtClean="0"/>
            <a:t> </a:t>
          </a:r>
          <a:r>
            <a:rPr lang="en-US" baseline="0" dirty="0" err="1" smtClean="0"/>
            <a:t>pertanian</a:t>
          </a:r>
          <a:r>
            <a:rPr lang="en-US" baseline="0" dirty="0" smtClean="0"/>
            <a:t>, </a:t>
          </a:r>
          <a:r>
            <a:rPr lang="en-US" baseline="0" dirty="0" err="1" smtClean="0"/>
            <a:t>perkebunan</a:t>
          </a:r>
          <a:r>
            <a:rPr lang="en-US" baseline="0" dirty="0" smtClean="0"/>
            <a:t>, </a:t>
          </a:r>
          <a:r>
            <a:rPr lang="en-US" baseline="0" dirty="0" err="1" smtClean="0"/>
            <a:t>perikanan</a:t>
          </a:r>
          <a:r>
            <a:rPr lang="en-US" baseline="0" dirty="0" smtClean="0"/>
            <a:t>, </a:t>
          </a:r>
          <a:r>
            <a:rPr lang="en-US" baseline="0" dirty="0" err="1" smtClean="0"/>
            <a:t>dan</a:t>
          </a:r>
          <a:r>
            <a:rPr lang="en-US" baseline="0" dirty="0" smtClean="0"/>
            <a:t> </a:t>
          </a:r>
          <a:r>
            <a:rPr lang="en-US" baseline="0" dirty="0" err="1" smtClean="0"/>
            <a:t>atau</a:t>
          </a:r>
          <a:r>
            <a:rPr lang="en-US" baseline="0" dirty="0" smtClean="0"/>
            <a:t> </a:t>
          </a:r>
          <a:r>
            <a:rPr lang="en-US" baseline="0" dirty="0" err="1" smtClean="0"/>
            <a:t>peternakan</a:t>
          </a:r>
          <a:r>
            <a:rPr lang="en-US" baseline="0" dirty="0" smtClean="0"/>
            <a:t>.</a:t>
          </a:r>
          <a:endParaRPr lang="id-ID" dirty="0"/>
        </a:p>
      </dgm:t>
    </dgm:pt>
    <dgm:pt modelId="{7C9EC8E1-5E83-4E68-969F-8F2FF4C7BA59}" type="parTrans" cxnId="{1910BC59-92ED-4D66-A72D-849459D4A45D}">
      <dgm:prSet/>
      <dgm:spPr/>
      <dgm:t>
        <a:bodyPr/>
        <a:lstStyle/>
        <a:p>
          <a:endParaRPr lang="id-ID"/>
        </a:p>
      </dgm:t>
    </dgm:pt>
    <dgm:pt modelId="{69FDEC88-8038-4E3D-BEF1-199EE792A95B}" type="sibTrans" cxnId="{1910BC59-92ED-4D66-A72D-849459D4A45D}">
      <dgm:prSet/>
      <dgm:spPr/>
      <dgm:t>
        <a:bodyPr/>
        <a:lstStyle/>
        <a:p>
          <a:endParaRPr lang="id-ID"/>
        </a:p>
      </dgm:t>
    </dgm:pt>
    <dgm:pt modelId="{544D466D-6650-45D2-9DEE-68F1A2CB752F}" type="pres">
      <dgm:prSet presAssocID="{5A333198-FCDA-4F76-9D11-D5D67E2C495B}" presName="outerComposite" presStyleCnt="0">
        <dgm:presLayoutVars>
          <dgm:chMax val="5"/>
          <dgm:dir/>
          <dgm:resizeHandles val="exact"/>
        </dgm:presLayoutVars>
      </dgm:prSet>
      <dgm:spPr/>
      <dgm:t>
        <a:bodyPr/>
        <a:lstStyle/>
        <a:p>
          <a:endParaRPr lang="id-ID"/>
        </a:p>
      </dgm:t>
    </dgm:pt>
    <dgm:pt modelId="{EFDC020A-2A8B-44AA-AB44-0B36E0C1870B}" type="pres">
      <dgm:prSet presAssocID="{5A333198-FCDA-4F76-9D11-D5D67E2C495B}" presName="dummyMaxCanvas" presStyleCnt="0">
        <dgm:presLayoutVars/>
      </dgm:prSet>
      <dgm:spPr/>
    </dgm:pt>
    <dgm:pt modelId="{2CD476FA-DEF3-4E75-8E13-4A07F0871B89}" type="pres">
      <dgm:prSet presAssocID="{5A333198-FCDA-4F76-9D11-D5D67E2C495B}" presName="TwoNodes_1" presStyleLbl="node1" presStyleIdx="0" presStyleCnt="2">
        <dgm:presLayoutVars>
          <dgm:bulletEnabled val="1"/>
        </dgm:presLayoutVars>
      </dgm:prSet>
      <dgm:spPr/>
      <dgm:t>
        <a:bodyPr/>
        <a:lstStyle/>
        <a:p>
          <a:endParaRPr lang="id-ID"/>
        </a:p>
      </dgm:t>
    </dgm:pt>
    <dgm:pt modelId="{D67E3340-593E-482F-928B-4502B832AE7F}" type="pres">
      <dgm:prSet presAssocID="{5A333198-FCDA-4F76-9D11-D5D67E2C495B}" presName="TwoNodes_2" presStyleLbl="node1" presStyleIdx="1" presStyleCnt="2">
        <dgm:presLayoutVars>
          <dgm:bulletEnabled val="1"/>
        </dgm:presLayoutVars>
      </dgm:prSet>
      <dgm:spPr/>
      <dgm:t>
        <a:bodyPr/>
        <a:lstStyle/>
        <a:p>
          <a:endParaRPr lang="id-ID"/>
        </a:p>
      </dgm:t>
    </dgm:pt>
    <dgm:pt modelId="{67CAA12F-A81B-4F4D-AFF5-E592505ECB09}" type="pres">
      <dgm:prSet presAssocID="{5A333198-FCDA-4F76-9D11-D5D67E2C495B}" presName="TwoConn_1-2" presStyleLbl="fgAccFollowNode1" presStyleIdx="0" presStyleCnt="1">
        <dgm:presLayoutVars>
          <dgm:bulletEnabled val="1"/>
        </dgm:presLayoutVars>
      </dgm:prSet>
      <dgm:spPr/>
      <dgm:t>
        <a:bodyPr/>
        <a:lstStyle/>
        <a:p>
          <a:endParaRPr lang="id-ID"/>
        </a:p>
      </dgm:t>
    </dgm:pt>
    <dgm:pt modelId="{5DC926D9-03B9-4AC5-A069-CF388FA3AD2E}" type="pres">
      <dgm:prSet presAssocID="{5A333198-FCDA-4F76-9D11-D5D67E2C495B}" presName="TwoNodes_1_text" presStyleLbl="node1" presStyleIdx="1" presStyleCnt="2">
        <dgm:presLayoutVars>
          <dgm:bulletEnabled val="1"/>
        </dgm:presLayoutVars>
      </dgm:prSet>
      <dgm:spPr/>
      <dgm:t>
        <a:bodyPr/>
        <a:lstStyle/>
        <a:p>
          <a:endParaRPr lang="id-ID"/>
        </a:p>
      </dgm:t>
    </dgm:pt>
    <dgm:pt modelId="{2369E825-544C-467C-B48D-7E8D1CD9E023}" type="pres">
      <dgm:prSet presAssocID="{5A333198-FCDA-4F76-9D11-D5D67E2C495B}" presName="TwoNodes_2_text" presStyleLbl="node1" presStyleIdx="1" presStyleCnt="2">
        <dgm:presLayoutVars>
          <dgm:bulletEnabled val="1"/>
        </dgm:presLayoutVars>
      </dgm:prSet>
      <dgm:spPr/>
      <dgm:t>
        <a:bodyPr/>
        <a:lstStyle/>
        <a:p>
          <a:endParaRPr lang="id-ID"/>
        </a:p>
      </dgm:t>
    </dgm:pt>
  </dgm:ptLst>
  <dgm:cxnLst>
    <dgm:cxn modelId="{E0259E54-AD43-4DCC-A4A7-B3D2ECA55D34}" type="presOf" srcId="{5A333198-FCDA-4F76-9D11-D5D67E2C495B}" destId="{544D466D-6650-45D2-9DEE-68F1A2CB752F}" srcOrd="0" destOrd="0" presId="urn:microsoft.com/office/officeart/2005/8/layout/vProcess5"/>
    <dgm:cxn modelId="{1E50C61D-4A90-4A0F-BD6D-BF2D708EB2A6}" type="presOf" srcId="{0F0120D5-1282-4A24-B281-A3ACD3DA43D0}" destId="{67CAA12F-A81B-4F4D-AFF5-E592505ECB09}" srcOrd="0" destOrd="0" presId="urn:microsoft.com/office/officeart/2005/8/layout/vProcess5"/>
    <dgm:cxn modelId="{7B8BECFC-8DEF-47C2-8E55-BCDEA139AD20}" type="presOf" srcId="{D17A3D60-4582-48E7-A670-1A7B48783FB9}" destId="{2369E825-544C-467C-B48D-7E8D1CD9E023}" srcOrd="1" destOrd="0" presId="urn:microsoft.com/office/officeart/2005/8/layout/vProcess5"/>
    <dgm:cxn modelId="{1910BC59-92ED-4D66-A72D-849459D4A45D}" srcId="{5A333198-FCDA-4F76-9D11-D5D67E2C495B}" destId="{D17A3D60-4582-48E7-A670-1A7B48783FB9}" srcOrd="1" destOrd="0" parTransId="{7C9EC8E1-5E83-4E68-969F-8F2FF4C7BA59}" sibTransId="{69FDEC88-8038-4E3D-BEF1-199EE792A95B}"/>
    <dgm:cxn modelId="{5AA26D8B-899D-40B2-8A3C-2B40CFC13774}" type="presOf" srcId="{BC937CB3-81B1-4F3F-980C-707F19DBFD05}" destId="{2CD476FA-DEF3-4E75-8E13-4A07F0871B89}" srcOrd="0" destOrd="0" presId="urn:microsoft.com/office/officeart/2005/8/layout/vProcess5"/>
    <dgm:cxn modelId="{E98B6779-E4B4-4D21-9C70-506C0DE378C9}" srcId="{5A333198-FCDA-4F76-9D11-D5D67E2C495B}" destId="{BC937CB3-81B1-4F3F-980C-707F19DBFD05}" srcOrd="0" destOrd="0" parTransId="{2A710CB9-23D8-474F-9DB3-E7B6C63387AA}" sibTransId="{0F0120D5-1282-4A24-B281-A3ACD3DA43D0}"/>
    <dgm:cxn modelId="{ADDB1CC1-822F-4EE5-BCF1-A29001311F2F}" type="presOf" srcId="{D17A3D60-4582-48E7-A670-1A7B48783FB9}" destId="{D67E3340-593E-482F-928B-4502B832AE7F}" srcOrd="0" destOrd="0" presId="urn:microsoft.com/office/officeart/2005/8/layout/vProcess5"/>
    <dgm:cxn modelId="{4200B08B-EC05-4C93-AB7B-24B40514D03B}" type="presOf" srcId="{BC937CB3-81B1-4F3F-980C-707F19DBFD05}" destId="{5DC926D9-03B9-4AC5-A069-CF388FA3AD2E}" srcOrd="1" destOrd="0" presId="urn:microsoft.com/office/officeart/2005/8/layout/vProcess5"/>
    <dgm:cxn modelId="{B75B4823-41EE-4C06-9616-7CDA477E7B6F}" type="presParOf" srcId="{544D466D-6650-45D2-9DEE-68F1A2CB752F}" destId="{EFDC020A-2A8B-44AA-AB44-0B36E0C1870B}" srcOrd="0" destOrd="0" presId="urn:microsoft.com/office/officeart/2005/8/layout/vProcess5"/>
    <dgm:cxn modelId="{E186ED39-3DDC-4D26-8542-606CFCDD4881}" type="presParOf" srcId="{544D466D-6650-45D2-9DEE-68F1A2CB752F}" destId="{2CD476FA-DEF3-4E75-8E13-4A07F0871B89}" srcOrd="1" destOrd="0" presId="urn:microsoft.com/office/officeart/2005/8/layout/vProcess5"/>
    <dgm:cxn modelId="{32353F88-291B-4E90-A44F-6666E637FA95}" type="presParOf" srcId="{544D466D-6650-45D2-9DEE-68F1A2CB752F}" destId="{D67E3340-593E-482F-928B-4502B832AE7F}" srcOrd="2" destOrd="0" presId="urn:microsoft.com/office/officeart/2005/8/layout/vProcess5"/>
    <dgm:cxn modelId="{8AB574C0-1606-4055-922D-9DE7D67BE25D}" type="presParOf" srcId="{544D466D-6650-45D2-9DEE-68F1A2CB752F}" destId="{67CAA12F-A81B-4F4D-AFF5-E592505ECB09}" srcOrd="3" destOrd="0" presId="urn:microsoft.com/office/officeart/2005/8/layout/vProcess5"/>
    <dgm:cxn modelId="{BDA750BD-CE9E-4AEC-96CC-BBA4B66C5BF2}" type="presParOf" srcId="{544D466D-6650-45D2-9DEE-68F1A2CB752F}" destId="{5DC926D9-03B9-4AC5-A069-CF388FA3AD2E}" srcOrd="4" destOrd="0" presId="urn:microsoft.com/office/officeart/2005/8/layout/vProcess5"/>
    <dgm:cxn modelId="{870FC83F-9808-49BF-B1E4-7F9F44A6F017}" type="presParOf" srcId="{544D466D-6650-45D2-9DEE-68F1A2CB752F}" destId="{2369E825-544C-467C-B48D-7E8D1CD9E023}"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E752C2-3757-479F-94E3-F7F193E8827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04ED41C0-5BDF-49B2-81CB-400F55B183FD}">
      <dgm:prSet/>
      <dgm:spPr/>
      <dgm:t>
        <a:bodyPr/>
        <a:lstStyle/>
        <a:p>
          <a:pPr rtl="0"/>
          <a:r>
            <a:rPr lang="en-US" baseline="0" dirty="0" err="1" smtClean="0"/>
            <a:t>Hak</a:t>
          </a:r>
          <a:r>
            <a:rPr lang="en-US" baseline="0" dirty="0" smtClean="0"/>
            <a:t> </a:t>
          </a:r>
          <a:r>
            <a:rPr lang="en-US" baseline="0" dirty="0" err="1" smtClean="0"/>
            <a:t>guna</a:t>
          </a:r>
          <a:r>
            <a:rPr lang="en-US" baseline="0" dirty="0" smtClean="0"/>
            <a:t> </a:t>
          </a:r>
          <a:r>
            <a:rPr lang="en-US" baseline="0" dirty="0" err="1" smtClean="0"/>
            <a:t>bangunan</a:t>
          </a:r>
          <a:r>
            <a:rPr lang="en-US" baseline="0" dirty="0" smtClean="0"/>
            <a:t> </a:t>
          </a:r>
          <a:r>
            <a:rPr lang="en-US" baseline="0" dirty="0" err="1" smtClean="0"/>
            <a:t>ini</a:t>
          </a:r>
          <a:r>
            <a:rPr lang="en-US" baseline="0" dirty="0" smtClean="0"/>
            <a:t> </a:t>
          </a:r>
          <a:r>
            <a:rPr lang="en-US" baseline="0" dirty="0" err="1" smtClean="0"/>
            <a:t>terjadi</a:t>
          </a:r>
          <a:r>
            <a:rPr lang="en-US" baseline="0" dirty="0" smtClean="0"/>
            <a:t> </a:t>
          </a:r>
          <a:r>
            <a:rPr lang="en-US" baseline="0" dirty="0" err="1" smtClean="0"/>
            <a:t>dengan</a:t>
          </a:r>
          <a:r>
            <a:rPr lang="en-US" baseline="0" dirty="0" smtClean="0"/>
            <a:t> </a:t>
          </a:r>
          <a:r>
            <a:rPr lang="en-US" baseline="0" dirty="0" err="1" smtClean="0"/>
            <a:t>keputusan</a:t>
          </a:r>
          <a:r>
            <a:rPr lang="en-US" baseline="0" dirty="0" smtClean="0"/>
            <a:t> </a:t>
          </a:r>
          <a:r>
            <a:rPr lang="en-US" baseline="0" dirty="0" err="1" smtClean="0"/>
            <a:t>pemberian</a:t>
          </a:r>
          <a:r>
            <a:rPr lang="en-US" baseline="0" dirty="0" smtClean="0"/>
            <a:t> </a:t>
          </a:r>
          <a:r>
            <a:rPr lang="en-US" baseline="0" dirty="0" err="1" smtClean="0"/>
            <a:t>hak</a:t>
          </a:r>
          <a:r>
            <a:rPr lang="en-US" baseline="0" dirty="0" smtClean="0"/>
            <a:t> yang </a:t>
          </a:r>
          <a:r>
            <a:rPr lang="en-US" baseline="0" dirty="0" err="1" smtClean="0"/>
            <a:t>diterbitkan</a:t>
          </a:r>
          <a:r>
            <a:rPr lang="en-US" baseline="0" dirty="0" smtClean="0"/>
            <a:t> </a:t>
          </a:r>
          <a:r>
            <a:rPr lang="en-US" baseline="0" dirty="0" err="1" smtClean="0"/>
            <a:t>oleh</a:t>
          </a:r>
          <a:r>
            <a:rPr lang="en-US" baseline="0" dirty="0" smtClean="0"/>
            <a:t> BPN </a:t>
          </a:r>
          <a:r>
            <a:rPr lang="en-US" baseline="0" dirty="0" err="1" smtClean="0"/>
            <a:t>berdasarkan</a:t>
          </a:r>
          <a:r>
            <a:rPr lang="en-US" baseline="0" dirty="0" smtClean="0"/>
            <a:t> </a:t>
          </a:r>
          <a:r>
            <a:rPr lang="en-US" baseline="0" dirty="0" err="1" smtClean="0"/>
            <a:t>pasal</a:t>
          </a:r>
          <a:r>
            <a:rPr lang="en-US" baseline="0" dirty="0" smtClean="0"/>
            <a:t> 4, </a:t>
          </a:r>
          <a:r>
            <a:rPr lang="en-US" baseline="0" dirty="0" err="1" smtClean="0"/>
            <a:t>pasal</a:t>
          </a:r>
          <a:r>
            <a:rPr lang="en-US" baseline="0" dirty="0" smtClean="0"/>
            <a:t> 9 </a:t>
          </a:r>
          <a:r>
            <a:rPr lang="en-US" baseline="0" dirty="0" err="1" smtClean="0"/>
            <a:t>dan</a:t>
          </a:r>
          <a:r>
            <a:rPr lang="en-US" baseline="0" dirty="0" smtClean="0"/>
            <a:t> </a:t>
          </a:r>
          <a:r>
            <a:rPr lang="en-US" baseline="0" dirty="0" err="1" smtClean="0"/>
            <a:t>pasal</a:t>
          </a:r>
          <a:r>
            <a:rPr lang="en-US" baseline="0" dirty="0" smtClean="0"/>
            <a:t> 14 PERMEN </a:t>
          </a:r>
          <a:r>
            <a:rPr lang="en-US" baseline="0" dirty="0" err="1" smtClean="0"/>
            <a:t>Agraria</a:t>
          </a:r>
          <a:r>
            <a:rPr lang="en-US" baseline="0" dirty="0" smtClean="0"/>
            <a:t> / </a:t>
          </a:r>
          <a:r>
            <a:rPr lang="en-US" baseline="0" dirty="0" err="1" smtClean="0"/>
            <a:t>kepala</a:t>
          </a:r>
          <a:r>
            <a:rPr lang="en-US" baseline="0" dirty="0" smtClean="0"/>
            <a:t> BPN No.3 </a:t>
          </a:r>
          <a:r>
            <a:rPr lang="en-US" baseline="0" dirty="0" err="1" smtClean="0"/>
            <a:t>tahun</a:t>
          </a:r>
          <a:r>
            <a:rPr lang="en-US" baseline="0" dirty="0" smtClean="0"/>
            <a:t> 1999 </a:t>
          </a:r>
          <a:r>
            <a:rPr lang="en-US" baseline="0" dirty="0" err="1" smtClean="0"/>
            <a:t>dan</a:t>
          </a:r>
          <a:r>
            <a:rPr lang="en-US" baseline="0" dirty="0" smtClean="0"/>
            <a:t> </a:t>
          </a:r>
          <a:r>
            <a:rPr lang="en-US" baseline="0" dirty="0" err="1" smtClean="0"/>
            <a:t>prosedur</a:t>
          </a:r>
          <a:r>
            <a:rPr lang="en-US" baseline="0" dirty="0" smtClean="0"/>
            <a:t> </a:t>
          </a:r>
          <a:r>
            <a:rPr lang="en-US" baseline="0" dirty="0" err="1" smtClean="0"/>
            <a:t>terjadinya</a:t>
          </a:r>
          <a:r>
            <a:rPr lang="en-US" baseline="0" dirty="0" smtClean="0"/>
            <a:t> HGB </a:t>
          </a:r>
          <a:r>
            <a:rPr lang="en-US" baseline="0" dirty="0" err="1" smtClean="0"/>
            <a:t>ini</a:t>
          </a:r>
          <a:r>
            <a:rPr lang="en-US" baseline="0" dirty="0" smtClean="0"/>
            <a:t> </a:t>
          </a:r>
          <a:r>
            <a:rPr lang="en-US" baseline="0" dirty="0" err="1" smtClean="0"/>
            <a:t>diatur</a:t>
          </a:r>
          <a:r>
            <a:rPr lang="en-US" baseline="0" dirty="0" smtClean="0"/>
            <a:t> </a:t>
          </a:r>
          <a:r>
            <a:rPr lang="en-US" baseline="0" dirty="0" err="1" smtClean="0"/>
            <a:t>dalam</a:t>
          </a:r>
          <a:r>
            <a:rPr lang="en-US" baseline="0" dirty="0" smtClean="0"/>
            <a:t> </a:t>
          </a:r>
          <a:r>
            <a:rPr lang="en-US" baseline="0" dirty="0" err="1" smtClean="0"/>
            <a:t>Pasal</a:t>
          </a:r>
          <a:r>
            <a:rPr lang="en-US" baseline="0" dirty="0" smtClean="0"/>
            <a:t> 32 </a:t>
          </a:r>
          <a:r>
            <a:rPr lang="en-US" baseline="0" dirty="0" err="1" smtClean="0"/>
            <a:t>sampai</a:t>
          </a:r>
          <a:r>
            <a:rPr lang="en-US" baseline="0" dirty="0" smtClean="0"/>
            <a:t> </a:t>
          </a:r>
          <a:r>
            <a:rPr lang="en-US" baseline="0" dirty="0" err="1" smtClean="0"/>
            <a:t>dengan</a:t>
          </a:r>
          <a:r>
            <a:rPr lang="en-US" baseline="0" dirty="0" smtClean="0"/>
            <a:t> </a:t>
          </a:r>
          <a:r>
            <a:rPr lang="en-US" baseline="0" dirty="0" err="1" smtClean="0"/>
            <a:t>Pasal</a:t>
          </a:r>
          <a:r>
            <a:rPr lang="en-US" baseline="0" dirty="0" smtClean="0"/>
            <a:t> 48 </a:t>
          </a:r>
          <a:r>
            <a:rPr lang="en-US" baseline="0" dirty="0" err="1" smtClean="0"/>
            <a:t>Permen</a:t>
          </a:r>
          <a:r>
            <a:rPr lang="en-US" baseline="0" dirty="0" smtClean="0"/>
            <a:t> agrarian /</a:t>
          </a:r>
          <a:r>
            <a:rPr lang="en-US" baseline="0" dirty="0" err="1" smtClean="0"/>
            <a:t>Kepala</a:t>
          </a:r>
          <a:r>
            <a:rPr lang="en-US" baseline="0" dirty="0" smtClean="0"/>
            <a:t> BPN No.9 </a:t>
          </a:r>
          <a:r>
            <a:rPr lang="en-US" baseline="0" dirty="0" err="1" smtClean="0"/>
            <a:t>tahun</a:t>
          </a:r>
          <a:r>
            <a:rPr lang="en-US" baseline="0" dirty="0" smtClean="0"/>
            <a:t> 1999</a:t>
          </a:r>
          <a:endParaRPr lang="id-ID" dirty="0"/>
        </a:p>
      </dgm:t>
    </dgm:pt>
    <dgm:pt modelId="{CE851C01-992C-43A0-9665-EAA80870F691}" type="parTrans" cxnId="{82B8881B-0492-49A8-9065-E8A5B807377C}">
      <dgm:prSet/>
      <dgm:spPr/>
      <dgm:t>
        <a:bodyPr/>
        <a:lstStyle/>
        <a:p>
          <a:endParaRPr lang="id-ID"/>
        </a:p>
      </dgm:t>
    </dgm:pt>
    <dgm:pt modelId="{141CE9FC-AA14-49DD-85A6-84FFAF2FA993}" type="sibTrans" cxnId="{82B8881B-0492-49A8-9065-E8A5B807377C}">
      <dgm:prSet/>
      <dgm:spPr/>
      <dgm:t>
        <a:bodyPr/>
        <a:lstStyle/>
        <a:p>
          <a:endParaRPr lang="id-ID"/>
        </a:p>
      </dgm:t>
    </dgm:pt>
    <dgm:pt modelId="{2A3B181F-5BA5-412D-BE9B-1274252A207E}">
      <dgm:prSet/>
      <dgm:spPr/>
      <dgm:t>
        <a:bodyPr/>
        <a:lstStyle/>
        <a:p>
          <a:pPr rtl="0"/>
          <a:r>
            <a:rPr lang="en-US" baseline="0" smtClean="0"/>
            <a:t>Hak guna bangunan ini berjangka waktu untuk pertama kali 30 tahun dapat diperpanjang untuk jangka waktu paling lama 20 tahun dan dapat diperbaharui untuk jangka waktu paling lama 30 tahu</a:t>
          </a:r>
          <a:r>
            <a:rPr lang="id-ID" baseline="0" smtClean="0"/>
            <a:t>n.</a:t>
          </a:r>
          <a:endParaRPr lang="id-ID"/>
        </a:p>
      </dgm:t>
    </dgm:pt>
    <dgm:pt modelId="{7B212A47-E9E9-450E-B6E1-A760F223B6BD}" type="parTrans" cxnId="{B064293C-C1C4-4F2D-BBBC-4EB57DA3DFCF}">
      <dgm:prSet/>
      <dgm:spPr/>
      <dgm:t>
        <a:bodyPr/>
        <a:lstStyle/>
        <a:p>
          <a:endParaRPr lang="id-ID"/>
        </a:p>
      </dgm:t>
    </dgm:pt>
    <dgm:pt modelId="{4E1C2AA8-B0A1-4B36-B07E-FD95676D0B69}" type="sibTrans" cxnId="{B064293C-C1C4-4F2D-BBBC-4EB57DA3DFCF}">
      <dgm:prSet/>
      <dgm:spPr/>
      <dgm:t>
        <a:bodyPr/>
        <a:lstStyle/>
        <a:p>
          <a:endParaRPr lang="id-ID"/>
        </a:p>
      </dgm:t>
    </dgm:pt>
    <dgm:pt modelId="{C9AC2E1B-FEAE-4547-9CB7-98F99A755B87}" type="pres">
      <dgm:prSet presAssocID="{A9E752C2-3757-479F-94E3-F7F193E88270}" presName="linear" presStyleCnt="0">
        <dgm:presLayoutVars>
          <dgm:animLvl val="lvl"/>
          <dgm:resizeHandles val="exact"/>
        </dgm:presLayoutVars>
      </dgm:prSet>
      <dgm:spPr/>
      <dgm:t>
        <a:bodyPr/>
        <a:lstStyle/>
        <a:p>
          <a:endParaRPr lang="id-ID"/>
        </a:p>
      </dgm:t>
    </dgm:pt>
    <dgm:pt modelId="{319BAD09-47DE-45C2-B959-C17826A40859}" type="pres">
      <dgm:prSet presAssocID="{04ED41C0-5BDF-49B2-81CB-400F55B183FD}" presName="parentText" presStyleLbl="node1" presStyleIdx="0" presStyleCnt="2">
        <dgm:presLayoutVars>
          <dgm:chMax val="0"/>
          <dgm:bulletEnabled val="1"/>
        </dgm:presLayoutVars>
      </dgm:prSet>
      <dgm:spPr/>
      <dgm:t>
        <a:bodyPr/>
        <a:lstStyle/>
        <a:p>
          <a:endParaRPr lang="id-ID"/>
        </a:p>
      </dgm:t>
    </dgm:pt>
    <dgm:pt modelId="{D6EEAA86-4793-4BB9-80FD-D5DD53EF82E6}" type="pres">
      <dgm:prSet presAssocID="{141CE9FC-AA14-49DD-85A6-84FFAF2FA993}" presName="spacer" presStyleCnt="0"/>
      <dgm:spPr/>
    </dgm:pt>
    <dgm:pt modelId="{D185B6E4-A89A-4301-A2D4-7E0EF99DAC64}" type="pres">
      <dgm:prSet presAssocID="{2A3B181F-5BA5-412D-BE9B-1274252A207E}" presName="parentText" presStyleLbl="node1" presStyleIdx="1" presStyleCnt="2">
        <dgm:presLayoutVars>
          <dgm:chMax val="0"/>
          <dgm:bulletEnabled val="1"/>
        </dgm:presLayoutVars>
      </dgm:prSet>
      <dgm:spPr/>
      <dgm:t>
        <a:bodyPr/>
        <a:lstStyle/>
        <a:p>
          <a:endParaRPr lang="id-ID"/>
        </a:p>
      </dgm:t>
    </dgm:pt>
  </dgm:ptLst>
  <dgm:cxnLst>
    <dgm:cxn modelId="{82B8881B-0492-49A8-9065-E8A5B807377C}" srcId="{A9E752C2-3757-479F-94E3-F7F193E88270}" destId="{04ED41C0-5BDF-49B2-81CB-400F55B183FD}" srcOrd="0" destOrd="0" parTransId="{CE851C01-992C-43A0-9665-EAA80870F691}" sibTransId="{141CE9FC-AA14-49DD-85A6-84FFAF2FA993}"/>
    <dgm:cxn modelId="{AEF4DE5D-377B-4FEA-9C50-0E0F53ED0B0B}" type="presOf" srcId="{2A3B181F-5BA5-412D-BE9B-1274252A207E}" destId="{D185B6E4-A89A-4301-A2D4-7E0EF99DAC64}" srcOrd="0" destOrd="0" presId="urn:microsoft.com/office/officeart/2005/8/layout/vList2"/>
    <dgm:cxn modelId="{E85558C4-E1CB-4EAA-AEDE-A681A23277EC}" type="presOf" srcId="{04ED41C0-5BDF-49B2-81CB-400F55B183FD}" destId="{319BAD09-47DE-45C2-B959-C17826A40859}" srcOrd="0" destOrd="0" presId="urn:microsoft.com/office/officeart/2005/8/layout/vList2"/>
    <dgm:cxn modelId="{B064293C-C1C4-4F2D-BBBC-4EB57DA3DFCF}" srcId="{A9E752C2-3757-479F-94E3-F7F193E88270}" destId="{2A3B181F-5BA5-412D-BE9B-1274252A207E}" srcOrd="1" destOrd="0" parTransId="{7B212A47-E9E9-450E-B6E1-A760F223B6BD}" sibTransId="{4E1C2AA8-B0A1-4B36-B07E-FD95676D0B69}"/>
    <dgm:cxn modelId="{2FC89840-C95D-47F7-A103-1730D8C7FF9C}" type="presOf" srcId="{A9E752C2-3757-479F-94E3-F7F193E88270}" destId="{C9AC2E1B-FEAE-4547-9CB7-98F99A755B87}" srcOrd="0" destOrd="0" presId="urn:microsoft.com/office/officeart/2005/8/layout/vList2"/>
    <dgm:cxn modelId="{2BF4CAB1-BBAE-437D-8B51-6D9A003CE685}" type="presParOf" srcId="{C9AC2E1B-FEAE-4547-9CB7-98F99A755B87}" destId="{319BAD09-47DE-45C2-B959-C17826A40859}" srcOrd="0" destOrd="0" presId="urn:microsoft.com/office/officeart/2005/8/layout/vList2"/>
    <dgm:cxn modelId="{8172EF29-E0C7-4036-AC10-4D9A798820E9}" type="presParOf" srcId="{C9AC2E1B-FEAE-4547-9CB7-98F99A755B87}" destId="{D6EEAA86-4793-4BB9-80FD-D5DD53EF82E6}" srcOrd="1" destOrd="0" presId="urn:microsoft.com/office/officeart/2005/8/layout/vList2"/>
    <dgm:cxn modelId="{AD50657C-3C05-41B1-B1EE-168AADC94C7B}" type="presParOf" srcId="{C9AC2E1B-FEAE-4547-9CB7-98F99A755B87}" destId="{D185B6E4-A89A-4301-A2D4-7E0EF99DAC6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E752C2-3757-479F-94E3-F7F193E882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04ED41C0-5BDF-49B2-81CB-400F55B183FD}">
      <dgm:prSet/>
      <dgm:spPr/>
      <dgm:t>
        <a:bodyPr/>
        <a:lstStyle/>
        <a:p>
          <a:pPr rtl="0"/>
          <a:r>
            <a:rPr lang="en-US" dirty="0" err="1" smtClean="0">
              <a:solidFill>
                <a:schemeClr val="bg1"/>
              </a:solidFill>
              <a:ea typeface="ＭＳ Ｐゴシック" pitchFamily="34" charset="-128"/>
              <a:cs typeface="+mn-cs"/>
            </a:rPr>
            <a:t>Hak</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guna</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bangunan</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ini</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terjadi</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dengan</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pemberian</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oleh</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pemegang</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hak</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milik</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dengan</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akta</a:t>
          </a:r>
          <a:r>
            <a:rPr lang="en-US" dirty="0" smtClean="0">
              <a:solidFill>
                <a:schemeClr val="bg1"/>
              </a:solidFill>
              <a:ea typeface="ＭＳ Ｐゴシック" pitchFamily="34" charset="-128"/>
              <a:cs typeface="+mn-cs"/>
            </a:rPr>
            <a:t> yang </a:t>
          </a:r>
          <a:r>
            <a:rPr lang="en-US" dirty="0" err="1" smtClean="0">
              <a:solidFill>
                <a:schemeClr val="bg1"/>
              </a:solidFill>
              <a:ea typeface="ＭＳ Ｐゴシック" pitchFamily="34" charset="-128"/>
              <a:cs typeface="+mn-cs"/>
            </a:rPr>
            <a:t>dibuat</a:t>
          </a:r>
          <a:r>
            <a:rPr lang="en-US" dirty="0" smtClean="0">
              <a:solidFill>
                <a:schemeClr val="bg1"/>
              </a:solidFill>
              <a:ea typeface="ＭＳ Ｐゴシック" pitchFamily="34" charset="-128"/>
              <a:cs typeface="+mn-cs"/>
            </a:rPr>
            <a:t> </a:t>
          </a:r>
          <a:r>
            <a:rPr lang="en-US" dirty="0" err="1" smtClean="0">
              <a:solidFill>
                <a:schemeClr val="bg1"/>
              </a:solidFill>
              <a:ea typeface="ＭＳ Ｐゴシック" pitchFamily="34" charset="-128"/>
              <a:cs typeface="+mn-cs"/>
            </a:rPr>
            <a:t>oleh</a:t>
          </a:r>
          <a:r>
            <a:rPr lang="en-US" dirty="0" smtClean="0">
              <a:solidFill>
                <a:schemeClr val="bg1"/>
              </a:solidFill>
              <a:ea typeface="ＭＳ Ｐゴシック" pitchFamily="34" charset="-128"/>
              <a:cs typeface="+mn-cs"/>
            </a:rPr>
            <a:t> PPAT.</a:t>
          </a:r>
          <a:endParaRPr lang="id-ID" dirty="0">
            <a:solidFill>
              <a:schemeClr val="bg1"/>
            </a:solidFill>
          </a:endParaRPr>
        </a:p>
      </dgm:t>
    </dgm:pt>
    <dgm:pt modelId="{CE851C01-992C-43A0-9665-EAA80870F691}" type="parTrans" cxnId="{82B8881B-0492-49A8-9065-E8A5B807377C}">
      <dgm:prSet/>
      <dgm:spPr/>
      <dgm:t>
        <a:bodyPr/>
        <a:lstStyle/>
        <a:p>
          <a:endParaRPr lang="id-ID"/>
        </a:p>
      </dgm:t>
    </dgm:pt>
    <dgm:pt modelId="{141CE9FC-AA14-49DD-85A6-84FFAF2FA993}" type="sibTrans" cxnId="{82B8881B-0492-49A8-9065-E8A5B807377C}">
      <dgm:prSet/>
      <dgm:spPr/>
      <dgm:t>
        <a:bodyPr/>
        <a:lstStyle/>
        <a:p>
          <a:endParaRPr lang="id-ID"/>
        </a:p>
      </dgm:t>
    </dgm:pt>
    <dgm:pt modelId="{37B83C84-63AE-4BA0-92A3-8C31B87F0D90}">
      <dgm:prSet/>
      <dgm:spPr/>
      <dgm:t>
        <a:bodyPr/>
        <a:lstStyle/>
        <a:p>
          <a:r>
            <a:rPr lang="en-US" smtClean="0">
              <a:solidFill>
                <a:schemeClr val="bg1"/>
              </a:solidFill>
              <a:ea typeface="ＭＳ Ｐゴシック" pitchFamily="34" charset="-128"/>
              <a:cs typeface="+mn-cs"/>
            </a:rPr>
            <a:t>Hak guna bangunan ini berjangka waktu paling lama 30 tahun, tidak dapat diperpanjang jangka waktu. </a:t>
          </a:r>
          <a:endParaRPr lang="id-ID" dirty="0" smtClean="0">
            <a:solidFill>
              <a:schemeClr val="bg1"/>
            </a:solidFill>
            <a:ea typeface="ＭＳ Ｐゴシック" pitchFamily="34" charset="-128"/>
            <a:cs typeface="+mn-cs"/>
          </a:endParaRPr>
        </a:p>
      </dgm:t>
    </dgm:pt>
    <dgm:pt modelId="{C674D61E-504A-42E5-8C13-0D9475E51326}" type="parTrans" cxnId="{916FDC78-4143-4F97-B4B5-AC392B80FBEE}">
      <dgm:prSet/>
      <dgm:spPr/>
      <dgm:t>
        <a:bodyPr/>
        <a:lstStyle/>
        <a:p>
          <a:endParaRPr lang="id-ID"/>
        </a:p>
      </dgm:t>
    </dgm:pt>
    <dgm:pt modelId="{DB3117C0-EE9B-4CCE-ADBB-C83E5A937349}" type="sibTrans" cxnId="{916FDC78-4143-4F97-B4B5-AC392B80FBEE}">
      <dgm:prSet/>
      <dgm:spPr/>
      <dgm:t>
        <a:bodyPr/>
        <a:lstStyle/>
        <a:p>
          <a:endParaRPr lang="id-ID"/>
        </a:p>
      </dgm:t>
    </dgm:pt>
    <dgm:pt modelId="{B4EC7B15-6AC8-49D8-987A-C48DC5F385F5}">
      <dgm:prSet/>
      <dgm:spPr/>
      <dgm:t>
        <a:bodyPr/>
        <a:lstStyle/>
        <a:p>
          <a:r>
            <a:rPr lang="en-US" smtClean="0">
              <a:solidFill>
                <a:schemeClr val="bg1"/>
              </a:solidFill>
              <a:ea typeface="ＭＳ Ｐゴシック" pitchFamily="34" charset="-128"/>
              <a:cs typeface="+mn-cs"/>
            </a:rPr>
            <a:t>Namun atas kesepakatan antara pemilik tanah dengan pemegang hak guna bangunan dapat diperbaharui dengan pemberian hak guna bangunan yang baru dengan akta yang dibuat PPAT dan wajib didaftarkan pada Kantor pertanahan kabupaten /kota setempat</a:t>
          </a:r>
          <a:endParaRPr lang="en-US" dirty="0" smtClean="0">
            <a:solidFill>
              <a:schemeClr val="bg1"/>
            </a:solidFill>
            <a:ea typeface="ＭＳ Ｐゴシック" pitchFamily="34" charset="-128"/>
            <a:cs typeface="+mn-cs"/>
          </a:endParaRPr>
        </a:p>
      </dgm:t>
    </dgm:pt>
    <dgm:pt modelId="{C8256378-2847-4572-9482-B8C1D8BF0D32}" type="parTrans" cxnId="{E6CEBBB1-E725-4970-985C-E85D4DC4EB0E}">
      <dgm:prSet/>
      <dgm:spPr/>
      <dgm:t>
        <a:bodyPr/>
        <a:lstStyle/>
        <a:p>
          <a:endParaRPr lang="id-ID"/>
        </a:p>
      </dgm:t>
    </dgm:pt>
    <dgm:pt modelId="{C6DD88AC-DC1A-4B4D-9E2A-AD9E9C0307E6}" type="sibTrans" cxnId="{E6CEBBB1-E725-4970-985C-E85D4DC4EB0E}">
      <dgm:prSet/>
      <dgm:spPr/>
      <dgm:t>
        <a:bodyPr/>
        <a:lstStyle/>
        <a:p>
          <a:endParaRPr lang="id-ID"/>
        </a:p>
      </dgm:t>
    </dgm:pt>
    <dgm:pt modelId="{C9AC2E1B-FEAE-4547-9CB7-98F99A755B87}" type="pres">
      <dgm:prSet presAssocID="{A9E752C2-3757-479F-94E3-F7F193E88270}" presName="linear" presStyleCnt="0">
        <dgm:presLayoutVars>
          <dgm:animLvl val="lvl"/>
          <dgm:resizeHandles val="exact"/>
        </dgm:presLayoutVars>
      </dgm:prSet>
      <dgm:spPr/>
      <dgm:t>
        <a:bodyPr/>
        <a:lstStyle/>
        <a:p>
          <a:endParaRPr lang="id-ID"/>
        </a:p>
      </dgm:t>
    </dgm:pt>
    <dgm:pt modelId="{319BAD09-47DE-45C2-B959-C17826A40859}" type="pres">
      <dgm:prSet presAssocID="{04ED41C0-5BDF-49B2-81CB-400F55B183FD}" presName="parentText" presStyleLbl="node1" presStyleIdx="0" presStyleCnt="3">
        <dgm:presLayoutVars>
          <dgm:chMax val="0"/>
          <dgm:bulletEnabled val="1"/>
        </dgm:presLayoutVars>
      </dgm:prSet>
      <dgm:spPr/>
      <dgm:t>
        <a:bodyPr/>
        <a:lstStyle/>
        <a:p>
          <a:endParaRPr lang="id-ID"/>
        </a:p>
      </dgm:t>
    </dgm:pt>
    <dgm:pt modelId="{D6EEAA86-4793-4BB9-80FD-D5DD53EF82E6}" type="pres">
      <dgm:prSet presAssocID="{141CE9FC-AA14-49DD-85A6-84FFAF2FA993}" presName="spacer" presStyleCnt="0"/>
      <dgm:spPr/>
    </dgm:pt>
    <dgm:pt modelId="{022D5194-9069-4EF4-BA77-4A86F1617BAE}" type="pres">
      <dgm:prSet presAssocID="{37B83C84-63AE-4BA0-92A3-8C31B87F0D90}" presName="parentText" presStyleLbl="node1" presStyleIdx="1" presStyleCnt="3">
        <dgm:presLayoutVars>
          <dgm:chMax val="0"/>
          <dgm:bulletEnabled val="1"/>
        </dgm:presLayoutVars>
      </dgm:prSet>
      <dgm:spPr/>
      <dgm:t>
        <a:bodyPr/>
        <a:lstStyle/>
        <a:p>
          <a:endParaRPr lang="id-ID"/>
        </a:p>
      </dgm:t>
    </dgm:pt>
    <dgm:pt modelId="{FF241ACF-F6C9-42E5-B605-811DFB0C3F0F}" type="pres">
      <dgm:prSet presAssocID="{DB3117C0-EE9B-4CCE-ADBB-C83E5A937349}" presName="spacer" presStyleCnt="0"/>
      <dgm:spPr/>
    </dgm:pt>
    <dgm:pt modelId="{70A53B65-7738-4F2A-A78E-50301C750F40}" type="pres">
      <dgm:prSet presAssocID="{B4EC7B15-6AC8-49D8-987A-C48DC5F385F5}" presName="parentText" presStyleLbl="node1" presStyleIdx="2" presStyleCnt="3">
        <dgm:presLayoutVars>
          <dgm:chMax val="0"/>
          <dgm:bulletEnabled val="1"/>
        </dgm:presLayoutVars>
      </dgm:prSet>
      <dgm:spPr/>
      <dgm:t>
        <a:bodyPr/>
        <a:lstStyle/>
        <a:p>
          <a:endParaRPr lang="id-ID"/>
        </a:p>
      </dgm:t>
    </dgm:pt>
  </dgm:ptLst>
  <dgm:cxnLst>
    <dgm:cxn modelId="{A9D8606B-C2CB-4BC1-AC7C-A40ECA91B994}" type="presOf" srcId="{A9E752C2-3757-479F-94E3-F7F193E88270}" destId="{C9AC2E1B-FEAE-4547-9CB7-98F99A755B87}" srcOrd="0" destOrd="0" presId="urn:microsoft.com/office/officeart/2005/8/layout/vList2"/>
    <dgm:cxn modelId="{D353FB1B-37C9-4382-9382-431A21959903}" type="presOf" srcId="{B4EC7B15-6AC8-49D8-987A-C48DC5F385F5}" destId="{70A53B65-7738-4F2A-A78E-50301C750F40}" srcOrd="0" destOrd="0" presId="urn:microsoft.com/office/officeart/2005/8/layout/vList2"/>
    <dgm:cxn modelId="{916FDC78-4143-4F97-B4B5-AC392B80FBEE}" srcId="{A9E752C2-3757-479F-94E3-F7F193E88270}" destId="{37B83C84-63AE-4BA0-92A3-8C31B87F0D90}" srcOrd="1" destOrd="0" parTransId="{C674D61E-504A-42E5-8C13-0D9475E51326}" sibTransId="{DB3117C0-EE9B-4CCE-ADBB-C83E5A937349}"/>
    <dgm:cxn modelId="{F70C285A-201B-4F42-8E13-F40951E641D7}" type="presOf" srcId="{37B83C84-63AE-4BA0-92A3-8C31B87F0D90}" destId="{022D5194-9069-4EF4-BA77-4A86F1617BAE}" srcOrd="0" destOrd="0" presId="urn:microsoft.com/office/officeart/2005/8/layout/vList2"/>
    <dgm:cxn modelId="{33F4980C-8FD0-4D83-A4ED-904F7E6C5428}" type="presOf" srcId="{04ED41C0-5BDF-49B2-81CB-400F55B183FD}" destId="{319BAD09-47DE-45C2-B959-C17826A40859}" srcOrd="0" destOrd="0" presId="urn:microsoft.com/office/officeart/2005/8/layout/vList2"/>
    <dgm:cxn modelId="{82B8881B-0492-49A8-9065-E8A5B807377C}" srcId="{A9E752C2-3757-479F-94E3-F7F193E88270}" destId="{04ED41C0-5BDF-49B2-81CB-400F55B183FD}" srcOrd="0" destOrd="0" parTransId="{CE851C01-992C-43A0-9665-EAA80870F691}" sibTransId="{141CE9FC-AA14-49DD-85A6-84FFAF2FA993}"/>
    <dgm:cxn modelId="{E6CEBBB1-E725-4970-985C-E85D4DC4EB0E}" srcId="{A9E752C2-3757-479F-94E3-F7F193E88270}" destId="{B4EC7B15-6AC8-49D8-987A-C48DC5F385F5}" srcOrd="2" destOrd="0" parTransId="{C8256378-2847-4572-9482-B8C1D8BF0D32}" sibTransId="{C6DD88AC-DC1A-4B4D-9E2A-AD9E9C0307E6}"/>
    <dgm:cxn modelId="{F9ACF3AA-85EB-49D0-A14C-58193A22D6DD}" type="presParOf" srcId="{C9AC2E1B-FEAE-4547-9CB7-98F99A755B87}" destId="{319BAD09-47DE-45C2-B959-C17826A40859}" srcOrd="0" destOrd="0" presId="urn:microsoft.com/office/officeart/2005/8/layout/vList2"/>
    <dgm:cxn modelId="{001FF81D-6D3F-4B16-B85E-EF47681A5310}" type="presParOf" srcId="{C9AC2E1B-FEAE-4547-9CB7-98F99A755B87}" destId="{D6EEAA86-4793-4BB9-80FD-D5DD53EF82E6}" srcOrd="1" destOrd="0" presId="urn:microsoft.com/office/officeart/2005/8/layout/vList2"/>
    <dgm:cxn modelId="{5E07F04B-349C-459C-950A-5E4D3942BE35}" type="presParOf" srcId="{C9AC2E1B-FEAE-4547-9CB7-98F99A755B87}" destId="{022D5194-9069-4EF4-BA77-4A86F1617BAE}" srcOrd="2" destOrd="0" presId="urn:microsoft.com/office/officeart/2005/8/layout/vList2"/>
    <dgm:cxn modelId="{32449056-0077-4C13-9932-E842FB65D51C}" type="presParOf" srcId="{C9AC2E1B-FEAE-4547-9CB7-98F99A755B87}" destId="{FF241ACF-F6C9-42E5-B605-811DFB0C3F0F}" srcOrd="3" destOrd="0" presId="urn:microsoft.com/office/officeart/2005/8/layout/vList2"/>
    <dgm:cxn modelId="{5D8F9A55-FFED-4672-A89A-96FA9C736D64}" type="presParOf" srcId="{C9AC2E1B-FEAE-4547-9CB7-98F99A755B87}" destId="{70A53B65-7738-4F2A-A78E-50301C750F4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32256F-936C-40E6-89EC-7ABAFA802C7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AA6FEC05-F3D2-447D-8B6F-F591B917A92E}">
      <dgm:prSet/>
      <dgm:spPr/>
      <dgm:t>
        <a:bodyPr/>
        <a:lstStyle/>
        <a:p>
          <a:pPr rtl="0"/>
          <a:r>
            <a:rPr lang="en-US" baseline="0" dirty="0" err="1" smtClean="0"/>
            <a:t>Hak</a:t>
          </a:r>
          <a:r>
            <a:rPr lang="en-US" baseline="0" dirty="0" smtClean="0"/>
            <a:t> </a:t>
          </a:r>
          <a:r>
            <a:rPr lang="en-US" baseline="0" dirty="0" err="1" smtClean="0"/>
            <a:t>pakai</a:t>
          </a:r>
          <a:r>
            <a:rPr lang="en-US" baseline="0" dirty="0" smtClean="0"/>
            <a:t> </a:t>
          </a:r>
          <a:r>
            <a:rPr lang="en-US" baseline="0" dirty="0" err="1" smtClean="0"/>
            <a:t>ini</a:t>
          </a:r>
          <a:r>
            <a:rPr lang="en-US" baseline="0" dirty="0" smtClean="0"/>
            <a:t> </a:t>
          </a:r>
          <a:r>
            <a:rPr lang="en-US" baseline="0" dirty="0" err="1" smtClean="0"/>
            <a:t>diberikan</a:t>
          </a:r>
          <a:r>
            <a:rPr lang="en-US" baseline="0" dirty="0" smtClean="0"/>
            <a:t> </a:t>
          </a:r>
          <a:r>
            <a:rPr lang="en-US" baseline="0" dirty="0" err="1" smtClean="0"/>
            <a:t>dengan</a:t>
          </a:r>
          <a:r>
            <a:rPr lang="en-US" baseline="0" dirty="0" smtClean="0"/>
            <a:t> </a:t>
          </a:r>
          <a:r>
            <a:rPr lang="en-US" baseline="0" dirty="0" err="1" smtClean="0"/>
            <a:t>keputusan</a:t>
          </a:r>
          <a:r>
            <a:rPr lang="en-US" baseline="0" dirty="0" smtClean="0"/>
            <a:t> </a:t>
          </a:r>
          <a:r>
            <a:rPr lang="en-US" baseline="0" dirty="0" err="1" smtClean="0"/>
            <a:t>pemberian</a:t>
          </a:r>
          <a:r>
            <a:rPr lang="en-US" baseline="0" dirty="0" smtClean="0"/>
            <a:t> </a:t>
          </a:r>
          <a:r>
            <a:rPr lang="en-US" baseline="0" dirty="0" err="1" smtClean="0"/>
            <a:t>hak</a:t>
          </a:r>
          <a:r>
            <a:rPr lang="en-US" baseline="0" dirty="0" smtClean="0"/>
            <a:t> </a:t>
          </a:r>
          <a:r>
            <a:rPr lang="en-US" baseline="0" dirty="0" err="1" smtClean="0"/>
            <a:t>oleh</a:t>
          </a:r>
          <a:r>
            <a:rPr lang="en-US" baseline="0" dirty="0" smtClean="0"/>
            <a:t> </a:t>
          </a:r>
          <a:r>
            <a:rPr lang="en-US" baseline="0" dirty="0" err="1" smtClean="0"/>
            <a:t>Badan</a:t>
          </a:r>
          <a:r>
            <a:rPr lang="en-US" baseline="0" dirty="0" smtClean="0"/>
            <a:t> </a:t>
          </a:r>
          <a:r>
            <a:rPr lang="en-US" baseline="0" dirty="0" err="1" smtClean="0"/>
            <a:t>Pertanahan</a:t>
          </a:r>
          <a:r>
            <a:rPr lang="en-US" baseline="0" dirty="0" smtClean="0"/>
            <a:t> </a:t>
          </a:r>
          <a:r>
            <a:rPr lang="en-US" baseline="0" dirty="0" err="1" smtClean="0"/>
            <a:t>Nasional</a:t>
          </a:r>
          <a:r>
            <a:rPr lang="en-US" baseline="0" dirty="0" smtClean="0"/>
            <a:t>. </a:t>
          </a:r>
          <a:r>
            <a:rPr lang="en-US" baseline="0" dirty="0" err="1" smtClean="0"/>
            <a:t>Hak</a:t>
          </a:r>
          <a:r>
            <a:rPr lang="en-US" baseline="0" dirty="0" smtClean="0"/>
            <a:t> </a:t>
          </a:r>
          <a:r>
            <a:rPr lang="en-US" baseline="0" dirty="0" err="1" smtClean="0"/>
            <a:t>pakai</a:t>
          </a:r>
          <a:r>
            <a:rPr lang="en-US" baseline="0" dirty="0" smtClean="0"/>
            <a:t> </a:t>
          </a:r>
          <a:r>
            <a:rPr lang="en-US" baseline="0" dirty="0" err="1" smtClean="0"/>
            <a:t>ini</a:t>
          </a:r>
          <a:r>
            <a:rPr lang="en-US" baseline="0" dirty="0" smtClean="0"/>
            <a:t> </a:t>
          </a:r>
          <a:r>
            <a:rPr lang="en-US" baseline="0" dirty="0" err="1" smtClean="0"/>
            <a:t>terjadi</a:t>
          </a:r>
          <a:r>
            <a:rPr lang="en-US" baseline="0" dirty="0" smtClean="0"/>
            <a:t> </a:t>
          </a:r>
          <a:r>
            <a:rPr lang="en-US" baseline="0" dirty="0" err="1" smtClean="0"/>
            <a:t>sejak</a:t>
          </a:r>
          <a:r>
            <a:rPr lang="en-US" baseline="0" dirty="0" smtClean="0"/>
            <a:t> </a:t>
          </a:r>
          <a:r>
            <a:rPr lang="en-US" baseline="0" dirty="0" err="1" smtClean="0"/>
            <a:t>keputusan</a:t>
          </a:r>
          <a:r>
            <a:rPr lang="en-US" baseline="0" dirty="0" smtClean="0"/>
            <a:t> </a:t>
          </a:r>
          <a:r>
            <a:rPr lang="en-US" baseline="0" dirty="0" err="1" smtClean="0"/>
            <a:t>pemberian</a:t>
          </a:r>
          <a:r>
            <a:rPr lang="en-US" baseline="0" dirty="0" smtClean="0"/>
            <a:t> </a:t>
          </a:r>
          <a:r>
            <a:rPr lang="en-US" baseline="0" dirty="0" err="1" smtClean="0"/>
            <a:t>hak</a:t>
          </a:r>
          <a:r>
            <a:rPr lang="en-US" baseline="0" dirty="0" smtClean="0"/>
            <a:t> </a:t>
          </a:r>
          <a:r>
            <a:rPr lang="en-US" baseline="0" dirty="0" err="1" smtClean="0"/>
            <a:t>pakai</a:t>
          </a:r>
          <a:r>
            <a:rPr lang="en-US" baseline="0" dirty="0" smtClean="0"/>
            <a:t> </a:t>
          </a:r>
          <a:r>
            <a:rPr lang="en-US" baseline="0" dirty="0" err="1" smtClean="0"/>
            <a:t>didaftarkan</a:t>
          </a:r>
          <a:r>
            <a:rPr lang="en-US" baseline="0" dirty="0" smtClean="0"/>
            <a:t> </a:t>
          </a:r>
          <a:r>
            <a:rPr lang="en-US" baseline="0" dirty="0" err="1" smtClean="0"/>
            <a:t>kepada</a:t>
          </a:r>
          <a:r>
            <a:rPr lang="en-US" baseline="0" dirty="0" smtClean="0"/>
            <a:t> </a:t>
          </a:r>
          <a:r>
            <a:rPr lang="en-US" baseline="0" dirty="0" err="1" smtClean="0"/>
            <a:t>kepala</a:t>
          </a:r>
          <a:r>
            <a:rPr lang="en-US" baseline="0" dirty="0" smtClean="0"/>
            <a:t> Kantor </a:t>
          </a:r>
          <a:r>
            <a:rPr lang="en-US" baseline="0" dirty="0" err="1" smtClean="0"/>
            <a:t>pertanahan</a:t>
          </a:r>
          <a:r>
            <a:rPr lang="en-US" baseline="0" dirty="0" smtClean="0"/>
            <a:t> </a:t>
          </a:r>
          <a:r>
            <a:rPr lang="en-US" baseline="0" dirty="0" err="1" smtClean="0"/>
            <a:t>Kabupaten</a:t>
          </a:r>
          <a:r>
            <a:rPr lang="en-US" baseline="0" dirty="0" smtClean="0"/>
            <a:t>/</a:t>
          </a:r>
          <a:r>
            <a:rPr lang="en-US" baseline="0" dirty="0" err="1" smtClean="0"/>
            <a:t>kota</a:t>
          </a:r>
          <a:r>
            <a:rPr lang="en-US" baseline="0" dirty="0" smtClean="0"/>
            <a:t> </a:t>
          </a:r>
          <a:r>
            <a:rPr lang="en-US" baseline="0" dirty="0" err="1" smtClean="0"/>
            <a:t>setempat</a:t>
          </a:r>
          <a:r>
            <a:rPr lang="en-US" baseline="0" dirty="0" smtClean="0"/>
            <a:t> </a:t>
          </a:r>
          <a:r>
            <a:rPr lang="en-US" baseline="0" dirty="0" err="1" smtClean="0"/>
            <a:t>untuk</a:t>
          </a:r>
          <a:r>
            <a:rPr lang="en-US" baseline="0" dirty="0" smtClean="0"/>
            <a:t> </a:t>
          </a:r>
          <a:r>
            <a:rPr lang="en-US" baseline="0" dirty="0" err="1" smtClean="0"/>
            <a:t>dicatat</a:t>
          </a:r>
          <a:r>
            <a:rPr lang="en-US" baseline="0" dirty="0" smtClean="0"/>
            <a:t> </a:t>
          </a:r>
          <a:r>
            <a:rPr lang="en-US" baseline="0" dirty="0" err="1" smtClean="0"/>
            <a:t>dalam</a:t>
          </a:r>
          <a:r>
            <a:rPr lang="en-US" baseline="0" dirty="0" smtClean="0"/>
            <a:t> </a:t>
          </a:r>
          <a:r>
            <a:rPr lang="en-US" baseline="0" dirty="0" err="1" smtClean="0"/>
            <a:t>buku</a:t>
          </a:r>
          <a:r>
            <a:rPr lang="en-US" baseline="0" dirty="0" smtClean="0"/>
            <a:t> </a:t>
          </a:r>
          <a:r>
            <a:rPr lang="en-US" baseline="0" dirty="0" err="1" smtClean="0"/>
            <a:t>tanah</a:t>
          </a:r>
          <a:r>
            <a:rPr lang="en-US" baseline="0" dirty="0" smtClean="0"/>
            <a:t> </a:t>
          </a:r>
          <a:r>
            <a:rPr lang="en-US" baseline="0" dirty="0" err="1" smtClean="0"/>
            <a:t>dan</a:t>
          </a:r>
          <a:r>
            <a:rPr lang="en-US" baseline="0" dirty="0" smtClean="0"/>
            <a:t> </a:t>
          </a:r>
          <a:r>
            <a:rPr lang="en-US" baseline="0" dirty="0" err="1" smtClean="0"/>
            <a:t>diterbitkan</a:t>
          </a:r>
          <a:r>
            <a:rPr lang="en-US" baseline="0" dirty="0" smtClean="0"/>
            <a:t> </a:t>
          </a:r>
          <a:r>
            <a:rPr lang="en-US" baseline="0" dirty="0" err="1" smtClean="0"/>
            <a:t>sertifikat</a:t>
          </a:r>
          <a:r>
            <a:rPr lang="en-US" baseline="0" dirty="0" smtClean="0"/>
            <a:t> </a:t>
          </a:r>
          <a:r>
            <a:rPr lang="en-US" baseline="0" dirty="0" err="1" smtClean="0"/>
            <a:t>sebagai</a:t>
          </a:r>
          <a:r>
            <a:rPr lang="en-US" baseline="0" dirty="0" smtClean="0"/>
            <a:t> </a:t>
          </a:r>
          <a:r>
            <a:rPr lang="en-US" baseline="0" dirty="0" err="1" smtClean="0"/>
            <a:t>tanda</a:t>
          </a:r>
          <a:r>
            <a:rPr lang="en-US" baseline="0" dirty="0" smtClean="0"/>
            <a:t> </a:t>
          </a:r>
          <a:r>
            <a:rPr lang="en-US" baseline="0" dirty="0" err="1" smtClean="0"/>
            <a:t>bukti</a:t>
          </a:r>
          <a:r>
            <a:rPr lang="en-US" baseline="0" dirty="0" smtClean="0"/>
            <a:t> </a:t>
          </a:r>
          <a:endParaRPr lang="id-ID" dirty="0"/>
        </a:p>
      </dgm:t>
    </dgm:pt>
    <dgm:pt modelId="{7E320877-B537-423F-9E11-FCE55E08A77A}" type="parTrans" cxnId="{B3E34AB7-8CFD-461D-AA76-EF2DFDBCF281}">
      <dgm:prSet/>
      <dgm:spPr/>
      <dgm:t>
        <a:bodyPr/>
        <a:lstStyle/>
        <a:p>
          <a:endParaRPr lang="id-ID"/>
        </a:p>
      </dgm:t>
    </dgm:pt>
    <dgm:pt modelId="{85CD7852-5C44-4990-ADF0-D2820185C1AD}" type="sibTrans" cxnId="{B3E34AB7-8CFD-461D-AA76-EF2DFDBCF281}">
      <dgm:prSet/>
      <dgm:spPr/>
      <dgm:t>
        <a:bodyPr/>
        <a:lstStyle/>
        <a:p>
          <a:endParaRPr lang="id-ID"/>
        </a:p>
      </dgm:t>
    </dgm:pt>
    <dgm:pt modelId="{90E4FE34-4BE6-4217-A50F-E6C1412A15B6}">
      <dgm:prSet/>
      <dgm:spPr/>
      <dgm:t>
        <a:bodyPr/>
        <a:lstStyle/>
        <a:p>
          <a:pPr rtl="0"/>
          <a:r>
            <a:rPr lang="en-US" baseline="0" smtClean="0"/>
            <a:t>Hak pakai ini berjangka waktu untuk pertama kali paling lama 25 tahun, dapat diperpanjang untuk jangka waktu paling lama 20 dan dapat diperbaharui untuk jangka waktu paling lama 25 tahun</a:t>
          </a:r>
          <a:endParaRPr lang="id-ID"/>
        </a:p>
      </dgm:t>
    </dgm:pt>
    <dgm:pt modelId="{A5ACE095-6628-4808-99BD-24B9D68C5124}" type="parTrans" cxnId="{0EC23842-3A7A-4E2B-B632-6F22E0F9726E}">
      <dgm:prSet/>
      <dgm:spPr/>
      <dgm:t>
        <a:bodyPr/>
        <a:lstStyle/>
        <a:p>
          <a:endParaRPr lang="id-ID"/>
        </a:p>
      </dgm:t>
    </dgm:pt>
    <dgm:pt modelId="{B9EF1661-8933-4120-A374-410C7791E1C1}" type="sibTrans" cxnId="{0EC23842-3A7A-4E2B-B632-6F22E0F9726E}">
      <dgm:prSet/>
      <dgm:spPr/>
      <dgm:t>
        <a:bodyPr/>
        <a:lstStyle/>
        <a:p>
          <a:endParaRPr lang="id-ID"/>
        </a:p>
      </dgm:t>
    </dgm:pt>
    <dgm:pt modelId="{76888F5F-9FAE-430B-8C3D-7A29E7F7D789}" type="pres">
      <dgm:prSet presAssocID="{8532256F-936C-40E6-89EC-7ABAFA802C7B}" presName="linear" presStyleCnt="0">
        <dgm:presLayoutVars>
          <dgm:animLvl val="lvl"/>
          <dgm:resizeHandles val="exact"/>
        </dgm:presLayoutVars>
      </dgm:prSet>
      <dgm:spPr/>
      <dgm:t>
        <a:bodyPr/>
        <a:lstStyle/>
        <a:p>
          <a:endParaRPr lang="id-ID"/>
        </a:p>
      </dgm:t>
    </dgm:pt>
    <dgm:pt modelId="{5DB5601C-F8C0-432F-B338-E3B94ECF5FC3}" type="pres">
      <dgm:prSet presAssocID="{AA6FEC05-F3D2-447D-8B6F-F591B917A92E}" presName="parentText" presStyleLbl="node1" presStyleIdx="0" presStyleCnt="2">
        <dgm:presLayoutVars>
          <dgm:chMax val="0"/>
          <dgm:bulletEnabled val="1"/>
        </dgm:presLayoutVars>
      </dgm:prSet>
      <dgm:spPr/>
      <dgm:t>
        <a:bodyPr/>
        <a:lstStyle/>
        <a:p>
          <a:endParaRPr lang="id-ID"/>
        </a:p>
      </dgm:t>
    </dgm:pt>
    <dgm:pt modelId="{F7FC1DA2-AB8D-49F6-9CCA-3B9E8142B1D3}" type="pres">
      <dgm:prSet presAssocID="{85CD7852-5C44-4990-ADF0-D2820185C1AD}" presName="spacer" presStyleCnt="0"/>
      <dgm:spPr/>
    </dgm:pt>
    <dgm:pt modelId="{456B2194-6A61-413A-A4A1-34B02DFCF0A5}" type="pres">
      <dgm:prSet presAssocID="{90E4FE34-4BE6-4217-A50F-E6C1412A15B6}" presName="parentText" presStyleLbl="node1" presStyleIdx="1" presStyleCnt="2">
        <dgm:presLayoutVars>
          <dgm:chMax val="0"/>
          <dgm:bulletEnabled val="1"/>
        </dgm:presLayoutVars>
      </dgm:prSet>
      <dgm:spPr/>
      <dgm:t>
        <a:bodyPr/>
        <a:lstStyle/>
        <a:p>
          <a:endParaRPr lang="id-ID"/>
        </a:p>
      </dgm:t>
    </dgm:pt>
  </dgm:ptLst>
  <dgm:cxnLst>
    <dgm:cxn modelId="{FDCF2ADE-1ED0-479E-8B0E-FB2D323CF11F}" type="presOf" srcId="{AA6FEC05-F3D2-447D-8B6F-F591B917A92E}" destId="{5DB5601C-F8C0-432F-B338-E3B94ECF5FC3}" srcOrd="0" destOrd="0" presId="urn:microsoft.com/office/officeart/2005/8/layout/vList2"/>
    <dgm:cxn modelId="{1C142BA4-4ECF-406A-9E45-66E03FE15499}" type="presOf" srcId="{90E4FE34-4BE6-4217-A50F-E6C1412A15B6}" destId="{456B2194-6A61-413A-A4A1-34B02DFCF0A5}" srcOrd="0" destOrd="0" presId="urn:microsoft.com/office/officeart/2005/8/layout/vList2"/>
    <dgm:cxn modelId="{B3E34AB7-8CFD-461D-AA76-EF2DFDBCF281}" srcId="{8532256F-936C-40E6-89EC-7ABAFA802C7B}" destId="{AA6FEC05-F3D2-447D-8B6F-F591B917A92E}" srcOrd="0" destOrd="0" parTransId="{7E320877-B537-423F-9E11-FCE55E08A77A}" sibTransId="{85CD7852-5C44-4990-ADF0-D2820185C1AD}"/>
    <dgm:cxn modelId="{2CBE664D-2647-4809-ACB7-404B75D880E7}" type="presOf" srcId="{8532256F-936C-40E6-89EC-7ABAFA802C7B}" destId="{76888F5F-9FAE-430B-8C3D-7A29E7F7D789}" srcOrd="0" destOrd="0" presId="urn:microsoft.com/office/officeart/2005/8/layout/vList2"/>
    <dgm:cxn modelId="{0EC23842-3A7A-4E2B-B632-6F22E0F9726E}" srcId="{8532256F-936C-40E6-89EC-7ABAFA802C7B}" destId="{90E4FE34-4BE6-4217-A50F-E6C1412A15B6}" srcOrd="1" destOrd="0" parTransId="{A5ACE095-6628-4808-99BD-24B9D68C5124}" sibTransId="{B9EF1661-8933-4120-A374-410C7791E1C1}"/>
    <dgm:cxn modelId="{EF151D27-631C-433E-ACCE-84AD280531B0}" type="presParOf" srcId="{76888F5F-9FAE-430B-8C3D-7A29E7F7D789}" destId="{5DB5601C-F8C0-432F-B338-E3B94ECF5FC3}" srcOrd="0" destOrd="0" presId="urn:microsoft.com/office/officeart/2005/8/layout/vList2"/>
    <dgm:cxn modelId="{BD273EB2-AC4E-4138-A9E7-ADD12EA18085}" type="presParOf" srcId="{76888F5F-9FAE-430B-8C3D-7A29E7F7D789}" destId="{F7FC1DA2-AB8D-49F6-9CCA-3B9E8142B1D3}" srcOrd="1" destOrd="0" presId="urn:microsoft.com/office/officeart/2005/8/layout/vList2"/>
    <dgm:cxn modelId="{64B8260F-5FDB-4645-8B57-F7421AB364EA}" type="presParOf" srcId="{76888F5F-9FAE-430B-8C3D-7A29E7F7D789}" destId="{456B2194-6A61-413A-A4A1-34B02DFCF0A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32256F-936C-40E6-89EC-7ABAFA802C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AA6FEC05-F3D2-447D-8B6F-F591B917A92E}">
      <dgm:prSet/>
      <dgm:spPr/>
      <dgm:t>
        <a:bodyPr/>
        <a:lstStyle/>
        <a:p>
          <a:pPr rtl="0"/>
          <a:r>
            <a:rPr lang="en-US" dirty="0" err="1" smtClean="0">
              <a:latin typeface="Calibri" pitchFamily="34" charset="0"/>
            </a:rPr>
            <a:t>Hak</a:t>
          </a:r>
          <a:r>
            <a:rPr lang="en-US" dirty="0" smtClean="0">
              <a:latin typeface="Calibri" pitchFamily="34" charset="0"/>
            </a:rPr>
            <a:t> </a:t>
          </a:r>
          <a:r>
            <a:rPr lang="en-US" dirty="0" err="1" smtClean="0">
              <a:latin typeface="Calibri" pitchFamily="34" charset="0"/>
            </a:rPr>
            <a:t>pakai</a:t>
          </a:r>
          <a:r>
            <a:rPr lang="en-US" dirty="0" smtClean="0">
              <a:latin typeface="Calibri" pitchFamily="34" charset="0"/>
            </a:rPr>
            <a:t> </a:t>
          </a:r>
          <a:r>
            <a:rPr lang="en-US" dirty="0" err="1" smtClean="0">
              <a:latin typeface="Calibri" pitchFamily="34" charset="0"/>
            </a:rPr>
            <a:t>ini</a:t>
          </a:r>
          <a:r>
            <a:rPr lang="en-US" dirty="0" smtClean="0">
              <a:latin typeface="Calibri" pitchFamily="34" charset="0"/>
            </a:rPr>
            <a:t> </a:t>
          </a:r>
          <a:r>
            <a:rPr lang="en-US" dirty="0" err="1" smtClean="0">
              <a:latin typeface="Calibri" pitchFamily="34" charset="0"/>
            </a:rPr>
            <a:t>diberikan</a:t>
          </a:r>
          <a:r>
            <a:rPr lang="en-US" dirty="0" smtClean="0">
              <a:latin typeface="Calibri" pitchFamily="34" charset="0"/>
            </a:rPr>
            <a:t> </a:t>
          </a:r>
          <a:r>
            <a:rPr lang="en-US" dirty="0" err="1" smtClean="0">
              <a:latin typeface="Calibri" pitchFamily="34" charset="0"/>
            </a:rPr>
            <a:t>dengan</a:t>
          </a:r>
          <a:r>
            <a:rPr lang="en-US" dirty="0" smtClean="0">
              <a:latin typeface="Calibri" pitchFamily="34" charset="0"/>
            </a:rPr>
            <a:t> </a:t>
          </a:r>
          <a:r>
            <a:rPr lang="en-US" dirty="0" err="1" smtClean="0">
              <a:latin typeface="Calibri" pitchFamily="34" charset="0"/>
            </a:rPr>
            <a:t>keputusan</a:t>
          </a:r>
          <a:r>
            <a:rPr lang="en-US" dirty="0" smtClean="0">
              <a:latin typeface="Calibri" pitchFamily="34" charset="0"/>
            </a:rPr>
            <a:t> </a:t>
          </a:r>
          <a:r>
            <a:rPr lang="en-US" dirty="0" err="1" smtClean="0">
              <a:latin typeface="Calibri" pitchFamily="34" charset="0"/>
            </a:rPr>
            <a:t>pemberian</a:t>
          </a:r>
          <a:r>
            <a:rPr lang="en-US" dirty="0" smtClean="0">
              <a:latin typeface="Calibri" pitchFamily="34" charset="0"/>
            </a:rPr>
            <a:t> </a:t>
          </a:r>
          <a:r>
            <a:rPr lang="en-US" dirty="0" err="1" smtClean="0">
              <a:latin typeface="Calibri" pitchFamily="34" charset="0"/>
            </a:rPr>
            <a:t>hak</a:t>
          </a:r>
          <a:r>
            <a:rPr lang="en-US" dirty="0" smtClean="0">
              <a:latin typeface="Calibri" pitchFamily="34" charset="0"/>
            </a:rPr>
            <a:t> </a:t>
          </a:r>
          <a:r>
            <a:rPr lang="en-US" dirty="0" err="1" smtClean="0">
              <a:latin typeface="Calibri" pitchFamily="34" charset="0"/>
            </a:rPr>
            <a:t>pakai</a:t>
          </a:r>
          <a:r>
            <a:rPr lang="en-US" dirty="0" smtClean="0">
              <a:latin typeface="Calibri" pitchFamily="34" charset="0"/>
            </a:rPr>
            <a:t> </a:t>
          </a:r>
          <a:r>
            <a:rPr lang="en-US" dirty="0" err="1" smtClean="0">
              <a:latin typeface="Calibri" pitchFamily="34" charset="0"/>
            </a:rPr>
            <a:t>oleh</a:t>
          </a:r>
          <a:r>
            <a:rPr lang="en-US" dirty="0" smtClean="0">
              <a:latin typeface="Calibri" pitchFamily="34" charset="0"/>
            </a:rPr>
            <a:t> BPN </a:t>
          </a:r>
          <a:r>
            <a:rPr lang="en-US" dirty="0" err="1" smtClean="0">
              <a:latin typeface="Calibri" pitchFamily="34" charset="0"/>
            </a:rPr>
            <a:t>berdasarkan</a:t>
          </a:r>
          <a:r>
            <a:rPr lang="en-US" dirty="0" smtClean="0">
              <a:latin typeface="Calibri" pitchFamily="34" charset="0"/>
            </a:rPr>
            <a:t> </a:t>
          </a:r>
          <a:r>
            <a:rPr lang="en-US" dirty="0" err="1" smtClean="0">
              <a:latin typeface="Calibri" pitchFamily="34" charset="0"/>
            </a:rPr>
            <a:t>usul</a:t>
          </a:r>
          <a:r>
            <a:rPr lang="en-US" dirty="0" smtClean="0">
              <a:latin typeface="Calibri" pitchFamily="34" charset="0"/>
            </a:rPr>
            <a:t> </a:t>
          </a:r>
          <a:r>
            <a:rPr lang="en-US" dirty="0" err="1" smtClean="0">
              <a:latin typeface="Calibri" pitchFamily="34" charset="0"/>
            </a:rPr>
            <a:t>pemegang</a:t>
          </a:r>
          <a:r>
            <a:rPr lang="en-US" dirty="0" smtClean="0">
              <a:latin typeface="Calibri" pitchFamily="34" charset="0"/>
            </a:rPr>
            <a:t> </a:t>
          </a:r>
          <a:r>
            <a:rPr lang="en-US" dirty="0" err="1" smtClean="0">
              <a:latin typeface="Calibri" pitchFamily="34" charset="0"/>
            </a:rPr>
            <a:t>hak</a:t>
          </a:r>
          <a:r>
            <a:rPr lang="en-US" dirty="0" smtClean="0">
              <a:latin typeface="Calibri" pitchFamily="34" charset="0"/>
            </a:rPr>
            <a:t> </a:t>
          </a:r>
          <a:r>
            <a:rPr lang="en-US" dirty="0" err="1" smtClean="0">
              <a:latin typeface="Calibri" pitchFamily="34" charset="0"/>
            </a:rPr>
            <a:t>pakai</a:t>
          </a:r>
          <a:r>
            <a:rPr lang="en-US" dirty="0" smtClean="0">
              <a:latin typeface="Calibri" pitchFamily="34" charset="0"/>
            </a:rPr>
            <a:t>. </a:t>
          </a:r>
          <a:r>
            <a:rPr lang="en-US" dirty="0" err="1" smtClean="0">
              <a:latin typeface="Calibri" pitchFamily="34" charset="0"/>
            </a:rPr>
            <a:t>Hak</a:t>
          </a:r>
          <a:r>
            <a:rPr lang="en-US" dirty="0" smtClean="0">
              <a:latin typeface="Calibri" pitchFamily="34" charset="0"/>
            </a:rPr>
            <a:t> </a:t>
          </a:r>
          <a:r>
            <a:rPr lang="en-US" dirty="0" err="1" smtClean="0">
              <a:latin typeface="Calibri" pitchFamily="34" charset="0"/>
            </a:rPr>
            <a:t>pakai</a:t>
          </a:r>
          <a:r>
            <a:rPr lang="en-US" dirty="0" smtClean="0">
              <a:latin typeface="Calibri" pitchFamily="34" charset="0"/>
            </a:rPr>
            <a:t> </a:t>
          </a:r>
          <a:r>
            <a:rPr lang="en-US" dirty="0" err="1" smtClean="0">
              <a:latin typeface="Calibri" pitchFamily="34" charset="0"/>
            </a:rPr>
            <a:t>ini</a:t>
          </a:r>
          <a:r>
            <a:rPr lang="en-US" dirty="0" smtClean="0">
              <a:latin typeface="Calibri" pitchFamily="34" charset="0"/>
            </a:rPr>
            <a:t> </a:t>
          </a:r>
          <a:r>
            <a:rPr lang="en-US" dirty="0" err="1" smtClean="0">
              <a:latin typeface="Calibri" pitchFamily="34" charset="0"/>
            </a:rPr>
            <a:t>terjadi</a:t>
          </a:r>
          <a:r>
            <a:rPr lang="en-US" dirty="0" smtClean="0">
              <a:latin typeface="Calibri" pitchFamily="34" charset="0"/>
            </a:rPr>
            <a:t> </a:t>
          </a:r>
          <a:r>
            <a:rPr lang="en-US" dirty="0" err="1" smtClean="0">
              <a:latin typeface="Calibri" pitchFamily="34" charset="0"/>
            </a:rPr>
            <a:t>sejak</a:t>
          </a:r>
          <a:r>
            <a:rPr lang="en-US" dirty="0" smtClean="0">
              <a:latin typeface="Calibri" pitchFamily="34" charset="0"/>
            </a:rPr>
            <a:t> </a:t>
          </a:r>
          <a:r>
            <a:rPr lang="en-US" dirty="0" err="1" smtClean="0">
              <a:latin typeface="Calibri" pitchFamily="34" charset="0"/>
            </a:rPr>
            <a:t>keputusan</a:t>
          </a:r>
          <a:r>
            <a:rPr lang="en-US" dirty="0" smtClean="0">
              <a:latin typeface="Calibri" pitchFamily="34" charset="0"/>
            </a:rPr>
            <a:t> </a:t>
          </a:r>
          <a:r>
            <a:rPr lang="en-US" dirty="0" err="1" smtClean="0">
              <a:latin typeface="Calibri" pitchFamily="34" charset="0"/>
            </a:rPr>
            <a:t>pemberian</a:t>
          </a:r>
          <a:r>
            <a:rPr lang="en-US" dirty="0" smtClean="0">
              <a:latin typeface="Calibri" pitchFamily="34" charset="0"/>
            </a:rPr>
            <a:t> </a:t>
          </a:r>
          <a:r>
            <a:rPr lang="en-US" dirty="0" err="1" smtClean="0">
              <a:latin typeface="Calibri" pitchFamily="34" charset="0"/>
            </a:rPr>
            <a:t>hak</a:t>
          </a:r>
          <a:r>
            <a:rPr lang="en-US" dirty="0" smtClean="0">
              <a:latin typeface="Calibri" pitchFamily="34" charset="0"/>
            </a:rPr>
            <a:t> </a:t>
          </a:r>
          <a:r>
            <a:rPr lang="en-US" dirty="0" err="1" smtClean="0">
              <a:latin typeface="Calibri" pitchFamily="34" charset="0"/>
            </a:rPr>
            <a:t>pakai</a:t>
          </a:r>
          <a:r>
            <a:rPr lang="en-US" dirty="0" smtClean="0">
              <a:latin typeface="Calibri" pitchFamily="34" charset="0"/>
            </a:rPr>
            <a:t> </a:t>
          </a:r>
          <a:r>
            <a:rPr lang="en-US" dirty="0" err="1" smtClean="0">
              <a:latin typeface="Calibri" pitchFamily="34" charset="0"/>
            </a:rPr>
            <a:t>didaftarkan</a:t>
          </a:r>
          <a:r>
            <a:rPr lang="en-US" dirty="0" smtClean="0">
              <a:latin typeface="Calibri" pitchFamily="34" charset="0"/>
            </a:rPr>
            <a:t> </a:t>
          </a:r>
          <a:r>
            <a:rPr lang="en-US" dirty="0" err="1" smtClean="0">
              <a:latin typeface="Calibri" pitchFamily="34" charset="0"/>
            </a:rPr>
            <a:t>kepada</a:t>
          </a:r>
          <a:r>
            <a:rPr lang="en-US" dirty="0" smtClean="0">
              <a:latin typeface="Calibri" pitchFamily="34" charset="0"/>
            </a:rPr>
            <a:t> </a:t>
          </a:r>
          <a:r>
            <a:rPr lang="en-US" dirty="0" err="1" smtClean="0">
              <a:latin typeface="Calibri" pitchFamily="34" charset="0"/>
            </a:rPr>
            <a:t>kepala</a:t>
          </a:r>
          <a:r>
            <a:rPr lang="en-US" dirty="0" smtClean="0">
              <a:latin typeface="Calibri" pitchFamily="34" charset="0"/>
            </a:rPr>
            <a:t> Kantor </a:t>
          </a:r>
          <a:r>
            <a:rPr lang="en-US" dirty="0" err="1" smtClean="0">
              <a:latin typeface="Calibri" pitchFamily="34" charset="0"/>
            </a:rPr>
            <a:t>pertanahan</a:t>
          </a:r>
          <a:r>
            <a:rPr lang="en-US" dirty="0" smtClean="0">
              <a:latin typeface="Calibri" pitchFamily="34" charset="0"/>
            </a:rPr>
            <a:t> </a:t>
          </a:r>
          <a:r>
            <a:rPr lang="en-US" dirty="0" err="1" smtClean="0">
              <a:latin typeface="Calibri" pitchFamily="34" charset="0"/>
            </a:rPr>
            <a:t>Kabupaten</a:t>
          </a:r>
          <a:r>
            <a:rPr lang="en-US" dirty="0" smtClean="0">
              <a:latin typeface="Calibri" pitchFamily="34" charset="0"/>
            </a:rPr>
            <a:t>/</a:t>
          </a:r>
          <a:r>
            <a:rPr lang="en-US" dirty="0" err="1" smtClean="0">
              <a:latin typeface="Calibri" pitchFamily="34" charset="0"/>
            </a:rPr>
            <a:t>kota</a:t>
          </a:r>
          <a:r>
            <a:rPr lang="en-US" dirty="0" smtClean="0">
              <a:latin typeface="Calibri" pitchFamily="34" charset="0"/>
            </a:rPr>
            <a:t> </a:t>
          </a:r>
          <a:r>
            <a:rPr lang="en-US" dirty="0" err="1" smtClean="0">
              <a:latin typeface="Calibri" pitchFamily="34" charset="0"/>
            </a:rPr>
            <a:t>setempat</a:t>
          </a:r>
          <a:r>
            <a:rPr lang="en-US" dirty="0" smtClean="0">
              <a:latin typeface="Calibri" pitchFamily="34" charset="0"/>
            </a:rPr>
            <a:t> </a:t>
          </a:r>
          <a:r>
            <a:rPr lang="en-US" dirty="0" err="1" smtClean="0">
              <a:latin typeface="Calibri" pitchFamily="34" charset="0"/>
            </a:rPr>
            <a:t>untuk</a:t>
          </a:r>
          <a:r>
            <a:rPr lang="en-US" dirty="0" smtClean="0">
              <a:latin typeface="Calibri" pitchFamily="34" charset="0"/>
            </a:rPr>
            <a:t> </a:t>
          </a:r>
          <a:r>
            <a:rPr lang="en-US" dirty="0" err="1" smtClean="0">
              <a:latin typeface="Calibri" pitchFamily="34" charset="0"/>
            </a:rPr>
            <a:t>dicatat</a:t>
          </a:r>
          <a:r>
            <a:rPr lang="en-US" dirty="0" smtClean="0">
              <a:latin typeface="Calibri" pitchFamily="34" charset="0"/>
            </a:rPr>
            <a:t> </a:t>
          </a:r>
          <a:r>
            <a:rPr lang="en-US" dirty="0" err="1" smtClean="0">
              <a:latin typeface="Calibri" pitchFamily="34" charset="0"/>
            </a:rPr>
            <a:t>dalam</a:t>
          </a:r>
          <a:r>
            <a:rPr lang="en-US" dirty="0" smtClean="0">
              <a:latin typeface="Calibri" pitchFamily="34" charset="0"/>
            </a:rPr>
            <a:t> </a:t>
          </a:r>
          <a:r>
            <a:rPr lang="en-US" dirty="0" err="1" smtClean="0">
              <a:latin typeface="Calibri" pitchFamily="34" charset="0"/>
            </a:rPr>
            <a:t>buku</a:t>
          </a:r>
          <a:r>
            <a:rPr lang="en-US" dirty="0" smtClean="0">
              <a:latin typeface="Calibri" pitchFamily="34" charset="0"/>
            </a:rPr>
            <a:t> </a:t>
          </a:r>
          <a:r>
            <a:rPr lang="en-US" dirty="0" err="1" smtClean="0">
              <a:latin typeface="Calibri" pitchFamily="34" charset="0"/>
            </a:rPr>
            <a:t>tanah</a:t>
          </a:r>
          <a:r>
            <a:rPr lang="en-US" dirty="0" smtClean="0">
              <a:latin typeface="Calibri" pitchFamily="34" charset="0"/>
            </a:rPr>
            <a:t> </a:t>
          </a:r>
          <a:r>
            <a:rPr lang="en-US" dirty="0" err="1" smtClean="0">
              <a:latin typeface="Calibri" pitchFamily="34" charset="0"/>
            </a:rPr>
            <a:t>dan</a:t>
          </a:r>
          <a:r>
            <a:rPr lang="en-US" dirty="0" smtClean="0">
              <a:latin typeface="Calibri" pitchFamily="34" charset="0"/>
            </a:rPr>
            <a:t> </a:t>
          </a:r>
          <a:r>
            <a:rPr lang="en-US" dirty="0" err="1" smtClean="0">
              <a:latin typeface="Calibri" pitchFamily="34" charset="0"/>
            </a:rPr>
            <a:t>diterbitkan</a:t>
          </a:r>
          <a:r>
            <a:rPr lang="en-US" dirty="0" smtClean="0">
              <a:latin typeface="Calibri" pitchFamily="34" charset="0"/>
            </a:rPr>
            <a:t> </a:t>
          </a:r>
          <a:r>
            <a:rPr lang="en-US" dirty="0" err="1" smtClean="0">
              <a:latin typeface="Calibri" pitchFamily="34" charset="0"/>
            </a:rPr>
            <a:t>sertifikat</a:t>
          </a:r>
          <a:r>
            <a:rPr lang="en-US" dirty="0" smtClean="0">
              <a:latin typeface="Calibri" pitchFamily="34" charset="0"/>
            </a:rPr>
            <a:t> </a:t>
          </a:r>
          <a:r>
            <a:rPr lang="en-US" dirty="0" err="1" smtClean="0">
              <a:latin typeface="Calibri" pitchFamily="34" charset="0"/>
            </a:rPr>
            <a:t>sebagai</a:t>
          </a:r>
          <a:r>
            <a:rPr lang="en-US" dirty="0" smtClean="0">
              <a:latin typeface="Calibri" pitchFamily="34" charset="0"/>
            </a:rPr>
            <a:t> </a:t>
          </a:r>
          <a:r>
            <a:rPr lang="en-US" dirty="0" err="1" smtClean="0">
              <a:latin typeface="Calibri" pitchFamily="34" charset="0"/>
            </a:rPr>
            <a:t>tanda</a:t>
          </a:r>
          <a:r>
            <a:rPr lang="en-US" dirty="0" smtClean="0">
              <a:latin typeface="Calibri" pitchFamily="34" charset="0"/>
            </a:rPr>
            <a:t> </a:t>
          </a:r>
          <a:r>
            <a:rPr lang="en-US" dirty="0" err="1" smtClean="0">
              <a:latin typeface="Calibri" pitchFamily="34" charset="0"/>
            </a:rPr>
            <a:t>bukti</a:t>
          </a:r>
          <a:endParaRPr lang="id-ID" dirty="0"/>
        </a:p>
      </dgm:t>
    </dgm:pt>
    <dgm:pt modelId="{7E320877-B537-423F-9E11-FCE55E08A77A}" type="parTrans" cxnId="{B3E34AB7-8CFD-461D-AA76-EF2DFDBCF281}">
      <dgm:prSet/>
      <dgm:spPr/>
      <dgm:t>
        <a:bodyPr/>
        <a:lstStyle/>
        <a:p>
          <a:endParaRPr lang="id-ID"/>
        </a:p>
      </dgm:t>
    </dgm:pt>
    <dgm:pt modelId="{85CD7852-5C44-4990-ADF0-D2820185C1AD}" type="sibTrans" cxnId="{B3E34AB7-8CFD-461D-AA76-EF2DFDBCF281}">
      <dgm:prSet/>
      <dgm:spPr/>
      <dgm:t>
        <a:bodyPr/>
        <a:lstStyle/>
        <a:p>
          <a:endParaRPr lang="id-ID"/>
        </a:p>
      </dgm:t>
    </dgm:pt>
    <dgm:pt modelId="{739507A6-DD78-4C0A-9FE5-165067FDBB0F}">
      <dgm:prSet/>
      <dgm:spPr/>
      <dgm:t>
        <a:bodyPr/>
        <a:lstStyle/>
        <a:p>
          <a:r>
            <a:rPr lang="en-US" smtClean="0">
              <a:latin typeface="Calibri" pitchFamily="34" charset="0"/>
            </a:rPr>
            <a:t>Hak pakai ini berjangka waktu untuk pertama kali paling lama 25 tahun, dapat diperpanjang untuk jangka waktu paling lama 20 dan dapat diperbaharui untuk jangka waktu paling lama 25 tahun</a:t>
          </a:r>
          <a:endParaRPr lang="en-US" dirty="0" smtClean="0">
            <a:latin typeface="Calibri" pitchFamily="34" charset="0"/>
          </a:endParaRPr>
        </a:p>
      </dgm:t>
    </dgm:pt>
    <dgm:pt modelId="{45E393B9-4E64-40F4-B1F0-8C5E7A3635F1}" type="parTrans" cxnId="{DF2C66DD-B38D-4503-BD39-27D2FF4A3F28}">
      <dgm:prSet/>
      <dgm:spPr/>
      <dgm:t>
        <a:bodyPr/>
        <a:lstStyle/>
        <a:p>
          <a:endParaRPr lang="id-ID"/>
        </a:p>
      </dgm:t>
    </dgm:pt>
    <dgm:pt modelId="{A6099A78-80F0-4244-A75B-7C2064E81509}" type="sibTrans" cxnId="{DF2C66DD-B38D-4503-BD39-27D2FF4A3F28}">
      <dgm:prSet/>
      <dgm:spPr/>
      <dgm:t>
        <a:bodyPr/>
        <a:lstStyle/>
        <a:p>
          <a:endParaRPr lang="id-ID"/>
        </a:p>
      </dgm:t>
    </dgm:pt>
    <dgm:pt modelId="{76888F5F-9FAE-430B-8C3D-7A29E7F7D789}" type="pres">
      <dgm:prSet presAssocID="{8532256F-936C-40E6-89EC-7ABAFA802C7B}" presName="linear" presStyleCnt="0">
        <dgm:presLayoutVars>
          <dgm:animLvl val="lvl"/>
          <dgm:resizeHandles val="exact"/>
        </dgm:presLayoutVars>
      </dgm:prSet>
      <dgm:spPr/>
      <dgm:t>
        <a:bodyPr/>
        <a:lstStyle/>
        <a:p>
          <a:endParaRPr lang="id-ID"/>
        </a:p>
      </dgm:t>
    </dgm:pt>
    <dgm:pt modelId="{5DB5601C-F8C0-432F-B338-E3B94ECF5FC3}" type="pres">
      <dgm:prSet presAssocID="{AA6FEC05-F3D2-447D-8B6F-F591B917A92E}" presName="parentText" presStyleLbl="node1" presStyleIdx="0" presStyleCnt="2">
        <dgm:presLayoutVars>
          <dgm:chMax val="0"/>
          <dgm:bulletEnabled val="1"/>
        </dgm:presLayoutVars>
      </dgm:prSet>
      <dgm:spPr/>
      <dgm:t>
        <a:bodyPr/>
        <a:lstStyle/>
        <a:p>
          <a:endParaRPr lang="id-ID"/>
        </a:p>
      </dgm:t>
    </dgm:pt>
    <dgm:pt modelId="{F7FC1DA2-AB8D-49F6-9CCA-3B9E8142B1D3}" type="pres">
      <dgm:prSet presAssocID="{85CD7852-5C44-4990-ADF0-D2820185C1AD}" presName="spacer" presStyleCnt="0"/>
      <dgm:spPr/>
    </dgm:pt>
    <dgm:pt modelId="{3499504D-3362-427A-B0A4-7E87A3F7852E}" type="pres">
      <dgm:prSet presAssocID="{739507A6-DD78-4C0A-9FE5-165067FDBB0F}" presName="parentText" presStyleLbl="node1" presStyleIdx="1" presStyleCnt="2">
        <dgm:presLayoutVars>
          <dgm:chMax val="0"/>
          <dgm:bulletEnabled val="1"/>
        </dgm:presLayoutVars>
      </dgm:prSet>
      <dgm:spPr/>
      <dgm:t>
        <a:bodyPr/>
        <a:lstStyle/>
        <a:p>
          <a:endParaRPr lang="id-ID"/>
        </a:p>
      </dgm:t>
    </dgm:pt>
  </dgm:ptLst>
  <dgm:cxnLst>
    <dgm:cxn modelId="{DF2C66DD-B38D-4503-BD39-27D2FF4A3F28}" srcId="{8532256F-936C-40E6-89EC-7ABAFA802C7B}" destId="{739507A6-DD78-4C0A-9FE5-165067FDBB0F}" srcOrd="1" destOrd="0" parTransId="{45E393B9-4E64-40F4-B1F0-8C5E7A3635F1}" sibTransId="{A6099A78-80F0-4244-A75B-7C2064E81509}"/>
    <dgm:cxn modelId="{87404BCC-573C-4B6A-8545-BEE91F355C3A}" type="presOf" srcId="{739507A6-DD78-4C0A-9FE5-165067FDBB0F}" destId="{3499504D-3362-427A-B0A4-7E87A3F7852E}" srcOrd="0" destOrd="0" presId="urn:microsoft.com/office/officeart/2005/8/layout/vList2"/>
    <dgm:cxn modelId="{3F3F1D78-F0D0-4759-BED9-38A70E76727C}" type="presOf" srcId="{8532256F-936C-40E6-89EC-7ABAFA802C7B}" destId="{76888F5F-9FAE-430B-8C3D-7A29E7F7D789}" srcOrd="0" destOrd="0" presId="urn:microsoft.com/office/officeart/2005/8/layout/vList2"/>
    <dgm:cxn modelId="{B3E34AB7-8CFD-461D-AA76-EF2DFDBCF281}" srcId="{8532256F-936C-40E6-89EC-7ABAFA802C7B}" destId="{AA6FEC05-F3D2-447D-8B6F-F591B917A92E}" srcOrd="0" destOrd="0" parTransId="{7E320877-B537-423F-9E11-FCE55E08A77A}" sibTransId="{85CD7852-5C44-4990-ADF0-D2820185C1AD}"/>
    <dgm:cxn modelId="{DA56F5D3-BC0A-43CD-9F5A-4AC54C4D54E9}" type="presOf" srcId="{AA6FEC05-F3D2-447D-8B6F-F591B917A92E}" destId="{5DB5601C-F8C0-432F-B338-E3B94ECF5FC3}" srcOrd="0" destOrd="0" presId="urn:microsoft.com/office/officeart/2005/8/layout/vList2"/>
    <dgm:cxn modelId="{9F241EF6-6648-46C5-9FD3-A4D934F9B09E}" type="presParOf" srcId="{76888F5F-9FAE-430B-8C3D-7A29E7F7D789}" destId="{5DB5601C-F8C0-432F-B338-E3B94ECF5FC3}" srcOrd="0" destOrd="0" presId="urn:microsoft.com/office/officeart/2005/8/layout/vList2"/>
    <dgm:cxn modelId="{63F14B6B-BA57-4344-B3D8-129C362B806F}" type="presParOf" srcId="{76888F5F-9FAE-430B-8C3D-7A29E7F7D789}" destId="{F7FC1DA2-AB8D-49F6-9CCA-3B9E8142B1D3}" srcOrd="1" destOrd="0" presId="urn:microsoft.com/office/officeart/2005/8/layout/vList2"/>
    <dgm:cxn modelId="{75EA819A-93BA-4108-9BF5-AE11D79CDFC3}" type="presParOf" srcId="{76888F5F-9FAE-430B-8C3D-7A29E7F7D789}" destId="{3499504D-3362-427A-B0A4-7E87A3F7852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32256F-936C-40E6-89EC-7ABAFA802C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AA6FEC05-F3D2-447D-8B6F-F591B917A92E}">
      <dgm:prSet/>
      <dgm:spPr/>
      <dgm:t>
        <a:bodyPr/>
        <a:lstStyle/>
        <a:p>
          <a:pPr rtl="0"/>
          <a:r>
            <a:rPr lang="en-US" smtClean="0">
              <a:latin typeface="Calibri" pitchFamily="34" charset="0"/>
            </a:rPr>
            <a:t>Hak pakai ini terjadi dengan pemberian tanah oleh pemilik tanah dengan akta yang dibuat PPAT. Akta PPAT ini wajib didaftarkan ke kantor Pertanahan Kabupaten/Kota setempat untuk dicatatkan dalam buku tanah. </a:t>
          </a:r>
          <a:endParaRPr lang="id-ID" dirty="0"/>
        </a:p>
      </dgm:t>
    </dgm:pt>
    <dgm:pt modelId="{7E320877-B537-423F-9E11-FCE55E08A77A}" type="parTrans" cxnId="{B3E34AB7-8CFD-461D-AA76-EF2DFDBCF281}">
      <dgm:prSet/>
      <dgm:spPr/>
      <dgm:t>
        <a:bodyPr/>
        <a:lstStyle/>
        <a:p>
          <a:endParaRPr lang="id-ID"/>
        </a:p>
      </dgm:t>
    </dgm:pt>
    <dgm:pt modelId="{85CD7852-5C44-4990-ADF0-D2820185C1AD}" type="sibTrans" cxnId="{B3E34AB7-8CFD-461D-AA76-EF2DFDBCF281}">
      <dgm:prSet/>
      <dgm:spPr/>
      <dgm:t>
        <a:bodyPr/>
        <a:lstStyle/>
        <a:p>
          <a:endParaRPr lang="id-ID"/>
        </a:p>
      </dgm:t>
    </dgm:pt>
    <dgm:pt modelId="{75C3AFF4-5117-4260-92D9-F98E7A7ACE7F}">
      <dgm:prSet/>
      <dgm:spPr/>
      <dgm:t>
        <a:bodyPr/>
        <a:lstStyle/>
        <a:p>
          <a:r>
            <a:rPr lang="en-US" smtClean="0">
              <a:latin typeface="Calibri" pitchFamily="34" charset="0"/>
            </a:rPr>
            <a:t>Hak pakai ini diberikan untuk jangka waktu paling lama 25 tahun dan tidak dapat diperpanjang lagi</a:t>
          </a:r>
          <a:endParaRPr lang="en-US" dirty="0" smtClean="0">
            <a:latin typeface="Calibri" pitchFamily="34" charset="0"/>
          </a:endParaRPr>
        </a:p>
      </dgm:t>
    </dgm:pt>
    <dgm:pt modelId="{489BF9E0-8292-4F78-A8E8-A59C773A784F}" type="parTrans" cxnId="{945AE3C3-F025-4216-A9CB-657494FAC4E8}">
      <dgm:prSet/>
      <dgm:spPr/>
      <dgm:t>
        <a:bodyPr/>
        <a:lstStyle/>
        <a:p>
          <a:endParaRPr lang="id-ID"/>
        </a:p>
      </dgm:t>
    </dgm:pt>
    <dgm:pt modelId="{DA99E5DC-6834-4698-8C7D-94FECBD94D78}" type="sibTrans" cxnId="{945AE3C3-F025-4216-A9CB-657494FAC4E8}">
      <dgm:prSet/>
      <dgm:spPr/>
      <dgm:t>
        <a:bodyPr/>
        <a:lstStyle/>
        <a:p>
          <a:endParaRPr lang="id-ID"/>
        </a:p>
      </dgm:t>
    </dgm:pt>
    <dgm:pt modelId="{76888F5F-9FAE-430B-8C3D-7A29E7F7D789}" type="pres">
      <dgm:prSet presAssocID="{8532256F-936C-40E6-89EC-7ABAFA802C7B}" presName="linear" presStyleCnt="0">
        <dgm:presLayoutVars>
          <dgm:animLvl val="lvl"/>
          <dgm:resizeHandles val="exact"/>
        </dgm:presLayoutVars>
      </dgm:prSet>
      <dgm:spPr/>
      <dgm:t>
        <a:bodyPr/>
        <a:lstStyle/>
        <a:p>
          <a:endParaRPr lang="id-ID"/>
        </a:p>
      </dgm:t>
    </dgm:pt>
    <dgm:pt modelId="{5DB5601C-F8C0-432F-B338-E3B94ECF5FC3}" type="pres">
      <dgm:prSet presAssocID="{AA6FEC05-F3D2-447D-8B6F-F591B917A92E}" presName="parentText" presStyleLbl="node1" presStyleIdx="0" presStyleCnt="2">
        <dgm:presLayoutVars>
          <dgm:chMax val="0"/>
          <dgm:bulletEnabled val="1"/>
        </dgm:presLayoutVars>
      </dgm:prSet>
      <dgm:spPr/>
      <dgm:t>
        <a:bodyPr/>
        <a:lstStyle/>
        <a:p>
          <a:endParaRPr lang="id-ID"/>
        </a:p>
      </dgm:t>
    </dgm:pt>
    <dgm:pt modelId="{F7FC1DA2-AB8D-49F6-9CCA-3B9E8142B1D3}" type="pres">
      <dgm:prSet presAssocID="{85CD7852-5C44-4990-ADF0-D2820185C1AD}" presName="spacer" presStyleCnt="0"/>
      <dgm:spPr/>
    </dgm:pt>
    <dgm:pt modelId="{496BACC6-2251-4A3B-B731-2D84C421B42F}" type="pres">
      <dgm:prSet presAssocID="{75C3AFF4-5117-4260-92D9-F98E7A7ACE7F}" presName="parentText" presStyleLbl="node1" presStyleIdx="1" presStyleCnt="2">
        <dgm:presLayoutVars>
          <dgm:chMax val="0"/>
          <dgm:bulletEnabled val="1"/>
        </dgm:presLayoutVars>
      </dgm:prSet>
      <dgm:spPr/>
      <dgm:t>
        <a:bodyPr/>
        <a:lstStyle/>
        <a:p>
          <a:endParaRPr lang="id-ID"/>
        </a:p>
      </dgm:t>
    </dgm:pt>
  </dgm:ptLst>
  <dgm:cxnLst>
    <dgm:cxn modelId="{AEE4AA3F-F0AF-4668-8B80-00713CFF9C32}" type="presOf" srcId="{75C3AFF4-5117-4260-92D9-F98E7A7ACE7F}" destId="{496BACC6-2251-4A3B-B731-2D84C421B42F}" srcOrd="0" destOrd="0" presId="urn:microsoft.com/office/officeart/2005/8/layout/vList2"/>
    <dgm:cxn modelId="{945AE3C3-F025-4216-A9CB-657494FAC4E8}" srcId="{8532256F-936C-40E6-89EC-7ABAFA802C7B}" destId="{75C3AFF4-5117-4260-92D9-F98E7A7ACE7F}" srcOrd="1" destOrd="0" parTransId="{489BF9E0-8292-4F78-A8E8-A59C773A784F}" sibTransId="{DA99E5DC-6834-4698-8C7D-94FECBD94D78}"/>
    <dgm:cxn modelId="{252B824A-D955-4B6C-8938-090A9EC63EDC}" type="presOf" srcId="{8532256F-936C-40E6-89EC-7ABAFA802C7B}" destId="{76888F5F-9FAE-430B-8C3D-7A29E7F7D789}" srcOrd="0" destOrd="0" presId="urn:microsoft.com/office/officeart/2005/8/layout/vList2"/>
    <dgm:cxn modelId="{DF56EDC8-650E-4FE0-848B-48282D058A65}" type="presOf" srcId="{AA6FEC05-F3D2-447D-8B6F-F591B917A92E}" destId="{5DB5601C-F8C0-432F-B338-E3B94ECF5FC3}" srcOrd="0" destOrd="0" presId="urn:microsoft.com/office/officeart/2005/8/layout/vList2"/>
    <dgm:cxn modelId="{B3E34AB7-8CFD-461D-AA76-EF2DFDBCF281}" srcId="{8532256F-936C-40E6-89EC-7ABAFA802C7B}" destId="{AA6FEC05-F3D2-447D-8B6F-F591B917A92E}" srcOrd="0" destOrd="0" parTransId="{7E320877-B537-423F-9E11-FCE55E08A77A}" sibTransId="{85CD7852-5C44-4990-ADF0-D2820185C1AD}"/>
    <dgm:cxn modelId="{E0118E26-B96C-4271-9C08-691480BAF2CD}" type="presParOf" srcId="{76888F5F-9FAE-430B-8C3D-7A29E7F7D789}" destId="{5DB5601C-F8C0-432F-B338-E3B94ECF5FC3}" srcOrd="0" destOrd="0" presId="urn:microsoft.com/office/officeart/2005/8/layout/vList2"/>
    <dgm:cxn modelId="{923D9EF6-DD9B-4CDB-ABA7-67BF6B152CE6}" type="presParOf" srcId="{76888F5F-9FAE-430B-8C3D-7A29E7F7D789}" destId="{F7FC1DA2-AB8D-49F6-9CCA-3B9E8142B1D3}" srcOrd="1" destOrd="0" presId="urn:microsoft.com/office/officeart/2005/8/layout/vList2"/>
    <dgm:cxn modelId="{19D7AC86-D8FD-4902-BD0F-F31A75B026FC}" type="presParOf" srcId="{76888F5F-9FAE-430B-8C3D-7A29E7F7D789}" destId="{496BACC6-2251-4A3B-B731-2D84C421B42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0031C3-8A0C-48E1-AD23-E40EDD24CEF8}"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id-ID"/>
        </a:p>
      </dgm:t>
    </dgm:pt>
    <dgm:pt modelId="{4C4A8BD6-71DA-4B38-A695-0E36B12404B9}">
      <dgm:prSet/>
      <dgm:spPr/>
      <dgm:t>
        <a:bodyPr/>
        <a:lstStyle/>
        <a:p>
          <a:pPr rtl="0"/>
          <a:r>
            <a:rPr lang="en-US" baseline="0" smtClean="0"/>
            <a:t>Ketentuan disebutkan dalam pasal 16 ayat 1 huruf e UUPA, secara khusus diatur dalam pasal 44 dan pasal 45 UUPA</a:t>
          </a:r>
          <a:endParaRPr lang="id-ID"/>
        </a:p>
      </dgm:t>
    </dgm:pt>
    <dgm:pt modelId="{4D1ED669-AD39-4BD5-920F-2D06E69815CB}" type="parTrans" cxnId="{A79D505C-44FD-4BA5-B226-D64D4C84DCE9}">
      <dgm:prSet/>
      <dgm:spPr/>
      <dgm:t>
        <a:bodyPr/>
        <a:lstStyle/>
        <a:p>
          <a:endParaRPr lang="id-ID"/>
        </a:p>
      </dgm:t>
    </dgm:pt>
    <dgm:pt modelId="{D9A4864C-C07A-4C08-8981-91D310661A62}" type="sibTrans" cxnId="{A79D505C-44FD-4BA5-B226-D64D4C84DCE9}">
      <dgm:prSet/>
      <dgm:spPr/>
      <dgm:t>
        <a:bodyPr/>
        <a:lstStyle/>
        <a:p>
          <a:endParaRPr lang="id-ID"/>
        </a:p>
      </dgm:t>
    </dgm:pt>
    <dgm:pt modelId="{547D8399-BDBC-461C-8A15-8487D9448A4F}">
      <dgm:prSet/>
      <dgm:spPr/>
      <dgm:t>
        <a:bodyPr/>
        <a:lstStyle/>
        <a:p>
          <a:pPr rtl="0"/>
          <a:r>
            <a:rPr lang="en-US" baseline="0" dirty="0" err="1" smtClean="0"/>
            <a:t>Seseorang</a:t>
          </a:r>
          <a:r>
            <a:rPr lang="en-US" baseline="0" dirty="0" smtClean="0"/>
            <a:t> </a:t>
          </a:r>
          <a:r>
            <a:rPr lang="en-US" baseline="0" dirty="0" err="1" smtClean="0"/>
            <a:t>atau</a:t>
          </a:r>
          <a:r>
            <a:rPr lang="en-US" baseline="0" dirty="0" smtClean="0"/>
            <a:t> </a:t>
          </a:r>
          <a:r>
            <a:rPr lang="en-US" baseline="0" dirty="0" err="1" smtClean="0"/>
            <a:t>suatu</a:t>
          </a:r>
          <a:r>
            <a:rPr lang="en-US" baseline="0" dirty="0" smtClean="0"/>
            <a:t> </a:t>
          </a:r>
          <a:r>
            <a:rPr lang="en-US" baseline="0" dirty="0" err="1" smtClean="0"/>
            <a:t>badan</a:t>
          </a:r>
          <a:r>
            <a:rPr lang="en-US" baseline="0" dirty="0" smtClean="0"/>
            <a:t> </a:t>
          </a:r>
          <a:r>
            <a:rPr lang="en-US" baseline="0" dirty="0" err="1" smtClean="0"/>
            <a:t>hukum</a:t>
          </a:r>
          <a:r>
            <a:rPr lang="en-US" baseline="0" dirty="0" smtClean="0"/>
            <a:t> </a:t>
          </a:r>
          <a:r>
            <a:rPr lang="en-US" baseline="0" dirty="0" err="1" smtClean="0"/>
            <a:t>mempunyai</a:t>
          </a:r>
          <a:r>
            <a:rPr lang="en-US" baseline="0" dirty="0" smtClean="0"/>
            <a:t> </a:t>
          </a:r>
          <a:r>
            <a:rPr lang="en-US" baseline="0" dirty="0" err="1" smtClean="0"/>
            <a:t>hak</a:t>
          </a:r>
          <a:r>
            <a:rPr lang="en-US" baseline="0" dirty="0" smtClean="0"/>
            <a:t> </a:t>
          </a:r>
          <a:r>
            <a:rPr lang="en-US" baseline="0" dirty="0" err="1" smtClean="0"/>
            <a:t>sewa</a:t>
          </a:r>
          <a:r>
            <a:rPr lang="en-US" baseline="0" dirty="0" smtClean="0"/>
            <a:t> </a:t>
          </a:r>
          <a:r>
            <a:rPr lang="en-US" baseline="0" dirty="0" err="1" smtClean="0"/>
            <a:t>atas</a:t>
          </a:r>
          <a:r>
            <a:rPr lang="en-US" baseline="0" dirty="0" smtClean="0"/>
            <a:t> </a:t>
          </a:r>
          <a:r>
            <a:rPr lang="en-US" baseline="0" dirty="0" err="1" smtClean="0"/>
            <a:t>tanah</a:t>
          </a:r>
          <a:r>
            <a:rPr lang="en-US" baseline="0" dirty="0" smtClean="0"/>
            <a:t>, </a:t>
          </a:r>
          <a:r>
            <a:rPr lang="en-US" baseline="0" dirty="0" err="1" smtClean="0"/>
            <a:t>apabila</a:t>
          </a:r>
          <a:r>
            <a:rPr lang="en-US" baseline="0" dirty="0" smtClean="0"/>
            <a:t> </a:t>
          </a:r>
          <a:r>
            <a:rPr lang="en-US" baseline="0" dirty="0" err="1" smtClean="0"/>
            <a:t>ia</a:t>
          </a:r>
          <a:r>
            <a:rPr lang="en-US" baseline="0" dirty="0" smtClean="0"/>
            <a:t> </a:t>
          </a:r>
          <a:r>
            <a:rPr lang="en-US" baseline="0" dirty="0" err="1" smtClean="0"/>
            <a:t>berhak</a:t>
          </a:r>
          <a:r>
            <a:rPr lang="en-US" baseline="0" dirty="0" smtClean="0"/>
            <a:t> </a:t>
          </a:r>
          <a:r>
            <a:rPr lang="en-US" baseline="0" dirty="0" err="1" smtClean="0"/>
            <a:t>mempergunakan</a:t>
          </a:r>
          <a:r>
            <a:rPr lang="en-US" baseline="0" dirty="0" smtClean="0"/>
            <a:t> </a:t>
          </a:r>
          <a:r>
            <a:rPr lang="en-US" baseline="0" dirty="0" err="1" smtClean="0"/>
            <a:t>tanah</a:t>
          </a:r>
          <a:r>
            <a:rPr lang="en-US" baseline="0" dirty="0" smtClean="0"/>
            <a:t> </a:t>
          </a:r>
          <a:r>
            <a:rPr lang="en-US" baseline="0" dirty="0" err="1" smtClean="0"/>
            <a:t>milik</a:t>
          </a:r>
          <a:r>
            <a:rPr lang="en-US" baseline="0" dirty="0" smtClean="0"/>
            <a:t> orang lain </a:t>
          </a:r>
          <a:r>
            <a:rPr lang="en-US" baseline="0" dirty="0" err="1" smtClean="0"/>
            <a:t>untuk</a:t>
          </a:r>
          <a:r>
            <a:rPr lang="en-US" baseline="0" dirty="0" smtClean="0"/>
            <a:t> </a:t>
          </a:r>
          <a:r>
            <a:rPr lang="en-US" baseline="0" dirty="0" err="1" smtClean="0"/>
            <a:t>keperluan</a:t>
          </a:r>
          <a:r>
            <a:rPr lang="en-US" baseline="0" dirty="0" smtClean="0"/>
            <a:t> </a:t>
          </a:r>
          <a:r>
            <a:rPr lang="en-US" baseline="0" dirty="0" err="1" smtClean="0"/>
            <a:t>bangunan</a:t>
          </a:r>
          <a:r>
            <a:rPr lang="en-US" baseline="0" dirty="0" smtClean="0"/>
            <a:t> </a:t>
          </a:r>
          <a:r>
            <a:rPr lang="en-US" baseline="0" dirty="0" err="1" smtClean="0"/>
            <a:t>dengan</a:t>
          </a:r>
          <a:r>
            <a:rPr lang="en-US" baseline="0" dirty="0" smtClean="0"/>
            <a:t> </a:t>
          </a:r>
          <a:r>
            <a:rPr lang="en-US" baseline="0" dirty="0" err="1" smtClean="0"/>
            <a:t>membayar</a:t>
          </a:r>
          <a:r>
            <a:rPr lang="en-US" baseline="0" dirty="0" smtClean="0"/>
            <a:t> </a:t>
          </a:r>
          <a:r>
            <a:rPr lang="en-US" baseline="0" dirty="0" err="1" smtClean="0"/>
            <a:t>kepada</a:t>
          </a:r>
          <a:r>
            <a:rPr lang="en-US" baseline="0" dirty="0" smtClean="0"/>
            <a:t> </a:t>
          </a:r>
          <a:r>
            <a:rPr lang="en-US" baseline="0" dirty="0" err="1" smtClean="0"/>
            <a:t>pemiliknya</a:t>
          </a:r>
          <a:r>
            <a:rPr lang="en-US" baseline="0" dirty="0" smtClean="0"/>
            <a:t> </a:t>
          </a:r>
          <a:r>
            <a:rPr lang="en-US" baseline="0" dirty="0" err="1" smtClean="0"/>
            <a:t>sejumlah</a:t>
          </a:r>
          <a:r>
            <a:rPr lang="en-US" baseline="0" dirty="0" smtClean="0"/>
            <a:t> </a:t>
          </a:r>
          <a:r>
            <a:rPr lang="en-US" baseline="0" dirty="0" err="1" smtClean="0"/>
            <a:t>uang</a:t>
          </a:r>
          <a:r>
            <a:rPr lang="en-US" baseline="0" dirty="0" smtClean="0"/>
            <a:t> </a:t>
          </a:r>
          <a:r>
            <a:rPr lang="en-US" baseline="0" dirty="0" err="1" smtClean="0"/>
            <a:t>sebagai</a:t>
          </a:r>
          <a:r>
            <a:rPr lang="en-US" baseline="0" dirty="0" smtClean="0"/>
            <a:t> </a:t>
          </a:r>
          <a:r>
            <a:rPr lang="en-US" baseline="0" dirty="0" err="1" smtClean="0"/>
            <a:t>sewa</a:t>
          </a:r>
          <a:endParaRPr lang="id-ID" dirty="0"/>
        </a:p>
      </dgm:t>
    </dgm:pt>
    <dgm:pt modelId="{E482B78A-B5A1-4084-B7D6-83915383E486}" type="parTrans" cxnId="{A0C62992-0255-437F-9805-0E219A1ADC6E}">
      <dgm:prSet/>
      <dgm:spPr/>
      <dgm:t>
        <a:bodyPr/>
        <a:lstStyle/>
        <a:p>
          <a:endParaRPr lang="id-ID"/>
        </a:p>
      </dgm:t>
    </dgm:pt>
    <dgm:pt modelId="{D9598757-C00C-42B6-B956-AF1BFB4E06D0}" type="sibTrans" cxnId="{A0C62992-0255-437F-9805-0E219A1ADC6E}">
      <dgm:prSet/>
      <dgm:spPr/>
      <dgm:t>
        <a:bodyPr/>
        <a:lstStyle/>
        <a:p>
          <a:endParaRPr lang="id-ID"/>
        </a:p>
      </dgm:t>
    </dgm:pt>
    <dgm:pt modelId="{22C444D2-FBD4-45C8-87B8-72B234474C1D}">
      <dgm:prSet/>
      <dgm:spPr/>
      <dgm:t>
        <a:bodyPr/>
        <a:lstStyle/>
        <a:p>
          <a:pPr rtl="0"/>
          <a:r>
            <a:rPr lang="id-ID" baseline="0" smtClean="0"/>
            <a:t>Tanah yang digunakan adalah tanah hak milik orang lain</a:t>
          </a:r>
          <a:endParaRPr lang="id-ID"/>
        </a:p>
      </dgm:t>
    </dgm:pt>
    <dgm:pt modelId="{F9C7593D-9A3C-474F-907D-01C392FE1083}" type="parTrans" cxnId="{B013EC3A-4E3D-4016-83BF-CB8F5CCD2F9F}">
      <dgm:prSet/>
      <dgm:spPr/>
      <dgm:t>
        <a:bodyPr/>
        <a:lstStyle/>
        <a:p>
          <a:endParaRPr lang="id-ID"/>
        </a:p>
      </dgm:t>
    </dgm:pt>
    <dgm:pt modelId="{831302AB-8FA5-4070-9519-43A86CD25739}" type="sibTrans" cxnId="{B013EC3A-4E3D-4016-83BF-CB8F5CCD2F9F}">
      <dgm:prSet/>
      <dgm:spPr/>
      <dgm:t>
        <a:bodyPr/>
        <a:lstStyle/>
        <a:p>
          <a:endParaRPr lang="id-ID"/>
        </a:p>
      </dgm:t>
    </dgm:pt>
    <dgm:pt modelId="{041B1FEE-1499-472E-B28B-E0015EC3DE2B}">
      <dgm:prSet/>
      <dgm:spPr/>
      <dgm:t>
        <a:bodyPr/>
        <a:lstStyle/>
        <a:p>
          <a:pPr rtl="0"/>
          <a:r>
            <a:rPr lang="id-ID" baseline="0" dirty="0" smtClean="0"/>
            <a:t>Pemberian imbalan dilaksanakan dengan pembayaran sewa yang dapat dilakukan satu kali atau pada tiap-tiap waktu tertentu, dan sebelum atau sesudah penggunaan tanah tersebut</a:t>
          </a:r>
          <a:endParaRPr lang="id-ID" dirty="0"/>
        </a:p>
      </dgm:t>
    </dgm:pt>
    <dgm:pt modelId="{DDB5B7D3-9DB2-4A45-A934-7FB5EADCACF9}" type="parTrans" cxnId="{8933B275-E6BA-4487-BD5D-B326F258D6C9}">
      <dgm:prSet/>
      <dgm:spPr/>
      <dgm:t>
        <a:bodyPr/>
        <a:lstStyle/>
        <a:p>
          <a:endParaRPr lang="id-ID"/>
        </a:p>
      </dgm:t>
    </dgm:pt>
    <dgm:pt modelId="{46A0A220-8B5E-41C8-8AE5-A8B0101122A2}" type="sibTrans" cxnId="{8933B275-E6BA-4487-BD5D-B326F258D6C9}">
      <dgm:prSet/>
      <dgm:spPr/>
      <dgm:t>
        <a:bodyPr/>
        <a:lstStyle/>
        <a:p>
          <a:endParaRPr lang="id-ID"/>
        </a:p>
      </dgm:t>
    </dgm:pt>
    <dgm:pt modelId="{CDB4AF39-EA07-420D-A4B4-97476F8F8145}" type="pres">
      <dgm:prSet presAssocID="{B60031C3-8A0C-48E1-AD23-E40EDD24CEF8}" presName="Name0" presStyleCnt="0">
        <dgm:presLayoutVars>
          <dgm:dir/>
          <dgm:resizeHandles val="exact"/>
        </dgm:presLayoutVars>
      </dgm:prSet>
      <dgm:spPr/>
      <dgm:t>
        <a:bodyPr/>
        <a:lstStyle/>
        <a:p>
          <a:endParaRPr lang="id-ID"/>
        </a:p>
      </dgm:t>
    </dgm:pt>
    <dgm:pt modelId="{67701851-B228-4BE0-ADC4-3986F6A5B07A}" type="pres">
      <dgm:prSet presAssocID="{4C4A8BD6-71DA-4B38-A695-0E36B12404B9}" presName="node" presStyleLbl="node1" presStyleIdx="0" presStyleCnt="4" custScaleX="143682">
        <dgm:presLayoutVars>
          <dgm:bulletEnabled val="1"/>
        </dgm:presLayoutVars>
      </dgm:prSet>
      <dgm:spPr/>
      <dgm:t>
        <a:bodyPr/>
        <a:lstStyle/>
        <a:p>
          <a:endParaRPr lang="id-ID"/>
        </a:p>
      </dgm:t>
    </dgm:pt>
    <dgm:pt modelId="{227A6022-EABA-4434-A5C5-2E78C7D6BF3F}" type="pres">
      <dgm:prSet presAssocID="{D9A4864C-C07A-4C08-8981-91D310661A62}" presName="sibTrans" presStyleLbl="sibTrans1D1" presStyleIdx="0" presStyleCnt="3"/>
      <dgm:spPr/>
      <dgm:t>
        <a:bodyPr/>
        <a:lstStyle/>
        <a:p>
          <a:endParaRPr lang="id-ID"/>
        </a:p>
      </dgm:t>
    </dgm:pt>
    <dgm:pt modelId="{ABC81A57-31B0-44DA-8CD8-01686ED9D116}" type="pres">
      <dgm:prSet presAssocID="{D9A4864C-C07A-4C08-8981-91D310661A62}" presName="connectorText" presStyleLbl="sibTrans1D1" presStyleIdx="0" presStyleCnt="3"/>
      <dgm:spPr/>
      <dgm:t>
        <a:bodyPr/>
        <a:lstStyle/>
        <a:p>
          <a:endParaRPr lang="id-ID"/>
        </a:p>
      </dgm:t>
    </dgm:pt>
    <dgm:pt modelId="{10004AD3-6339-40DE-9B1B-275234766E3E}" type="pres">
      <dgm:prSet presAssocID="{547D8399-BDBC-461C-8A15-8487D9448A4F}" presName="node" presStyleLbl="node1" presStyleIdx="1" presStyleCnt="4" custScaleX="143682">
        <dgm:presLayoutVars>
          <dgm:bulletEnabled val="1"/>
        </dgm:presLayoutVars>
      </dgm:prSet>
      <dgm:spPr/>
      <dgm:t>
        <a:bodyPr/>
        <a:lstStyle/>
        <a:p>
          <a:endParaRPr lang="id-ID"/>
        </a:p>
      </dgm:t>
    </dgm:pt>
    <dgm:pt modelId="{C472A686-9D90-4198-A0AD-42063D725182}" type="pres">
      <dgm:prSet presAssocID="{D9598757-C00C-42B6-B956-AF1BFB4E06D0}" presName="sibTrans" presStyleLbl="sibTrans1D1" presStyleIdx="1" presStyleCnt="3"/>
      <dgm:spPr/>
      <dgm:t>
        <a:bodyPr/>
        <a:lstStyle/>
        <a:p>
          <a:endParaRPr lang="id-ID"/>
        </a:p>
      </dgm:t>
    </dgm:pt>
    <dgm:pt modelId="{F8426AEC-1D2C-4B38-A619-F419998221E2}" type="pres">
      <dgm:prSet presAssocID="{D9598757-C00C-42B6-B956-AF1BFB4E06D0}" presName="connectorText" presStyleLbl="sibTrans1D1" presStyleIdx="1" presStyleCnt="3"/>
      <dgm:spPr/>
      <dgm:t>
        <a:bodyPr/>
        <a:lstStyle/>
        <a:p>
          <a:endParaRPr lang="id-ID"/>
        </a:p>
      </dgm:t>
    </dgm:pt>
    <dgm:pt modelId="{98D87C6B-C4D5-4983-AC46-98678C2BE04E}" type="pres">
      <dgm:prSet presAssocID="{22C444D2-FBD4-45C8-87B8-72B234474C1D}" presName="node" presStyleLbl="node1" presStyleIdx="2" presStyleCnt="4" custScaleX="143682">
        <dgm:presLayoutVars>
          <dgm:bulletEnabled val="1"/>
        </dgm:presLayoutVars>
      </dgm:prSet>
      <dgm:spPr/>
      <dgm:t>
        <a:bodyPr/>
        <a:lstStyle/>
        <a:p>
          <a:endParaRPr lang="id-ID"/>
        </a:p>
      </dgm:t>
    </dgm:pt>
    <dgm:pt modelId="{15334566-5797-478D-A555-88F6CFED4D00}" type="pres">
      <dgm:prSet presAssocID="{831302AB-8FA5-4070-9519-43A86CD25739}" presName="sibTrans" presStyleLbl="sibTrans1D1" presStyleIdx="2" presStyleCnt="3"/>
      <dgm:spPr/>
      <dgm:t>
        <a:bodyPr/>
        <a:lstStyle/>
        <a:p>
          <a:endParaRPr lang="id-ID"/>
        </a:p>
      </dgm:t>
    </dgm:pt>
    <dgm:pt modelId="{40ED427C-10D8-403E-B5F5-4D5F90CF09A1}" type="pres">
      <dgm:prSet presAssocID="{831302AB-8FA5-4070-9519-43A86CD25739}" presName="connectorText" presStyleLbl="sibTrans1D1" presStyleIdx="2" presStyleCnt="3"/>
      <dgm:spPr/>
      <dgm:t>
        <a:bodyPr/>
        <a:lstStyle/>
        <a:p>
          <a:endParaRPr lang="id-ID"/>
        </a:p>
      </dgm:t>
    </dgm:pt>
    <dgm:pt modelId="{EDAA6FFF-1E3C-4656-96BC-15E4B25E21D7}" type="pres">
      <dgm:prSet presAssocID="{041B1FEE-1499-472E-B28B-E0015EC3DE2B}" presName="node" presStyleLbl="node1" presStyleIdx="3" presStyleCnt="4" custScaleX="143682">
        <dgm:presLayoutVars>
          <dgm:bulletEnabled val="1"/>
        </dgm:presLayoutVars>
      </dgm:prSet>
      <dgm:spPr/>
      <dgm:t>
        <a:bodyPr/>
        <a:lstStyle/>
        <a:p>
          <a:endParaRPr lang="id-ID"/>
        </a:p>
      </dgm:t>
    </dgm:pt>
  </dgm:ptLst>
  <dgm:cxnLst>
    <dgm:cxn modelId="{DE38D3CC-9E9B-4BC1-BDD7-28622E8EEBEF}" type="presOf" srcId="{831302AB-8FA5-4070-9519-43A86CD25739}" destId="{40ED427C-10D8-403E-B5F5-4D5F90CF09A1}" srcOrd="1" destOrd="0" presId="urn:microsoft.com/office/officeart/2005/8/layout/bProcess3"/>
    <dgm:cxn modelId="{A79D505C-44FD-4BA5-B226-D64D4C84DCE9}" srcId="{B60031C3-8A0C-48E1-AD23-E40EDD24CEF8}" destId="{4C4A8BD6-71DA-4B38-A695-0E36B12404B9}" srcOrd="0" destOrd="0" parTransId="{4D1ED669-AD39-4BD5-920F-2D06E69815CB}" sibTransId="{D9A4864C-C07A-4C08-8981-91D310661A62}"/>
    <dgm:cxn modelId="{D0ECFCDD-343C-4FF6-BBBA-65C26ED4C0E8}" type="presOf" srcId="{D9598757-C00C-42B6-B956-AF1BFB4E06D0}" destId="{C472A686-9D90-4198-A0AD-42063D725182}" srcOrd="0" destOrd="0" presId="urn:microsoft.com/office/officeart/2005/8/layout/bProcess3"/>
    <dgm:cxn modelId="{85ECC081-1F1C-44B4-8345-48437D26DD0E}" type="presOf" srcId="{547D8399-BDBC-461C-8A15-8487D9448A4F}" destId="{10004AD3-6339-40DE-9B1B-275234766E3E}" srcOrd="0" destOrd="0" presId="urn:microsoft.com/office/officeart/2005/8/layout/bProcess3"/>
    <dgm:cxn modelId="{DA703195-1D23-4810-B1D0-001ECAB3774C}" type="presOf" srcId="{831302AB-8FA5-4070-9519-43A86CD25739}" destId="{15334566-5797-478D-A555-88F6CFED4D00}" srcOrd="0" destOrd="0" presId="urn:microsoft.com/office/officeart/2005/8/layout/bProcess3"/>
    <dgm:cxn modelId="{B013EC3A-4E3D-4016-83BF-CB8F5CCD2F9F}" srcId="{B60031C3-8A0C-48E1-AD23-E40EDD24CEF8}" destId="{22C444D2-FBD4-45C8-87B8-72B234474C1D}" srcOrd="2" destOrd="0" parTransId="{F9C7593D-9A3C-474F-907D-01C392FE1083}" sibTransId="{831302AB-8FA5-4070-9519-43A86CD25739}"/>
    <dgm:cxn modelId="{0909EE5A-5B4F-42E6-86EE-118339A43BF3}" type="presOf" srcId="{22C444D2-FBD4-45C8-87B8-72B234474C1D}" destId="{98D87C6B-C4D5-4983-AC46-98678C2BE04E}" srcOrd="0" destOrd="0" presId="urn:microsoft.com/office/officeart/2005/8/layout/bProcess3"/>
    <dgm:cxn modelId="{8933B275-E6BA-4487-BD5D-B326F258D6C9}" srcId="{B60031C3-8A0C-48E1-AD23-E40EDD24CEF8}" destId="{041B1FEE-1499-472E-B28B-E0015EC3DE2B}" srcOrd="3" destOrd="0" parTransId="{DDB5B7D3-9DB2-4A45-A934-7FB5EADCACF9}" sibTransId="{46A0A220-8B5E-41C8-8AE5-A8B0101122A2}"/>
    <dgm:cxn modelId="{CE29D90C-86DC-4D82-86DE-769A322BEFC5}" type="presOf" srcId="{D9A4864C-C07A-4C08-8981-91D310661A62}" destId="{ABC81A57-31B0-44DA-8CD8-01686ED9D116}" srcOrd="1" destOrd="0" presId="urn:microsoft.com/office/officeart/2005/8/layout/bProcess3"/>
    <dgm:cxn modelId="{A0C62992-0255-437F-9805-0E219A1ADC6E}" srcId="{B60031C3-8A0C-48E1-AD23-E40EDD24CEF8}" destId="{547D8399-BDBC-461C-8A15-8487D9448A4F}" srcOrd="1" destOrd="0" parTransId="{E482B78A-B5A1-4084-B7D6-83915383E486}" sibTransId="{D9598757-C00C-42B6-B956-AF1BFB4E06D0}"/>
    <dgm:cxn modelId="{9F826F2C-9E66-4339-AB98-3341925D6C5A}" type="presOf" srcId="{041B1FEE-1499-472E-B28B-E0015EC3DE2B}" destId="{EDAA6FFF-1E3C-4656-96BC-15E4B25E21D7}" srcOrd="0" destOrd="0" presId="urn:microsoft.com/office/officeart/2005/8/layout/bProcess3"/>
    <dgm:cxn modelId="{D2CCA5B8-5BF0-4279-BD01-2F7EB3A6BC69}" type="presOf" srcId="{D9A4864C-C07A-4C08-8981-91D310661A62}" destId="{227A6022-EABA-4434-A5C5-2E78C7D6BF3F}" srcOrd="0" destOrd="0" presId="urn:microsoft.com/office/officeart/2005/8/layout/bProcess3"/>
    <dgm:cxn modelId="{96AB79DF-3D58-4F63-922C-1446A3EAAAED}" type="presOf" srcId="{4C4A8BD6-71DA-4B38-A695-0E36B12404B9}" destId="{67701851-B228-4BE0-ADC4-3986F6A5B07A}" srcOrd="0" destOrd="0" presId="urn:microsoft.com/office/officeart/2005/8/layout/bProcess3"/>
    <dgm:cxn modelId="{323CC475-0750-4852-BB5D-9DEFB5ECDB48}" type="presOf" srcId="{D9598757-C00C-42B6-B956-AF1BFB4E06D0}" destId="{F8426AEC-1D2C-4B38-A619-F419998221E2}" srcOrd="1" destOrd="0" presId="urn:microsoft.com/office/officeart/2005/8/layout/bProcess3"/>
    <dgm:cxn modelId="{E8840BA5-8C2F-4AC0-9FC7-3D1E3F753BC7}" type="presOf" srcId="{B60031C3-8A0C-48E1-AD23-E40EDD24CEF8}" destId="{CDB4AF39-EA07-420D-A4B4-97476F8F8145}" srcOrd="0" destOrd="0" presId="urn:microsoft.com/office/officeart/2005/8/layout/bProcess3"/>
    <dgm:cxn modelId="{4A12E244-A3FD-4AF7-A5FA-472B2D3911DE}" type="presParOf" srcId="{CDB4AF39-EA07-420D-A4B4-97476F8F8145}" destId="{67701851-B228-4BE0-ADC4-3986F6A5B07A}" srcOrd="0" destOrd="0" presId="urn:microsoft.com/office/officeart/2005/8/layout/bProcess3"/>
    <dgm:cxn modelId="{B1C10F1D-D107-4D1C-8C0B-002D980D61E5}" type="presParOf" srcId="{CDB4AF39-EA07-420D-A4B4-97476F8F8145}" destId="{227A6022-EABA-4434-A5C5-2E78C7D6BF3F}" srcOrd="1" destOrd="0" presId="urn:microsoft.com/office/officeart/2005/8/layout/bProcess3"/>
    <dgm:cxn modelId="{0AA16C21-4739-48DA-B35B-1018736CD421}" type="presParOf" srcId="{227A6022-EABA-4434-A5C5-2E78C7D6BF3F}" destId="{ABC81A57-31B0-44DA-8CD8-01686ED9D116}" srcOrd="0" destOrd="0" presId="urn:microsoft.com/office/officeart/2005/8/layout/bProcess3"/>
    <dgm:cxn modelId="{B7F5687C-B14A-40BB-940D-CFAD14F27441}" type="presParOf" srcId="{CDB4AF39-EA07-420D-A4B4-97476F8F8145}" destId="{10004AD3-6339-40DE-9B1B-275234766E3E}" srcOrd="2" destOrd="0" presId="urn:microsoft.com/office/officeart/2005/8/layout/bProcess3"/>
    <dgm:cxn modelId="{A459A8E5-827C-4C7D-A49D-65081FA46925}" type="presParOf" srcId="{CDB4AF39-EA07-420D-A4B4-97476F8F8145}" destId="{C472A686-9D90-4198-A0AD-42063D725182}" srcOrd="3" destOrd="0" presId="urn:microsoft.com/office/officeart/2005/8/layout/bProcess3"/>
    <dgm:cxn modelId="{1259B0AD-B8FD-4AB5-81A3-AFBB3F2BD3E7}" type="presParOf" srcId="{C472A686-9D90-4198-A0AD-42063D725182}" destId="{F8426AEC-1D2C-4B38-A619-F419998221E2}" srcOrd="0" destOrd="0" presId="urn:microsoft.com/office/officeart/2005/8/layout/bProcess3"/>
    <dgm:cxn modelId="{2774794A-F3CB-489A-96E2-C9ED25257F7C}" type="presParOf" srcId="{CDB4AF39-EA07-420D-A4B4-97476F8F8145}" destId="{98D87C6B-C4D5-4983-AC46-98678C2BE04E}" srcOrd="4" destOrd="0" presId="urn:microsoft.com/office/officeart/2005/8/layout/bProcess3"/>
    <dgm:cxn modelId="{D9045F3D-B51D-4AD2-BF94-AD0A02A68375}" type="presParOf" srcId="{CDB4AF39-EA07-420D-A4B4-97476F8F8145}" destId="{15334566-5797-478D-A555-88F6CFED4D00}" srcOrd="5" destOrd="0" presId="urn:microsoft.com/office/officeart/2005/8/layout/bProcess3"/>
    <dgm:cxn modelId="{AA4AF59D-A9B8-4037-A6C3-2AF139CC9398}" type="presParOf" srcId="{15334566-5797-478D-A555-88F6CFED4D00}" destId="{40ED427C-10D8-403E-B5F5-4D5F90CF09A1}" srcOrd="0" destOrd="0" presId="urn:microsoft.com/office/officeart/2005/8/layout/bProcess3"/>
    <dgm:cxn modelId="{80B5DD1E-EEB6-43EA-A0B8-066CD2026094}" type="presParOf" srcId="{CDB4AF39-EA07-420D-A4B4-97476F8F8145}" destId="{EDAA6FFF-1E3C-4656-96BC-15E4B25E21D7}" srcOrd="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5A974-2B9D-4DE7-B1FD-B969DD33CD5E}" type="datetimeFigureOut">
              <a:rPr kumimoji="1" lang="ja-JP" altLang="en-US" smtClean="0"/>
              <a:t>2018/11/27</a:t>
            </a:fld>
            <a:endParaRPr kumimoji="1" lang="ja-JP" altLang="en-US"/>
          </a:p>
        </p:txBody>
      </p:sp>
      <p:sp>
        <p:nvSpPr>
          <p:cNvPr id="4" name="スライド イメージ プレースホルダー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CE44EA-33D9-406B-AA52-45755D8D5CBE}" type="slidenum">
              <a:rPr kumimoji="1" lang="ja-JP" altLang="en-US" smtClean="0"/>
              <a:t>‹#›</a:t>
            </a:fld>
            <a:endParaRPr kumimoji="1" lang="ja-JP" altLang="en-US"/>
          </a:p>
        </p:txBody>
      </p:sp>
    </p:spTree>
    <p:extLst>
      <p:ext uri="{BB962C8B-B14F-4D97-AF65-F5344CB8AC3E}">
        <p14:creationId xmlns:p14="http://schemas.microsoft.com/office/powerpoint/2010/main" val="34691001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dirty="0" smtClean="0"/>
              <a:t>B</a:t>
            </a:r>
            <a:r>
              <a:rPr lang="en-US" sz="1200" dirty="0" err="1" smtClean="0"/>
              <a:t>erisikan</a:t>
            </a:r>
            <a:r>
              <a:rPr lang="en-US" sz="1200" dirty="0" smtClean="0"/>
              <a:t> </a:t>
            </a:r>
            <a:r>
              <a:rPr lang="en-US" sz="1200" dirty="0" err="1" smtClean="0"/>
              <a:t>tentang</a:t>
            </a:r>
            <a:r>
              <a:rPr lang="en-US" sz="1200" dirty="0" smtClean="0"/>
              <a:t> </a:t>
            </a:r>
            <a:r>
              <a:rPr lang="en-US" sz="1200" dirty="0" err="1" smtClean="0"/>
              <a:t>serangkaian</a:t>
            </a:r>
            <a:r>
              <a:rPr lang="en-US" sz="1200" dirty="0" smtClean="0"/>
              <a:t> </a:t>
            </a:r>
            <a:r>
              <a:rPr lang="en-US" sz="1200" dirty="0" err="1" smtClean="0"/>
              <a:t>wewenang</a:t>
            </a:r>
            <a:r>
              <a:rPr lang="en-US" sz="1200" dirty="0" smtClean="0"/>
              <a:t>, </a:t>
            </a:r>
            <a:r>
              <a:rPr lang="en-US" sz="1200" dirty="0" err="1" smtClean="0"/>
              <a:t>kewajiban</a:t>
            </a:r>
            <a:r>
              <a:rPr lang="en-US" sz="1200" dirty="0" smtClean="0"/>
              <a:t>, </a:t>
            </a:r>
            <a:r>
              <a:rPr lang="en-US" sz="1200" dirty="0" err="1" smtClean="0"/>
              <a:t>dan</a:t>
            </a:r>
            <a:r>
              <a:rPr lang="en-US" sz="1200" dirty="0" smtClean="0"/>
              <a:t> </a:t>
            </a:r>
            <a:r>
              <a:rPr lang="en-US" sz="1200" dirty="0" err="1" smtClean="0"/>
              <a:t>atau</a:t>
            </a:r>
            <a:r>
              <a:rPr lang="en-US" sz="1200" dirty="0" smtClean="0"/>
              <a:t> </a:t>
            </a:r>
            <a:r>
              <a:rPr lang="en-US" sz="1200" dirty="0" err="1" smtClean="0"/>
              <a:t>larangan</a:t>
            </a:r>
            <a:r>
              <a:rPr lang="en-US" sz="1200" dirty="0" smtClean="0"/>
              <a:t> </a:t>
            </a:r>
            <a:r>
              <a:rPr lang="en-US" sz="1200" dirty="0" err="1" smtClean="0"/>
              <a:t>bagi</a:t>
            </a:r>
            <a:r>
              <a:rPr lang="en-US" sz="1200" dirty="0" smtClean="0"/>
              <a:t> </a:t>
            </a:r>
            <a:r>
              <a:rPr lang="en-US" sz="1200" dirty="0" err="1" smtClean="0"/>
              <a:t>pemegang</a:t>
            </a:r>
            <a:r>
              <a:rPr lang="en-US" sz="1200" dirty="0" smtClean="0"/>
              <a:t> </a:t>
            </a:r>
            <a:r>
              <a:rPr lang="en-US" sz="1200" dirty="0" err="1" smtClean="0"/>
              <a:t>haknya</a:t>
            </a:r>
            <a:r>
              <a:rPr lang="en-US" sz="1200" dirty="0" smtClean="0"/>
              <a:t> </a:t>
            </a:r>
            <a:r>
              <a:rPr lang="en-US" sz="1200" dirty="0" err="1" smtClean="0"/>
              <a:t>untuk</a:t>
            </a:r>
            <a:r>
              <a:rPr lang="en-US" sz="1200" dirty="0" smtClean="0"/>
              <a:t> </a:t>
            </a:r>
            <a:r>
              <a:rPr lang="en-US" sz="1200" dirty="0" err="1" smtClean="0"/>
              <a:t>berbuat</a:t>
            </a:r>
            <a:r>
              <a:rPr lang="en-US" sz="1200" dirty="0" smtClean="0"/>
              <a:t> </a:t>
            </a:r>
            <a:r>
              <a:rPr lang="en-US" sz="1200" dirty="0" err="1" smtClean="0"/>
              <a:t>sesuatu</a:t>
            </a:r>
            <a:r>
              <a:rPr lang="en-US" sz="1200" dirty="0" smtClean="0"/>
              <a:t> </a:t>
            </a:r>
            <a:r>
              <a:rPr lang="en-US" sz="1200" dirty="0" err="1" smtClean="0"/>
              <a:t>mengenai</a:t>
            </a:r>
            <a:r>
              <a:rPr lang="en-US" sz="1200" dirty="0" smtClean="0"/>
              <a:t> </a:t>
            </a:r>
            <a:r>
              <a:rPr lang="en-US" sz="1200" dirty="0" err="1" smtClean="0"/>
              <a:t>tanah</a:t>
            </a:r>
            <a:r>
              <a:rPr lang="en-US" sz="1200" dirty="0" smtClean="0"/>
              <a:t>. </a:t>
            </a:r>
          </a:p>
        </p:txBody>
      </p:sp>
      <p:sp>
        <p:nvSpPr>
          <p:cNvPr id="4" name="Slide Number Placeholder 3"/>
          <p:cNvSpPr>
            <a:spLocks noGrp="1"/>
          </p:cNvSpPr>
          <p:nvPr>
            <p:ph type="sldNum" sz="quarter" idx="10"/>
          </p:nvPr>
        </p:nvSpPr>
        <p:spPr/>
        <p:txBody>
          <a:bodyPr/>
          <a:lstStyle/>
          <a:p>
            <a:fld id="{B5CE44EA-33D9-406B-AA52-45755D8D5CBE}" type="slidenum">
              <a:rPr kumimoji="1" lang="ja-JP" altLang="en-US" smtClean="0"/>
              <a:t>2</a:t>
            </a:fld>
            <a:endParaRPr kumimoji="1" lang="ja-JP" altLang="en-US"/>
          </a:p>
        </p:txBody>
      </p:sp>
    </p:spTree>
    <p:extLst>
      <p:ext uri="{BB962C8B-B14F-4D97-AF65-F5344CB8AC3E}">
        <p14:creationId xmlns:p14="http://schemas.microsoft.com/office/powerpoint/2010/main" val="1828313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B5CE44EA-33D9-406B-AA52-45755D8D5CBE}" type="slidenum">
              <a:rPr kumimoji="1" lang="ja-JP" altLang="en-US" smtClean="0"/>
              <a:t>44</a:t>
            </a:fld>
            <a:endParaRPr kumimoji="1" lang="ja-JP" altLang="en-US"/>
          </a:p>
        </p:txBody>
      </p:sp>
    </p:spTree>
    <p:extLst>
      <p:ext uri="{BB962C8B-B14F-4D97-AF65-F5344CB8AC3E}">
        <p14:creationId xmlns:p14="http://schemas.microsoft.com/office/powerpoint/2010/main" val="1947850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Tree>
    <p:extLst>
      <p:ext uri="{BB962C8B-B14F-4D97-AF65-F5344CB8AC3E}">
        <p14:creationId xmlns:p14="http://schemas.microsoft.com/office/powerpoint/2010/main" val="88381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 Icon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947003"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947003"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2057954" y="319867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626586" y="262960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879843" y="288367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15" hasCustomPrompt="1"/>
          </p:nvPr>
        </p:nvSpPr>
        <p:spPr>
          <a:xfrm>
            <a:off x="7701919"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7701919"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4" name="正方形/長方形 33"/>
          <p:cNvSpPr/>
          <p:nvPr userDrawn="1"/>
        </p:nvSpPr>
        <p:spPr>
          <a:xfrm>
            <a:off x="7812870" y="319867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6381502" y="2629606"/>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25"/>
          <p:cNvSpPr>
            <a:spLocks noGrp="1"/>
          </p:cNvSpPr>
          <p:nvPr>
            <p:ph type="pic" sz="quarter" idx="17" hasCustomPrompt="1"/>
          </p:nvPr>
        </p:nvSpPr>
        <p:spPr>
          <a:xfrm>
            <a:off x="6634759" y="288367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6" name="テキスト プレースホルダー 12"/>
          <p:cNvSpPr>
            <a:spLocks noGrp="1"/>
          </p:cNvSpPr>
          <p:nvPr>
            <p:ph type="body" sz="quarter" idx="18" hasCustomPrompt="1"/>
          </p:nvPr>
        </p:nvSpPr>
        <p:spPr>
          <a:xfrm>
            <a:off x="13489686"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13489686"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8" name="正方形/長方形 47"/>
          <p:cNvSpPr/>
          <p:nvPr userDrawn="1"/>
        </p:nvSpPr>
        <p:spPr>
          <a:xfrm>
            <a:off x="13600637" y="319867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2169269" y="2629606"/>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25"/>
          <p:cNvSpPr>
            <a:spLocks noGrp="1"/>
          </p:cNvSpPr>
          <p:nvPr>
            <p:ph type="pic" sz="quarter" idx="20" hasCustomPrompt="1"/>
          </p:nvPr>
        </p:nvSpPr>
        <p:spPr>
          <a:xfrm>
            <a:off x="12422526" y="288367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51" name="テキスト プレースホルダー 12"/>
          <p:cNvSpPr>
            <a:spLocks noGrp="1"/>
          </p:cNvSpPr>
          <p:nvPr>
            <p:ph type="body" sz="quarter" idx="21" hasCustomPrompt="1"/>
          </p:nvPr>
        </p:nvSpPr>
        <p:spPr>
          <a:xfrm>
            <a:off x="1947003"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947003"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3" name="正方形/長方形 52"/>
          <p:cNvSpPr/>
          <p:nvPr userDrawn="1"/>
        </p:nvSpPr>
        <p:spPr>
          <a:xfrm>
            <a:off x="2057954" y="6455909"/>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4"/>
          <p:cNvSpPr/>
          <p:nvPr userDrawn="1"/>
        </p:nvSpPr>
        <p:spPr>
          <a:xfrm>
            <a:off x="626586" y="5886836"/>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図プレースホルダー 25"/>
          <p:cNvSpPr>
            <a:spLocks noGrp="1"/>
          </p:cNvSpPr>
          <p:nvPr>
            <p:ph type="pic" sz="quarter" idx="23" hasCustomPrompt="1"/>
          </p:nvPr>
        </p:nvSpPr>
        <p:spPr>
          <a:xfrm>
            <a:off x="879843" y="614090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56" name="テキスト プレースホルダー 12"/>
          <p:cNvSpPr>
            <a:spLocks noGrp="1"/>
          </p:cNvSpPr>
          <p:nvPr>
            <p:ph type="body" sz="quarter" idx="24" hasCustomPrompt="1"/>
          </p:nvPr>
        </p:nvSpPr>
        <p:spPr>
          <a:xfrm>
            <a:off x="7701919"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7" name="テキスト プレースホルダー 12"/>
          <p:cNvSpPr>
            <a:spLocks noGrp="1"/>
          </p:cNvSpPr>
          <p:nvPr>
            <p:ph type="body" sz="quarter" idx="25" hasCustomPrompt="1"/>
          </p:nvPr>
        </p:nvSpPr>
        <p:spPr>
          <a:xfrm>
            <a:off x="7701919"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8" name="正方形/長方形 57"/>
          <p:cNvSpPr/>
          <p:nvPr userDrawn="1"/>
        </p:nvSpPr>
        <p:spPr>
          <a:xfrm>
            <a:off x="7812870" y="6455909"/>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4"/>
          <p:cNvSpPr/>
          <p:nvPr userDrawn="1"/>
        </p:nvSpPr>
        <p:spPr>
          <a:xfrm>
            <a:off x="6381502" y="5886836"/>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図プレースホルダー 25"/>
          <p:cNvSpPr>
            <a:spLocks noGrp="1"/>
          </p:cNvSpPr>
          <p:nvPr>
            <p:ph type="pic" sz="quarter" idx="26" hasCustomPrompt="1"/>
          </p:nvPr>
        </p:nvSpPr>
        <p:spPr>
          <a:xfrm>
            <a:off x="6634759" y="614090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1" name="テキスト プレースホルダー 12"/>
          <p:cNvSpPr>
            <a:spLocks noGrp="1"/>
          </p:cNvSpPr>
          <p:nvPr>
            <p:ph type="body" sz="quarter" idx="27" hasCustomPrompt="1"/>
          </p:nvPr>
        </p:nvSpPr>
        <p:spPr>
          <a:xfrm>
            <a:off x="13489686"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28" hasCustomPrompt="1"/>
          </p:nvPr>
        </p:nvSpPr>
        <p:spPr>
          <a:xfrm>
            <a:off x="13489686"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3" name="正方形/長方形 62"/>
          <p:cNvSpPr/>
          <p:nvPr userDrawn="1"/>
        </p:nvSpPr>
        <p:spPr>
          <a:xfrm>
            <a:off x="13600637" y="6455909"/>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4"/>
          <p:cNvSpPr/>
          <p:nvPr userDrawn="1"/>
        </p:nvSpPr>
        <p:spPr>
          <a:xfrm>
            <a:off x="12169269" y="5886836"/>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25"/>
          <p:cNvSpPr>
            <a:spLocks noGrp="1"/>
          </p:cNvSpPr>
          <p:nvPr>
            <p:ph type="pic" sz="quarter" idx="29" hasCustomPrompt="1"/>
          </p:nvPr>
        </p:nvSpPr>
        <p:spPr>
          <a:xfrm>
            <a:off x="12422526" y="614090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1550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750" fill="hold"/>
                                        <p:tgtEl>
                                          <p:spTgt spid="36"/>
                                        </p:tgtEl>
                                        <p:attrNameLst>
                                          <p:attrName>ppt_x</p:attrName>
                                        </p:attrNameLst>
                                      </p:cBhvr>
                                      <p:tavLst>
                                        <p:tav tm="0">
                                          <p:val>
                                            <p:strVal val="#ppt_x"/>
                                          </p:val>
                                        </p:tav>
                                        <p:tav tm="100000">
                                          <p:val>
                                            <p:strVal val="#ppt_x"/>
                                          </p:val>
                                        </p:tav>
                                      </p:tavLst>
                                    </p:anim>
                                    <p:anim calcmode="lin" valueType="num">
                                      <p:cBhvr additive="base">
                                        <p:cTn id="34" dur="750" fill="hold"/>
                                        <p:tgtEl>
                                          <p:spTgt spid="36"/>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750" fill="hold"/>
                                        <p:tgtEl>
                                          <p:spTgt spid="50"/>
                                        </p:tgtEl>
                                        <p:attrNameLst>
                                          <p:attrName>ppt_x</p:attrName>
                                        </p:attrNameLst>
                                      </p:cBhvr>
                                      <p:tavLst>
                                        <p:tav tm="0">
                                          <p:val>
                                            <p:strVal val="#ppt_x"/>
                                          </p:val>
                                        </p:tav>
                                        <p:tav tm="100000">
                                          <p:val>
                                            <p:strVal val="#ppt_x"/>
                                          </p:val>
                                        </p:tav>
                                      </p:tavLst>
                                    </p:anim>
                                    <p:anim calcmode="lin" valueType="num">
                                      <p:cBhvr additive="base">
                                        <p:cTn id="56" dur="750" fill="hold"/>
                                        <p:tgtEl>
                                          <p:spTgt spid="5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par>
                          <p:cTn id="70" fill="hold">
                            <p:stCondLst>
                              <p:cond delay="5250"/>
                            </p:stCondLst>
                            <p:childTnLst>
                              <p:par>
                                <p:cTn id="71" presetID="2" presetClass="entr" presetSubtype="1" decel="10000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750" fill="hold"/>
                                        <p:tgtEl>
                                          <p:spTgt spid="54"/>
                                        </p:tgtEl>
                                        <p:attrNameLst>
                                          <p:attrName>ppt_x</p:attrName>
                                        </p:attrNameLst>
                                      </p:cBhvr>
                                      <p:tavLst>
                                        <p:tav tm="0">
                                          <p:val>
                                            <p:strVal val="#ppt_x"/>
                                          </p:val>
                                        </p:tav>
                                        <p:tav tm="100000">
                                          <p:val>
                                            <p:strVal val="#ppt_x"/>
                                          </p:val>
                                        </p:tav>
                                      </p:tavLst>
                                    </p:anim>
                                    <p:anim calcmode="lin" valueType="num">
                                      <p:cBhvr additive="base">
                                        <p:cTn id="74" dur="750" fill="hold"/>
                                        <p:tgtEl>
                                          <p:spTgt spid="54"/>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5"/>
                                        </p:tgtEl>
                                        <p:attrNameLst>
                                          <p:attrName>style.visibility</p:attrName>
                                        </p:attrNameLst>
                                      </p:cBhvr>
                                      <p:to>
                                        <p:strVal val="visible"/>
                                      </p:to>
                                    </p:set>
                                    <p:anim calcmode="lin" valueType="num">
                                      <p:cBhvr additive="base">
                                        <p:cTn id="77" dur="750" fill="hold"/>
                                        <p:tgtEl>
                                          <p:spTgt spid="55"/>
                                        </p:tgtEl>
                                        <p:attrNameLst>
                                          <p:attrName>ppt_x</p:attrName>
                                        </p:attrNameLst>
                                      </p:cBhvr>
                                      <p:tavLst>
                                        <p:tav tm="0">
                                          <p:val>
                                            <p:strVal val="#ppt_x"/>
                                          </p:val>
                                        </p:tav>
                                        <p:tav tm="100000">
                                          <p:val>
                                            <p:strVal val="#ppt_x"/>
                                          </p:val>
                                        </p:tav>
                                      </p:tavLst>
                                    </p:anim>
                                    <p:anim calcmode="lin" valueType="num">
                                      <p:cBhvr additive="base">
                                        <p:cTn id="78" dur="750" fill="hold"/>
                                        <p:tgtEl>
                                          <p:spTgt spid="55"/>
                                        </p:tgtEl>
                                        <p:attrNameLst>
                                          <p:attrName>ppt_y</p:attrName>
                                        </p:attrNameLst>
                                      </p:cBhvr>
                                      <p:tavLst>
                                        <p:tav tm="0">
                                          <p:val>
                                            <p:strVal val="0-#ppt_h/2"/>
                                          </p:val>
                                        </p:tav>
                                        <p:tav tm="100000">
                                          <p:val>
                                            <p:strVal val="#ppt_y"/>
                                          </p:val>
                                        </p:tav>
                                      </p:tavLst>
                                    </p:anim>
                                  </p:childTnLst>
                                </p:cTn>
                              </p:par>
                            </p:childTnLst>
                          </p:cTn>
                        </p:par>
                        <p:par>
                          <p:cTn id="79" fill="hold">
                            <p:stCondLst>
                              <p:cond delay="6000"/>
                            </p:stCondLst>
                            <p:childTnLst>
                              <p:par>
                                <p:cTn id="80" presetID="2" presetClass="entr" presetSubtype="8" decel="100000" fill="hold" grpId="0" nodeType="after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 calcmode="lin" valueType="num">
                                      <p:cBhvr additive="base">
                                        <p:cTn id="82"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5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1+#ppt_h/2"/>
                                          </p:val>
                                        </p:tav>
                                        <p:tav tm="100000">
                                          <p:val>
                                            <p:strVal val="#ppt_y"/>
                                          </p:val>
                                        </p:tav>
                                      </p:tavLst>
                                    </p:anim>
                                  </p:childTnLst>
                                </p:cTn>
                              </p:par>
                            </p:childTnLst>
                          </p:cTn>
                        </p:par>
                        <p:par>
                          <p:cTn id="88" fill="hold">
                            <p:stCondLst>
                              <p:cond delay="6500"/>
                            </p:stCondLst>
                            <p:childTnLst>
                              <p:par>
                                <p:cTn id="89" presetID="22" presetClass="entr" presetSubtype="8"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childTnLst>
                          </p:cTn>
                        </p:par>
                        <p:par>
                          <p:cTn id="92" fill="hold">
                            <p:stCondLst>
                              <p:cond delay="7000"/>
                            </p:stCondLst>
                            <p:childTnLst>
                              <p:par>
                                <p:cTn id="93" presetID="2" presetClass="entr" presetSubtype="1" decel="100000" fill="hold" grpId="0" nodeType="afterEffect">
                                  <p:stCondLst>
                                    <p:cond delay="0"/>
                                  </p:stCondLst>
                                  <p:childTnLst>
                                    <p:set>
                                      <p:cBhvr>
                                        <p:cTn id="94" dur="1" fill="hold">
                                          <p:stCondLst>
                                            <p:cond delay="0"/>
                                          </p:stCondLst>
                                        </p:cTn>
                                        <p:tgtEl>
                                          <p:spTgt spid="59"/>
                                        </p:tgtEl>
                                        <p:attrNameLst>
                                          <p:attrName>style.visibility</p:attrName>
                                        </p:attrNameLst>
                                      </p:cBhvr>
                                      <p:to>
                                        <p:strVal val="visible"/>
                                      </p:to>
                                    </p:set>
                                    <p:anim calcmode="lin" valueType="num">
                                      <p:cBhvr additive="base">
                                        <p:cTn id="95" dur="750" fill="hold"/>
                                        <p:tgtEl>
                                          <p:spTgt spid="59"/>
                                        </p:tgtEl>
                                        <p:attrNameLst>
                                          <p:attrName>ppt_x</p:attrName>
                                        </p:attrNameLst>
                                      </p:cBhvr>
                                      <p:tavLst>
                                        <p:tav tm="0">
                                          <p:val>
                                            <p:strVal val="#ppt_x"/>
                                          </p:val>
                                        </p:tav>
                                        <p:tav tm="100000">
                                          <p:val>
                                            <p:strVal val="#ppt_x"/>
                                          </p:val>
                                        </p:tav>
                                      </p:tavLst>
                                    </p:anim>
                                    <p:anim calcmode="lin" valueType="num">
                                      <p:cBhvr additive="base">
                                        <p:cTn id="96" dur="750" fill="hold"/>
                                        <p:tgtEl>
                                          <p:spTgt spid="59"/>
                                        </p:tgtEl>
                                        <p:attrNameLst>
                                          <p:attrName>ppt_y</p:attrName>
                                        </p:attrNameLst>
                                      </p:cBhvr>
                                      <p:tavLst>
                                        <p:tav tm="0">
                                          <p:val>
                                            <p:strVal val="0-#ppt_h/2"/>
                                          </p:val>
                                        </p:tav>
                                        <p:tav tm="100000">
                                          <p:val>
                                            <p:strVal val="#ppt_y"/>
                                          </p:val>
                                        </p:tav>
                                      </p:tavLst>
                                    </p:anim>
                                  </p:childTnLst>
                                </p:cTn>
                              </p:par>
                              <p:par>
                                <p:cTn id="97" presetID="2" presetClass="entr" presetSubtype="1" decel="100000" fill="hold" grpId="0" nodeType="withEffect">
                                  <p:stCondLst>
                                    <p:cond delay="0"/>
                                  </p:stCondLst>
                                  <p:childTnLst>
                                    <p:set>
                                      <p:cBhvr>
                                        <p:cTn id="98" dur="1" fill="hold">
                                          <p:stCondLst>
                                            <p:cond delay="0"/>
                                          </p:stCondLst>
                                        </p:cTn>
                                        <p:tgtEl>
                                          <p:spTgt spid="60"/>
                                        </p:tgtEl>
                                        <p:attrNameLst>
                                          <p:attrName>style.visibility</p:attrName>
                                        </p:attrNameLst>
                                      </p:cBhvr>
                                      <p:to>
                                        <p:strVal val="visible"/>
                                      </p:to>
                                    </p:set>
                                    <p:anim calcmode="lin" valueType="num">
                                      <p:cBhvr additive="base">
                                        <p:cTn id="99" dur="750" fill="hold"/>
                                        <p:tgtEl>
                                          <p:spTgt spid="60"/>
                                        </p:tgtEl>
                                        <p:attrNameLst>
                                          <p:attrName>ppt_x</p:attrName>
                                        </p:attrNameLst>
                                      </p:cBhvr>
                                      <p:tavLst>
                                        <p:tav tm="0">
                                          <p:val>
                                            <p:strVal val="#ppt_x"/>
                                          </p:val>
                                        </p:tav>
                                        <p:tav tm="100000">
                                          <p:val>
                                            <p:strVal val="#ppt_x"/>
                                          </p:val>
                                        </p:tav>
                                      </p:tavLst>
                                    </p:anim>
                                    <p:anim calcmode="lin" valueType="num">
                                      <p:cBhvr additive="base">
                                        <p:cTn id="100" dur="750" fill="hold"/>
                                        <p:tgtEl>
                                          <p:spTgt spid="60"/>
                                        </p:tgtEl>
                                        <p:attrNameLst>
                                          <p:attrName>ppt_y</p:attrName>
                                        </p:attrNameLst>
                                      </p:cBhvr>
                                      <p:tavLst>
                                        <p:tav tm="0">
                                          <p:val>
                                            <p:strVal val="0-#ppt_h/2"/>
                                          </p:val>
                                        </p:tav>
                                        <p:tav tm="100000">
                                          <p:val>
                                            <p:strVal val="#ppt_y"/>
                                          </p:val>
                                        </p:tav>
                                      </p:tavLst>
                                    </p:anim>
                                  </p:childTnLst>
                                </p:cTn>
                              </p:par>
                            </p:childTnLst>
                          </p:cTn>
                        </p:par>
                        <p:par>
                          <p:cTn id="101" fill="hold">
                            <p:stCondLst>
                              <p:cond delay="7750"/>
                            </p:stCondLst>
                            <p:childTnLst>
                              <p:par>
                                <p:cTn id="102" presetID="2" presetClass="entr" presetSubtype="8" decel="100000" fill="hold" grpId="0" nodeType="afterEffect">
                                  <p:stCondLst>
                                    <p:cond delay="0"/>
                                  </p:stCondLst>
                                  <p:childTnLst>
                                    <p:set>
                                      <p:cBhvr>
                                        <p:cTn id="103" dur="1" fill="hold">
                                          <p:stCondLst>
                                            <p:cond delay="0"/>
                                          </p:stCondLst>
                                        </p:cTn>
                                        <p:tgtEl>
                                          <p:spTgt spid="57">
                                            <p:txEl>
                                              <p:pRg st="0" end="0"/>
                                            </p:txEl>
                                          </p:spTgt>
                                        </p:tgtEl>
                                        <p:attrNameLst>
                                          <p:attrName>style.visibility</p:attrName>
                                        </p:attrNameLst>
                                      </p:cBhvr>
                                      <p:to>
                                        <p:strVal val="visible"/>
                                      </p:to>
                                    </p:set>
                                    <p:anim calcmode="lin" valueType="num">
                                      <p:cBhvr additive="base">
                                        <p:cTn id="104" dur="500" fill="hold"/>
                                        <p:tgtEl>
                                          <p:spTgt spid="57">
                                            <p:txEl>
                                              <p:pRg st="0" end="0"/>
                                            </p:txEl>
                                          </p:spTgt>
                                        </p:tgtEl>
                                        <p:attrNameLst>
                                          <p:attrName>ppt_x</p:attrName>
                                        </p:attrNameLst>
                                      </p:cBhvr>
                                      <p:tavLst>
                                        <p:tav tm="0">
                                          <p:val>
                                            <p:strVal val="0-#ppt_w/2"/>
                                          </p:val>
                                        </p:tav>
                                        <p:tav tm="100000">
                                          <p:val>
                                            <p:strVal val="#ppt_x"/>
                                          </p:val>
                                        </p:tav>
                                      </p:tavLst>
                                    </p:anim>
                                    <p:anim calcmode="lin" valueType="num">
                                      <p:cBhvr additive="base">
                                        <p:cTn id="105" dur="500" fill="hold"/>
                                        <p:tgtEl>
                                          <p:spTgt spid="57">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58"/>
                                        </p:tgtEl>
                                        <p:attrNameLst>
                                          <p:attrName>style.visibility</p:attrName>
                                        </p:attrNameLst>
                                      </p:cBhvr>
                                      <p:to>
                                        <p:strVal val="visible"/>
                                      </p:to>
                                    </p:set>
                                    <p:anim calcmode="lin" valueType="num">
                                      <p:cBhvr additive="base">
                                        <p:cTn id="108" dur="500" fill="hold"/>
                                        <p:tgtEl>
                                          <p:spTgt spid="58"/>
                                        </p:tgtEl>
                                        <p:attrNameLst>
                                          <p:attrName>ppt_x</p:attrName>
                                        </p:attrNameLst>
                                      </p:cBhvr>
                                      <p:tavLst>
                                        <p:tav tm="0">
                                          <p:val>
                                            <p:strVal val="#ppt_x"/>
                                          </p:val>
                                        </p:tav>
                                        <p:tav tm="100000">
                                          <p:val>
                                            <p:strVal val="#ppt_x"/>
                                          </p:val>
                                        </p:tav>
                                      </p:tavLst>
                                    </p:anim>
                                    <p:anim calcmode="lin" valueType="num">
                                      <p:cBhvr additive="base">
                                        <p:cTn id="109" dur="500" fill="hold"/>
                                        <p:tgtEl>
                                          <p:spTgt spid="58"/>
                                        </p:tgtEl>
                                        <p:attrNameLst>
                                          <p:attrName>ppt_y</p:attrName>
                                        </p:attrNameLst>
                                      </p:cBhvr>
                                      <p:tavLst>
                                        <p:tav tm="0">
                                          <p:val>
                                            <p:strVal val="1+#ppt_h/2"/>
                                          </p:val>
                                        </p:tav>
                                        <p:tav tm="100000">
                                          <p:val>
                                            <p:strVal val="#ppt_y"/>
                                          </p:val>
                                        </p:tav>
                                      </p:tavLst>
                                    </p:anim>
                                  </p:childTnLst>
                                </p:cTn>
                              </p:par>
                            </p:childTnLst>
                          </p:cTn>
                        </p:par>
                        <p:par>
                          <p:cTn id="110" fill="hold">
                            <p:stCondLst>
                              <p:cond delay="8250"/>
                            </p:stCondLst>
                            <p:childTnLst>
                              <p:par>
                                <p:cTn id="111" presetID="22" presetClass="entr" presetSubtype="8" fill="hold" grpId="0" nodeType="after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wipe(left)">
                                      <p:cBhvr>
                                        <p:cTn id="113" dur="500"/>
                                        <p:tgtEl>
                                          <p:spTgt spid="56"/>
                                        </p:tgtEl>
                                      </p:cBhvr>
                                    </p:animEffect>
                                  </p:childTnLst>
                                </p:cTn>
                              </p:par>
                            </p:childTnLst>
                          </p:cTn>
                        </p:par>
                        <p:par>
                          <p:cTn id="114" fill="hold">
                            <p:stCondLst>
                              <p:cond delay="8750"/>
                            </p:stCondLst>
                            <p:childTnLst>
                              <p:par>
                                <p:cTn id="115" presetID="2" presetClass="entr" presetSubtype="1" decel="100000" fill="hold" grpId="0" nodeType="afterEffect">
                                  <p:stCondLst>
                                    <p:cond delay="0"/>
                                  </p:stCondLst>
                                  <p:childTnLst>
                                    <p:set>
                                      <p:cBhvr>
                                        <p:cTn id="116" dur="1" fill="hold">
                                          <p:stCondLst>
                                            <p:cond delay="0"/>
                                          </p:stCondLst>
                                        </p:cTn>
                                        <p:tgtEl>
                                          <p:spTgt spid="64"/>
                                        </p:tgtEl>
                                        <p:attrNameLst>
                                          <p:attrName>style.visibility</p:attrName>
                                        </p:attrNameLst>
                                      </p:cBhvr>
                                      <p:to>
                                        <p:strVal val="visible"/>
                                      </p:to>
                                    </p:set>
                                    <p:anim calcmode="lin" valueType="num">
                                      <p:cBhvr additive="base">
                                        <p:cTn id="117" dur="750" fill="hold"/>
                                        <p:tgtEl>
                                          <p:spTgt spid="64"/>
                                        </p:tgtEl>
                                        <p:attrNameLst>
                                          <p:attrName>ppt_x</p:attrName>
                                        </p:attrNameLst>
                                      </p:cBhvr>
                                      <p:tavLst>
                                        <p:tav tm="0">
                                          <p:val>
                                            <p:strVal val="#ppt_x"/>
                                          </p:val>
                                        </p:tav>
                                        <p:tav tm="100000">
                                          <p:val>
                                            <p:strVal val="#ppt_x"/>
                                          </p:val>
                                        </p:tav>
                                      </p:tavLst>
                                    </p:anim>
                                    <p:anim calcmode="lin" valueType="num">
                                      <p:cBhvr additive="base">
                                        <p:cTn id="118" dur="750" fill="hold"/>
                                        <p:tgtEl>
                                          <p:spTgt spid="64"/>
                                        </p:tgtEl>
                                        <p:attrNameLst>
                                          <p:attrName>ppt_y</p:attrName>
                                        </p:attrNameLst>
                                      </p:cBhvr>
                                      <p:tavLst>
                                        <p:tav tm="0">
                                          <p:val>
                                            <p:strVal val="0-#ppt_h/2"/>
                                          </p:val>
                                        </p:tav>
                                        <p:tav tm="100000">
                                          <p:val>
                                            <p:strVal val="#ppt_y"/>
                                          </p:val>
                                        </p:tav>
                                      </p:tavLst>
                                    </p:anim>
                                  </p:childTnLst>
                                </p:cTn>
                              </p:par>
                              <p:par>
                                <p:cTn id="119" presetID="2" presetClass="entr" presetSubtype="1" decel="100000" fill="hold" grpId="0" nodeType="withEffect">
                                  <p:stCondLst>
                                    <p:cond delay="0"/>
                                  </p:stCondLst>
                                  <p:childTnLst>
                                    <p:set>
                                      <p:cBhvr>
                                        <p:cTn id="120" dur="1" fill="hold">
                                          <p:stCondLst>
                                            <p:cond delay="0"/>
                                          </p:stCondLst>
                                        </p:cTn>
                                        <p:tgtEl>
                                          <p:spTgt spid="65"/>
                                        </p:tgtEl>
                                        <p:attrNameLst>
                                          <p:attrName>style.visibility</p:attrName>
                                        </p:attrNameLst>
                                      </p:cBhvr>
                                      <p:to>
                                        <p:strVal val="visible"/>
                                      </p:to>
                                    </p:set>
                                    <p:anim calcmode="lin" valueType="num">
                                      <p:cBhvr additive="base">
                                        <p:cTn id="121" dur="750" fill="hold"/>
                                        <p:tgtEl>
                                          <p:spTgt spid="65"/>
                                        </p:tgtEl>
                                        <p:attrNameLst>
                                          <p:attrName>ppt_x</p:attrName>
                                        </p:attrNameLst>
                                      </p:cBhvr>
                                      <p:tavLst>
                                        <p:tav tm="0">
                                          <p:val>
                                            <p:strVal val="#ppt_x"/>
                                          </p:val>
                                        </p:tav>
                                        <p:tav tm="100000">
                                          <p:val>
                                            <p:strVal val="#ppt_x"/>
                                          </p:val>
                                        </p:tav>
                                      </p:tavLst>
                                    </p:anim>
                                    <p:anim calcmode="lin" valueType="num">
                                      <p:cBhvr additive="base">
                                        <p:cTn id="122" dur="750" fill="hold"/>
                                        <p:tgtEl>
                                          <p:spTgt spid="65"/>
                                        </p:tgtEl>
                                        <p:attrNameLst>
                                          <p:attrName>ppt_y</p:attrName>
                                        </p:attrNameLst>
                                      </p:cBhvr>
                                      <p:tavLst>
                                        <p:tav tm="0">
                                          <p:val>
                                            <p:strVal val="0-#ppt_h/2"/>
                                          </p:val>
                                        </p:tav>
                                        <p:tav tm="100000">
                                          <p:val>
                                            <p:strVal val="#ppt_y"/>
                                          </p:val>
                                        </p:tav>
                                      </p:tavLst>
                                    </p:anim>
                                  </p:childTnLst>
                                </p:cTn>
                              </p:par>
                            </p:childTnLst>
                          </p:cTn>
                        </p:par>
                        <p:par>
                          <p:cTn id="123" fill="hold">
                            <p:stCondLst>
                              <p:cond delay="9500"/>
                            </p:stCondLst>
                            <p:childTnLst>
                              <p:par>
                                <p:cTn id="124" presetID="2" presetClass="entr" presetSubtype="8" decel="100000" fill="hold" grpId="0" nodeType="afterEffect">
                                  <p:stCondLst>
                                    <p:cond delay="0"/>
                                  </p:stCondLst>
                                  <p:childTnLst>
                                    <p:set>
                                      <p:cBhvr>
                                        <p:cTn id="125" dur="1" fill="hold">
                                          <p:stCondLst>
                                            <p:cond delay="0"/>
                                          </p:stCondLst>
                                        </p:cTn>
                                        <p:tgtEl>
                                          <p:spTgt spid="62">
                                            <p:txEl>
                                              <p:pRg st="0" end="0"/>
                                            </p:txEl>
                                          </p:spTgt>
                                        </p:tgtEl>
                                        <p:attrNameLst>
                                          <p:attrName>style.visibility</p:attrName>
                                        </p:attrNameLst>
                                      </p:cBhvr>
                                      <p:to>
                                        <p:strVal val="visible"/>
                                      </p:to>
                                    </p:set>
                                    <p:anim calcmode="lin" valueType="num">
                                      <p:cBhvr additive="base">
                                        <p:cTn id="126"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62">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4" decel="100000" fill="hold" grpId="0" nodeType="withEffect">
                                  <p:stCondLst>
                                    <p:cond delay="0"/>
                                  </p:stCondLst>
                                  <p:childTnLst>
                                    <p:set>
                                      <p:cBhvr>
                                        <p:cTn id="129" dur="1" fill="hold">
                                          <p:stCondLst>
                                            <p:cond delay="0"/>
                                          </p:stCondLst>
                                        </p:cTn>
                                        <p:tgtEl>
                                          <p:spTgt spid="63"/>
                                        </p:tgtEl>
                                        <p:attrNameLst>
                                          <p:attrName>style.visibility</p:attrName>
                                        </p:attrNameLst>
                                      </p:cBhvr>
                                      <p:to>
                                        <p:strVal val="visible"/>
                                      </p:to>
                                    </p:set>
                                    <p:anim calcmode="lin" valueType="num">
                                      <p:cBhvr additive="base">
                                        <p:cTn id="130" dur="500" fill="hold"/>
                                        <p:tgtEl>
                                          <p:spTgt spid="63"/>
                                        </p:tgtEl>
                                        <p:attrNameLst>
                                          <p:attrName>ppt_x</p:attrName>
                                        </p:attrNameLst>
                                      </p:cBhvr>
                                      <p:tavLst>
                                        <p:tav tm="0">
                                          <p:val>
                                            <p:strVal val="#ppt_x"/>
                                          </p:val>
                                        </p:tav>
                                        <p:tav tm="100000">
                                          <p:val>
                                            <p:strVal val="#ppt_x"/>
                                          </p:val>
                                        </p:tav>
                                      </p:tavLst>
                                    </p:anim>
                                    <p:anim calcmode="lin" valueType="num">
                                      <p:cBhvr additive="base">
                                        <p:cTn id="131" dur="500" fill="hold"/>
                                        <p:tgtEl>
                                          <p:spTgt spid="63"/>
                                        </p:tgtEl>
                                        <p:attrNameLst>
                                          <p:attrName>ppt_y</p:attrName>
                                        </p:attrNameLst>
                                      </p:cBhvr>
                                      <p:tavLst>
                                        <p:tav tm="0">
                                          <p:val>
                                            <p:strVal val="1+#ppt_h/2"/>
                                          </p:val>
                                        </p:tav>
                                        <p:tav tm="100000">
                                          <p:val>
                                            <p:strVal val="#ppt_y"/>
                                          </p:val>
                                        </p:tav>
                                      </p:tavLst>
                                    </p:anim>
                                  </p:childTnLst>
                                </p:cTn>
                              </p:par>
                            </p:childTnLst>
                          </p:cTn>
                        </p:par>
                        <p:par>
                          <p:cTn id="132" fill="hold">
                            <p:stCondLst>
                              <p:cond delay="10000"/>
                            </p:stCondLst>
                            <p:childTnLst>
                              <p:par>
                                <p:cTn id="133" presetID="22" presetClass="entr" presetSubtype="8" fill="hold" grpId="0" nodeType="afterEffect">
                                  <p:stCondLst>
                                    <p:cond delay="0"/>
                                  </p:stCondLst>
                                  <p:childTnLst>
                                    <p:set>
                                      <p:cBhvr>
                                        <p:cTn id="134" dur="1" fill="hold">
                                          <p:stCondLst>
                                            <p:cond delay="0"/>
                                          </p:stCondLst>
                                        </p:cTn>
                                        <p:tgtEl>
                                          <p:spTgt spid="61"/>
                                        </p:tgtEl>
                                        <p:attrNameLst>
                                          <p:attrName>style.visibility</p:attrName>
                                        </p:attrNameLst>
                                      </p:cBhvr>
                                      <p:to>
                                        <p:strVal val="visible"/>
                                      </p:to>
                                    </p:set>
                                    <p:animEffect transition="in" filter="wipe(left)">
                                      <p:cBhvr>
                                        <p:cTn id="13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36" grpId="0"/>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0" grpId="0"/>
      <p:bldP spid="51" grpId="0">
        <p:tmplLst>
          <p:tmpl>
            <p:tnLst>
              <p:par>
                <p:cTn presetID="22" presetClass="entr" presetSubtype="8"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animBg="1"/>
      <p:bldP spid="55" grpId="0"/>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 presetClass="entr" presetSubtype="8"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0-#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P spid="59" grpId="0" animBg="1"/>
      <p:bldP spid="60" grpId="0"/>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65" grpId="0"/>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Numeric Item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947003"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947003"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2057954" y="319867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626586" y="262960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12"/>
          <p:cNvSpPr>
            <a:spLocks noGrp="1"/>
          </p:cNvSpPr>
          <p:nvPr>
            <p:ph type="body" sz="quarter" idx="15" hasCustomPrompt="1"/>
          </p:nvPr>
        </p:nvSpPr>
        <p:spPr>
          <a:xfrm>
            <a:off x="7701919"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7701919"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4" name="正方形/長方形 33"/>
          <p:cNvSpPr/>
          <p:nvPr userDrawn="1"/>
        </p:nvSpPr>
        <p:spPr>
          <a:xfrm>
            <a:off x="7812870" y="319867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6381502" y="2629606"/>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プレースホルダー 12"/>
          <p:cNvSpPr>
            <a:spLocks noGrp="1"/>
          </p:cNvSpPr>
          <p:nvPr>
            <p:ph type="body" sz="quarter" idx="18" hasCustomPrompt="1"/>
          </p:nvPr>
        </p:nvSpPr>
        <p:spPr>
          <a:xfrm>
            <a:off x="13489686" y="342283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13489686" y="243351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8" name="正方形/長方形 47"/>
          <p:cNvSpPr/>
          <p:nvPr userDrawn="1"/>
        </p:nvSpPr>
        <p:spPr>
          <a:xfrm>
            <a:off x="13600637" y="319867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2169269" y="2629606"/>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プレースホルダー 12"/>
          <p:cNvSpPr>
            <a:spLocks noGrp="1"/>
          </p:cNvSpPr>
          <p:nvPr>
            <p:ph type="body" sz="quarter" idx="21" hasCustomPrompt="1"/>
          </p:nvPr>
        </p:nvSpPr>
        <p:spPr>
          <a:xfrm>
            <a:off x="1947003"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947003"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3" name="正方形/長方形 52"/>
          <p:cNvSpPr/>
          <p:nvPr userDrawn="1"/>
        </p:nvSpPr>
        <p:spPr>
          <a:xfrm>
            <a:off x="2057954" y="6455909"/>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4"/>
          <p:cNvSpPr/>
          <p:nvPr userDrawn="1"/>
        </p:nvSpPr>
        <p:spPr>
          <a:xfrm>
            <a:off x="626586" y="5886836"/>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プレースホルダー 12"/>
          <p:cNvSpPr>
            <a:spLocks noGrp="1"/>
          </p:cNvSpPr>
          <p:nvPr>
            <p:ph type="body" sz="quarter" idx="24" hasCustomPrompt="1"/>
          </p:nvPr>
        </p:nvSpPr>
        <p:spPr>
          <a:xfrm>
            <a:off x="7701919"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57" name="テキスト プレースホルダー 12"/>
          <p:cNvSpPr>
            <a:spLocks noGrp="1"/>
          </p:cNvSpPr>
          <p:nvPr>
            <p:ph type="body" sz="quarter" idx="25" hasCustomPrompt="1"/>
          </p:nvPr>
        </p:nvSpPr>
        <p:spPr>
          <a:xfrm>
            <a:off x="7701919"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8" name="正方形/長方形 57"/>
          <p:cNvSpPr/>
          <p:nvPr userDrawn="1"/>
        </p:nvSpPr>
        <p:spPr>
          <a:xfrm>
            <a:off x="7812870" y="6455909"/>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4"/>
          <p:cNvSpPr/>
          <p:nvPr userDrawn="1"/>
        </p:nvSpPr>
        <p:spPr>
          <a:xfrm>
            <a:off x="6381502" y="5886836"/>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プレースホルダー 12"/>
          <p:cNvSpPr>
            <a:spLocks noGrp="1"/>
          </p:cNvSpPr>
          <p:nvPr>
            <p:ph type="body" sz="quarter" idx="27" hasCustomPrompt="1"/>
          </p:nvPr>
        </p:nvSpPr>
        <p:spPr>
          <a:xfrm>
            <a:off x="13489686" y="668006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28" hasCustomPrompt="1"/>
          </p:nvPr>
        </p:nvSpPr>
        <p:spPr>
          <a:xfrm>
            <a:off x="13489686" y="569074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3" name="正方形/長方形 62"/>
          <p:cNvSpPr/>
          <p:nvPr userDrawn="1"/>
        </p:nvSpPr>
        <p:spPr>
          <a:xfrm>
            <a:off x="13600637" y="6455909"/>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4"/>
          <p:cNvSpPr/>
          <p:nvPr userDrawn="1"/>
        </p:nvSpPr>
        <p:spPr>
          <a:xfrm>
            <a:off x="12169269" y="5886836"/>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userDrawn="1"/>
        </p:nvSpPr>
        <p:spPr>
          <a:xfrm>
            <a:off x="750146" y="2844735"/>
            <a:ext cx="889394" cy="707886"/>
          </a:xfrm>
          <a:prstGeom prst="rect">
            <a:avLst/>
          </a:prstGeom>
          <a:noFill/>
        </p:spPr>
        <p:txBody>
          <a:bodyPr wrap="square" rtlCol="0" anchor="t">
            <a:spAutoFit/>
          </a:bodyPr>
          <a:lstStyle/>
          <a:p>
            <a:pPr algn="ctr"/>
            <a:r>
              <a:rPr kumimoji="1" lang="en-US" altLang="ja-JP" sz="4000" dirty="0">
                <a:solidFill>
                  <a:schemeClr val="bg1"/>
                </a:solidFill>
              </a:rPr>
              <a:t>01</a:t>
            </a:r>
            <a:endParaRPr kumimoji="1" lang="ja-JP" altLang="en-US" sz="4000" dirty="0">
              <a:solidFill>
                <a:schemeClr val="bg1"/>
              </a:solidFill>
            </a:endParaRPr>
          </a:p>
        </p:txBody>
      </p:sp>
      <p:sp>
        <p:nvSpPr>
          <p:cNvPr id="38" name="テキスト ボックス 37"/>
          <p:cNvSpPr txBox="1"/>
          <p:nvPr userDrawn="1"/>
        </p:nvSpPr>
        <p:spPr>
          <a:xfrm>
            <a:off x="6505062" y="2844735"/>
            <a:ext cx="889394" cy="707886"/>
          </a:xfrm>
          <a:prstGeom prst="rect">
            <a:avLst/>
          </a:prstGeom>
          <a:noFill/>
        </p:spPr>
        <p:txBody>
          <a:bodyPr wrap="square" rtlCol="0" anchor="t">
            <a:spAutoFit/>
          </a:bodyPr>
          <a:lstStyle/>
          <a:p>
            <a:pPr algn="ctr"/>
            <a:r>
              <a:rPr kumimoji="1" lang="en-US" altLang="ja-JP" sz="4000" dirty="0">
                <a:solidFill>
                  <a:schemeClr val="bg1"/>
                </a:solidFill>
              </a:rPr>
              <a:t>02</a:t>
            </a:r>
            <a:endParaRPr kumimoji="1" lang="ja-JP" altLang="en-US" sz="4000" dirty="0">
              <a:solidFill>
                <a:schemeClr val="bg1"/>
              </a:solidFill>
            </a:endParaRPr>
          </a:p>
        </p:txBody>
      </p:sp>
      <p:sp>
        <p:nvSpPr>
          <p:cNvPr id="39" name="テキスト ボックス 38"/>
          <p:cNvSpPr txBox="1"/>
          <p:nvPr userDrawn="1"/>
        </p:nvSpPr>
        <p:spPr>
          <a:xfrm>
            <a:off x="12292829" y="2844735"/>
            <a:ext cx="889394" cy="707886"/>
          </a:xfrm>
          <a:prstGeom prst="rect">
            <a:avLst/>
          </a:prstGeom>
          <a:noFill/>
        </p:spPr>
        <p:txBody>
          <a:bodyPr wrap="square" rtlCol="0" anchor="t">
            <a:spAutoFit/>
          </a:bodyPr>
          <a:lstStyle/>
          <a:p>
            <a:pPr algn="ctr"/>
            <a:r>
              <a:rPr kumimoji="1" lang="en-US" altLang="ja-JP" sz="4000" dirty="0">
                <a:solidFill>
                  <a:schemeClr val="bg1"/>
                </a:solidFill>
              </a:rPr>
              <a:t>03</a:t>
            </a:r>
            <a:endParaRPr kumimoji="1" lang="ja-JP" altLang="en-US" sz="4000" dirty="0">
              <a:solidFill>
                <a:schemeClr val="bg1"/>
              </a:solidFill>
            </a:endParaRPr>
          </a:p>
        </p:txBody>
      </p:sp>
      <p:sp>
        <p:nvSpPr>
          <p:cNvPr id="40" name="テキスト ボックス 39"/>
          <p:cNvSpPr txBox="1"/>
          <p:nvPr userDrawn="1"/>
        </p:nvSpPr>
        <p:spPr>
          <a:xfrm>
            <a:off x="750146" y="6101965"/>
            <a:ext cx="889394" cy="707886"/>
          </a:xfrm>
          <a:prstGeom prst="rect">
            <a:avLst/>
          </a:prstGeom>
          <a:noFill/>
        </p:spPr>
        <p:txBody>
          <a:bodyPr wrap="square" rtlCol="0" anchor="t">
            <a:spAutoFit/>
          </a:bodyPr>
          <a:lstStyle/>
          <a:p>
            <a:pPr algn="ctr"/>
            <a:r>
              <a:rPr kumimoji="1" lang="en-US" altLang="ja-JP" sz="4000" dirty="0">
                <a:solidFill>
                  <a:schemeClr val="bg1"/>
                </a:solidFill>
              </a:rPr>
              <a:t>04</a:t>
            </a:r>
            <a:endParaRPr kumimoji="1" lang="ja-JP" altLang="en-US" sz="4000" dirty="0">
              <a:solidFill>
                <a:schemeClr val="bg1"/>
              </a:solidFill>
            </a:endParaRPr>
          </a:p>
        </p:txBody>
      </p:sp>
      <p:sp>
        <p:nvSpPr>
          <p:cNvPr id="41" name="テキスト ボックス 40"/>
          <p:cNvSpPr txBox="1"/>
          <p:nvPr userDrawn="1"/>
        </p:nvSpPr>
        <p:spPr>
          <a:xfrm>
            <a:off x="6505062" y="6101965"/>
            <a:ext cx="889394" cy="707886"/>
          </a:xfrm>
          <a:prstGeom prst="rect">
            <a:avLst/>
          </a:prstGeom>
          <a:noFill/>
        </p:spPr>
        <p:txBody>
          <a:bodyPr wrap="square" rtlCol="0" anchor="t">
            <a:spAutoFit/>
          </a:bodyPr>
          <a:lstStyle/>
          <a:p>
            <a:pPr algn="ctr"/>
            <a:r>
              <a:rPr kumimoji="1" lang="en-US" altLang="ja-JP" sz="4000" dirty="0">
                <a:solidFill>
                  <a:schemeClr val="bg1"/>
                </a:solidFill>
              </a:rPr>
              <a:t>05</a:t>
            </a:r>
            <a:endParaRPr kumimoji="1" lang="ja-JP" altLang="en-US" sz="4000" dirty="0">
              <a:solidFill>
                <a:schemeClr val="bg1"/>
              </a:solidFill>
            </a:endParaRPr>
          </a:p>
        </p:txBody>
      </p:sp>
      <p:sp>
        <p:nvSpPr>
          <p:cNvPr id="42" name="テキスト ボックス 41"/>
          <p:cNvSpPr txBox="1"/>
          <p:nvPr userDrawn="1"/>
        </p:nvSpPr>
        <p:spPr>
          <a:xfrm>
            <a:off x="12292829" y="6101965"/>
            <a:ext cx="889394" cy="707886"/>
          </a:xfrm>
          <a:prstGeom prst="rect">
            <a:avLst/>
          </a:prstGeom>
          <a:noFill/>
        </p:spPr>
        <p:txBody>
          <a:bodyPr wrap="square" rtlCol="0" anchor="t">
            <a:spAutoFit/>
          </a:bodyPr>
          <a:lstStyle/>
          <a:p>
            <a:pPr algn="ctr"/>
            <a:r>
              <a:rPr kumimoji="1" lang="en-US" altLang="ja-JP" sz="4000" dirty="0">
                <a:solidFill>
                  <a:schemeClr val="bg1"/>
                </a:solidFill>
              </a:rPr>
              <a:t>06</a:t>
            </a:r>
            <a:endParaRPr kumimoji="1" lang="ja-JP" altLang="en-US" sz="4000" dirty="0">
              <a:solidFill>
                <a:schemeClr val="bg1"/>
              </a:solidFill>
            </a:endParaRPr>
          </a:p>
        </p:txBody>
      </p:sp>
    </p:spTree>
    <p:extLst>
      <p:ext uri="{BB962C8B-B14F-4D97-AF65-F5344CB8AC3E}">
        <p14:creationId xmlns:p14="http://schemas.microsoft.com/office/powerpoint/2010/main" val="301974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0"/>
                                  </p:stCondLst>
                                  <p:iterate type="lt">
                                    <p:tmPct val="10000"/>
                                  </p:iterate>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750" fill="hold"/>
                                        <p:tgtEl>
                                          <p:spTgt spid="37"/>
                                        </p:tgtEl>
                                        <p:attrNameLst>
                                          <p:attrName>ppt_x</p:attrName>
                                        </p:attrNameLst>
                                      </p:cBhvr>
                                      <p:tavLst>
                                        <p:tav tm="0">
                                          <p:val>
                                            <p:strVal val="0-#ppt_w/2"/>
                                          </p:val>
                                        </p:tav>
                                        <p:tav tm="100000">
                                          <p:val>
                                            <p:strVal val="#ppt_x"/>
                                          </p:val>
                                        </p:tav>
                                      </p:tavLst>
                                    </p:anim>
                                    <p:anim calcmode="lin" valueType="num">
                                      <p:cBhvr additive="base">
                                        <p:cTn id="12" dur="750" fill="hold"/>
                                        <p:tgtEl>
                                          <p:spTgt spid="37"/>
                                        </p:tgtEl>
                                        <p:attrNameLst>
                                          <p:attrName>ppt_y</p:attrName>
                                        </p:attrNameLst>
                                      </p:cBhvr>
                                      <p:tavLst>
                                        <p:tav tm="0">
                                          <p:val>
                                            <p:strVal val="#ppt_y"/>
                                          </p:val>
                                        </p:tav>
                                        <p:tav tm="100000">
                                          <p:val>
                                            <p:strVal val="#ppt_y"/>
                                          </p:val>
                                        </p:tav>
                                      </p:tavLst>
                                    </p:anim>
                                  </p:childTnLst>
                                </p:cTn>
                              </p:par>
                            </p:childTnLst>
                          </p:cTn>
                        </p:par>
                        <p:par>
                          <p:cTn id="13" fill="hold">
                            <p:stCondLst>
                              <p:cond delay="825"/>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325"/>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825"/>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8" decel="100000" fill="hold" grpId="0" nodeType="withEffect">
                                  <p:stCondLst>
                                    <p:cond delay="0"/>
                                  </p:stCondLst>
                                  <p:iterate type="lt">
                                    <p:tmPct val="10000"/>
                                  </p:iterate>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750" fill="hold"/>
                                        <p:tgtEl>
                                          <p:spTgt spid="38"/>
                                        </p:tgtEl>
                                        <p:attrNameLst>
                                          <p:attrName>ppt_x</p:attrName>
                                        </p:attrNameLst>
                                      </p:cBhvr>
                                      <p:tavLst>
                                        <p:tav tm="0">
                                          <p:val>
                                            <p:strVal val="0-#ppt_w/2"/>
                                          </p:val>
                                        </p:tav>
                                        <p:tav tm="100000">
                                          <p:val>
                                            <p:strVal val="#ppt_x"/>
                                          </p:val>
                                        </p:tav>
                                      </p:tavLst>
                                    </p:anim>
                                    <p:anim calcmode="lin" valueType="num">
                                      <p:cBhvr additive="base">
                                        <p:cTn id="34" dur="750" fill="hold"/>
                                        <p:tgtEl>
                                          <p:spTgt spid="38"/>
                                        </p:tgtEl>
                                        <p:attrNameLst>
                                          <p:attrName>ppt_y</p:attrName>
                                        </p:attrNameLst>
                                      </p:cBhvr>
                                      <p:tavLst>
                                        <p:tav tm="0">
                                          <p:val>
                                            <p:strVal val="#ppt_y"/>
                                          </p:val>
                                        </p:tav>
                                        <p:tav tm="100000">
                                          <p:val>
                                            <p:strVal val="#ppt_y"/>
                                          </p:val>
                                        </p:tav>
                                      </p:tavLst>
                                    </p:anim>
                                  </p:childTnLst>
                                </p:cTn>
                              </p:par>
                            </p:childTnLst>
                          </p:cTn>
                        </p:par>
                        <p:par>
                          <p:cTn id="35" fill="hold">
                            <p:stCondLst>
                              <p:cond delay="265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15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65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iterate type="lt">
                                    <p:tmPct val="10000"/>
                                  </p:iterate>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750" fill="hold"/>
                                        <p:tgtEl>
                                          <p:spTgt spid="39"/>
                                        </p:tgtEl>
                                        <p:attrNameLst>
                                          <p:attrName>ppt_x</p:attrName>
                                        </p:attrNameLst>
                                      </p:cBhvr>
                                      <p:tavLst>
                                        <p:tav tm="0">
                                          <p:val>
                                            <p:strVal val="0-#ppt_w/2"/>
                                          </p:val>
                                        </p:tav>
                                        <p:tav tm="100000">
                                          <p:val>
                                            <p:strVal val="#ppt_x"/>
                                          </p:val>
                                        </p:tav>
                                      </p:tavLst>
                                    </p:anim>
                                    <p:anim calcmode="lin" valueType="num">
                                      <p:cBhvr additive="base">
                                        <p:cTn id="56" dur="750" fill="hold"/>
                                        <p:tgtEl>
                                          <p:spTgt spid="39"/>
                                        </p:tgtEl>
                                        <p:attrNameLst>
                                          <p:attrName>ppt_y</p:attrName>
                                        </p:attrNameLst>
                                      </p:cBhvr>
                                      <p:tavLst>
                                        <p:tav tm="0">
                                          <p:val>
                                            <p:strVal val="#ppt_y"/>
                                          </p:val>
                                        </p:tav>
                                        <p:tav tm="100000">
                                          <p:val>
                                            <p:strVal val="#ppt_y"/>
                                          </p:val>
                                        </p:tav>
                                      </p:tavLst>
                                    </p:anim>
                                  </p:childTnLst>
                                </p:cTn>
                              </p:par>
                            </p:childTnLst>
                          </p:cTn>
                        </p:par>
                        <p:par>
                          <p:cTn id="57" fill="hold">
                            <p:stCondLst>
                              <p:cond delay="4475"/>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975"/>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par>
                          <p:cTn id="70" fill="hold">
                            <p:stCondLst>
                              <p:cond delay="5475"/>
                            </p:stCondLst>
                            <p:childTnLst>
                              <p:par>
                                <p:cTn id="71" presetID="2" presetClass="entr" presetSubtype="1" decel="10000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750" fill="hold"/>
                                        <p:tgtEl>
                                          <p:spTgt spid="54"/>
                                        </p:tgtEl>
                                        <p:attrNameLst>
                                          <p:attrName>ppt_x</p:attrName>
                                        </p:attrNameLst>
                                      </p:cBhvr>
                                      <p:tavLst>
                                        <p:tav tm="0">
                                          <p:val>
                                            <p:strVal val="#ppt_x"/>
                                          </p:val>
                                        </p:tav>
                                        <p:tav tm="100000">
                                          <p:val>
                                            <p:strVal val="#ppt_x"/>
                                          </p:val>
                                        </p:tav>
                                      </p:tavLst>
                                    </p:anim>
                                    <p:anim calcmode="lin" valueType="num">
                                      <p:cBhvr additive="base">
                                        <p:cTn id="74" dur="750" fill="hold"/>
                                        <p:tgtEl>
                                          <p:spTgt spid="54"/>
                                        </p:tgtEl>
                                        <p:attrNameLst>
                                          <p:attrName>ppt_y</p:attrName>
                                        </p:attrNameLst>
                                      </p:cBhvr>
                                      <p:tavLst>
                                        <p:tav tm="0">
                                          <p:val>
                                            <p:strVal val="0-#ppt_h/2"/>
                                          </p:val>
                                        </p:tav>
                                        <p:tav tm="100000">
                                          <p:val>
                                            <p:strVal val="#ppt_y"/>
                                          </p:val>
                                        </p:tav>
                                      </p:tavLst>
                                    </p:anim>
                                  </p:childTnLst>
                                </p:cTn>
                              </p:par>
                              <p:par>
                                <p:cTn id="75" presetID="2" presetClass="entr" presetSubtype="8" decel="100000" fill="hold" grpId="0" nodeType="withEffect">
                                  <p:stCondLst>
                                    <p:cond delay="0"/>
                                  </p:stCondLst>
                                  <p:iterate type="lt">
                                    <p:tmPct val="10000"/>
                                  </p:iterate>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750" fill="hold"/>
                                        <p:tgtEl>
                                          <p:spTgt spid="40"/>
                                        </p:tgtEl>
                                        <p:attrNameLst>
                                          <p:attrName>ppt_x</p:attrName>
                                        </p:attrNameLst>
                                      </p:cBhvr>
                                      <p:tavLst>
                                        <p:tav tm="0">
                                          <p:val>
                                            <p:strVal val="0-#ppt_w/2"/>
                                          </p:val>
                                        </p:tav>
                                        <p:tav tm="100000">
                                          <p:val>
                                            <p:strVal val="#ppt_x"/>
                                          </p:val>
                                        </p:tav>
                                      </p:tavLst>
                                    </p:anim>
                                    <p:anim calcmode="lin" valueType="num">
                                      <p:cBhvr additive="base">
                                        <p:cTn id="78" dur="750" fill="hold"/>
                                        <p:tgtEl>
                                          <p:spTgt spid="40"/>
                                        </p:tgtEl>
                                        <p:attrNameLst>
                                          <p:attrName>ppt_y</p:attrName>
                                        </p:attrNameLst>
                                      </p:cBhvr>
                                      <p:tavLst>
                                        <p:tav tm="0">
                                          <p:val>
                                            <p:strVal val="#ppt_y"/>
                                          </p:val>
                                        </p:tav>
                                        <p:tav tm="100000">
                                          <p:val>
                                            <p:strVal val="#ppt_y"/>
                                          </p:val>
                                        </p:tav>
                                      </p:tavLst>
                                    </p:anim>
                                  </p:childTnLst>
                                </p:cTn>
                              </p:par>
                            </p:childTnLst>
                          </p:cTn>
                        </p:par>
                        <p:par>
                          <p:cTn id="79" fill="hold">
                            <p:stCondLst>
                              <p:cond delay="6300"/>
                            </p:stCondLst>
                            <p:childTnLst>
                              <p:par>
                                <p:cTn id="80" presetID="2" presetClass="entr" presetSubtype="8" decel="100000" fill="hold" grpId="0" nodeType="after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 calcmode="lin" valueType="num">
                                      <p:cBhvr additive="base">
                                        <p:cTn id="82"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5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1+#ppt_h/2"/>
                                          </p:val>
                                        </p:tav>
                                        <p:tav tm="100000">
                                          <p:val>
                                            <p:strVal val="#ppt_y"/>
                                          </p:val>
                                        </p:tav>
                                      </p:tavLst>
                                    </p:anim>
                                  </p:childTnLst>
                                </p:cTn>
                              </p:par>
                            </p:childTnLst>
                          </p:cTn>
                        </p:par>
                        <p:par>
                          <p:cTn id="88" fill="hold">
                            <p:stCondLst>
                              <p:cond delay="6800"/>
                            </p:stCondLst>
                            <p:childTnLst>
                              <p:par>
                                <p:cTn id="89" presetID="22" presetClass="entr" presetSubtype="8"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childTnLst>
                          </p:cTn>
                        </p:par>
                        <p:par>
                          <p:cTn id="92" fill="hold">
                            <p:stCondLst>
                              <p:cond delay="7300"/>
                            </p:stCondLst>
                            <p:childTnLst>
                              <p:par>
                                <p:cTn id="93" presetID="2" presetClass="entr" presetSubtype="1" decel="100000" fill="hold" grpId="0" nodeType="afterEffect">
                                  <p:stCondLst>
                                    <p:cond delay="0"/>
                                  </p:stCondLst>
                                  <p:childTnLst>
                                    <p:set>
                                      <p:cBhvr>
                                        <p:cTn id="94" dur="1" fill="hold">
                                          <p:stCondLst>
                                            <p:cond delay="0"/>
                                          </p:stCondLst>
                                        </p:cTn>
                                        <p:tgtEl>
                                          <p:spTgt spid="59"/>
                                        </p:tgtEl>
                                        <p:attrNameLst>
                                          <p:attrName>style.visibility</p:attrName>
                                        </p:attrNameLst>
                                      </p:cBhvr>
                                      <p:to>
                                        <p:strVal val="visible"/>
                                      </p:to>
                                    </p:set>
                                    <p:anim calcmode="lin" valueType="num">
                                      <p:cBhvr additive="base">
                                        <p:cTn id="95" dur="750" fill="hold"/>
                                        <p:tgtEl>
                                          <p:spTgt spid="59"/>
                                        </p:tgtEl>
                                        <p:attrNameLst>
                                          <p:attrName>ppt_x</p:attrName>
                                        </p:attrNameLst>
                                      </p:cBhvr>
                                      <p:tavLst>
                                        <p:tav tm="0">
                                          <p:val>
                                            <p:strVal val="#ppt_x"/>
                                          </p:val>
                                        </p:tav>
                                        <p:tav tm="100000">
                                          <p:val>
                                            <p:strVal val="#ppt_x"/>
                                          </p:val>
                                        </p:tav>
                                      </p:tavLst>
                                    </p:anim>
                                    <p:anim calcmode="lin" valueType="num">
                                      <p:cBhvr additive="base">
                                        <p:cTn id="96" dur="750" fill="hold"/>
                                        <p:tgtEl>
                                          <p:spTgt spid="59"/>
                                        </p:tgtEl>
                                        <p:attrNameLst>
                                          <p:attrName>ppt_y</p:attrName>
                                        </p:attrNameLst>
                                      </p:cBhvr>
                                      <p:tavLst>
                                        <p:tav tm="0">
                                          <p:val>
                                            <p:strVal val="0-#ppt_h/2"/>
                                          </p:val>
                                        </p:tav>
                                        <p:tav tm="100000">
                                          <p:val>
                                            <p:strVal val="#ppt_y"/>
                                          </p:val>
                                        </p:tav>
                                      </p:tavLst>
                                    </p:anim>
                                  </p:childTnLst>
                                </p:cTn>
                              </p:par>
                              <p:par>
                                <p:cTn id="97" presetID="2" presetClass="entr" presetSubtype="8" decel="100000" fill="hold" grpId="0" nodeType="withEffect">
                                  <p:stCondLst>
                                    <p:cond delay="0"/>
                                  </p:stCondLst>
                                  <p:iterate type="lt">
                                    <p:tmPct val="10000"/>
                                  </p:iterate>
                                  <p:childTnLst>
                                    <p:set>
                                      <p:cBhvr>
                                        <p:cTn id="98" dur="1" fill="hold">
                                          <p:stCondLst>
                                            <p:cond delay="0"/>
                                          </p:stCondLst>
                                        </p:cTn>
                                        <p:tgtEl>
                                          <p:spTgt spid="41"/>
                                        </p:tgtEl>
                                        <p:attrNameLst>
                                          <p:attrName>style.visibility</p:attrName>
                                        </p:attrNameLst>
                                      </p:cBhvr>
                                      <p:to>
                                        <p:strVal val="visible"/>
                                      </p:to>
                                    </p:set>
                                    <p:anim calcmode="lin" valueType="num">
                                      <p:cBhvr additive="base">
                                        <p:cTn id="99" dur="750" fill="hold"/>
                                        <p:tgtEl>
                                          <p:spTgt spid="41"/>
                                        </p:tgtEl>
                                        <p:attrNameLst>
                                          <p:attrName>ppt_x</p:attrName>
                                        </p:attrNameLst>
                                      </p:cBhvr>
                                      <p:tavLst>
                                        <p:tav tm="0">
                                          <p:val>
                                            <p:strVal val="0-#ppt_w/2"/>
                                          </p:val>
                                        </p:tav>
                                        <p:tav tm="100000">
                                          <p:val>
                                            <p:strVal val="#ppt_x"/>
                                          </p:val>
                                        </p:tav>
                                      </p:tavLst>
                                    </p:anim>
                                    <p:anim calcmode="lin" valueType="num">
                                      <p:cBhvr additive="base">
                                        <p:cTn id="100" dur="750" fill="hold"/>
                                        <p:tgtEl>
                                          <p:spTgt spid="41"/>
                                        </p:tgtEl>
                                        <p:attrNameLst>
                                          <p:attrName>ppt_y</p:attrName>
                                        </p:attrNameLst>
                                      </p:cBhvr>
                                      <p:tavLst>
                                        <p:tav tm="0">
                                          <p:val>
                                            <p:strVal val="#ppt_y"/>
                                          </p:val>
                                        </p:tav>
                                        <p:tav tm="100000">
                                          <p:val>
                                            <p:strVal val="#ppt_y"/>
                                          </p:val>
                                        </p:tav>
                                      </p:tavLst>
                                    </p:anim>
                                  </p:childTnLst>
                                </p:cTn>
                              </p:par>
                            </p:childTnLst>
                          </p:cTn>
                        </p:par>
                        <p:par>
                          <p:cTn id="101" fill="hold">
                            <p:stCondLst>
                              <p:cond delay="8125"/>
                            </p:stCondLst>
                            <p:childTnLst>
                              <p:par>
                                <p:cTn id="102" presetID="2" presetClass="entr" presetSubtype="8" decel="100000" fill="hold" grpId="0" nodeType="afterEffect">
                                  <p:stCondLst>
                                    <p:cond delay="0"/>
                                  </p:stCondLst>
                                  <p:childTnLst>
                                    <p:set>
                                      <p:cBhvr>
                                        <p:cTn id="103" dur="1" fill="hold">
                                          <p:stCondLst>
                                            <p:cond delay="0"/>
                                          </p:stCondLst>
                                        </p:cTn>
                                        <p:tgtEl>
                                          <p:spTgt spid="57">
                                            <p:txEl>
                                              <p:pRg st="0" end="0"/>
                                            </p:txEl>
                                          </p:spTgt>
                                        </p:tgtEl>
                                        <p:attrNameLst>
                                          <p:attrName>style.visibility</p:attrName>
                                        </p:attrNameLst>
                                      </p:cBhvr>
                                      <p:to>
                                        <p:strVal val="visible"/>
                                      </p:to>
                                    </p:set>
                                    <p:anim calcmode="lin" valueType="num">
                                      <p:cBhvr additive="base">
                                        <p:cTn id="104" dur="500" fill="hold"/>
                                        <p:tgtEl>
                                          <p:spTgt spid="57">
                                            <p:txEl>
                                              <p:pRg st="0" end="0"/>
                                            </p:txEl>
                                          </p:spTgt>
                                        </p:tgtEl>
                                        <p:attrNameLst>
                                          <p:attrName>ppt_x</p:attrName>
                                        </p:attrNameLst>
                                      </p:cBhvr>
                                      <p:tavLst>
                                        <p:tav tm="0">
                                          <p:val>
                                            <p:strVal val="0-#ppt_w/2"/>
                                          </p:val>
                                        </p:tav>
                                        <p:tav tm="100000">
                                          <p:val>
                                            <p:strVal val="#ppt_x"/>
                                          </p:val>
                                        </p:tav>
                                      </p:tavLst>
                                    </p:anim>
                                    <p:anim calcmode="lin" valueType="num">
                                      <p:cBhvr additive="base">
                                        <p:cTn id="105" dur="500" fill="hold"/>
                                        <p:tgtEl>
                                          <p:spTgt spid="57">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58"/>
                                        </p:tgtEl>
                                        <p:attrNameLst>
                                          <p:attrName>style.visibility</p:attrName>
                                        </p:attrNameLst>
                                      </p:cBhvr>
                                      <p:to>
                                        <p:strVal val="visible"/>
                                      </p:to>
                                    </p:set>
                                    <p:anim calcmode="lin" valueType="num">
                                      <p:cBhvr additive="base">
                                        <p:cTn id="108" dur="500" fill="hold"/>
                                        <p:tgtEl>
                                          <p:spTgt spid="58"/>
                                        </p:tgtEl>
                                        <p:attrNameLst>
                                          <p:attrName>ppt_x</p:attrName>
                                        </p:attrNameLst>
                                      </p:cBhvr>
                                      <p:tavLst>
                                        <p:tav tm="0">
                                          <p:val>
                                            <p:strVal val="#ppt_x"/>
                                          </p:val>
                                        </p:tav>
                                        <p:tav tm="100000">
                                          <p:val>
                                            <p:strVal val="#ppt_x"/>
                                          </p:val>
                                        </p:tav>
                                      </p:tavLst>
                                    </p:anim>
                                    <p:anim calcmode="lin" valueType="num">
                                      <p:cBhvr additive="base">
                                        <p:cTn id="109" dur="500" fill="hold"/>
                                        <p:tgtEl>
                                          <p:spTgt spid="58"/>
                                        </p:tgtEl>
                                        <p:attrNameLst>
                                          <p:attrName>ppt_y</p:attrName>
                                        </p:attrNameLst>
                                      </p:cBhvr>
                                      <p:tavLst>
                                        <p:tav tm="0">
                                          <p:val>
                                            <p:strVal val="1+#ppt_h/2"/>
                                          </p:val>
                                        </p:tav>
                                        <p:tav tm="100000">
                                          <p:val>
                                            <p:strVal val="#ppt_y"/>
                                          </p:val>
                                        </p:tav>
                                      </p:tavLst>
                                    </p:anim>
                                  </p:childTnLst>
                                </p:cTn>
                              </p:par>
                            </p:childTnLst>
                          </p:cTn>
                        </p:par>
                        <p:par>
                          <p:cTn id="110" fill="hold">
                            <p:stCondLst>
                              <p:cond delay="8625"/>
                            </p:stCondLst>
                            <p:childTnLst>
                              <p:par>
                                <p:cTn id="111" presetID="22" presetClass="entr" presetSubtype="8" fill="hold" grpId="0" nodeType="after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wipe(left)">
                                      <p:cBhvr>
                                        <p:cTn id="113" dur="500"/>
                                        <p:tgtEl>
                                          <p:spTgt spid="56"/>
                                        </p:tgtEl>
                                      </p:cBhvr>
                                    </p:animEffect>
                                  </p:childTnLst>
                                </p:cTn>
                              </p:par>
                            </p:childTnLst>
                          </p:cTn>
                        </p:par>
                        <p:par>
                          <p:cTn id="114" fill="hold">
                            <p:stCondLst>
                              <p:cond delay="9125"/>
                            </p:stCondLst>
                            <p:childTnLst>
                              <p:par>
                                <p:cTn id="115" presetID="2" presetClass="entr" presetSubtype="1" decel="100000" fill="hold" grpId="0" nodeType="afterEffect">
                                  <p:stCondLst>
                                    <p:cond delay="0"/>
                                  </p:stCondLst>
                                  <p:childTnLst>
                                    <p:set>
                                      <p:cBhvr>
                                        <p:cTn id="116" dur="1" fill="hold">
                                          <p:stCondLst>
                                            <p:cond delay="0"/>
                                          </p:stCondLst>
                                        </p:cTn>
                                        <p:tgtEl>
                                          <p:spTgt spid="64"/>
                                        </p:tgtEl>
                                        <p:attrNameLst>
                                          <p:attrName>style.visibility</p:attrName>
                                        </p:attrNameLst>
                                      </p:cBhvr>
                                      <p:to>
                                        <p:strVal val="visible"/>
                                      </p:to>
                                    </p:set>
                                    <p:anim calcmode="lin" valueType="num">
                                      <p:cBhvr additive="base">
                                        <p:cTn id="117" dur="750" fill="hold"/>
                                        <p:tgtEl>
                                          <p:spTgt spid="64"/>
                                        </p:tgtEl>
                                        <p:attrNameLst>
                                          <p:attrName>ppt_x</p:attrName>
                                        </p:attrNameLst>
                                      </p:cBhvr>
                                      <p:tavLst>
                                        <p:tav tm="0">
                                          <p:val>
                                            <p:strVal val="#ppt_x"/>
                                          </p:val>
                                        </p:tav>
                                        <p:tav tm="100000">
                                          <p:val>
                                            <p:strVal val="#ppt_x"/>
                                          </p:val>
                                        </p:tav>
                                      </p:tavLst>
                                    </p:anim>
                                    <p:anim calcmode="lin" valueType="num">
                                      <p:cBhvr additive="base">
                                        <p:cTn id="118" dur="750" fill="hold"/>
                                        <p:tgtEl>
                                          <p:spTgt spid="64"/>
                                        </p:tgtEl>
                                        <p:attrNameLst>
                                          <p:attrName>ppt_y</p:attrName>
                                        </p:attrNameLst>
                                      </p:cBhvr>
                                      <p:tavLst>
                                        <p:tav tm="0">
                                          <p:val>
                                            <p:strVal val="0-#ppt_h/2"/>
                                          </p:val>
                                        </p:tav>
                                        <p:tav tm="100000">
                                          <p:val>
                                            <p:strVal val="#ppt_y"/>
                                          </p:val>
                                        </p:tav>
                                      </p:tavLst>
                                    </p:anim>
                                  </p:childTnLst>
                                </p:cTn>
                              </p:par>
                              <p:par>
                                <p:cTn id="119" presetID="2" presetClass="entr" presetSubtype="8" decel="100000" fill="hold" grpId="0" nodeType="withEffect">
                                  <p:stCondLst>
                                    <p:cond delay="0"/>
                                  </p:stCondLst>
                                  <p:iterate type="lt">
                                    <p:tmPct val="10000"/>
                                  </p:iterate>
                                  <p:childTnLst>
                                    <p:set>
                                      <p:cBhvr>
                                        <p:cTn id="120" dur="1" fill="hold">
                                          <p:stCondLst>
                                            <p:cond delay="0"/>
                                          </p:stCondLst>
                                        </p:cTn>
                                        <p:tgtEl>
                                          <p:spTgt spid="42"/>
                                        </p:tgtEl>
                                        <p:attrNameLst>
                                          <p:attrName>style.visibility</p:attrName>
                                        </p:attrNameLst>
                                      </p:cBhvr>
                                      <p:to>
                                        <p:strVal val="visible"/>
                                      </p:to>
                                    </p:set>
                                    <p:anim calcmode="lin" valueType="num">
                                      <p:cBhvr additive="base">
                                        <p:cTn id="121" dur="750" fill="hold"/>
                                        <p:tgtEl>
                                          <p:spTgt spid="42"/>
                                        </p:tgtEl>
                                        <p:attrNameLst>
                                          <p:attrName>ppt_x</p:attrName>
                                        </p:attrNameLst>
                                      </p:cBhvr>
                                      <p:tavLst>
                                        <p:tav tm="0">
                                          <p:val>
                                            <p:strVal val="0-#ppt_w/2"/>
                                          </p:val>
                                        </p:tav>
                                        <p:tav tm="100000">
                                          <p:val>
                                            <p:strVal val="#ppt_x"/>
                                          </p:val>
                                        </p:tav>
                                      </p:tavLst>
                                    </p:anim>
                                    <p:anim calcmode="lin" valueType="num">
                                      <p:cBhvr additive="base">
                                        <p:cTn id="122" dur="750" fill="hold"/>
                                        <p:tgtEl>
                                          <p:spTgt spid="42"/>
                                        </p:tgtEl>
                                        <p:attrNameLst>
                                          <p:attrName>ppt_y</p:attrName>
                                        </p:attrNameLst>
                                      </p:cBhvr>
                                      <p:tavLst>
                                        <p:tav tm="0">
                                          <p:val>
                                            <p:strVal val="#ppt_y"/>
                                          </p:val>
                                        </p:tav>
                                        <p:tav tm="100000">
                                          <p:val>
                                            <p:strVal val="#ppt_y"/>
                                          </p:val>
                                        </p:tav>
                                      </p:tavLst>
                                    </p:anim>
                                  </p:childTnLst>
                                </p:cTn>
                              </p:par>
                            </p:childTnLst>
                          </p:cTn>
                        </p:par>
                        <p:par>
                          <p:cTn id="123" fill="hold">
                            <p:stCondLst>
                              <p:cond delay="9950"/>
                            </p:stCondLst>
                            <p:childTnLst>
                              <p:par>
                                <p:cTn id="124" presetID="2" presetClass="entr" presetSubtype="8" decel="100000" fill="hold" grpId="0" nodeType="afterEffect">
                                  <p:stCondLst>
                                    <p:cond delay="0"/>
                                  </p:stCondLst>
                                  <p:childTnLst>
                                    <p:set>
                                      <p:cBhvr>
                                        <p:cTn id="125" dur="1" fill="hold">
                                          <p:stCondLst>
                                            <p:cond delay="0"/>
                                          </p:stCondLst>
                                        </p:cTn>
                                        <p:tgtEl>
                                          <p:spTgt spid="62">
                                            <p:txEl>
                                              <p:pRg st="0" end="0"/>
                                            </p:txEl>
                                          </p:spTgt>
                                        </p:tgtEl>
                                        <p:attrNameLst>
                                          <p:attrName>style.visibility</p:attrName>
                                        </p:attrNameLst>
                                      </p:cBhvr>
                                      <p:to>
                                        <p:strVal val="visible"/>
                                      </p:to>
                                    </p:set>
                                    <p:anim calcmode="lin" valueType="num">
                                      <p:cBhvr additive="base">
                                        <p:cTn id="126"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62">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4" decel="100000" fill="hold" grpId="0" nodeType="withEffect">
                                  <p:stCondLst>
                                    <p:cond delay="0"/>
                                  </p:stCondLst>
                                  <p:childTnLst>
                                    <p:set>
                                      <p:cBhvr>
                                        <p:cTn id="129" dur="1" fill="hold">
                                          <p:stCondLst>
                                            <p:cond delay="0"/>
                                          </p:stCondLst>
                                        </p:cTn>
                                        <p:tgtEl>
                                          <p:spTgt spid="63"/>
                                        </p:tgtEl>
                                        <p:attrNameLst>
                                          <p:attrName>style.visibility</p:attrName>
                                        </p:attrNameLst>
                                      </p:cBhvr>
                                      <p:to>
                                        <p:strVal val="visible"/>
                                      </p:to>
                                    </p:set>
                                    <p:anim calcmode="lin" valueType="num">
                                      <p:cBhvr additive="base">
                                        <p:cTn id="130" dur="500" fill="hold"/>
                                        <p:tgtEl>
                                          <p:spTgt spid="63"/>
                                        </p:tgtEl>
                                        <p:attrNameLst>
                                          <p:attrName>ppt_x</p:attrName>
                                        </p:attrNameLst>
                                      </p:cBhvr>
                                      <p:tavLst>
                                        <p:tav tm="0">
                                          <p:val>
                                            <p:strVal val="#ppt_x"/>
                                          </p:val>
                                        </p:tav>
                                        <p:tav tm="100000">
                                          <p:val>
                                            <p:strVal val="#ppt_x"/>
                                          </p:val>
                                        </p:tav>
                                      </p:tavLst>
                                    </p:anim>
                                    <p:anim calcmode="lin" valueType="num">
                                      <p:cBhvr additive="base">
                                        <p:cTn id="131" dur="500" fill="hold"/>
                                        <p:tgtEl>
                                          <p:spTgt spid="63"/>
                                        </p:tgtEl>
                                        <p:attrNameLst>
                                          <p:attrName>ppt_y</p:attrName>
                                        </p:attrNameLst>
                                      </p:cBhvr>
                                      <p:tavLst>
                                        <p:tav tm="0">
                                          <p:val>
                                            <p:strVal val="1+#ppt_h/2"/>
                                          </p:val>
                                        </p:tav>
                                        <p:tav tm="100000">
                                          <p:val>
                                            <p:strVal val="#ppt_y"/>
                                          </p:val>
                                        </p:tav>
                                      </p:tavLst>
                                    </p:anim>
                                  </p:childTnLst>
                                </p:cTn>
                              </p:par>
                            </p:childTnLst>
                          </p:cTn>
                        </p:par>
                        <p:par>
                          <p:cTn id="132" fill="hold">
                            <p:stCondLst>
                              <p:cond delay="10450"/>
                            </p:stCondLst>
                            <p:childTnLst>
                              <p:par>
                                <p:cTn id="133" presetID="22" presetClass="entr" presetSubtype="8" fill="hold" grpId="0" nodeType="afterEffect">
                                  <p:stCondLst>
                                    <p:cond delay="0"/>
                                  </p:stCondLst>
                                  <p:childTnLst>
                                    <p:set>
                                      <p:cBhvr>
                                        <p:cTn id="134" dur="1" fill="hold">
                                          <p:stCondLst>
                                            <p:cond delay="0"/>
                                          </p:stCondLst>
                                        </p:cTn>
                                        <p:tgtEl>
                                          <p:spTgt spid="61"/>
                                        </p:tgtEl>
                                        <p:attrNameLst>
                                          <p:attrName>style.visibility</p:attrName>
                                        </p:attrNameLst>
                                      </p:cBhvr>
                                      <p:to>
                                        <p:strVal val="visible"/>
                                      </p:to>
                                    </p:set>
                                    <p:animEffect transition="in" filter="wipe(left)">
                                      <p:cBhvr>
                                        <p:cTn id="13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1" grpId="0">
        <p:tmplLst>
          <p:tmpl>
            <p:tnLst>
              <p:par>
                <p:cTn presetID="22" presetClass="entr" presetSubtype="8"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animBg="1"/>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 presetClass="entr" presetSubtype="8"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0-#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P spid="59" grpId="0" animBg="1"/>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37" grpId="0"/>
      <p:bldP spid="38" grpId="0"/>
      <p:bldP spid="39" grpId="0"/>
      <p:bldP spid="40" grpId="0"/>
      <p:bldP spid="41" grpId="0"/>
      <p:bldP spid="42" grpId="0"/>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eric List - 6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3670581" y="3723780"/>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3670581" y="2807029"/>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3781532" y="3572195"/>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2350164" y="3003122"/>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userDrawn="1"/>
        </p:nvSpPr>
        <p:spPr>
          <a:xfrm>
            <a:off x="2473724" y="3218251"/>
            <a:ext cx="889394" cy="707886"/>
          </a:xfrm>
          <a:prstGeom prst="rect">
            <a:avLst/>
          </a:prstGeom>
          <a:noFill/>
        </p:spPr>
        <p:txBody>
          <a:bodyPr wrap="square" rtlCol="0" anchor="t">
            <a:spAutoFit/>
          </a:bodyPr>
          <a:lstStyle/>
          <a:p>
            <a:pPr algn="ctr"/>
            <a:r>
              <a:rPr kumimoji="1" lang="en-US" altLang="ja-JP" sz="4000" dirty="0">
                <a:solidFill>
                  <a:schemeClr val="bg1"/>
                </a:solidFill>
              </a:rPr>
              <a:t>01</a:t>
            </a:r>
            <a:endParaRPr kumimoji="1" lang="ja-JP" altLang="en-US" sz="4000" dirty="0">
              <a:solidFill>
                <a:schemeClr val="bg1"/>
              </a:solidFill>
            </a:endParaRPr>
          </a:p>
        </p:txBody>
      </p:sp>
      <p:sp>
        <p:nvSpPr>
          <p:cNvPr id="38" name="テキスト プレースホルダー 12"/>
          <p:cNvSpPr>
            <a:spLocks noGrp="1"/>
          </p:cNvSpPr>
          <p:nvPr>
            <p:ph type="body" sz="quarter" idx="14" hasCustomPrompt="1"/>
          </p:nvPr>
        </p:nvSpPr>
        <p:spPr>
          <a:xfrm>
            <a:off x="3670581" y="5746267"/>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9" name="テキスト プレースホルダー 12"/>
          <p:cNvSpPr>
            <a:spLocks noGrp="1"/>
          </p:cNvSpPr>
          <p:nvPr>
            <p:ph type="body" sz="quarter" idx="15" hasCustomPrompt="1"/>
          </p:nvPr>
        </p:nvSpPr>
        <p:spPr>
          <a:xfrm>
            <a:off x="3670581" y="4829516"/>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正方形/長方形 39"/>
          <p:cNvSpPr/>
          <p:nvPr userDrawn="1"/>
        </p:nvSpPr>
        <p:spPr>
          <a:xfrm>
            <a:off x="3781532" y="5594682"/>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
          <p:cNvSpPr/>
          <p:nvPr userDrawn="1"/>
        </p:nvSpPr>
        <p:spPr>
          <a:xfrm>
            <a:off x="2350164" y="5025609"/>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p:cNvSpPr txBox="1"/>
          <p:nvPr userDrawn="1"/>
        </p:nvSpPr>
        <p:spPr>
          <a:xfrm>
            <a:off x="2473724" y="5240738"/>
            <a:ext cx="889394" cy="707886"/>
          </a:xfrm>
          <a:prstGeom prst="rect">
            <a:avLst/>
          </a:prstGeom>
          <a:noFill/>
        </p:spPr>
        <p:txBody>
          <a:bodyPr wrap="square" rtlCol="0" anchor="t">
            <a:spAutoFit/>
          </a:bodyPr>
          <a:lstStyle/>
          <a:p>
            <a:pPr algn="ctr"/>
            <a:r>
              <a:rPr kumimoji="1" lang="en-US" altLang="ja-JP" sz="4000" dirty="0">
                <a:solidFill>
                  <a:schemeClr val="bg1"/>
                </a:solidFill>
              </a:rPr>
              <a:t>02</a:t>
            </a:r>
            <a:endParaRPr kumimoji="1" lang="ja-JP" altLang="en-US" sz="4000" dirty="0">
              <a:solidFill>
                <a:schemeClr val="bg1"/>
              </a:solidFill>
            </a:endParaRPr>
          </a:p>
        </p:txBody>
      </p:sp>
      <p:sp>
        <p:nvSpPr>
          <p:cNvPr id="43" name="テキスト プレースホルダー 12"/>
          <p:cNvSpPr>
            <a:spLocks noGrp="1"/>
          </p:cNvSpPr>
          <p:nvPr>
            <p:ph type="body" sz="quarter" idx="16" hasCustomPrompt="1"/>
          </p:nvPr>
        </p:nvSpPr>
        <p:spPr>
          <a:xfrm>
            <a:off x="3670581" y="7768754"/>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17" hasCustomPrompt="1"/>
          </p:nvPr>
        </p:nvSpPr>
        <p:spPr>
          <a:xfrm>
            <a:off x="3670581" y="6852003"/>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3781532" y="761716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4"/>
          <p:cNvSpPr/>
          <p:nvPr userDrawn="1"/>
        </p:nvSpPr>
        <p:spPr>
          <a:xfrm>
            <a:off x="2350164" y="7048096"/>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p:cNvSpPr txBox="1"/>
          <p:nvPr userDrawn="1"/>
        </p:nvSpPr>
        <p:spPr>
          <a:xfrm>
            <a:off x="2473724" y="7263225"/>
            <a:ext cx="889394" cy="707886"/>
          </a:xfrm>
          <a:prstGeom prst="rect">
            <a:avLst/>
          </a:prstGeom>
          <a:noFill/>
        </p:spPr>
        <p:txBody>
          <a:bodyPr wrap="square" rtlCol="0" anchor="t">
            <a:spAutoFit/>
          </a:bodyPr>
          <a:lstStyle/>
          <a:p>
            <a:pPr algn="ctr"/>
            <a:r>
              <a:rPr kumimoji="1" lang="en-US" altLang="ja-JP" sz="4000" dirty="0">
                <a:solidFill>
                  <a:schemeClr val="bg1"/>
                </a:solidFill>
              </a:rPr>
              <a:t>03</a:t>
            </a:r>
            <a:endParaRPr kumimoji="1" lang="ja-JP" altLang="en-US" sz="4000" dirty="0">
              <a:solidFill>
                <a:schemeClr val="bg1"/>
              </a:solidFill>
            </a:endParaRPr>
          </a:p>
        </p:txBody>
      </p:sp>
      <p:sp>
        <p:nvSpPr>
          <p:cNvPr id="68" name="テキスト プレースホルダー 12"/>
          <p:cNvSpPr>
            <a:spLocks noGrp="1"/>
          </p:cNvSpPr>
          <p:nvPr>
            <p:ph type="body" sz="quarter" idx="18" hasCustomPrompt="1"/>
          </p:nvPr>
        </p:nvSpPr>
        <p:spPr>
          <a:xfrm>
            <a:off x="10640297" y="3723780"/>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9" name="テキスト プレースホルダー 12"/>
          <p:cNvSpPr>
            <a:spLocks noGrp="1"/>
          </p:cNvSpPr>
          <p:nvPr>
            <p:ph type="body" sz="quarter" idx="19" hasCustomPrompt="1"/>
          </p:nvPr>
        </p:nvSpPr>
        <p:spPr>
          <a:xfrm>
            <a:off x="10640297" y="2807029"/>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0" name="正方形/長方形 69"/>
          <p:cNvSpPr/>
          <p:nvPr userDrawn="1"/>
        </p:nvSpPr>
        <p:spPr>
          <a:xfrm>
            <a:off x="10751248" y="3572195"/>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4"/>
          <p:cNvSpPr/>
          <p:nvPr userDrawn="1"/>
        </p:nvSpPr>
        <p:spPr>
          <a:xfrm>
            <a:off x="9319880" y="3003122"/>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p:cNvSpPr txBox="1"/>
          <p:nvPr userDrawn="1"/>
        </p:nvSpPr>
        <p:spPr>
          <a:xfrm>
            <a:off x="9443440" y="3218251"/>
            <a:ext cx="889394" cy="707886"/>
          </a:xfrm>
          <a:prstGeom prst="rect">
            <a:avLst/>
          </a:prstGeom>
          <a:noFill/>
        </p:spPr>
        <p:txBody>
          <a:bodyPr wrap="square" rtlCol="0" anchor="t">
            <a:spAutoFit/>
          </a:bodyPr>
          <a:lstStyle/>
          <a:p>
            <a:pPr algn="ctr"/>
            <a:r>
              <a:rPr kumimoji="1" lang="en-US" altLang="ja-JP" sz="4000" dirty="0">
                <a:solidFill>
                  <a:schemeClr val="bg1"/>
                </a:solidFill>
              </a:rPr>
              <a:t>04</a:t>
            </a:r>
            <a:endParaRPr kumimoji="1" lang="ja-JP" altLang="en-US" sz="4000" dirty="0">
              <a:solidFill>
                <a:schemeClr val="bg1"/>
              </a:solidFill>
            </a:endParaRPr>
          </a:p>
        </p:txBody>
      </p:sp>
      <p:sp>
        <p:nvSpPr>
          <p:cNvPr id="73" name="テキスト プレースホルダー 12"/>
          <p:cNvSpPr>
            <a:spLocks noGrp="1"/>
          </p:cNvSpPr>
          <p:nvPr>
            <p:ph type="body" sz="quarter" idx="20" hasCustomPrompt="1"/>
          </p:nvPr>
        </p:nvSpPr>
        <p:spPr>
          <a:xfrm>
            <a:off x="10640297" y="5746267"/>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74" name="テキスト プレースホルダー 12"/>
          <p:cNvSpPr>
            <a:spLocks noGrp="1"/>
          </p:cNvSpPr>
          <p:nvPr>
            <p:ph type="body" sz="quarter" idx="21" hasCustomPrompt="1"/>
          </p:nvPr>
        </p:nvSpPr>
        <p:spPr>
          <a:xfrm>
            <a:off x="10640297" y="4829516"/>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5" name="正方形/長方形 74"/>
          <p:cNvSpPr/>
          <p:nvPr userDrawn="1"/>
        </p:nvSpPr>
        <p:spPr>
          <a:xfrm>
            <a:off x="10751248" y="5594682"/>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円/楕円 4"/>
          <p:cNvSpPr/>
          <p:nvPr userDrawn="1"/>
        </p:nvSpPr>
        <p:spPr>
          <a:xfrm>
            <a:off x="9319880" y="5025609"/>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p:cNvSpPr txBox="1"/>
          <p:nvPr userDrawn="1"/>
        </p:nvSpPr>
        <p:spPr>
          <a:xfrm>
            <a:off x="9443440" y="5240738"/>
            <a:ext cx="889394" cy="707886"/>
          </a:xfrm>
          <a:prstGeom prst="rect">
            <a:avLst/>
          </a:prstGeom>
          <a:noFill/>
        </p:spPr>
        <p:txBody>
          <a:bodyPr wrap="square" rtlCol="0" anchor="t">
            <a:spAutoFit/>
          </a:bodyPr>
          <a:lstStyle/>
          <a:p>
            <a:pPr algn="ctr"/>
            <a:r>
              <a:rPr kumimoji="1" lang="en-US" altLang="ja-JP" sz="4000" dirty="0">
                <a:solidFill>
                  <a:schemeClr val="bg1"/>
                </a:solidFill>
              </a:rPr>
              <a:t>05</a:t>
            </a:r>
            <a:endParaRPr kumimoji="1" lang="ja-JP" altLang="en-US" sz="4000" dirty="0">
              <a:solidFill>
                <a:schemeClr val="bg1"/>
              </a:solidFill>
            </a:endParaRPr>
          </a:p>
        </p:txBody>
      </p:sp>
      <p:sp>
        <p:nvSpPr>
          <p:cNvPr id="78" name="テキスト プレースホルダー 12"/>
          <p:cNvSpPr>
            <a:spLocks noGrp="1"/>
          </p:cNvSpPr>
          <p:nvPr>
            <p:ph type="body" sz="quarter" idx="22" hasCustomPrompt="1"/>
          </p:nvPr>
        </p:nvSpPr>
        <p:spPr>
          <a:xfrm>
            <a:off x="10640297" y="7768754"/>
            <a:ext cx="5354446"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79" name="テキスト プレースホルダー 12"/>
          <p:cNvSpPr>
            <a:spLocks noGrp="1"/>
          </p:cNvSpPr>
          <p:nvPr>
            <p:ph type="body" sz="quarter" idx="23" hasCustomPrompt="1"/>
          </p:nvPr>
        </p:nvSpPr>
        <p:spPr>
          <a:xfrm>
            <a:off x="10640297" y="6852003"/>
            <a:ext cx="5354446"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80" name="正方形/長方形 79"/>
          <p:cNvSpPr/>
          <p:nvPr userDrawn="1"/>
        </p:nvSpPr>
        <p:spPr>
          <a:xfrm>
            <a:off x="10751248" y="7617169"/>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4"/>
          <p:cNvSpPr/>
          <p:nvPr userDrawn="1"/>
        </p:nvSpPr>
        <p:spPr>
          <a:xfrm>
            <a:off x="9319880" y="7048096"/>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p:cNvSpPr txBox="1"/>
          <p:nvPr userDrawn="1"/>
        </p:nvSpPr>
        <p:spPr>
          <a:xfrm>
            <a:off x="9443440" y="7263225"/>
            <a:ext cx="889394" cy="707886"/>
          </a:xfrm>
          <a:prstGeom prst="rect">
            <a:avLst/>
          </a:prstGeom>
          <a:noFill/>
        </p:spPr>
        <p:txBody>
          <a:bodyPr wrap="square" rtlCol="0" anchor="t">
            <a:spAutoFit/>
          </a:bodyPr>
          <a:lstStyle/>
          <a:p>
            <a:pPr algn="ctr"/>
            <a:r>
              <a:rPr kumimoji="1" lang="en-US" altLang="ja-JP" sz="4000" dirty="0">
                <a:solidFill>
                  <a:schemeClr val="bg1"/>
                </a:solidFill>
              </a:rPr>
              <a:t>06</a:t>
            </a:r>
            <a:endParaRPr kumimoji="1" lang="ja-JP" altLang="en-US" sz="4000" dirty="0">
              <a:solidFill>
                <a:schemeClr val="bg1"/>
              </a:solidFill>
            </a:endParaRPr>
          </a:p>
        </p:txBody>
      </p:sp>
    </p:spTree>
    <p:extLst>
      <p:ext uri="{BB962C8B-B14F-4D97-AF65-F5344CB8AC3E}">
        <p14:creationId xmlns:p14="http://schemas.microsoft.com/office/powerpoint/2010/main" val="142589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0"/>
                                  </p:stCondLst>
                                  <p:iterate type="lt">
                                    <p:tmPct val="10000"/>
                                  </p:iterate>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750" fill="hold"/>
                                        <p:tgtEl>
                                          <p:spTgt spid="37"/>
                                        </p:tgtEl>
                                        <p:attrNameLst>
                                          <p:attrName>ppt_x</p:attrName>
                                        </p:attrNameLst>
                                      </p:cBhvr>
                                      <p:tavLst>
                                        <p:tav tm="0">
                                          <p:val>
                                            <p:strVal val="0-#ppt_w/2"/>
                                          </p:val>
                                        </p:tav>
                                        <p:tav tm="100000">
                                          <p:val>
                                            <p:strVal val="#ppt_x"/>
                                          </p:val>
                                        </p:tav>
                                      </p:tavLst>
                                    </p:anim>
                                    <p:anim calcmode="lin" valueType="num">
                                      <p:cBhvr additive="base">
                                        <p:cTn id="12" dur="750" fill="hold"/>
                                        <p:tgtEl>
                                          <p:spTgt spid="37"/>
                                        </p:tgtEl>
                                        <p:attrNameLst>
                                          <p:attrName>ppt_y</p:attrName>
                                        </p:attrNameLst>
                                      </p:cBhvr>
                                      <p:tavLst>
                                        <p:tav tm="0">
                                          <p:val>
                                            <p:strVal val="#ppt_y"/>
                                          </p:val>
                                        </p:tav>
                                        <p:tav tm="100000">
                                          <p:val>
                                            <p:strVal val="#ppt_y"/>
                                          </p:val>
                                        </p:tav>
                                      </p:tavLst>
                                    </p:anim>
                                  </p:childTnLst>
                                </p:cTn>
                              </p:par>
                            </p:childTnLst>
                          </p:cTn>
                        </p:par>
                        <p:par>
                          <p:cTn id="13" fill="hold">
                            <p:stCondLst>
                              <p:cond delay="825"/>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325"/>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825"/>
                            </p:stCondLst>
                            <p:childTnLst>
                              <p:par>
                                <p:cTn id="27" presetID="2" presetClass="entr" presetSubtype="1" decel="100000"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750" fill="hold"/>
                                        <p:tgtEl>
                                          <p:spTgt spid="41"/>
                                        </p:tgtEl>
                                        <p:attrNameLst>
                                          <p:attrName>ppt_x</p:attrName>
                                        </p:attrNameLst>
                                      </p:cBhvr>
                                      <p:tavLst>
                                        <p:tav tm="0">
                                          <p:val>
                                            <p:strVal val="#ppt_x"/>
                                          </p:val>
                                        </p:tav>
                                        <p:tav tm="100000">
                                          <p:val>
                                            <p:strVal val="#ppt_x"/>
                                          </p:val>
                                        </p:tav>
                                      </p:tavLst>
                                    </p:anim>
                                    <p:anim calcmode="lin" valueType="num">
                                      <p:cBhvr additive="base">
                                        <p:cTn id="30" dur="750" fill="hold"/>
                                        <p:tgtEl>
                                          <p:spTgt spid="41"/>
                                        </p:tgtEl>
                                        <p:attrNameLst>
                                          <p:attrName>ppt_y</p:attrName>
                                        </p:attrNameLst>
                                      </p:cBhvr>
                                      <p:tavLst>
                                        <p:tav tm="0">
                                          <p:val>
                                            <p:strVal val="0-#ppt_h/2"/>
                                          </p:val>
                                        </p:tav>
                                        <p:tav tm="100000">
                                          <p:val>
                                            <p:strVal val="#ppt_y"/>
                                          </p:val>
                                        </p:tav>
                                      </p:tavLst>
                                    </p:anim>
                                  </p:childTnLst>
                                </p:cTn>
                              </p:par>
                              <p:par>
                                <p:cTn id="31" presetID="2" presetClass="entr" presetSubtype="8" decel="100000" fill="hold" grpId="0" nodeType="withEffect">
                                  <p:stCondLst>
                                    <p:cond delay="0"/>
                                  </p:stCondLst>
                                  <p:iterate type="lt">
                                    <p:tmPct val="10000"/>
                                  </p:iterate>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750" fill="hold"/>
                                        <p:tgtEl>
                                          <p:spTgt spid="42"/>
                                        </p:tgtEl>
                                        <p:attrNameLst>
                                          <p:attrName>ppt_x</p:attrName>
                                        </p:attrNameLst>
                                      </p:cBhvr>
                                      <p:tavLst>
                                        <p:tav tm="0">
                                          <p:val>
                                            <p:strVal val="0-#ppt_w/2"/>
                                          </p:val>
                                        </p:tav>
                                        <p:tav tm="100000">
                                          <p:val>
                                            <p:strVal val="#ppt_x"/>
                                          </p:val>
                                        </p:tav>
                                      </p:tavLst>
                                    </p:anim>
                                    <p:anim calcmode="lin" valueType="num">
                                      <p:cBhvr additive="base">
                                        <p:cTn id="34" dur="750" fill="hold"/>
                                        <p:tgtEl>
                                          <p:spTgt spid="42"/>
                                        </p:tgtEl>
                                        <p:attrNameLst>
                                          <p:attrName>ppt_y</p:attrName>
                                        </p:attrNameLst>
                                      </p:cBhvr>
                                      <p:tavLst>
                                        <p:tav tm="0">
                                          <p:val>
                                            <p:strVal val="#ppt_y"/>
                                          </p:val>
                                        </p:tav>
                                        <p:tav tm="100000">
                                          <p:val>
                                            <p:strVal val="#ppt_y"/>
                                          </p:val>
                                        </p:tav>
                                      </p:tavLst>
                                    </p:anim>
                                  </p:childTnLst>
                                </p:cTn>
                              </p:par>
                            </p:childTnLst>
                          </p:cTn>
                        </p:par>
                        <p:par>
                          <p:cTn id="35" fill="hold">
                            <p:stCondLst>
                              <p:cond delay="2650"/>
                            </p:stCondLst>
                            <p:childTnLst>
                              <p:par>
                                <p:cTn id="36" presetID="2" presetClass="entr" presetSubtype="8" decel="100000" fill="hold" grpId="0" nodeType="afterEffect">
                                  <p:stCondLst>
                                    <p:cond delay="0"/>
                                  </p:stCondLst>
                                  <p:childTnLst>
                                    <p:set>
                                      <p:cBhvr>
                                        <p:cTn id="37" dur="1" fill="hold">
                                          <p:stCondLst>
                                            <p:cond delay="0"/>
                                          </p:stCondLst>
                                        </p:cTn>
                                        <p:tgtEl>
                                          <p:spTgt spid="39">
                                            <p:txEl>
                                              <p:pRg st="0" end="0"/>
                                            </p:txEl>
                                          </p:spTgt>
                                        </p:tgtEl>
                                        <p:attrNameLst>
                                          <p:attrName>style.visibility</p:attrName>
                                        </p:attrNameLst>
                                      </p:cBhvr>
                                      <p:to>
                                        <p:strVal val="visible"/>
                                      </p:to>
                                    </p:set>
                                    <p:anim calcmode="lin" valueType="num">
                                      <p:cBhvr additive="base">
                                        <p:cTn id="38"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9">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childTnLst>
                          </p:cTn>
                        </p:par>
                        <p:par>
                          <p:cTn id="44" fill="hold">
                            <p:stCondLst>
                              <p:cond delay="3150"/>
                            </p:stCondLst>
                            <p:childTnLst>
                              <p:par>
                                <p:cTn id="45" presetID="22" presetClass="entr" presetSubtype="8"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wipe(left)">
                                      <p:cBhvr>
                                        <p:cTn id="47" dur="500"/>
                                        <p:tgtEl>
                                          <p:spTgt spid="38"/>
                                        </p:tgtEl>
                                      </p:cBhvr>
                                    </p:animEffect>
                                  </p:childTnLst>
                                </p:cTn>
                              </p:par>
                            </p:childTnLst>
                          </p:cTn>
                        </p:par>
                        <p:par>
                          <p:cTn id="48" fill="hold">
                            <p:stCondLst>
                              <p:cond delay="3650"/>
                            </p:stCondLst>
                            <p:childTnLst>
                              <p:par>
                                <p:cTn id="49" presetID="2" presetClass="entr" presetSubtype="1" decel="100000" fill="hold" grpId="0" nodeType="afterEffect">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cBhvr additive="base">
                                        <p:cTn id="51" dur="750" fill="hold"/>
                                        <p:tgtEl>
                                          <p:spTgt spid="66"/>
                                        </p:tgtEl>
                                        <p:attrNameLst>
                                          <p:attrName>ppt_x</p:attrName>
                                        </p:attrNameLst>
                                      </p:cBhvr>
                                      <p:tavLst>
                                        <p:tav tm="0">
                                          <p:val>
                                            <p:strVal val="#ppt_x"/>
                                          </p:val>
                                        </p:tav>
                                        <p:tav tm="100000">
                                          <p:val>
                                            <p:strVal val="#ppt_x"/>
                                          </p:val>
                                        </p:tav>
                                      </p:tavLst>
                                    </p:anim>
                                    <p:anim calcmode="lin" valueType="num">
                                      <p:cBhvr additive="base">
                                        <p:cTn id="52" dur="750" fill="hold"/>
                                        <p:tgtEl>
                                          <p:spTgt spid="66"/>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iterate type="lt">
                                    <p:tmPct val="10000"/>
                                  </p:iterate>
                                  <p:childTnLst>
                                    <p:set>
                                      <p:cBhvr>
                                        <p:cTn id="54" dur="1" fill="hold">
                                          <p:stCondLst>
                                            <p:cond delay="0"/>
                                          </p:stCondLst>
                                        </p:cTn>
                                        <p:tgtEl>
                                          <p:spTgt spid="67"/>
                                        </p:tgtEl>
                                        <p:attrNameLst>
                                          <p:attrName>style.visibility</p:attrName>
                                        </p:attrNameLst>
                                      </p:cBhvr>
                                      <p:to>
                                        <p:strVal val="visible"/>
                                      </p:to>
                                    </p:set>
                                    <p:anim calcmode="lin" valueType="num">
                                      <p:cBhvr additive="base">
                                        <p:cTn id="55" dur="750" fill="hold"/>
                                        <p:tgtEl>
                                          <p:spTgt spid="67"/>
                                        </p:tgtEl>
                                        <p:attrNameLst>
                                          <p:attrName>ppt_x</p:attrName>
                                        </p:attrNameLst>
                                      </p:cBhvr>
                                      <p:tavLst>
                                        <p:tav tm="0">
                                          <p:val>
                                            <p:strVal val="0-#ppt_w/2"/>
                                          </p:val>
                                        </p:tav>
                                        <p:tav tm="100000">
                                          <p:val>
                                            <p:strVal val="#ppt_x"/>
                                          </p:val>
                                        </p:tav>
                                      </p:tavLst>
                                    </p:anim>
                                    <p:anim calcmode="lin" valueType="num">
                                      <p:cBhvr additive="base">
                                        <p:cTn id="56" dur="750" fill="hold"/>
                                        <p:tgtEl>
                                          <p:spTgt spid="67"/>
                                        </p:tgtEl>
                                        <p:attrNameLst>
                                          <p:attrName>ppt_y</p:attrName>
                                        </p:attrNameLst>
                                      </p:cBhvr>
                                      <p:tavLst>
                                        <p:tav tm="0">
                                          <p:val>
                                            <p:strVal val="#ppt_y"/>
                                          </p:val>
                                        </p:tav>
                                        <p:tav tm="100000">
                                          <p:val>
                                            <p:strVal val="#ppt_y"/>
                                          </p:val>
                                        </p:tav>
                                      </p:tavLst>
                                    </p:anim>
                                  </p:childTnLst>
                                </p:cTn>
                              </p:par>
                            </p:childTnLst>
                          </p:cTn>
                        </p:par>
                        <p:par>
                          <p:cTn id="57" fill="hold">
                            <p:stCondLst>
                              <p:cond delay="4475"/>
                            </p:stCondLst>
                            <p:childTnLst>
                              <p:par>
                                <p:cTn id="58" presetID="2" presetClass="entr" presetSubtype="8" decel="100000" fill="hold" grpId="0" nodeType="afterEffect">
                                  <p:stCondLst>
                                    <p:cond delay="0"/>
                                  </p:stCondLst>
                                  <p:childTnLst>
                                    <p:set>
                                      <p:cBhvr>
                                        <p:cTn id="59" dur="1" fill="hold">
                                          <p:stCondLst>
                                            <p:cond delay="0"/>
                                          </p:stCondLst>
                                        </p:cTn>
                                        <p:tgtEl>
                                          <p:spTgt spid="44">
                                            <p:txEl>
                                              <p:pRg st="0" end="0"/>
                                            </p:txEl>
                                          </p:spTgt>
                                        </p:tgtEl>
                                        <p:attrNameLst>
                                          <p:attrName>style.visibility</p:attrName>
                                        </p:attrNameLst>
                                      </p:cBhvr>
                                      <p:to>
                                        <p:strVal val="visible"/>
                                      </p:to>
                                    </p:set>
                                    <p:anim calcmode="lin" valueType="num">
                                      <p:cBhvr additive="base">
                                        <p:cTn id="60"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4">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 calcmode="lin" valueType="num">
                                      <p:cBhvr additive="base">
                                        <p:cTn id="64" dur="500" fill="hold"/>
                                        <p:tgtEl>
                                          <p:spTgt spid="45"/>
                                        </p:tgtEl>
                                        <p:attrNameLst>
                                          <p:attrName>ppt_x</p:attrName>
                                        </p:attrNameLst>
                                      </p:cBhvr>
                                      <p:tavLst>
                                        <p:tav tm="0">
                                          <p:val>
                                            <p:strVal val="#ppt_x"/>
                                          </p:val>
                                        </p:tav>
                                        <p:tav tm="100000">
                                          <p:val>
                                            <p:strVal val="#ppt_x"/>
                                          </p:val>
                                        </p:tav>
                                      </p:tavLst>
                                    </p:anim>
                                    <p:anim calcmode="lin" valueType="num">
                                      <p:cBhvr additive="base">
                                        <p:cTn id="65" dur="500" fill="hold"/>
                                        <p:tgtEl>
                                          <p:spTgt spid="45"/>
                                        </p:tgtEl>
                                        <p:attrNameLst>
                                          <p:attrName>ppt_y</p:attrName>
                                        </p:attrNameLst>
                                      </p:cBhvr>
                                      <p:tavLst>
                                        <p:tav tm="0">
                                          <p:val>
                                            <p:strVal val="1+#ppt_h/2"/>
                                          </p:val>
                                        </p:tav>
                                        <p:tav tm="100000">
                                          <p:val>
                                            <p:strVal val="#ppt_y"/>
                                          </p:val>
                                        </p:tav>
                                      </p:tavLst>
                                    </p:anim>
                                  </p:childTnLst>
                                </p:cTn>
                              </p:par>
                            </p:childTnLst>
                          </p:cTn>
                        </p:par>
                        <p:par>
                          <p:cTn id="66" fill="hold">
                            <p:stCondLst>
                              <p:cond delay="4975"/>
                            </p:stCondLst>
                            <p:childTnLst>
                              <p:par>
                                <p:cTn id="67" presetID="22" presetClass="entr" presetSubtype="8" fill="hold" grpId="0" nodeType="after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left)">
                                      <p:cBhvr>
                                        <p:cTn id="69" dur="500"/>
                                        <p:tgtEl>
                                          <p:spTgt spid="43"/>
                                        </p:tgtEl>
                                      </p:cBhvr>
                                    </p:animEffect>
                                  </p:childTnLst>
                                </p:cTn>
                              </p:par>
                            </p:childTnLst>
                          </p:cTn>
                        </p:par>
                        <p:par>
                          <p:cTn id="70" fill="hold">
                            <p:stCondLst>
                              <p:cond delay="5475"/>
                            </p:stCondLst>
                            <p:childTnLst>
                              <p:par>
                                <p:cTn id="71" presetID="2" presetClass="entr" presetSubtype="1" decel="100000" fill="hold" grpId="0" nodeType="afterEffect">
                                  <p:stCondLst>
                                    <p:cond delay="0"/>
                                  </p:stCondLst>
                                  <p:childTnLst>
                                    <p:set>
                                      <p:cBhvr>
                                        <p:cTn id="72" dur="1" fill="hold">
                                          <p:stCondLst>
                                            <p:cond delay="0"/>
                                          </p:stCondLst>
                                        </p:cTn>
                                        <p:tgtEl>
                                          <p:spTgt spid="71"/>
                                        </p:tgtEl>
                                        <p:attrNameLst>
                                          <p:attrName>style.visibility</p:attrName>
                                        </p:attrNameLst>
                                      </p:cBhvr>
                                      <p:to>
                                        <p:strVal val="visible"/>
                                      </p:to>
                                    </p:set>
                                    <p:anim calcmode="lin" valueType="num">
                                      <p:cBhvr additive="base">
                                        <p:cTn id="73" dur="750" fill="hold"/>
                                        <p:tgtEl>
                                          <p:spTgt spid="71"/>
                                        </p:tgtEl>
                                        <p:attrNameLst>
                                          <p:attrName>ppt_x</p:attrName>
                                        </p:attrNameLst>
                                      </p:cBhvr>
                                      <p:tavLst>
                                        <p:tav tm="0">
                                          <p:val>
                                            <p:strVal val="#ppt_x"/>
                                          </p:val>
                                        </p:tav>
                                        <p:tav tm="100000">
                                          <p:val>
                                            <p:strVal val="#ppt_x"/>
                                          </p:val>
                                        </p:tav>
                                      </p:tavLst>
                                    </p:anim>
                                    <p:anim calcmode="lin" valueType="num">
                                      <p:cBhvr additive="base">
                                        <p:cTn id="74" dur="750" fill="hold"/>
                                        <p:tgtEl>
                                          <p:spTgt spid="71"/>
                                        </p:tgtEl>
                                        <p:attrNameLst>
                                          <p:attrName>ppt_y</p:attrName>
                                        </p:attrNameLst>
                                      </p:cBhvr>
                                      <p:tavLst>
                                        <p:tav tm="0">
                                          <p:val>
                                            <p:strVal val="0-#ppt_h/2"/>
                                          </p:val>
                                        </p:tav>
                                        <p:tav tm="100000">
                                          <p:val>
                                            <p:strVal val="#ppt_y"/>
                                          </p:val>
                                        </p:tav>
                                      </p:tavLst>
                                    </p:anim>
                                  </p:childTnLst>
                                </p:cTn>
                              </p:par>
                              <p:par>
                                <p:cTn id="75" presetID="2" presetClass="entr" presetSubtype="8" decel="100000" fill="hold" grpId="0" nodeType="withEffect">
                                  <p:stCondLst>
                                    <p:cond delay="0"/>
                                  </p:stCondLst>
                                  <p:iterate type="lt">
                                    <p:tmPct val="10000"/>
                                  </p:iterate>
                                  <p:childTnLst>
                                    <p:set>
                                      <p:cBhvr>
                                        <p:cTn id="76" dur="1" fill="hold">
                                          <p:stCondLst>
                                            <p:cond delay="0"/>
                                          </p:stCondLst>
                                        </p:cTn>
                                        <p:tgtEl>
                                          <p:spTgt spid="72"/>
                                        </p:tgtEl>
                                        <p:attrNameLst>
                                          <p:attrName>style.visibility</p:attrName>
                                        </p:attrNameLst>
                                      </p:cBhvr>
                                      <p:to>
                                        <p:strVal val="visible"/>
                                      </p:to>
                                    </p:set>
                                    <p:anim calcmode="lin" valueType="num">
                                      <p:cBhvr additive="base">
                                        <p:cTn id="77" dur="750" fill="hold"/>
                                        <p:tgtEl>
                                          <p:spTgt spid="72"/>
                                        </p:tgtEl>
                                        <p:attrNameLst>
                                          <p:attrName>ppt_x</p:attrName>
                                        </p:attrNameLst>
                                      </p:cBhvr>
                                      <p:tavLst>
                                        <p:tav tm="0">
                                          <p:val>
                                            <p:strVal val="0-#ppt_w/2"/>
                                          </p:val>
                                        </p:tav>
                                        <p:tav tm="100000">
                                          <p:val>
                                            <p:strVal val="#ppt_x"/>
                                          </p:val>
                                        </p:tav>
                                      </p:tavLst>
                                    </p:anim>
                                    <p:anim calcmode="lin" valueType="num">
                                      <p:cBhvr additive="base">
                                        <p:cTn id="78" dur="750" fill="hold"/>
                                        <p:tgtEl>
                                          <p:spTgt spid="72"/>
                                        </p:tgtEl>
                                        <p:attrNameLst>
                                          <p:attrName>ppt_y</p:attrName>
                                        </p:attrNameLst>
                                      </p:cBhvr>
                                      <p:tavLst>
                                        <p:tav tm="0">
                                          <p:val>
                                            <p:strVal val="#ppt_y"/>
                                          </p:val>
                                        </p:tav>
                                        <p:tav tm="100000">
                                          <p:val>
                                            <p:strVal val="#ppt_y"/>
                                          </p:val>
                                        </p:tav>
                                      </p:tavLst>
                                    </p:anim>
                                  </p:childTnLst>
                                </p:cTn>
                              </p:par>
                            </p:childTnLst>
                          </p:cTn>
                        </p:par>
                        <p:par>
                          <p:cTn id="79" fill="hold">
                            <p:stCondLst>
                              <p:cond delay="6300"/>
                            </p:stCondLst>
                            <p:childTnLst>
                              <p:par>
                                <p:cTn id="80" presetID="2" presetClass="entr" presetSubtype="8" decel="100000" fill="hold" grpId="0" nodeType="afterEffect">
                                  <p:stCondLst>
                                    <p:cond delay="0"/>
                                  </p:stCondLst>
                                  <p:childTnLst>
                                    <p:set>
                                      <p:cBhvr>
                                        <p:cTn id="81" dur="1" fill="hold">
                                          <p:stCondLst>
                                            <p:cond delay="0"/>
                                          </p:stCondLst>
                                        </p:cTn>
                                        <p:tgtEl>
                                          <p:spTgt spid="69">
                                            <p:txEl>
                                              <p:pRg st="0" end="0"/>
                                            </p:txEl>
                                          </p:spTgt>
                                        </p:tgtEl>
                                        <p:attrNameLst>
                                          <p:attrName>style.visibility</p:attrName>
                                        </p:attrNameLst>
                                      </p:cBhvr>
                                      <p:to>
                                        <p:strVal val="visible"/>
                                      </p:to>
                                    </p:set>
                                    <p:anim calcmode="lin" valueType="num">
                                      <p:cBhvr additive="base">
                                        <p:cTn id="82" dur="500" fill="hold"/>
                                        <p:tgtEl>
                                          <p:spTgt spid="69">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69">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70"/>
                                        </p:tgtEl>
                                        <p:attrNameLst>
                                          <p:attrName>style.visibility</p:attrName>
                                        </p:attrNameLst>
                                      </p:cBhvr>
                                      <p:to>
                                        <p:strVal val="visible"/>
                                      </p:to>
                                    </p:set>
                                    <p:anim calcmode="lin" valueType="num">
                                      <p:cBhvr additive="base">
                                        <p:cTn id="86" dur="500" fill="hold"/>
                                        <p:tgtEl>
                                          <p:spTgt spid="70"/>
                                        </p:tgtEl>
                                        <p:attrNameLst>
                                          <p:attrName>ppt_x</p:attrName>
                                        </p:attrNameLst>
                                      </p:cBhvr>
                                      <p:tavLst>
                                        <p:tav tm="0">
                                          <p:val>
                                            <p:strVal val="#ppt_x"/>
                                          </p:val>
                                        </p:tav>
                                        <p:tav tm="100000">
                                          <p:val>
                                            <p:strVal val="#ppt_x"/>
                                          </p:val>
                                        </p:tav>
                                      </p:tavLst>
                                    </p:anim>
                                    <p:anim calcmode="lin" valueType="num">
                                      <p:cBhvr additive="base">
                                        <p:cTn id="87" dur="500" fill="hold"/>
                                        <p:tgtEl>
                                          <p:spTgt spid="70"/>
                                        </p:tgtEl>
                                        <p:attrNameLst>
                                          <p:attrName>ppt_y</p:attrName>
                                        </p:attrNameLst>
                                      </p:cBhvr>
                                      <p:tavLst>
                                        <p:tav tm="0">
                                          <p:val>
                                            <p:strVal val="1+#ppt_h/2"/>
                                          </p:val>
                                        </p:tav>
                                        <p:tav tm="100000">
                                          <p:val>
                                            <p:strVal val="#ppt_y"/>
                                          </p:val>
                                        </p:tav>
                                      </p:tavLst>
                                    </p:anim>
                                  </p:childTnLst>
                                </p:cTn>
                              </p:par>
                            </p:childTnLst>
                          </p:cTn>
                        </p:par>
                        <p:par>
                          <p:cTn id="88" fill="hold">
                            <p:stCondLst>
                              <p:cond delay="6800"/>
                            </p:stCondLst>
                            <p:childTnLst>
                              <p:par>
                                <p:cTn id="89" presetID="22" presetClass="entr" presetSubtype="8" fill="hold" grpId="0" nodeType="afterEffect">
                                  <p:stCondLst>
                                    <p:cond delay="0"/>
                                  </p:stCondLst>
                                  <p:childTnLst>
                                    <p:set>
                                      <p:cBhvr>
                                        <p:cTn id="90" dur="1" fill="hold">
                                          <p:stCondLst>
                                            <p:cond delay="0"/>
                                          </p:stCondLst>
                                        </p:cTn>
                                        <p:tgtEl>
                                          <p:spTgt spid="68"/>
                                        </p:tgtEl>
                                        <p:attrNameLst>
                                          <p:attrName>style.visibility</p:attrName>
                                        </p:attrNameLst>
                                      </p:cBhvr>
                                      <p:to>
                                        <p:strVal val="visible"/>
                                      </p:to>
                                    </p:set>
                                    <p:animEffect transition="in" filter="wipe(left)">
                                      <p:cBhvr>
                                        <p:cTn id="91" dur="500"/>
                                        <p:tgtEl>
                                          <p:spTgt spid="68"/>
                                        </p:tgtEl>
                                      </p:cBhvr>
                                    </p:animEffect>
                                  </p:childTnLst>
                                </p:cTn>
                              </p:par>
                            </p:childTnLst>
                          </p:cTn>
                        </p:par>
                        <p:par>
                          <p:cTn id="92" fill="hold">
                            <p:stCondLst>
                              <p:cond delay="7300"/>
                            </p:stCondLst>
                            <p:childTnLst>
                              <p:par>
                                <p:cTn id="93" presetID="2" presetClass="entr" presetSubtype="1" decel="100000" fill="hold" grpId="0" nodeType="afterEffect">
                                  <p:stCondLst>
                                    <p:cond delay="0"/>
                                  </p:stCondLst>
                                  <p:childTnLst>
                                    <p:set>
                                      <p:cBhvr>
                                        <p:cTn id="94" dur="1" fill="hold">
                                          <p:stCondLst>
                                            <p:cond delay="0"/>
                                          </p:stCondLst>
                                        </p:cTn>
                                        <p:tgtEl>
                                          <p:spTgt spid="76"/>
                                        </p:tgtEl>
                                        <p:attrNameLst>
                                          <p:attrName>style.visibility</p:attrName>
                                        </p:attrNameLst>
                                      </p:cBhvr>
                                      <p:to>
                                        <p:strVal val="visible"/>
                                      </p:to>
                                    </p:set>
                                    <p:anim calcmode="lin" valueType="num">
                                      <p:cBhvr additive="base">
                                        <p:cTn id="95" dur="750" fill="hold"/>
                                        <p:tgtEl>
                                          <p:spTgt spid="76"/>
                                        </p:tgtEl>
                                        <p:attrNameLst>
                                          <p:attrName>ppt_x</p:attrName>
                                        </p:attrNameLst>
                                      </p:cBhvr>
                                      <p:tavLst>
                                        <p:tav tm="0">
                                          <p:val>
                                            <p:strVal val="#ppt_x"/>
                                          </p:val>
                                        </p:tav>
                                        <p:tav tm="100000">
                                          <p:val>
                                            <p:strVal val="#ppt_x"/>
                                          </p:val>
                                        </p:tav>
                                      </p:tavLst>
                                    </p:anim>
                                    <p:anim calcmode="lin" valueType="num">
                                      <p:cBhvr additive="base">
                                        <p:cTn id="96" dur="750" fill="hold"/>
                                        <p:tgtEl>
                                          <p:spTgt spid="76"/>
                                        </p:tgtEl>
                                        <p:attrNameLst>
                                          <p:attrName>ppt_y</p:attrName>
                                        </p:attrNameLst>
                                      </p:cBhvr>
                                      <p:tavLst>
                                        <p:tav tm="0">
                                          <p:val>
                                            <p:strVal val="0-#ppt_h/2"/>
                                          </p:val>
                                        </p:tav>
                                        <p:tav tm="100000">
                                          <p:val>
                                            <p:strVal val="#ppt_y"/>
                                          </p:val>
                                        </p:tav>
                                      </p:tavLst>
                                    </p:anim>
                                  </p:childTnLst>
                                </p:cTn>
                              </p:par>
                              <p:par>
                                <p:cTn id="97" presetID="2" presetClass="entr" presetSubtype="8" decel="100000" fill="hold" grpId="0" nodeType="withEffect">
                                  <p:stCondLst>
                                    <p:cond delay="0"/>
                                  </p:stCondLst>
                                  <p:iterate type="lt">
                                    <p:tmPct val="10000"/>
                                  </p:iterate>
                                  <p:childTnLst>
                                    <p:set>
                                      <p:cBhvr>
                                        <p:cTn id="98" dur="1" fill="hold">
                                          <p:stCondLst>
                                            <p:cond delay="0"/>
                                          </p:stCondLst>
                                        </p:cTn>
                                        <p:tgtEl>
                                          <p:spTgt spid="77"/>
                                        </p:tgtEl>
                                        <p:attrNameLst>
                                          <p:attrName>style.visibility</p:attrName>
                                        </p:attrNameLst>
                                      </p:cBhvr>
                                      <p:to>
                                        <p:strVal val="visible"/>
                                      </p:to>
                                    </p:set>
                                    <p:anim calcmode="lin" valueType="num">
                                      <p:cBhvr additive="base">
                                        <p:cTn id="99" dur="750" fill="hold"/>
                                        <p:tgtEl>
                                          <p:spTgt spid="77"/>
                                        </p:tgtEl>
                                        <p:attrNameLst>
                                          <p:attrName>ppt_x</p:attrName>
                                        </p:attrNameLst>
                                      </p:cBhvr>
                                      <p:tavLst>
                                        <p:tav tm="0">
                                          <p:val>
                                            <p:strVal val="0-#ppt_w/2"/>
                                          </p:val>
                                        </p:tav>
                                        <p:tav tm="100000">
                                          <p:val>
                                            <p:strVal val="#ppt_x"/>
                                          </p:val>
                                        </p:tav>
                                      </p:tavLst>
                                    </p:anim>
                                    <p:anim calcmode="lin" valueType="num">
                                      <p:cBhvr additive="base">
                                        <p:cTn id="100" dur="750" fill="hold"/>
                                        <p:tgtEl>
                                          <p:spTgt spid="77"/>
                                        </p:tgtEl>
                                        <p:attrNameLst>
                                          <p:attrName>ppt_y</p:attrName>
                                        </p:attrNameLst>
                                      </p:cBhvr>
                                      <p:tavLst>
                                        <p:tav tm="0">
                                          <p:val>
                                            <p:strVal val="#ppt_y"/>
                                          </p:val>
                                        </p:tav>
                                        <p:tav tm="100000">
                                          <p:val>
                                            <p:strVal val="#ppt_y"/>
                                          </p:val>
                                        </p:tav>
                                      </p:tavLst>
                                    </p:anim>
                                  </p:childTnLst>
                                </p:cTn>
                              </p:par>
                            </p:childTnLst>
                          </p:cTn>
                        </p:par>
                        <p:par>
                          <p:cTn id="101" fill="hold">
                            <p:stCondLst>
                              <p:cond delay="8125"/>
                            </p:stCondLst>
                            <p:childTnLst>
                              <p:par>
                                <p:cTn id="102" presetID="2" presetClass="entr" presetSubtype="8" decel="100000" fill="hold" grpId="0" nodeType="afterEffect">
                                  <p:stCondLst>
                                    <p:cond delay="0"/>
                                  </p:stCondLst>
                                  <p:childTnLst>
                                    <p:set>
                                      <p:cBhvr>
                                        <p:cTn id="103" dur="1" fill="hold">
                                          <p:stCondLst>
                                            <p:cond delay="0"/>
                                          </p:stCondLst>
                                        </p:cTn>
                                        <p:tgtEl>
                                          <p:spTgt spid="74">
                                            <p:txEl>
                                              <p:pRg st="0" end="0"/>
                                            </p:txEl>
                                          </p:spTgt>
                                        </p:tgtEl>
                                        <p:attrNameLst>
                                          <p:attrName>style.visibility</p:attrName>
                                        </p:attrNameLst>
                                      </p:cBhvr>
                                      <p:to>
                                        <p:strVal val="visible"/>
                                      </p:to>
                                    </p:set>
                                    <p:anim calcmode="lin" valueType="num">
                                      <p:cBhvr additive="base">
                                        <p:cTn id="104" dur="500" fill="hold"/>
                                        <p:tgtEl>
                                          <p:spTgt spid="74">
                                            <p:txEl>
                                              <p:pRg st="0" end="0"/>
                                            </p:txEl>
                                          </p:spTgt>
                                        </p:tgtEl>
                                        <p:attrNameLst>
                                          <p:attrName>ppt_x</p:attrName>
                                        </p:attrNameLst>
                                      </p:cBhvr>
                                      <p:tavLst>
                                        <p:tav tm="0">
                                          <p:val>
                                            <p:strVal val="0-#ppt_w/2"/>
                                          </p:val>
                                        </p:tav>
                                        <p:tav tm="100000">
                                          <p:val>
                                            <p:strVal val="#ppt_x"/>
                                          </p:val>
                                        </p:tav>
                                      </p:tavLst>
                                    </p:anim>
                                    <p:anim calcmode="lin" valueType="num">
                                      <p:cBhvr additive="base">
                                        <p:cTn id="105" dur="500" fill="hold"/>
                                        <p:tgtEl>
                                          <p:spTgt spid="74">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4" decel="100000" fill="hold" grpId="0" nodeType="withEffect">
                                  <p:stCondLst>
                                    <p:cond delay="0"/>
                                  </p:stCondLst>
                                  <p:childTnLst>
                                    <p:set>
                                      <p:cBhvr>
                                        <p:cTn id="107" dur="1" fill="hold">
                                          <p:stCondLst>
                                            <p:cond delay="0"/>
                                          </p:stCondLst>
                                        </p:cTn>
                                        <p:tgtEl>
                                          <p:spTgt spid="75"/>
                                        </p:tgtEl>
                                        <p:attrNameLst>
                                          <p:attrName>style.visibility</p:attrName>
                                        </p:attrNameLst>
                                      </p:cBhvr>
                                      <p:to>
                                        <p:strVal val="visible"/>
                                      </p:to>
                                    </p:set>
                                    <p:anim calcmode="lin" valueType="num">
                                      <p:cBhvr additive="base">
                                        <p:cTn id="108" dur="500" fill="hold"/>
                                        <p:tgtEl>
                                          <p:spTgt spid="75"/>
                                        </p:tgtEl>
                                        <p:attrNameLst>
                                          <p:attrName>ppt_x</p:attrName>
                                        </p:attrNameLst>
                                      </p:cBhvr>
                                      <p:tavLst>
                                        <p:tav tm="0">
                                          <p:val>
                                            <p:strVal val="#ppt_x"/>
                                          </p:val>
                                        </p:tav>
                                        <p:tav tm="100000">
                                          <p:val>
                                            <p:strVal val="#ppt_x"/>
                                          </p:val>
                                        </p:tav>
                                      </p:tavLst>
                                    </p:anim>
                                    <p:anim calcmode="lin" valueType="num">
                                      <p:cBhvr additive="base">
                                        <p:cTn id="109" dur="500" fill="hold"/>
                                        <p:tgtEl>
                                          <p:spTgt spid="75"/>
                                        </p:tgtEl>
                                        <p:attrNameLst>
                                          <p:attrName>ppt_y</p:attrName>
                                        </p:attrNameLst>
                                      </p:cBhvr>
                                      <p:tavLst>
                                        <p:tav tm="0">
                                          <p:val>
                                            <p:strVal val="1+#ppt_h/2"/>
                                          </p:val>
                                        </p:tav>
                                        <p:tav tm="100000">
                                          <p:val>
                                            <p:strVal val="#ppt_y"/>
                                          </p:val>
                                        </p:tav>
                                      </p:tavLst>
                                    </p:anim>
                                  </p:childTnLst>
                                </p:cTn>
                              </p:par>
                            </p:childTnLst>
                          </p:cTn>
                        </p:par>
                        <p:par>
                          <p:cTn id="110" fill="hold">
                            <p:stCondLst>
                              <p:cond delay="8625"/>
                            </p:stCondLst>
                            <p:childTnLst>
                              <p:par>
                                <p:cTn id="111" presetID="22" presetClass="entr" presetSubtype="8" fill="hold" grpId="0" nodeType="afterEffect">
                                  <p:stCondLst>
                                    <p:cond delay="0"/>
                                  </p:stCondLst>
                                  <p:childTnLst>
                                    <p:set>
                                      <p:cBhvr>
                                        <p:cTn id="112" dur="1" fill="hold">
                                          <p:stCondLst>
                                            <p:cond delay="0"/>
                                          </p:stCondLst>
                                        </p:cTn>
                                        <p:tgtEl>
                                          <p:spTgt spid="73"/>
                                        </p:tgtEl>
                                        <p:attrNameLst>
                                          <p:attrName>style.visibility</p:attrName>
                                        </p:attrNameLst>
                                      </p:cBhvr>
                                      <p:to>
                                        <p:strVal val="visible"/>
                                      </p:to>
                                    </p:set>
                                    <p:animEffect transition="in" filter="wipe(left)">
                                      <p:cBhvr>
                                        <p:cTn id="113" dur="500"/>
                                        <p:tgtEl>
                                          <p:spTgt spid="73"/>
                                        </p:tgtEl>
                                      </p:cBhvr>
                                    </p:animEffect>
                                  </p:childTnLst>
                                </p:cTn>
                              </p:par>
                            </p:childTnLst>
                          </p:cTn>
                        </p:par>
                        <p:par>
                          <p:cTn id="114" fill="hold">
                            <p:stCondLst>
                              <p:cond delay="9125"/>
                            </p:stCondLst>
                            <p:childTnLst>
                              <p:par>
                                <p:cTn id="115" presetID="2" presetClass="entr" presetSubtype="1" decel="100000" fill="hold" grpId="0" nodeType="afterEffect">
                                  <p:stCondLst>
                                    <p:cond delay="0"/>
                                  </p:stCondLst>
                                  <p:childTnLst>
                                    <p:set>
                                      <p:cBhvr>
                                        <p:cTn id="116" dur="1" fill="hold">
                                          <p:stCondLst>
                                            <p:cond delay="0"/>
                                          </p:stCondLst>
                                        </p:cTn>
                                        <p:tgtEl>
                                          <p:spTgt spid="81"/>
                                        </p:tgtEl>
                                        <p:attrNameLst>
                                          <p:attrName>style.visibility</p:attrName>
                                        </p:attrNameLst>
                                      </p:cBhvr>
                                      <p:to>
                                        <p:strVal val="visible"/>
                                      </p:to>
                                    </p:set>
                                    <p:anim calcmode="lin" valueType="num">
                                      <p:cBhvr additive="base">
                                        <p:cTn id="117" dur="750" fill="hold"/>
                                        <p:tgtEl>
                                          <p:spTgt spid="81"/>
                                        </p:tgtEl>
                                        <p:attrNameLst>
                                          <p:attrName>ppt_x</p:attrName>
                                        </p:attrNameLst>
                                      </p:cBhvr>
                                      <p:tavLst>
                                        <p:tav tm="0">
                                          <p:val>
                                            <p:strVal val="#ppt_x"/>
                                          </p:val>
                                        </p:tav>
                                        <p:tav tm="100000">
                                          <p:val>
                                            <p:strVal val="#ppt_x"/>
                                          </p:val>
                                        </p:tav>
                                      </p:tavLst>
                                    </p:anim>
                                    <p:anim calcmode="lin" valueType="num">
                                      <p:cBhvr additive="base">
                                        <p:cTn id="118" dur="750" fill="hold"/>
                                        <p:tgtEl>
                                          <p:spTgt spid="81"/>
                                        </p:tgtEl>
                                        <p:attrNameLst>
                                          <p:attrName>ppt_y</p:attrName>
                                        </p:attrNameLst>
                                      </p:cBhvr>
                                      <p:tavLst>
                                        <p:tav tm="0">
                                          <p:val>
                                            <p:strVal val="0-#ppt_h/2"/>
                                          </p:val>
                                        </p:tav>
                                        <p:tav tm="100000">
                                          <p:val>
                                            <p:strVal val="#ppt_y"/>
                                          </p:val>
                                        </p:tav>
                                      </p:tavLst>
                                    </p:anim>
                                  </p:childTnLst>
                                </p:cTn>
                              </p:par>
                              <p:par>
                                <p:cTn id="119" presetID="2" presetClass="entr" presetSubtype="8" decel="100000" fill="hold" grpId="0" nodeType="withEffect">
                                  <p:stCondLst>
                                    <p:cond delay="0"/>
                                  </p:stCondLst>
                                  <p:iterate type="lt">
                                    <p:tmPct val="10000"/>
                                  </p:iterate>
                                  <p:childTnLst>
                                    <p:set>
                                      <p:cBhvr>
                                        <p:cTn id="120" dur="1" fill="hold">
                                          <p:stCondLst>
                                            <p:cond delay="0"/>
                                          </p:stCondLst>
                                        </p:cTn>
                                        <p:tgtEl>
                                          <p:spTgt spid="82"/>
                                        </p:tgtEl>
                                        <p:attrNameLst>
                                          <p:attrName>style.visibility</p:attrName>
                                        </p:attrNameLst>
                                      </p:cBhvr>
                                      <p:to>
                                        <p:strVal val="visible"/>
                                      </p:to>
                                    </p:set>
                                    <p:anim calcmode="lin" valueType="num">
                                      <p:cBhvr additive="base">
                                        <p:cTn id="121" dur="750" fill="hold"/>
                                        <p:tgtEl>
                                          <p:spTgt spid="82"/>
                                        </p:tgtEl>
                                        <p:attrNameLst>
                                          <p:attrName>ppt_x</p:attrName>
                                        </p:attrNameLst>
                                      </p:cBhvr>
                                      <p:tavLst>
                                        <p:tav tm="0">
                                          <p:val>
                                            <p:strVal val="0-#ppt_w/2"/>
                                          </p:val>
                                        </p:tav>
                                        <p:tav tm="100000">
                                          <p:val>
                                            <p:strVal val="#ppt_x"/>
                                          </p:val>
                                        </p:tav>
                                      </p:tavLst>
                                    </p:anim>
                                    <p:anim calcmode="lin" valueType="num">
                                      <p:cBhvr additive="base">
                                        <p:cTn id="122" dur="750" fill="hold"/>
                                        <p:tgtEl>
                                          <p:spTgt spid="82"/>
                                        </p:tgtEl>
                                        <p:attrNameLst>
                                          <p:attrName>ppt_y</p:attrName>
                                        </p:attrNameLst>
                                      </p:cBhvr>
                                      <p:tavLst>
                                        <p:tav tm="0">
                                          <p:val>
                                            <p:strVal val="#ppt_y"/>
                                          </p:val>
                                        </p:tav>
                                        <p:tav tm="100000">
                                          <p:val>
                                            <p:strVal val="#ppt_y"/>
                                          </p:val>
                                        </p:tav>
                                      </p:tavLst>
                                    </p:anim>
                                  </p:childTnLst>
                                </p:cTn>
                              </p:par>
                            </p:childTnLst>
                          </p:cTn>
                        </p:par>
                        <p:par>
                          <p:cTn id="123" fill="hold">
                            <p:stCondLst>
                              <p:cond delay="9950"/>
                            </p:stCondLst>
                            <p:childTnLst>
                              <p:par>
                                <p:cTn id="124" presetID="2" presetClass="entr" presetSubtype="8" decel="100000" fill="hold" grpId="0" nodeType="afterEffect">
                                  <p:stCondLst>
                                    <p:cond delay="0"/>
                                  </p:stCondLst>
                                  <p:childTnLst>
                                    <p:set>
                                      <p:cBhvr>
                                        <p:cTn id="125" dur="1" fill="hold">
                                          <p:stCondLst>
                                            <p:cond delay="0"/>
                                          </p:stCondLst>
                                        </p:cTn>
                                        <p:tgtEl>
                                          <p:spTgt spid="79">
                                            <p:txEl>
                                              <p:pRg st="0" end="0"/>
                                            </p:txEl>
                                          </p:spTgt>
                                        </p:tgtEl>
                                        <p:attrNameLst>
                                          <p:attrName>style.visibility</p:attrName>
                                        </p:attrNameLst>
                                      </p:cBhvr>
                                      <p:to>
                                        <p:strVal val="visible"/>
                                      </p:to>
                                    </p:set>
                                    <p:anim calcmode="lin" valueType="num">
                                      <p:cBhvr additive="base">
                                        <p:cTn id="126" dur="500" fill="hold"/>
                                        <p:tgtEl>
                                          <p:spTgt spid="79">
                                            <p:txEl>
                                              <p:pRg st="0" end="0"/>
                                            </p:tx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79">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4" decel="100000" fill="hold" grpId="0" nodeType="withEffect">
                                  <p:stCondLst>
                                    <p:cond delay="0"/>
                                  </p:stCondLst>
                                  <p:childTnLst>
                                    <p:set>
                                      <p:cBhvr>
                                        <p:cTn id="129" dur="1" fill="hold">
                                          <p:stCondLst>
                                            <p:cond delay="0"/>
                                          </p:stCondLst>
                                        </p:cTn>
                                        <p:tgtEl>
                                          <p:spTgt spid="80"/>
                                        </p:tgtEl>
                                        <p:attrNameLst>
                                          <p:attrName>style.visibility</p:attrName>
                                        </p:attrNameLst>
                                      </p:cBhvr>
                                      <p:to>
                                        <p:strVal val="visible"/>
                                      </p:to>
                                    </p:set>
                                    <p:anim calcmode="lin" valueType="num">
                                      <p:cBhvr additive="base">
                                        <p:cTn id="130" dur="500" fill="hold"/>
                                        <p:tgtEl>
                                          <p:spTgt spid="80"/>
                                        </p:tgtEl>
                                        <p:attrNameLst>
                                          <p:attrName>ppt_x</p:attrName>
                                        </p:attrNameLst>
                                      </p:cBhvr>
                                      <p:tavLst>
                                        <p:tav tm="0">
                                          <p:val>
                                            <p:strVal val="#ppt_x"/>
                                          </p:val>
                                        </p:tav>
                                        <p:tav tm="100000">
                                          <p:val>
                                            <p:strVal val="#ppt_x"/>
                                          </p:val>
                                        </p:tav>
                                      </p:tavLst>
                                    </p:anim>
                                    <p:anim calcmode="lin" valueType="num">
                                      <p:cBhvr additive="base">
                                        <p:cTn id="131" dur="500" fill="hold"/>
                                        <p:tgtEl>
                                          <p:spTgt spid="80"/>
                                        </p:tgtEl>
                                        <p:attrNameLst>
                                          <p:attrName>ppt_y</p:attrName>
                                        </p:attrNameLst>
                                      </p:cBhvr>
                                      <p:tavLst>
                                        <p:tav tm="0">
                                          <p:val>
                                            <p:strVal val="1+#ppt_h/2"/>
                                          </p:val>
                                        </p:tav>
                                        <p:tav tm="100000">
                                          <p:val>
                                            <p:strVal val="#ppt_y"/>
                                          </p:val>
                                        </p:tav>
                                      </p:tavLst>
                                    </p:anim>
                                  </p:childTnLst>
                                </p:cTn>
                              </p:par>
                            </p:childTnLst>
                          </p:cTn>
                        </p:par>
                        <p:par>
                          <p:cTn id="132" fill="hold">
                            <p:stCondLst>
                              <p:cond delay="10450"/>
                            </p:stCondLst>
                            <p:childTnLst>
                              <p:par>
                                <p:cTn id="133" presetID="22" presetClass="entr" presetSubtype="8" fill="hold" grpId="0" nodeType="afterEffect">
                                  <p:stCondLst>
                                    <p:cond delay="0"/>
                                  </p:stCondLst>
                                  <p:childTnLst>
                                    <p:set>
                                      <p:cBhvr>
                                        <p:cTn id="134" dur="1" fill="hold">
                                          <p:stCondLst>
                                            <p:cond delay="0"/>
                                          </p:stCondLst>
                                        </p:cTn>
                                        <p:tgtEl>
                                          <p:spTgt spid="78"/>
                                        </p:tgtEl>
                                        <p:attrNameLst>
                                          <p:attrName>style.visibility</p:attrName>
                                        </p:attrNameLst>
                                      </p:cBhvr>
                                      <p:to>
                                        <p:strVal val="visible"/>
                                      </p:to>
                                    </p:set>
                                    <p:animEffect transition="in" filter="wipe(left)">
                                      <p:cBhvr>
                                        <p:cTn id="135"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37" grpId="0"/>
      <p:bldP spid="38" grpId="0">
        <p:tmplLst>
          <p:tmpl>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animBg="1"/>
      <p:bldP spid="42" grpId="0"/>
      <p:bldP spid="43" grpId="0">
        <p:tmplLst>
          <p:tmpl>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66" grpId="0" animBg="1"/>
      <p:bldP spid="67" grpId="0"/>
      <p:bldP spid="68" grpId="0">
        <p:tmplLst>
          <p:tmpl>
            <p:tnLst>
              <p:par>
                <p:cTn presetID="22" presetClass="entr" presetSubtype="8"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left)">
                      <p:cBhvr>
                        <p:cTn dur="500"/>
                        <p:tgtEl>
                          <p:spTgt spid="68"/>
                        </p:tgtEl>
                      </p:cBhvr>
                    </p:animEffect>
                  </p:childTnLst>
                </p:cTn>
              </p:par>
            </p:tnLst>
          </p:tmpl>
        </p:tmplLst>
      </p:bldP>
      <p:bldP spid="69" grpId="0" build="p">
        <p:tmplLst>
          <p:tmpl lvl="1">
            <p:tnLst>
              <p:par>
                <p:cTn presetID="2" presetClass="entr" presetSubtype="8" decel="10000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0-#ppt_w/2"/>
                          </p:val>
                        </p:tav>
                        <p:tav tm="100000">
                          <p:val>
                            <p:strVal val="#ppt_x"/>
                          </p:val>
                        </p:tav>
                      </p:tavLst>
                    </p:anim>
                    <p:anim calcmode="lin" valueType="num">
                      <p:cBhvr additive="base">
                        <p:cTn dur="500" fill="hold"/>
                        <p:tgtEl>
                          <p:spTgt spid="69"/>
                        </p:tgtEl>
                        <p:attrNameLst>
                          <p:attrName>ppt_y</p:attrName>
                        </p:attrNameLst>
                      </p:cBhvr>
                      <p:tavLst>
                        <p:tav tm="0">
                          <p:val>
                            <p:strVal val="#ppt_y"/>
                          </p:val>
                        </p:tav>
                        <p:tav tm="100000">
                          <p:val>
                            <p:strVal val="#ppt_y"/>
                          </p:val>
                        </p:tav>
                      </p:tavLst>
                    </p:anim>
                  </p:childTnLst>
                </p:cTn>
              </p:par>
            </p:tnLst>
          </p:tmpl>
        </p:tmplLst>
      </p:bldP>
      <p:bldP spid="70" grpId="0" animBg="1"/>
      <p:bldP spid="71" grpId="0" animBg="1"/>
      <p:bldP spid="72" grpId="0"/>
      <p:bldP spid="73" grpId="0">
        <p:tmplLst>
          <p:tmpl>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74" grpId="0" build="p">
        <p:tmplLst>
          <p:tmpl lvl="1">
            <p:tnLst>
              <p:par>
                <p:cTn presetID="2" presetClass="entr" presetSubtype="8" decel="100000"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500" fill="hold"/>
                        <p:tgtEl>
                          <p:spTgt spid="74"/>
                        </p:tgtEl>
                        <p:attrNameLst>
                          <p:attrName>ppt_x</p:attrName>
                        </p:attrNameLst>
                      </p:cBhvr>
                      <p:tavLst>
                        <p:tav tm="0">
                          <p:val>
                            <p:strVal val="0-#ppt_w/2"/>
                          </p:val>
                        </p:tav>
                        <p:tav tm="100000">
                          <p:val>
                            <p:strVal val="#ppt_x"/>
                          </p:val>
                        </p:tav>
                      </p:tavLst>
                    </p:anim>
                    <p:anim calcmode="lin" valueType="num">
                      <p:cBhvr additive="base">
                        <p:cTn dur="500" fill="hold"/>
                        <p:tgtEl>
                          <p:spTgt spid="74"/>
                        </p:tgtEl>
                        <p:attrNameLst>
                          <p:attrName>ppt_y</p:attrName>
                        </p:attrNameLst>
                      </p:cBhvr>
                      <p:tavLst>
                        <p:tav tm="0">
                          <p:val>
                            <p:strVal val="#ppt_y"/>
                          </p:val>
                        </p:tav>
                        <p:tav tm="100000">
                          <p:val>
                            <p:strVal val="#ppt_y"/>
                          </p:val>
                        </p:tav>
                      </p:tavLst>
                    </p:anim>
                  </p:childTnLst>
                </p:cTn>
              </p:par>
            </p:tnLst>
          </p:tmpl>
        </p:tmplLst>
      </p:bldP>
      <p:bldP spid="75" grpId="0" animBg="1"/>
      <p:bldP spid="76" grpId="0" animBg="1"/>
      <p:bldP spid="77" grpId="0"/>
      <p:bldP spid="78" grpId="0">
        <p:tmplLst>
          <p:tmpl>
            <p:tnLst>
              <p:par>
                <p:cTn presetID="22" presetClass="entr" presetSubtype="8"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wipe(left)">
                      <p:cBhvr>
                        <p:cTn dur="500"/>
                        <p:tgtEl>
                          <p:spTgt spid="78"/>
                        </p:tgtEl>
                      </p:cBhvr>
                    </p:animEffect>
                  </p:childTnLst>
                </p:cTn>
              </p:par>
            </p:tnLst>
          </p:tmpl>
        </p:tmplLst>
      </p:bldP>
      <p:bldP spid="79" grpId="0" build="p">
        <p:tmplLst>
          <p:tmpl lvl="1">
            <p:tnLst>
              <p:par>
                <p:cTn presetID="2" presetClass="entr" presetSubtype="8"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0-#ppt_w/2"/>
                          </p:val>
                        </p:tav>
                        <p:tav tm="100000">
                          <p:val>
                            <p:strVal val="#ppt_x"/>
                          </p:val>
                        </p:tav>
                      </p:tavLst>
                    </p:anim>
                    <p:anim calcmode="lin" valueType="num">
                      <p:cBhvr additive="base">
                        <p:cTn dur="500" fill="hold"/>
                        <p:tgtEl>
                          <p:spTgt spid="79"/>
                        </p:tgtEl>
                        <p:attrNameLst>
                          <p:attrName>ppt_y</p:attrName>
                        </p:attrNameLst>
                      </p:cBhvr>
                      <p:tavLst>
                        <p:tav tm="0">
                          <p:val>
                            <p:strVal val="#ppt_y"/>
                          </p:val>
                        </p:tav>
                        <p:tav tm="100000">
                          <p:val>
                            <p:strVal val="#ppt_y"/>
                          </p:val>
                        </p:tav>
                      </p:tavLst>
                    </p:anim>
                  </p:childTnLst>
                </p:cTn>
              </p:par>
            </p:tnLst>
          </p:tmpl>
        </p:tmplLst>
      </p:bldP>
      <p:bldP spid="80" grpId="0" animBg="1"/>
      <p:bldP spid="81" grpId="0" animBg="1"/>
      <p:bldP spid="82" grpId="0"/>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Bulle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円/楕円 4"/>
          <p:cNvSpPr/>
          <p:nvPr userDrawn="1"/>
        </p:nvSpPr>
        <p:spPr>
          <a:xfrm>
            <a:off x="2813519" y="4383388"/>
            <a:ext cx="328997" cy="329469"/>
          </a:xfrm>
          <a:prstGeom prst="rect">
            <a:avLst/>
          </a:prstGeom>
          <a:solidFill>
            <a:schemeClr val="accent1"/>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4"/>
          <p:cNvSpPr/>
          <p:nvPr userDrawn="1"/>
        </p:nvSpPr>
        <p:spPr>
          <a:xfrm>
            <a:off x="2813519" y="5882867"/>
            <a:ext cx="328997" cy="329469"/>
          </a:xfrm>
          <a:prstGeom prst="rect">
            <a:avLst/>
          </a:prstGeom>
          <a:solidFill>
            <a:schemeClr val="accent2"/>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プレースホルダー 12"/>
          <p:cNvSpPr>
            <a:spLocks noGrp="1"/>
          </p:cNvSpPr>
          <p:nvPr>
            <p:ph type="body" sz="quarter" idx="13" hasCustomPrompt="1"/>
          </p:nvPr>
        </p:nvSpPr>
        <p:spPr>
          <a:xfrm>
            <a:off x="3300846" y="4242959"/>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24" hasCustomPrompt="1"/>
          </p:nvPr>
        </p:nvSpPr>
        <p:spPr>
          <a:xfrm>
            <a:off x="3300846" y="5742438"/>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1613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left)">
                                      <p:cBhvr>
                                        <p:cTn id="13" dur="500"/>
                                        <p:tgtEl>
                                          <p:spTgt spid="7">
                                            <p:txEl>
                                              <p:pRg st="0" end="0"/>
                                            </p:txEl>
                                          </p:spTgt>
                                        </p:tgtEl>
                                      </p:cBhvr>
                                    </p:animEffect>
                                  </p:childTnLst>
                                </p:cTn>
                              </p:par>
                            </p:childTnLst>
                          </p:cTn>
                        </p:par>
                        <p:par>
                          <p:cTn id="14" fill="hold">
                            <p:stCondLst>
                              <p:cond delay="750"/>
                            </p:stCondLst>
                            <p:childTnLst>
                              <p:par>
                                <p:cTn id="15" presetID="49" presetClass="entr" presetSubtype="0" decel="100000" fill="hold" grpId="0" nodeType="after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 calcmode="lin" valueType="num">
                                      <p:cBhvr>
                                        <p:cTn id="19" dur="500" fill="hold"/>
                                        <p:tgtEl>
                                          <p:spTgt spid="6"/>
                                        </p:tgtEl>
                                        <p:attrNameLst>
                                          <p:attrName>style.rotation</p:attrName>
                                        </p:attrNameLst>
                                      </p:cBhvr>
                                      <p:tavLst>
                                        <p:tav tm="0">
                                          <p:val>
                                            <p:fltVal val="360"/>
                                          </p:val>
                                        </p:tav>
                                        <p:tav tm="100000">
                                          <p:val>
                                            <p:fltVal val="0"/>
                                          </p:val>
                                        </p:tav>
                                      </p:tavLst>
                                    </p:anim>
                                    <p:animEffect transition="in" filter="fade">
                                      <p:cBhvr>
                                        <p:cTn id="20" dur="500"/>
                                        <p:tgtEl>
                                          <p:spTgt spid="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2" presetClass="entr" presetSubtype="8"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Bulle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円/楕円 4"/>
          <p:cNvSpPr/>
          <p:nvPr userDrawn="1"/>
        </p:nvSpPr>
        <p:spPr>
          <a:xfrm>
            <a:off x="2813519" y="3681774"/>
            <a:ext cx="328997" cy="329469"/>
          </a:xfrm>
          <a:prstGeom prst="rect">
            <a:avLst/>
          </a:prstGeom>
          <a:solidFill>
            <a:schemeClr val="accent1"/>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4"/>
          <p:cNvSpPr/>
          <p:nvPr userDrawn="1"/>
        </p:nvSpPr>
        <p:spPr>
          <a:xfrm>
            <a:off x="2813519" y="5181253"/>
            <a:ext cx="328997" cy="329469"/>
          </a:xfrm>
          <a:prstGeom prst="rect">
            <a:avLst/>
          </a:prstGeom>
          <a:solidFill>
            <a:schemeClr val="accent2"/>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プレースホルダー 12"/>
          <p:cNvSpPr>
            <a:spLocks noGrp="1"/>
          </p:cNvSpPr>
          <p:nvPr>
            <p:ph type="body" sz="quarter" idx="13" hasCustomPrompt="1"/>
          </p:nvPr>
        </p:nvSpPr>
        <p:spPr>
          <a:xfrm>
            <a:off x="3300846" y="3541345"/>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24" hasCustomPrompt="1"/>
          </p:nvPr>
        </p:nvSpPr>
        <p:spPr>
          <a:xfrm>
            <a:off x="3300846" y="5040824"/>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9" name="円/楕円 4"/>
          <p:cNvSpPr/>
          <p:nvPr userDrawn="1"/>
        </p:nvSpPr>
        <p:spPr>
          <a:xfrm>
            <a:off x="2813519" y="6680732"/>
            <a:ext cx="328997" cy="329469"/>
          </a:xfrm>
          <a:prstGeom prst="rect">
            <a:avLst/>
          </a:prstGeom>
          <a:solidFill>
            <a:schemeClr val="accent3"/>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プレースホルダー 12"/>
          <p:cNvSpPr>
            <a:spLocks noGrp="1"/>
          </p:cNvSpPr>
          <p:nvPr>
            <p:ph type="body" sz="quarter" idx="25" hasCustomPrompt="1"/>
          </p:nvPr>
        </p:nvSpPr>
        <p:spPr>
          <a:xfrm>
            <a:off x="3300846" y="6540303"/>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797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left)">
                                      <p:cBhvr>
                                        <p:cTn id="13" dur="500"/>
                                        <p:tgtEl>
                                          <p:spTgt spid="7">
                                            <p:txEl>
                                              <p:pRg st="0" end="0"/>
                                            </p:txEl>
                                          </p:spTgt>
                                        </p:tgtEl>
                                      </p:cBhvr>
                                    </p:animEffect>
                                  </p:childTnLst>
                                </p:cTn>
                              </p:par>
                            </p:childTnLst>
                          </p:cTn>
                        </p:par>
                        <p:par>
                          <p:cTn id="14" fill="hold">
                            <p:stCondLst>
                              <p:cond delay="750"/>
                            </p:stCondLst>
                            <p:childTnLst>
                              <p:par>
                                <p:cTn id="15" presetID="49" presetClass="entr" presetSubtype="0" decel="100000" fill="hold" grpId="0" nodeType="after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 calcmode="lin" valueType="num">
                                      <p:cBhvr>
                                        <p:cTn id="19" dur="500" fill="hold"/>
                                        <p:tgtEl>
                                          <p:spTgt spid="6"/>
                                        </p:tgtEl>
                                        <p:attrNameLst>
                                          <p:attrName>style.rotation</p:attrName>
                                        </p:attrNameLst>
                                      </p:cBhvr>
                                      <p:tavLst>
                                        <p:tav tm="0">
                                          <p:val>
                                            <p:fltVal val="360"/>
                                          </p:val>
                                        </p:tav>
                                        <p:tav tm="100000">
                                          <p:val>
                                            <p:fltVal val="0"/>
                                          </p:val>
                                        </p:tav>
                                      </p:tavLst>
                                    </p:anim>
                                    <p:animEffect transition="in" filter="fade">
                                      <p:cBhvr>
                                        <p:cTn id="20" dur="500"/>
                                        <p:tgtEl>
                                          <p:spTgt spid="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par>
                          <p:cTn id="24" fill="hold">
                            <p:stCondLst>
                              <p:cond delay="1750"/>
                            </p:stCondLst>
                            <p:childTnLst>
                              <p:par>
                                <p:cTn id="25" presetID="49" presetClass="entr" presetSubtype="0" decel="100000" fill="hold" grpId="0" nodeType="after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 calcmode="lin" valueType="num">
                                      <p:cBhvr>
                                        <p:cTn id="29" dur="500" fill="hold"/>
                                        <p:tgtEl>
                                          <p:spTgt spid="9"/>
                                        </p:tgtEl>
                                        <p:attrNameLst>
                                          <p:attrName>style.rotation</p:attrName>
                                        </p:attrNameLst>
                                      </p:cBhvr>
                                      <p:tavLst>
                                        <p:tav tm="0">
                                          <p:val>
                                            <p:fltVal val="360"/>
                                          </p:val>
                                        </p:tav>
                                        <p:tav tm="100000">
                                          <p:val>
                                            <p:fltVal val="0"/>
                                          </p:val>
                                        </p:tav>
                                      </p:tavLst>
                                    </p:anim>
                                    <p:animEffect transition="in" filter="fade">
                                      <p:cBhvr>
                                        <p:cTn id="30" dur="500"/>
                                        <p:tgtEl>
                                          <p:spTgt spid="9"/>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wipe(left)">
                                      <p:cBhvr>
                                        <p:cTn id="3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2" presetClass="entr" presetSubtype="8"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animBg="1"/>
      <p:bldP spid="10" grpId="0" build="p">
        <p:tmplLst>
          <p:tmpl lvl="1">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Bullets">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円/楕円 4"/>
          <p:cNvSpPr/>
          <p:nvPr userDrawn="1"/>
        </p:nvSpPr>
        <p:spPr>
          <a:xfrm>
            <a:off x="2813519" y="2892531"/>
            <a:ext cx="328997" cy="329469"/>
          </a:xfrm>
          <a:prstGeom prst="rect">
            <a:avLst/>
          </a:prstGeom>
          <a:solidFill>
            <a:schemeClr val="accent1"/>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4"/>
          <p:cNvSpPr/>
          <p:nvPr userDrawn="1"/>
        </p:nvSpPr>
        <p:spPr>
          <a:xfrm>
            <a:off x="2813519" y="4392010"/>
            <a:ext cx="328997" cy="329469"/>
          </a:xfrm>
          <a:prstGeom prst="rect">
            <a:avLst/>
          </a:prstGeom>
          <a:solidFill>
            <a:schemeClr val="accent2"/>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プレースホルダー 12"/>
          <p:cNvSpPr>
            <a:spLocks noGrp="1"/>
          </p:cNvSpPr>
          <p:nvPr>
            <p:ph type="body" sz="quarter" idx="13" hasCustomPrompt="1"/>
          </p:nvPr>
        </p:nvSpPr>
        <p:spPr>
          <a:xfrm>
            <a:off x="3300846" y="2752102"/>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24" hasCustomPrompt="1"/>
          </p:nvPr>
        </p:nvSpPr>
        <p:spPr>
          <a:xfrm>
            <a:off x="3300846" y="4251581"/>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9" name="円/楕円 4"/>
          <p:cNvSpPr/>
          <p:nvPr userDrawn="1"/>
        </p:nvSpPr>
        <p:spPr>
          <a:xfrm>
            <a:off x="2813519" y="5891489"/>
            <a:ext cx="328997" cy="329469"/>
          </a:xfrm>
          <a:prstGeom prst="rect">
            <a:avLst/>
          </a:prstGeom>
          <a:solidFill>
            <a:schemeClr val="accent3"/>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プレースホルダー 12"/>
          <p:cNvSpPr>
            <a:spLocks noGrp="1"/>
          </p:cNvSpPr>
          <p:nvPr>
            <p:ph type="body" sz="quarter" idx="25" hasCustomPrompt="1"/>
          </p:nvPr>
        </p:nvSpPr>
        <p:spPr>
          <a:xfrm>
            <a:off x="3300846" y="5751060"/>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
        <p:nvSpPr>
          <p:cNvPr id="11" name="円/楕円 4"/>
          <p:cNvSpPr/>
          <p:nvPr userDrawn="1"/>
        </p:nvSpPr>
        <p:spPr>
          <a:xfrm>
            <a:off x="2813519" y="7390968"/>
            <a:ext cx="328997" cy="329469"/>
          </a:xfrm>
          <a:prstGeom prst="rect">
            <a:avLst/>
          </a:prstGeom>
          <a:solidFill>
            <a:schemeClr val="accent5"/>
          </a:solidFill>
          <a:ln w="57150">
            <a:solidFill>
              <a:schemeClr val="bg1"/>
            </a:solidFill>
          </a:ln>
          <a:effectLst>
            <a:outerShdw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p:ph type="body" sz="quarter" idx="26" hasCustomPrompt="1"/>
          </p:nvPr>
        </p:nvSpPr>
        <p:spPr>
          <a:xfrm>
            <a:off x="3300846" y="7250539"/>
            <a:ext cx="11939154" cy="1225797"/>
          </a:xfrm>
        </p:spPr>
        <p:txBody>
          <a:bodyPr anchor="t">
            <a:noAutofit/>
          </a:bodyPr>
          <a:lstStyle>
            <a:lvl1pPr>
              <a:lnSpc>
                <a:spcPct val="130000"/>
              </a:lnSpc>
              <a:spcBef>
                <a:spcPts val="0"/>
              </a:spcBef>
              <a:defRPr sz="240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87792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2" presetClass="entr" presetSubtype="8" fill="hold" grpId="0" nodeType="withEffect">
                                  <p:stCondLst>
                                    <p:cond delay="25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left)">
                                      <p:cBhvr>
                                        <p:cTn id="13" dur="500"/>
                                        <p:tgtEl>
                                          <p:spTgt spid="7">
                                            <p:txEl>
                                              <p:pRg st="0" end="0"/>
                                            </p:txEl>
                                          </p:spTgt>
                                        </p:tgtEl>
                                      </p:cBhvr>
                                    </p:animEffect>
                                  </p:childTnLst>
                                </p:cTn>
                              </p:par>
                            </p:childTnLst>
                          </p:cTn>
                        </p:par>
                        <p:par>
                          <p:cTn id="14" fill="hold">
                            <p:stCondLst>
                              <p:cond delay="750"/>
                            </p:stCondLst>
                            <p:childTnLst>
                              <p:par>
                                <p:cTn id="15" presetID="49" presetClass="entr" presetSubtype="0" decel="100000" fill="hold" grpId="0" nodeType="after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 calcmode="lin" valueType="num">
                                      <p:cBhvr>
                                        <p:cTn id="19" dur="500" fill="hold"/>
                                        <p:tgtEl>
                                          <p:spTgt spid="6"/>
                                        </p:tgtEl>
                                        <p:attrNameLst>
                                          <p:attrName>style.rotation</p:attrName>
                                        </p:attrNameLst>
                                      </p:cBhvr>
                                      <p:tavLst>
                                        <p:tav tm="0">
                                          <p:val>
                                            <p:fltVal val="360"/>
                                          </p:val>
                                        </p:tav>
                                        <p:tav tm="100000">
                                          <p:val>
                                            <p:fltVal val="0"/>
                                          </p:val>
                                        </p:tav>
                                      </p:tavLst>
                                    </p:anim>
                                    <p:animEffect transition="in" filter="fade">
                                      <p:cBhvr>
                                        <p:cTn id="20" dur="500"/>
                                        <p:tgtEl>
                                          <p:spTgt spid="6"/>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500"/>
                                        <p:tgtEl>
                                          <p:spTgt spid="8">
                                            <p:txEl>
                                              <p:pRg st="0" end="0"/>
                                            </p:txEl>
                                          </p:spTgt>
                                        </p:tgtEl>
                                      </p:cBhvr>
                                    </p:animEffect>
                                  </p:childTnLst>
                                </p:cTn>
                              </p:par>
                            </p:childTnLst>
                          </p:cTn>
                        </p:par>
                        <p:par>
                          <p:cTn id="24" fill="hold">
                            <p:stCondLst>
                              <p:cond delay="1750"/>
                            </p:stCondLst>
                            <p:childTnLst>
                              <p:par>
                                <p:cTn id="25" presetID="49" presetClass="entr" presetSubtype="0" decel="100000" fill="hold" grpId="0" nodeType="after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 calcmode="lin" valueType="num">
                                      <p:cBhvr>
                                        <p:cTn id="29" dur="500" fill="hold"/>
                                        <p:tgtEl>
                                          <p:spTgt spid="9"/>
                                        </p:tgtEl>
                                        <p:attrNameLst>
                                          <p:attrName>style.rotation</p:attrName>
                                        </p:attrNameLst>
                                      </p:cBhvr>
                                      <p:tavLst>
                                        <p:tav tm="0">
                                          <p:val>
                                            <p:fltVal val="360"/>
                                          </p:val>
                                        </p:tav>
                                        <p:tav tm="100000">
                                          <p:val>
                                            <p:fltVal val="0"/>
                                          </p:val>
                                        </p:tav>
                                      </p:tavLst>
                                    </p:anim>
                                    <p:animEffect transition="in" filter="fade">
                                      <p:cBhvr>
                                        <p:cTn id="30" dur="500"/>
                                        <p:tgtEl>
                                          <p:spTgt spid="9"/>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wipe(left)">
                                      <p:cBhvr>
                                        <p:cTn id="33" dur="500"/>
                                        <p:tgtEl>
                                          <p:spTgt spid="10">
                                            <p:txEl>
                                              <p:pRg st="0" end="0"/>
                                            </p:txEl>
                                          </p:spTgt>
                                        </p:tgtEl>
                                      </p:cBhvr>
                                    </p:animEffect>
                                  </p:childTnLst>
                                </p:cTn>
                              </p:par>
                            </p:childTnLst>
                          </p:cTn>
                        </p:par>
                        <p:par>
                          <p:cTn id="34" fill="hold">
                            <p:stCondLst>
                              <p:cond delay="2750"/>
                            </p:stCondLst>
                            <p:childTnLst>
                              <p:par>
                                <p:cTn id="35" presetID="49" presetClass="entr" presetSubtype="0" decel="100000" fill="hold" grpId="0" nodeType="afterEffect">
                                  <p:stCondLst>
                                    <p:cond delay="25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 calcmode="lin" valueType="num">
                                      <p:cBhvr>
                                        <p:cTn id="39" dur="500" fill="hold"/>
                                        <p:tgtEl>
                                          <p:spTgt spid="11"/>
                                        </p:tgtEl>
                                        <p:attrNameLst>
                                          <p:attrName>style.rotation</p:attrName>
                                        </p:attrNameLst>
                                      </p:cBhvr>
                                      <p:tavLst>
                                        <p:tav tm="0">
                                          <p:val>
                                            <p:fltVal val="360"/>
                                          </p:val>
                                        </p:tav>
                                        <p:tav tm="100000">
                                          <p:val>
                                            <p:fltVal val="0"/>
                                          </p:val>
                                        </p:tav>
                                      </p:tavLst>
                                    </p:anim>
                                    <p:animEffect transition="in" filter="fade">
                                      <p:cBhvr>
                                        <p:cTn id="40" dur="500"/>
                                        <p:tgtEl>
                                          <p:spTgt spid="11"/>
                                        </p:tgtEl>
                                      </p:cBhvr>
                                    </p:animEffect>
                                  </p:childTnLst>
                                </p:cTn>
                              </p:par>
                              <p:par>
                                <p:cTn id="41" presetID="22" presetClass="entr" presetSubtype="8" fill="hold" grpId="0" nodeType="withEffect">
                                  <p:stCondLst>
                                    <p:cond delay="500"/>
                                  </p:stCondLst>
                                  <p:childTnLst>
                                    <p:set>
                                      <p:cBhvr>
                                        <p:cTn id="42" dur="1" fill="hold">
                                          <p:stCondLst>
                                            <p:cond delay="0"/>
                                          </p:stCondLst>
                                        </p:cTn>
                                        <p:tgtEl>
                                          <p:spTgt spid="12">
                                            <p:txEl>
                                              <p:pRg st="0" end="0"/>
                                            </p:txEl>
                                          </p:spTgt>
                                        </p:tgtEl>
                                        <p:attrNameLst>
                                          <p:attrName>style.visibility</p:attrName>
                                        </p:attrNameLst>
                                      </p:cBhvr>
                                      <p:to>
                                        <p:strVal val="visible"/>
                                      </p:to>
                                    </p:set>
                                    <p:animEffect transition="in" filter="wipe(left)">
                                      <p:cBhvr>
                                        <p:cTn id="43"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2" presetClass="entr" presetSubtype="8"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animBg="1"/>
      <p:bldP spid="10" grpId="0" build="p">
        <p:tmplLst>
          <p:tmpl lvl="1">
            <p:tnLst>
              <p:par>
                <p:cTn presetID="22" presetClass="entr" presetSubtype="8"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build="p">
        <p:tmplLst>
          <p:tmpl lvl="1">
            <p:tnLst>
              <p:par>
                <p:cTn presetID="22" presetClass="entr" presetSubtype="8"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Image, Heading &amp;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0" name="図プレースホルダー 19"/>
          <p:cNvSpPr>
            <a:spLocks noGrp="1"/>
          </p:cNvSpPr>
          <p:nvPr>
            <p:ph type="pic" sz="quarter" idx="23" hasCustomPrompt="1"/>
          </p:nvPr>
        </p:nvSpPr>
        <p:spPr>
          <a:xfrm>
            <a:off x="861502" y="2540627"/>
            <a:ext cx="8747052" cy="6777938"/>
          </a:xfrm>
          <a:custGeom>
            <a:avLst/>
            <a:gdLst>
              <a:gd name="connsiteX0" fmla="*/ 674702 w 8747052"/>
              <a:gd name="connsiteY0" fmla="*/ 5481938 h 6777938"/>
              <a:gd name="connsiteX1" fmla="*/ 1322702 w 8747052"/>
              <a:gd name="connsiteY1" fmla="*/ 5481938 h 6777938"/>
              <a:gd name="connsiteX2" fmla="*/ 1322702 w 8747052"/>
              <a:gd name="connsiteY2" fmla="*/ 6129938 h 6777938"/>
              <a:gd name="connsiteX3" fmla="*/ 674702 w 8747052"/>
              <a:gd name="connsiteY3" fmla="*/ 6129938 h 6777938"/>
              <a:gd name="connsiteX4" fmla="*/ 1322702 w 8747052"/>
              <a:gd name="connsiteY4" fmla="*/ 4833938 h 6777938"/>
              <a:gd name="connsiteX5" fmla="*/ 1970702 w 8747052"/>
              <a:gd name="connsiteY5" fmla="*/ 4833938 h 6777938"/>
              <a:gd name="connsiteX6" fmla="*/ 1970702 w 8747052"/>
              <a:gd name="connsiteY6" fmla="*/ 5481938 h 6777938"/>
              <a:gd name="connsiteX7" fmla="*/ 1322702 w 8747052"/>
              <a:gd name="connsiteY7" fmla="*/ 5481938 h 6777938"/>
              <a:gd name="connsiteX8" fmla="*/ 0 w 8747052"/>
              <a:gd name="connsiteY8" fmla="*/ 4833938 h 6777938"/>
              <a:gd name="connsiteX9" fmla="*/ 648000 w 8747052"/>
              <a:gd name="connsiteY9" fmla="*/ 4833938 h 6777938"/>
              <a:gd name="connsiteX10" fmla="*/ 648000 w 8747052"/>
              <a:gd name="connsiteY10" fmla="*/ 5481938 h 6777938"/>
              <a:gd name="connsiteX11" fmla="*/ 0 w 8747052"/>
              <a:gd name="connsiteY11" fmla="*/ 5481938 h 6777938"/>
              <a:gd name="connsiteX12" fmla="*/ 7451052 w 8747052"/>
              <a:gd name="connsiteY12" fmla="*/ 1296000 h 6777938"/>
              <a:gd name="connsiteX13" fmla="*/ 8099052 w 8747052"/>
              <a:gd name="connsiteY13" fmla="*/ 1296000 h 6777938"/>
              <a:gd name="connsiteX14" fmla="*/ 8099052 w 8747052"/>
              <a:gd name="connsiteY14" fmla="*/ 1944000 h 6777938"/>
              <a:gd name="connsiteX15" fmla="*/ 7451052 w 8747052"/>
              <a:gd name="connsiteY15" fmla="*/ 1944000 h 6777938"/>
              <a:gd name="connsiteX16" fmla="*/ 6803052 w 8747052"/>
              <a:gd name="connsiteY16" fmla="*/ 648000 h 6777938"/>
              <a:gd name="connsiteX17" fmla="*/ 7451052 w 8747052"/>
              <a:gd name="connsiteY17" fmla="*/ 648000 h 6777938"/>
              <a:gd name="connsiteX18" fmla="*/ 7451052 w 8747052"/>
              <a:gd name="connsiteY18" fmla="*/ 1296000 h 6777938"/>
              <a:gd name="connsiteX19" fmla="*/ 6803052 w 8747052"/>
              <a:gd name="connsiteY19" fmla="*/ 1296000 h 6777938"/>
              <a:gd name="connsiteX20" fmla="*/ 6803052 w 8747052"/>
              <a:gd name="connsiteY20" fmla="*/ 5481938 h 6777938"/>
              <a:gd name="connsiteX21" fmla="*/ 2618703 w 8747052"/>
              <a:gd name="connsiteY21" fmla="*/ 5481938 h 6777938"/>
              <a:gd name="connsiteX22" fmla="*/ 2618703 w 8747052"/>
              <a:gd name="connsiteY22" fmla="*/ 6129938 h 6777938"/>
              <a:gd name="connsiteX23" fmla="*/ 1970703 w 8747052"/>
              <a:gd name="connsiteY23" fmla="*/ 6129938 h 6777938"/>
              <a:gd name="connsiteX24" fmla="*/ 1970703 w 8747052"/>
              <a:gd name="connsiteY24" fmla="*/ 6777938 h 6777938"/>
              <a:gd name="connsiteX25" fmla="*/ 1322703 w 8747052"/>
              <a:gd name="connsiteY25" fmla="*/ 6777938 h 6777938"/>
              <a:gd name="connsiteX26" fmla="*/ 1322703 w 8747052"/>
              <a:gd name="connsiteY26" fmla="*/ 6129938 h 6777938"/>
              <a:gd name="connsiteX27" fmla="*/ 1970703 w 8747052"/>
              <a:gd name="connsiteY27" fmla="*/ 6129938 h 6777938"/>
              <a:gd name="connsiteX28" fmla="*/ 1970703 w 8747052"/>
              <a:gd name="connsiteY28" fmla="*/ 5481938 h 6777938"/>
              <a:gd name="connsiteX29" fmla="*/ 1970703 w 8747052"/>
              <a:gd name="connsiteY29" fmla="*/ 5481938 h 6777938"/>
              <a:gd name="connsiteX30" fmla="*/ 1970703 w 8747052"/>
              <a:gd name="connsiteY30" fmla="*/ 648001 h 6777938"/>
              <a:gd name="connsiteX31" fmla="*/ 6803052 w 8747052"/>
              <a:gd name="connsiteY31" fmla="*/ 648001 h 6777938"/>
              <a:gd name="connsiteX32" fmla="*/ 8099052 w 8747052"/>
              <a:gd name="connsiteY32" fmla="*/ 648000 h 6777938"/>
              <a:gd name="connsiteX33" fmla="*/ 8747052 w 8747052"/>
              <a:gd name="connsiteY33" fmla="*/ 648000 h 6777938"/>
              <a:gd name="connsiteX34" fmla="*/ 8747052 w 8747052"/>
              <a:gd name="connsiteY34" fmla="*/ 1296000 h 6777938"/>
              <a:gd name="connsiteX35" fmla="*/ 8099052 w 8747052"/>
              <a:gd name="connsiteY35" fmla="*/ 1296000 h 6777938"/>
              <a:gd name="connsiteX36" fmla="*/ 7451052 w 8747052"/>
              <a:gd name="connsiteY36" fmla="*/ 0 h 6777938"/>
              <a:gd name="connsiteX37" fmla="*/ 8099052 w 8747052"/>
              <a:gd name="connsiteY37" fmla="*/ 0 h 6777938"/>
              <a:gd name="connsiteX38" fmla="*/ 8099052 w 8747052"/>
              <a:gd name="connsiteY38" fmla="*/ 648000 h 6777938"/>
              <a:gd name="connsiteX39" fmla="*/ 7451052 w 8747052"/>
              <a:gd name="connsiteY39" fmla="*/ 648000 h 6777938"/>
              <a:gd name="connsiteX40" fmla="*/ 6155052 w 8747052"/>
              <a:gd name="connsiteY40" fmla="*/ 0 h 6777938"/>
              <a:gd name="connsiteX41" fmla="*/ 6803052 w 8747052"/>
              <a:gd name="connsiteY41" fmla="*/ 0 h 6777938"/>
              <a:gd name="connsiteX42" fmla="*/ 6803052 w 8747052"/>
              <a:gd name="connsiteY42" fmla="*/ 648000 h 6777938"/>
              <a:gd name="connsiteX43" fmla="*/ 6155052 w 8747052"/>
              <a:gd name="connsiteY43" fmla="*/ 648000 h 677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747052" h="6777938">
                <a:moveTo>
                  <a:pt x="674702" y="5481938"/>
                </a:moveTo>
                <a:lnTo>
                  <a:pt x="1322702" y="5481938"/>
                </a:lnTo>
                <a:lnTo>
                  <a:pt x="1322702" y="6129938"/>
                </a:lnTo>
                <a:lnTo>
                  <a:pt x="674702" y="6129938"/>
                </a:lnTo>
                <a:close/>
                <a:moveTo>
                  <a:pt x="1322702" y="4833938"/>
                </a:moveTo>
                <a:lnTo>
                  <a:pt x="1970702" y="4833938"/>
                </a:lnTo>
                <a:lnTo>
                  <a:pt x="1970702" y="5481938"/>
                </a:lnTo>
                <a:lnTo>
                  <a:pt x="1322702" y="5481938"/>
                </a:lnTo>
                <a:close/>
                <a:moveTo>
                  <a:pt x="0" y="4833938"/>
                </a:moveTo>
                <a:lnTo>
                  <a:pt x="648000" y="4833938"/>
                </a:lnTo>
                <a:lnTo>
                  <a:pt x="648000" y="5481938"/>
                </a:lnTo>
                <a:lnTo>
                  <a:pt x="0" y="5481938"/>
                </a:lnTo>
                <a:close/>
                <a:moveTo>
                  <a:pt x="7451052" y="1296000"/>
                </a:moveTo>
                <a:lnTo>
                  <a:pt x="8099052" y="1296000"/>
                </a:lnTo>
                <a:lnTo>
                  <a:pt x="8099052" y="1944000"/>
                </a:lnTo>
                <a:lnTo>
                  <a:pt x="7451052" y="1944000"/>
                </a:lnTo>
                <a:close/>
                <a:moveTo>
                  <a:pt x="6803052" y="648000"/>
                </a:moveTo>
                <a:lnTo>
                  <a:pt x="7451052" y="648000"/>
                </a:lnTo>
                <a:lnTo>
                  <a:pt x="7451052" y="1296000"/>
                </a:lnTo>
                <a:lnTo>
                  <a:pt x="6803052" y="1296000"/>
                </a:lnTo>
                <a:lnTo>
                  <a:pt x="6803052" y="5481938"/>
                </a:lnTo>
                <a:lnTo>
                  <a:pt x="2618703" y="5481938"/>
                </a:lnTo>
                <a:lnTo>
                  <a:pt x="2618703" y="6129938"/>
                </a:lnTo>
                <a:lnTo>
                  <a:pt x="1970703" y="6129938"/>
                </a:lnTo>
                <a:lnTo>
                  <a:pt x="1970703" y="6777938"/>
                </a:lnTo>
                <a:lnTo>
                  <a:pt x="1322703" y="6777938"/>
                </a:lnTo>
                <a:lnTo>
                  <a:pt x="1322703" y="6129938"/>
                </a:lnTo>
                <a:lnTo>
                  <a:pt x="1970703" y="6129938"/>
                </a:lnTo>
                <a:lnTo>
                  <a:pt x="1970703" y="5481938"/>
                </a:lnTo>
                <a:lnTo>
                  <a:pt x="1970703" y="5481938"/>
                </a:lnTo>
                <a:lnTo>
                  <a:pt x="1970703" y="648001"/>
                </a:lnTo>
                <a:lnTo>
                  <a:pt x="6803052" y="648001"/>
                </a:lnTo>
                <a:close/>
                <a:moveTo>
                  <a:pt x="8099052" y="648000"/>
                </a:moveTo>
                <a:lnTo>
                  <a:pt x="8747052" y="648000"/>
                </a:lnTo>
                <a:lnTo>
                  <a:pt x="8747052" y="1296000"/>
                </a:lnTo>
                <a:lnTo>
                  <a:pt x="8099052" y="1296000"/>
                </a:lnTo>
                <a:close/>
                <a:moveTo>
                  <a:pt x="7451052" y="0"/>
                </a:moveTo>
                <a:lnTo>
                  <a:pt x="8099052" y="0"/>
                </a:lnTo>
                <a:lnTo>
                  <a:pt x="8099052" y="648000"/>
                </a:lnTo>
                <a:lnTo>
                  <a:pt x="7451052" y="648000"/>
                </a:lnTo>
                <a:close/>
                <a:moveTo>
                  <a:pt x="6155052" y="0"/>
                </a:moveTo>
                <a:lnTo>
                  <a:pt x="6803052" y="0"/>
                </a:lnTo>
                <a:lnTo>
                  <a:pt x="6803052" y="648000"/>
                </a:lnTo>
                <a:lnTo>
                  <a:pt x="6155052" y="648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21" name="テキスト プレースホルダー 12"/>
          <p:cNvSpPr>
            <a:spLocks noGrp="1"/>
          </p:cNvSpPr>
          <p:nvPr>
            <p:ph type="body" sz="quarter" idx="12" hasCustomPrompt="1"/>
          </p:nvPr>
        </p:nvSpPr>
        <p:spPr>
          <a:xfrm>
            <a:off x="8226211" y="5779322"/>
            <a:ext cx="9045121" cy="2278828"/>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13" hasCustomPrompt="1"/>
          </p:nvPr>
        </p:nvSpPr>
        <p:spPr>
          <a:xfrm>
            <a:off x="8226211" y="4659375"/>
            <a:ext cx="904512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3" name="正方形/長方形 22"/>
          <p:cNvSpPr/>
          <p:nvPr userDrawn="1"/>
        </p:nvSpPr>
        <p:spPr>
          <a:xfrm>
            <a:off x="8337163" y="5497111"/>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1023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14" presetClass="entr" presetSubtype="10" fill="hold" grpId="1"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randombar(horizontal)">
                                      <p:cBhvr>
                                        <p:cTn id="11" dur="1000"/>
                                        <p:tgtEl>
                                          <p:spTgt spid="20"/>
                                        </p:tgtEl>
                                      </p:cBhvr>
                                    </p:animEffect>
                                  </p:childTnLst>
                                </p:cTn>
                              </p:par>
                            </p:childTnLst>
                          </p:cTn>
                        </p:par>
                        <p:par>
                          <p:cTn id="12" fill="hold">
                            <p:stCondLst>
                              <p:cond delay="1000"/>
                            </p:stCondLst>
                            <p:childTnLst>
                              <p:par>
                                <p:cTn id="13" presetID="2" presetClass="entr" presetSubtype="8" decel="100000" fill="hold" grpId="0" nodeType="afterEffect">
                                  <p:stCondLst>
                                    <p:cond delay="250"/>
                                  </p:stCondLst>
                                  <p:childTnLst>
                                    <p:set>
                                      <p:cBhvr>
                                        <p:cTn id="14" dur="1" fill="hold">
                                          <p:stCondLst>
                                            <p:cond delay="0"/>
                                          </p:stCondLst>
                                        </p:cTn>
                                        <p:tgtEl>
                                          <p:spTgt spid="22">
                                            <p:txEl>
                                              <p:pRg st="0" end="0"/>
                                            </p:txEl>
                                          </p:spTgt>
                                        </p:tgtEl>
                                        <p:attrNameLst>
                                          <p:attrName>style.visibility</p:attrName>
                                        </p:attrNameLst>
                                      </p:cBhvr>
                                      <p:to>
                                        <p:strVal val="visible"/>
                                      </p:to>
                                    </p:set>
                                    <p:anim calcmode="lin" valueType="num">
                                      <p:cBhvr additive="base">
                                        <p:cTn id="15"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par>
                          <p:cTn id="21" fill="hold">
                            <p:stCondLst>
                              <p:cond delay="1750"/>
                            </p:stCondLst>
                            <p:childTnLst>
                              <p:par>
                                <p:cTn id="22" presetID="22" presetClass="entr" presetSubtype="8" fill="hold" grpId="0" nodeType="afterEffect">
                                  <p:stCondLst>
                                    <p:cond delay="25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p:tmplLst>
          <p:tmpl>
            <p:tnLst>
              <p:par>
                <p:cTn presetID="22" presetClass="entr" presetSubtype="8"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 Image, Heading &amp;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1" name="テキスト プレースホルダー 12"/>
          <p:cNvSpPr>
            <a:spLocks noGrp="1"/>
          </p:cNvSpPr>
          <p:nvPr>
            <p:ph type="body" sz="quarter" idx="12" hasCustomPrompt="1"/>
          </p:nvPr>
        </p:nvSpPr>
        <p:spPr>
          <a:xfrm>
            <a:off x="8226211" y="5779322"/>
            <a:ext cx="9045121" cy="2278828"/>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13" hasCustomPrompt="1"/>
          </p:nvPr>
        </p:nvSpPr>
        <p:spPr>
          <a:xfrm>
            <a:off x="8226211" y="4659375"/>
            <a:ext cx="904512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3" name="正方形/長方形 22"/>
          <p:cNvSpPr/>
          <p:nvPr userDrawn="1"/>
        </p:nvSpPr>
        <p:spPr>
          <a:xfrm>
            <a:off x="8337163" y="5497111"/>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14"/>
          <p:cNvSpPr>
            <a:spLocks noGrp="1"/>
          </p:cNvSpPr>
          <p:nvPr>
            <p:ph type="pic" sz="quarter" idx="14" hasCustomPrompt="1"/>
          </p:nvPr>
        </p:nvSpPr>
        <p:spPr>
          <a:xfrm>
            <a:off x="0" y="3171825"/>
            <a:ext cx="9322368" cy="4886325"/>
          </a:xfrm>
          <a:custGeom>
            <a:avLst/>
            <a:gdLst>
              <a:gd name="connsiteX0" fmla="*/ 8026368 w 9322368"/>
              <a:gd name="connsiteY0" fmla="*/ 648000 h 4886325"/>
              <a:gd name="connsiteX1" fmla="*/ 8674368 w 9322368"/>
              <a:gd name="connsiteY1" fmla="*/ 648000 h 4886325"/>
              <a:gd name="connsiteX2" fmla="*/ 8674368 w 9322368"/>
              <a:gd name="connsiteY2" fmla="*/ 1296000 h 4886325"/>
              <a:gd name="connsiteX3" fmla="*/ 8026368 w 9322368"/>
              <a:gd name="connsiteY3" fmla="*/ 1296000 h 4886325"/>
              <a:gd name="connsiteX4" fmla="*/ 8674368 w 9322368"/>
              <a:gd name="connsiteY4" fmla="*/ 0 h 4886325"/>
              <a:gd name="connsiteX5" fmla="*/ 9322368 w 9322368"/>
              <a:gd name="connsiteY5" fmla="*/ 0 h 4886325"/>
              <a:gd name="connsiteX6" fmla="*/ 9322368 w 9322368"/>
              <a:gd name="connsiteY6" fmla="*/ 648000 h 4886325"/>
              <a:gd name="connsiteX7" fmla="*/ 8674368 w 9322368"/>
              <a:gd name="connsiteY7" fmla="*/ 648000 h 4886325"/>
              <a:gd name="connsiteX8" fmla="*/ 0 w 9322368"/>
              <a:gd name="connsiteY8" fmla="*/ 0 h 4886325"/>
              <a:gd name="connsiteX9" fmla="*/ 7378368 w 9322368"/>
              <a:gd name="connsiteY9" fmla="*/ 0 h 4886325"/>
              <a:gd name="connsiteX10" fmla="*/ 8026368 w 9322368"/>
              <a:gd name="connsiteY10" fmla="*/ 0 h 4886325"/>
              <a:gd name="connsiteX11" fmla="*/ 8026368 w 9322368"/>
              <a:gd name="connsiteY11" fmla="*/ 648000 h 4886325"/>
              <a:gd name="connsiteX12" fmla="*/ 7378368 w 9322368"/>
              <a:gd name="connsiteY12" fmla="*/ 648000 h 4886325"/>
              <a:gd name="connsiteX13" fmla="*/ 7378368 w 9322368"/>
              <a:gd name="connsiteY13" fmla="*/ 1296000 h 4886325"/>
              <a:gd name="connsiteX14" fmla="*/ 8026368 w 9322368"/>
              <a:gd name="connsiteY14" fmla="*/ 1296000 h 4886325"/>
              <a:gd name="connsiteX15" fmla="*/ 8026368 w 9322368"/>
              <a:gd name="connsiteY15" fmla="*/ 1944000 h 4886325"/>
              <a:gd name="connsiteX16" fmla="*/ 7378368 w 9322368"/>
              <a:gd name="connsiteY16" fmla="*/ 1944000 h 4886325"/>
              <a:gd name="connsiteX17" fmla="*/ 7378368 w 9322368"/>
              <a:gd name="connsiteY17" fmla="*/ 4886325 h 4886325"/>
              <a:gd name="connsiteX18" fmla="*/ 0 w 9322368"/>
              <a:gd name="connsiteY18" fmla="*/ 4886325 h 488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22368" h="4886325">
                <a:moveTo>
                  <a:pt x="8026368" y="648000"/>
                </a:moveTo>
                <a:lnTo>
                  <a:pt x="8674368" y="648000"/>
                </a:lnTo>
                <a:lnTo>
                  <a:pt x="8674368" y="1296000"/>
                </a:lnTo>
                <a:lnTo>
                  <a:pt x="8026368" y="1296000"/>
                </a:lnTo>
                <a:close/>
                <a:moveTo>
                  <a:pt x="8674368" y="0"/>
                </a:moveTo>
                <a:lnTo>
                  <a:pt x="9322368" y="0"/>
                </a:lnTo>
                <a:lnTo>
                  <a:pt x="9322368" y="648000"/>
                </a:lnTo>
                <a:lnTo>
                  <a:pt x="8674368" y="648000"/>
                </a:lnTo>
                <a:close/>
                <a:moveTo>
                  <a:pt x="0" y="0"/>
                </a:moveTo>
                <a:lnTo>
                  <a:pt x="7378368" y="0"/>
                </a:lnTo>
                <a:lnTo>
                  <a:pt x="8026368" y="0"/>
                </a:lnTo>
                <a:lnTo>
                  <a:pt x="8026368" y="648000"/>
                </a:lnTo>
                <a:lnTo>
                  <a:pt x="7378368" y="648000"/>
                </a:lnTo>
                <a:lnTo>
                  <a:pt x="7378368" y="1296000"/>
                </a:lnTo>
                <a:lnTo>
                  <a:pt x="8026368" y="1296000"/>
                </a:lnTo>
                <a:lnTo>
                  <a:pt x="8026368" y="1944000"/>
                </a:lnTo>
                <a:lnTo>
                  <a:pt x="7378368" y="1944000"/>
                </a:lnTo>
                <a:lnTo>
                  <a:pt x="7378368" y="4886325"/>
                </a:lnTo>
                <a:lnTo>
                  <a:pt x="0" y="4886325"/>
                </a:lnTo>
                <a:close/>
              </a:path>
            </a:pathLst>
          </a:custGeom>
          <a:solidFill>
            <a:schemeClr val="accent1">
              <a:lumMod val="20000"/>
              <a:lumOff val="80000"/>
            </a:schemeClr>
          </a:solidFill>
        </p:spPr>
        <p:txBody>
          <a:bodyPr wrap="square">
            <a:noAutofit/>
          </a:bodyPr>
          <a:lstStyle>
            <a:lvl1pPr>
              <a:defRPr sz="1800"/>
            </a:lvl1pPr>
          </a:lstStyle>
          <a:p>
            <a:r>
              <a:rPr kumimoji="1" lang="en-US" altLang="ja-JP" dirty="0"/>
              <a:t>Insert an image</a:t>
            </a:r>
            <a:endParaRPr kumimoji="1" lang="ja-JP" altLang="en-US" dirty="0"/>
          </a:p>
        </p:txBody>
      </p:sp>
    </p:spTree>
    <p:extLst>
      <p:ext uri="{BB962C8B-B14F-4D97-AF65-F5344CB8AC3E}">
        <p14:creationId xmlns:p14="http://schemas.microsoft.com/office/powerpoint/2010/main" val="102430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vertical)">
                                      <p:cBhvr>
                                        <p:cTn id="7" dur="750"/>
                                        <p:tgtEl>
                                          <p:spTgt spid="15"/>
                                        </p:tgtEl>
                                      </p:cBhvr>
                                    </p:animEffect>
                                  </p:childTnLst>
                                </p:cTn>
                              </p:par>
                              <p:par>
                                <p:cTn id="8" presetID="2" presetClass="entr" presetSubtype="8" decel="100000" fill="hold" grpId="1"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750" fill="hold"/>
                                        <p:tgtEl>
                                          <p:spTgt spid="15"/>
                                        </p:tgtEl>
                                        <p:attrNameLst>
                                          <p:attrName>ppt_x</p:attrName>
                                        </p:attrNameLst>
                                      </p:cBhvr>
                                      <p:tavLst>
                                        <p:tav tm="0">
                                          <p:val>
                                            <p:strVal val="0-#ppt_w/2"/>
                                          </p:val>
                                        </p:tav>
                                        <p:tav tm="100000">
                                          <p:val>
                                            <p:strVal val="#ppt_x"/>
                                          </p:val>
                                        </p:tav>
                                      </p:tavLst>
                                    </p:anim>
                                    <p:anim calcmode="lin" valueType="num">
                                      <p:cBhvr additive="base">
                                        <p:cTn id="11" dur="750" fill="hold"/>
                                        <p:tgtEl>
                                          <p:spTgt spid="15"/>
                                        </p:tgtEl>
                                        <p:attrNameLst>
                                          <p:attrName>ppt_y</p:attrName>
                                        </p:attrNameLst>
                                      </p:cBhvr>
                                      <p:tavLst>
                                        <p:tav tm="0">
                                          <p:val>
                                            <p:strVal val="#ppt_y"/>
                                          </p:val>
                                        </p:tav>
                                        <p:tav tm="100000">
                                          <p:val>
                                            <p:strVal val="#ppt_y"/>
                                          </p:val>
                                        </p:tav>
                                      </p:tavLst>
                                    </p:anim>
                                  </p:childTnLst>
                                </p:cTn>
                              </p:par>
                            </p:childTnLst>
                          </p:cTn>
                        </p:par>
                        <p:par>
                          <p:cTn id="12" fill="hold">
                            <p:stCondLst>
                              <p:cond delay="750"/>
                            </p:stCondLst>
                            <p:childTnLst>
                              <p:par>
                                <p:cTn id="13" presetID="2" presetClass="entr" presetSubtype="8" decel="100000" fill="hold" grpId="0" nodeType="afterEffect">
                                  <p:stCondLst>
                                    <p:cond delay="250"/>
                                  </p:stCondLst>
                                  <p:childTnLst>
                                    <p:set>
                                      <p:cBhvr>
                                        <p:cTn id="14" dur="1" fill="hold">
                                          <p:stCondLst>
                                            <p:cond delay="0"/>
                                          </p:stCondLst>
                                        </p:cTn>
                                        <p:tgtEl>
                                          <p:spTgt spid="22">
                                            <p:txEl>
                                              <p:pRg st="0" end="0"/>
                                            </p:txEl>
                                          </p:spTgt>
                                        </p:tgtEl>
                                        <p:attrNameLst>
                                          <p:attrName>style.visibility</p:attrName>
                                        </p:attrNameLst>
                                      </p:cBhvr>
                                      <p:to>
                                        <p:strVal val="visible"/>
                                      </p:to>
                                    </p:set>
                                    <p:anim calcmode="lin" valueType="num">
                                      <p:cBhvr additive="base">
                                        <p:cTn id="15"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2" presetClass="entr" presetSubtype="8" fill="hold" grpId="0" nodeType="afterEffect">
                                  <p:stCondLst>
                                    <p:cond delay="25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tmplLst>
          <p:tmpl>
            <p:tnLst>
              <p:par>
                <p:cTn presetID="22" presetClass="entr" presetSubtype="8"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15" grpId="0" animBg="1"/>
      <p:bldP spid="15" grpId="1"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amp; 3 Bulle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0" name="図プレースホルダー 19"/>
          <p:cNvSpPr>
            <a:spLocks noGrp="1"/>
          </p:cNvSpPr>
          <p:nvPr>
            <p:ph type="pic" sz="quarter" idx="23" hasCustomPrompt="1"/>
          </p:nvPr>
        </p:nvSpPr>
        <p:spPr>
          <a:xfrm>
            <a:off x="861502" y="2540627"/>
            <a:ext cx="8747052" cy="6777938"/>
          </a:xfrm>
          <a:custGeom>
            <a:avLst/>
            <a:gdLst>
              <a:gd name="connsiteX0" fmla="*/ 674702 w 8747052"/>
              <a:gd name="connsiteY0" fmla="*/ 5481938 h 6777938"/>
              <a:gd name="connsiteX1" fmla="*/ 1322702 w 8747052"/>
              <a:gd name="connsiteY1" fmla="*/ 5481938 h 6777938"/>
              <a:gd name="connsiteX2" fmla="*/ 1322702 w 8747052"/>
              <a:gd name="connsiteY2" fmla="*/ 6129938 h 6777938"/>
              <a:gd name="connsiteX3" fmla="*/ 674702 w 8747052"/>
              <a:gd name="connsiteY3" fmla="*/ 6129938 h 6777938"/>
              <a:gd name="connsiteX4" fmla="*/ 1322702 w 8747052"/>
              <a:gd name="connsiteY4" fmla="*/ 4833938 h 6777938"/>
              <a:gd name="connsiteX5" fmla="*/ 1970702 w 8747052"/>
              <a:gd name="connsiteY5" fmla="*/ 4833938 h 6777938"/>
              <a:gd name="connsiteX6" fmla="*/ 1970702 w 8747052"/>
              <a:gd name="connsiteY6" fmla="*/ 5481938 h 6777938"/>
              <a:gd name="connsiteX7" fmla="*/ 1322702 w 8747052"/>
              <a:gd name="connsiteY7" fmla="*/ 5481938 h 6777938"/>
              <a:gd name="connsiteX8" fmla="*/ 0 w 8747052"/>
              <a:gd name="connsiteY8" fmla="*/ 4833938 h 6777938"/>
              <a:gd name="connsiteX9" fmla="*/ 648000 w 8747052"/>
              <a:gd name="connsiteY9" fmla="*/ 4833938 h 6777938"/>
              <a:gd name="connsiteX10" fmla="*/ 648000 w 8747052"/>
              <a:gd name="connsiteY10" fmla="*/ 5481938 h 6777938"/>
              <a:gd name="connsiteX11" fmla="*/ 0 w 8747052"/>
              <a:gd name="connsiteY11" fmla="*/ 5481938 h 6777938"/>
              <a:gd name="connsiteX12" fmla="*/ 7451052 w 8747052"/>
              <a:gd name="connsiteY12" fmla="*/ 1296000 h 6777938"/>
              <a:gd name="connsiteX13" fmla="*/ 8099052 w 8747052"/>
              <a:gd name="connsiteY13" fmla="*/ 1296000 h 6777938"/>
              <a:gd name="connsiteX14" fmla="*/ 8099052 w 8747052"/>
              <a:gd name="connsiteY14" fmla="*/ 1944000 h 6777938"/>
              <a:gd name="connsiteX15" fmla="*/ 7451052 w 8747052"/>
              <a:gd name="connsiteY15" fmla="*/ 1944000 h 6777938"/>
              <a:gd name="connsiteX16" fmla="*/ 6803052 w 8747052"/>
              <a:gd name="connsiteY16" fmla="*/ 648000 h 6777938"/>
              <a:gd name="connsiteX17" fmla="*/ 7451052 w 8747052"/>
              <a:gd name="connsiteY17" fmla="*/ 648000 h 6777938"/>
              <a:gd name="connsiteX18" fmla="*/ 7451052 w 8747052"/>
              <a:gd name="connsiteY18" fmla="*/ 1296000 h 6777938"/>
              <a:gd name="connsiteX19" fmla="*/ 6803052 w 8747052"/>
              <a:gd name="connsiteY19" fmla="*/ 1296000 h 6777938"/>
              <a:gd name="connsiteX20" fmla="*/ 6803052 w 8747052"/>
              <a:gd name="connsiteY20" fmla="*/ 5481938 h 6777938"/>
              <a:gd name="connsiteX21" fmla="*/ 2618703 w 8747052"/>
              <a:gd name="connsiteY21" fmla="*/ 5481938 h 6777938"/>
              <a:gd name="connsiteX22" fmla="*/ 2618703 w 8747052"/>
              <a:gd name="connsiteY22" fmla="*/ 6129938 h 6777938"/>
              <a:gd name="connsiteX23" fmla="*/ 1970703 w 8747052"/>
              <a:gd name="connsiteY23" fmla="*/ 6129938 h 6777938"/>
              <a:gd name="connsiteX24" fmla="*/ 1970703 w 8747052"/>
              <a:gd name="connsiteY24" fmla="*/ 6777938 h 6777938"/>
              <a:gd name="connsiteX25" fmla="*/ 1322703 w 8747052"/>
              <a:gd name="connsiteY25" fmla="*/ 6777938 h 6777938"/>
              <a:gd name="connsiteX26" fmla="*/ 1322703 w 8747052"/>
              <a:gd name="connsiteY26" fmla="*/ 6129938 h 6777938"/>
              <a:gd name="connsiteX27" fmla="*/ 1970703 w 8747052"/>
              <a:gd name="connsiteY27" fmla="*/ 6129938 h 6777938"/>
              <a:gd name="connsiteX28" fmla="*/ 1970703 w 8747052"/>
              <a:gd name="connsiteY28" fmla="*/ 5481938 h 6777938"/>
              <a:gd name="connsiteX29" fmla="*/ 1970703 w 8747052"/>
              <a:gd name="connsiteY29" fmla="*/ 5481938 h 6777938"/>
              <a:gd name="connsiteX30" fmla="*/ 1970703 w 8747052"/>
              <a:gd name="connsiteY30" fmla="*/ 648001 h 6777938"/>
              <a:gd name="connsiteX31" fmla="*/ 6803052 w 8747052"/>
              <a:gd name="connsiteY31" fmla="*/ 648001 h 6777938"/>
              <a:gd name="connsiteX32" fmla="*/ 8099052 w 8747052"/>
              <a:gd name="connsiteY32" fmla="*/ 648000 h 6777938"/>
              <a:gd name="connsiteX33" fmla="*/ 8747052 w 8747052"/>
              <a:gd name="connsiteY33" fmla="*/ 648000 h 6777938"/>
              <a:gd name="connsiteX34" fmla="*/ 8747052 w 8747052"/>
              <a:gd name="connsiteY34" fmla="*/ 1296000 h 6777938"/>
              <a:gd name="connsiteX35" fmla="*/ 8099052 w 8747052"/>
              <a:gd name="connsiteY35" fmla="*/ 1296000 h 6777938"/>
              <a:gd name="connsiteX36" fmla="*/ 7451052 w 8747052"/>
              <a:gd name="connsiteY36" fmla="*/ 0 h 6777938"/>
              <a:gd name="connsiteX37" fmla="*/ 8099052 w 8747052"/>
              <a:gd name="connsiteY37" fmla="*/ 0 h 6777938"/>
              <a:gd name="connsiteX38" fmla="*/ 8099052 w 8747052"/>
              <a:gd name="connsiteY38" fmla="*/ 648000 h 6777938"/>
              <a:gd name="connsiteX39" fmla="*/ 7451052 w 8747052"/>
              <a:gd name="connsiteY39" fmla="*/ 648000 h 6777938"/>
              <a:gd name="connsiteX40" fmla="*/ 6155052 w 8747052"/>
              <a:gd name="connsiteY40" fmla="*/ 0 h 6777938"/>
              <a:gd name="connsiteX41" fmla="*/ 6803052 w 8747052"/>
              <a:gd name="connsiteY41" fmla="*/ 0 h 6777938"/>
              <a:gd name="connsiteX42" fmla="*/ 6803052 w 8747052"/>
              <a:gd name="connsiteY42" fmla="*/ 648000 h 6777938"/>
              <a:gd name="connsiteX43" fmla="*/ 6155052 w 8747052"/>
              <a:gd name="connsiteY43" fmla="*/ 648000 h 677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747052" h="6777938">
                <a:moveTo>
                  <a:pt x="674702" y="5481938"/>
                </a:moveTo>
                <a:lnTo>
                  <a:pt x="1322702" y="5481938"/>
                </a:lnTo>
                <a:lnTo>
                  <a:pt x="1322702" y="6129938"/>
                </a:lnTo>
                <a:lnTo>
                  <a:pt x="674702" y="6129938"/>
                </a:lnTo>
                <a:close/>
                <a:moveTo>
                  <a:pt x="1322702" y="4833938"/>
                </a:moveTo>
                <a:lnTo>
                  <a:pt x="1970702" y="4833938"/>
                </a:lnTo>
                <a:lnTo>
                  <a:pt x="1970702" y="5481938"/>
                </a:lnTo>
                <a:lnTo>
                  <a:pt x="1322702" y="5481938"/>
                </a:lnTo>
                <a:close/>
                <a:moveTo>
                  <a:pt x="0" y="4833938"/>
                </a:moveTo>
                <a:lnTo>
                  <a:pt x="648000" y="4833938"/>
                </a:lnTo>
                <a:lnTo>
                  <a:pt x="648000" y="5481938"/>
                </a:lnTo>
                <a:lnTo>
                  <a:pt x="0" y="5481938"/>
                </a:lnTo>
                <a:close/>
                <a:moveTo>
                  <a:pt x="7451052" y="1296000"/>
                </a:moveTo>
                <a:lnTo>
                  <a:pt x="8099052" y="1296000"/>
                </a:lnTo>
                <a:lnTo>
                  <a:pt x="8099052" y="1944000"/>
                </a:lnTo>
                <a:lnTo>
                  <a:pt x="7451052" y="1944000"/>
                </a:lnTo>
                <a:close/>
                <a:moveTo>
                  <a:pt x="6803052" y="648000"/>
                </a:moveTo>
                <a:lnTo>
                  <a:pt x="7451052" y="648000"/>
                </a:lnTo>
                <a:lnTo>
                  <a:pt x="7451052" y="1296000"/>
                </a:lnTo>
                <a:lnTo>
                  <a:pt x="6803052" y="1296000"/>
                </a:lnTo>
                <a:lnTo>
                  <a:pt x="6803052" y="5481938"/>
                </a:lnTo>
                <a:lnTo>
                  <a:pt x="2618703" y="5481938"/>
                </a:lnTo>
                <a:lnTo>
                  <a:pt x="2618703" y="6129938"/>
                </a:lnTo>
                <a:lnTo>
                  <a:pt x="1970703" y="6129938"/>
                </a:lnTo>
                <a:lnTo>
                  <a:pt x="1970703" y="6777938"/>
                </a:lnTo>
                <a:lnTo>
                  <a:pt x="1322703" y="6777938"/>
                </a:lnTo>
                <a:lnTo>
                  <a:pt x="1322703" y="6129938"/>
                </a:lnTo>
                <a:lnTo>
                  <a:pt x="1970703" y="6129938"/>
                </a:lnTo>
                <a:lnTo>
                  <a:pt x="1970703" y="5481938"/>
                </a:lnTo>
                <a:lnTo>
                  <a:pt x="1970703" y="5481938"/>
                </a:lnTo>
                <a:lnTo>
                  <a:pt x="1970703" y="648001"/>
                </a:lnTo>
                <a:lnTo>
                  <a:pt x="6803052" y="648001"/>
                </a:lnTo>
                <a:close/>
                <a:moveTo>
                  <a:pt x="8099052" y="648000"/>
                </a:moveTo>
                <a:lnTo>
                  <a:pt x="8747052" y="648000"/>
                </a:lnTo>
                <a:lnTo>
                  <a:pt x="8747052" y="1296000"/>
                </a:lnTo>
                <a:lnTo>
                  <a:pt x="8099052" y="1296000"/>
                </a:lnTo>
                <a:close/>
                <a:moveTo>
                  <a:pt x="7451052" y="0"/>
                </a:moveTo>
                <a:lnTo>
                  <a:pt x="8099052" y="0"/>
                </a:lnTo>
                <a:lnTo>
                  <a:pt x="8099052" y="648000"/>
                </a:lnTo>
                <a:lnTo>
                  <a:pt x="7451052" y="648000"/>
                </a:lnTo>
                <a:close/>
                <a:moveTo>
                  <a:pt x="6155052" y="0"/>
                </a:moveTo>
                <a:lnTo>
                  <a:pt x="6803052" y="0"/>
                </a:lnTo>
                <a:lnTo>
                  <a:pt x="6803052" y="648000"/>
                </a:lnTo>
                <a:lnTo>
                  <a:pt x="6155052" y="648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9" name="円/楕円 4"/>
          <p:cNvSpPr/>
          <p:nvPr userDrawn="1"/>
        </p:nvSpPr>
        <p:spPr>
          <a:xfrm>
            <a:off x="8319890" y="5176461"/>
            <a:ext cx="437647" cy="438275"/>
          </a:xfrm>
          <a:prstGeom prst="rect">
            <a:avLst/>
          </a:prstGeom>
          <a:solidFill>
            <a:schemeClr val="accent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4"/>
          <p:cNvSpPr/>
          <p:nvPr userDrawn="1"/>
        </p:nvSpPr>
        <p:spPr>
          <a:xfrm>
            <a:off x="8319890" y="6147528"/>
            <a:ext cx="437647" cy="438275"/>
          </a:xfrm>
          <a:prstGeom prst="rect">
            <a:avLst/>
          </a:prstGeom>
          <a:solidFill>
            <a:schemeClr val="accent2"/>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4"/>
          <p:cNvSpPr/>
          <p:nvPr userDrawn="1"/>
        </p:nvSpPr>
        <p:spPr>
          <a:xfrm>
            <a:off x="8310165" y="7118595"/>
            <a:ext cx="437647" cy="438275"/>
          </a:xfrm>
          <a:prstGeom prst="rect">
            <a:avLst/>
          </a:prstGeom>
          <a:solidFill>
            <a:schemeClr val="accent3"/>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p:ph type="body" sz="quarter" idx="13" hasCustomPrompt="1"/>
          </p:nvPr>
        </p:nvSpPr>
        <p:spPr>
          <a:xfrm>
            <a:off x="8899980" y="5022083"/>
            <a:ext cx="892925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3" name="テキスト プレースホルダー 12"/>
          <p:cNvSpPr>
            <a:spLocks noGrp="1"/>
          </p:cNvSpPr>
          <p:nvPr>
            <p:ph type="body" sz="quarter" idx="24" hasCustomPrompt="1"/>
          </p:nvPr>
        </p:nvSpPr>
        <p:spPr>
          <a:xfrm>
            <a:off x="8899980" y="5993150"/>
            <a:ext cx="892925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25" hasCustomPrompt="1"/>
          </p:nvPr>
        </p:nvSpPr>
        <p:spPr>
          <a:xfrm>
            <a:off x="8899979" y="6964217"/>
            <a:ext cx="892925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4979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14" presetClass="entr" presetSubtype="10" fill="hold" grpId="1"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randombar(horizontal)">
                                      <p:cBhvr>
                                        <p:cTn id="11" dur="1000"/>
                                        <p:tgtEl>
                                          <p:spTgt spid="20"/>
                                        </p:tgtEl>
                                      </p:cBhvr>
                                    </p:animEffect>
                                  </p:childTnLst>
                                </p:cTn>
                              </p:par>
                            </p:childTnLst>
                          </p:cTn>
                        </p:par>
                        <p:par>
                          <p:cTn id="12" fill="hold">
                            <p:stCondLst>
                              <p:cond delay="1000"/>
                            </p:stCondLst>
                            <p:childTnLst>
                              <p:par>
                                <p:cTn id="13" presetID="2" presetClass="entr" presetSubtype="2" decel="10000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2" presetClass="entr" presetSubtype="2" fill="hold" grpId="0" nodeType="withEffect">
                                  <p:stCondLst>
                                    <p:cond delay="1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wipe(right)">
                                      <p:cBhvr>
                                        <p:cTn id="19" dur="500"/>
                                        <p:tgtEl>
                                          <p:spTgt spid="12">
                                            <p:txEl>
                                              <p:pRg st="0" end="0"/>
                                            </p:txEl>
                                          </p:spTgt>
                                        </p:tgtEl>
                                      </p:cBhvr>
                                    </p:animEffect>
                                  </p:childTnLst>
                                </p:cTn>
                              </p:par>
                            </p:childTnLst>
                          </p:cTn>
                        </p:par>
                        <p:par>
                          <p:cTn id="20" fill="hold">
                            <p:stCondLst>
                              <p:cond delay="1600"/>
                            </p:stCondLst>
                            <p:childTnLst>
                              <p:par>
                                <p:cTn id="21" presetID="2" presetClass="entr" presetSubtype="2" decel="10000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par>
                                <p:cTn id="25" presetID="22" presetClass="entr" presetSubtype="2" fill="hold" grpId="0" nodeType="withEffect">
                                  <p:stCondLst>
                                    <p:cond delay="10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right)">
                                      <p:cBhvr>
                                        <p:cTn id="27" dur="500"/>
                                        <p:tgtEl>
                                          <p:spTgt spid="13">
                                            <p:txEl>
                                              <p:pRg st="0" end="0"/>
                                            </p:txEl>
                                          </p:spTgt>
                                        </p:tgtEl>
                                      </p:cBhvr>
                                    </p:animEffect>
                                  </p:childTnLst>
                                </p:cTn>
                              </p:par>
                            </p:childTnLst>
                          </p:cTn>
                        </p:par>
                        <p:par>
                          <p:cTn id="28" fill="hold">
                            <p:stCondLst>
                              <p:cond delay="2200"/>
                            </p:stCondLst>
                            <p:childTnLst>
                              <p:par>
                                <p:cTn id="29" presetID="2" presetClass="entr" presetSubtype="2" decel="10000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par>
                                <p:cTn id="33" presetID="22" presetClass="entr" presetSubtype="2" fill="hold" grpId="0" nodeType="withEffect">
                                  <p:stCondLst>
                                    <p:cond delay="10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right)">
                                      <p:cBhvr>
                                        <p:cTn id="3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9" grpId="0" animBg="1"/>
      <p:bldP spid="10" grpId="0" animBg="1"/>
      <p:bldP spid="11" grpId="0" animBg="1"/>
      <p:bldP spid="12" grpId="0" build="p">
        <p:tmplLst>
          <p:tmpl lvl="1">
            <p:tnLst>
              <p:par>
                <p:cTn presetID="22" presetClass="entr" presetSubtype="2"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Effect transition="in" filter="wipe(right)">
                      <p:cBhvr>
                        <p:cTn dur="500"/>
                        <p:tgtEl>
                          <p:spTgt spid="12"/>
                        </p:tgtEl>
                      </p:cBhvr>
                    </p:animEffect>
                  </p:childTnLst>
                </p:cTn>
              </p:par>
            </p:tnLst>
          </p:tmpl>
        </p:tmplLst>
      </p:bldP>
      <p:bldP spid="13" grpId="0" build="p">
        <p:tmplLst>
          <p:tmpl lvl="1">
            <p:tnLst>
              <p:par>
                <p:cTn presetID="22" presetClass="entr" presetSubtype="2"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Effect transition="in" filter="wipe(right)">
                      <p:cBhvr>
                        <p:cTn dur="500"/>
                        <p:tgtEl>
                          <p:spTgt spid="13"/>
                        </p:tgtEl>
                      </p:cBhvr>
                    </p:animEffect>
                  </p:childTnLst>
                </p:cTn>
              </p:par>
            </p:tnLst>
          </p:tmpl>
        </p:tmplLst>
      </p:bldP>
      <p:bldP spid="14" grpId="0" build="p">
        <p:tmplLst>
          <p:tmpl lvl="1">
            <p:tnLst>
              <p:par>
                <p:cTn presetID="22" presetClass="entr" presetSubtype="2"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f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5" name="図プレースホルダー 64"/>
          <p:cNvSpPr>
            <a:spLocks noGrp="1"/>
          </p:cNvSpPr>
          <p:nvPr>
            <p:ph type="pic" sz="quarter" idx="43" hasCustomPrompt="1"/>
          </p:nvPr>
        </p:nvSpPr>
        <p:spPr>
          <a:xfrm>
            <a:off x="1169858" y="2450473"/>
            <a:ext cx="3378565" cy="3377012"/>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a:defRPr sz="1800" baseline="0"/>
            </a:lvl1pPr>
          </a:lstStyle>
          <a:p>
            <a:r>
              <a:rPr kumimoji="1" lang="en-US" altLang="ja-JP" dirty="0"/>
              <a:t>Insert an image</a:t>
            </a:r>
            <a:endParaRPr kumimoji="1" lang="ja-JP" altLang="en-US" dirty="0"/>
          </a:p>
        </p:txBody>
      </p:sp>
      <p:sp>
        <p:nvSpPr>
          <p:cNvPr id="18" name="円/楕円 4"/>
          <p:cNvSpPr/>
          <p:nvPr userDrawn="1"/>
        </p:nvSpPr>
        <p:spPr>
          <a:xfrm>
            <a:off x="1135084" y="6304855"/>
            <a:ext cx="717550" cy="718579"/>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図プレースホルダー 25"/>
          <p:cNvSpPr>
            <a:spLocks noGrp="1"/>
          </p:cNvSpPr>
          <p:nvPr>
            <p:ph type="pic" sz="quarter" idx="44" hasCustomPrompt="1"/>
          </p:nvPr>
        </p:nvSpPr>
        <p:spPr>
          <a:xfrm>
            <a:off x="1227008" y="6397293"/>
            <a:ext cx="533702" cy="533702"/>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3" name="テキスト プレースホルダー 12"/>
          <p:cNvSpPr>
            <a:spLocks noGrp="1"/>
          </p:cNvSpPr>
          <p:nvPr>
            <p:ph type="body" sz="quarter" idx="12" hasCustomPrompt="1"/>
          </p:nvPr>
        </p:nvSpPr>
        <p:spPr>
          <a:xfrm>
            <a:off x="1944558" y="6368154"/>
            <a:ext cx="2603865" cy="562841"/>
          </a:xfrm>
        </p:spPr>
        <p:txBody>
          <a:bodyPr anchor="ctr">
            <a:normAutofit/>
          </a:bodyPr>
          <a:lstStyle>
            <a:lvl1pPr>
              <a:defRPr sz="1600" baseline="0"/>
            </a:lvl1pPr>
          </a:lstStyle>
          <a:p>
            <a:pPr lvl="0"/>
            <a:r>
              <a:rPr kumimoji="1" lang="en-US" altLang="ja-JP" dirty="0"/>
              <a:t>Text goes here</a:t>
            </a:r>
            <a:endParaRPr kumimoji="1" lang="ja-JP" altLang="en-US" dirty="0"/>
          </a:p>
        </p:txBody>
      </p:sp>
      <p:sp>
        <p:nvSpPr>
          <p:cNvPr id="27" name="円/楕円 4"/>
          <p:cNvSpPr/>
          <p:nvPr userDrawn="1"/>
        </p:nvSpPr>
        <p:spPr>
          <a:xfrm>
            <a:off x="1135084" y="7212845"/>
            <a:ext cx="717550" cy="718579"/>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25"/>
          <p:cNvSpPr>
            <a:spLocks noGrp="1"/>
          </p:cNvSpPr>
          <p:nvPr>
            <p:ph type="pic" sz="quarter" idx="45" hasCustomPrompt="1"/>
          </p:nvPr>
        </p:nvSpPr>
        <p:spPr>
          <a:xfrm>
            <a:off x="1227008" y="7305283"/>
            <a:ext cx="533702" cy="533702"/>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9" name="テキスト プレースホルダー 12"/>
          <p:cNvSpPr>
            <a:spLocks noGrp="1"/>
          </p:cNvSpPr>
          <p:nvPr>
            <p:ph type="body" sz="quarter" idx="46" hasCustomPrompt="1"/>
          </p:nvPr>
        </p:nvSpPr>
        <p:spPr>
          <a:xfrm>
            <a:off x="1944558" y="7276144"/>
            <a:ext cx="2603865" cy="562841"/>
          </a:xfrm>
        </p:spPr>
        <p:txBody>
          <a:bodyPr anchor="ctr">
            <a:normAutofit/>
          </a:bodyPr>
          <a:lstStyle>
            <a:lvl1pPr>
              <a:defRPr sz="1600" baseline="0"/>
            </a:lvl1pPr>
          </a:lstStyle>
          <a:p>
            <a:pPr lvl="0"/>
            <a:r>
              <a:rPr kumimoji="1" lang="en-US" altLang="ja-JP" dirty="0"/>
              <a:t>Text goes here</a:t>
            </a:r>
            <a:endParaRPr kumimoji="1" lang="ja-JP" altLang="en-US" dirty="0"/>
          </a:p>
        </p:txBody>
      </p:sp>
      <p:sp>
        <p:nvSpPr>
          <p:cNvPr id="30" name="円/楕円 4"/>
          <p:cNvSpPr/>
          <p:nvPr userDrawn="1"/>
        </p:nvSpPr>
        <p:spPr>
          <a:xfrm>
            <a:off x="1135084" y="8149976"/>
            <a:ext cx="717550" cy="718579"/>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図プレースホルダー 25"/>
          <p:cNvSpPr>
            <a:spLocks noGrp="1"/>
          </p:cNvSpPr>
          <p:nvPr>
            <p:ph type="pic" sz="quarter" idx="47" hasCustomPrompt="1"/>
          </p:nvPr>
        </p:nvSpPr>
        <p:spPr>
          <a:xfrm>
            <a:off x="1227008" y="8242414"/>
            <a:ext cx="533702" cy="533702"/>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48" hasCustomPrompt="1"/>
          </p:nvPr>
        </p:nvSpPr>
        <p:spPr>
          <a:xfrm>
            <a:off x="1944558" y="8213275"/>
            <a:ext cx="2603865" cy="562841"/>
          </a:xfrm>
        </p:spPr>
        <p:txBody>
          <a:bodyPr anchor="ctr">
            <a:normAutofit/>
          </a:bodyPr>
          <a:lstStyle>
            <a:lvl1pPr>
              <a:defRPr sz="16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49" hasCustomPrompt="1"/>
          </p:nvPr>
        </p:nvSpPr>
        <p:spPr>
          <a:xfrm>
            <a:off x="4924210" y="3647411"/>
            <a:ext cx="5781889" cy="1889006"/>
          </a:xfrm>
        </p:spPr>
        <p:txBody>
          <a:bodyPr>
            <a:normAutofit/>
          </a:bodyPr>
          <a:lstStyle>
            <a:lvl1pPr>
              <a:defRPr sz="18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13" hasCustomPrompt="1"/>
          </p:nvPr>
        </p:nvSpPr>
        <p:spPr>
          <a:xfrm>
            <a:off x="4924210" y="2267231"/>
            <a:ext cx="5781889"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5035163" y="3465523"/>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12"/>
          <p:cNvSpPr>
            <a:spLocks noGrp="1"/>
          </p:cNvSpPr>
          <p:nvPr>
            <p:ph type="body" sz="quarter" idx="50" hasCustomPrompt="1"/>
          </p:nvPr>
        </p:nvSpPr>
        <p:spPr>
          <a:xfrm>
            <a:off x="4924210" y="2838434"/>
            <a:ext cx="5781889" cy="610489"/>
          </a:xfrm>
        </p:spPr>
        <p:txBody>
          <a:bodyPr anchor="ctr">
            <a:noAutofit/>
          </a:bodyPr>
          <a:lstStyle>
            <a:lvl1pPr>
              <a:lnSpc>
                <a:spcPct val="100000"/>
              </a:lnSpc>
              <a:spcBef>
                <a:spcPts val="0"/>
              </a:spcBef>
              <a:defRPr sz="2400" baseline="0">
                <a:solidFill>
                  <a:schemeClr val="accent1"/>
                </a:solidFill>
                <a:latin typeface="Ubuntu Medium" panose="020B0604030602030204" pitchFamily="34" charset="0"/>
              </a:defRPr>
            </a:lvl1pPr>
          </a:lstStyle>
          <a:p>
            <a:pPr lvl="0"/>
            <a:r>
              <a:rPr kumimoji="1" lang="en-US" altLang="ja-JP" dirty="0"/>
              <a:t>Heading Goes Here</a:t>
            </a:r>
            <a:endParaRPr kumimoji="1" lang="ja-JP" altLang="en-US" dirty="0"/>
          </a:p>
        </p:txBody>
      </p:sp>
      <p:cxnSp>
        <p:nvCxnSpPr>
          <p:cNvPr id="37" name="直線コネクタ 36"/>
          <p:cNvCxnSpPr/>
          <p:nvPr userDrawn="1"/>
        </p:nvCxnSpPr>
        <p:spPr>
          <a:xfrm>
            <a:off x="11239577" y="2616868"/>
            <a:ext cx="1" cy="77049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a:stCxn id="39" idx="4"/>
            <a:endCxn id="44" idx="0"/>
          </p:cNvCxnSpPr>
          <p:nvPr userDrawn="1"/>
        </p:nvCxnSpPr>
        <p:spPr>
          <a:xfrm>
            <a:off x="11239578" y="3772760"/>
            <a:ext cx="0" cy="109082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stCxn id="44" idx="4"/>
            <a:endCxn id="46" idx="0"/>
          </p:cNvCxnSpPr>
          <p:nvPr userDrawn="1"/>
        </p:nvCxnSpPr>
        <p:spPr>
          <a:xfrm>
            <a:off x="11239578" y="5248983"/>
            <a:ext cx="0" cy="109082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a:stCxn id="46" idx="4"/>
          </p:cNvCxnSpPr>
          <p:nvPr userDrawn="1"/>
        </p:nvCxnSpPr>
        <p:spPr>
          <a:xfrm flipH="1">
            <a:off x="11239577" y="6725206"/>
            <a:ext cx="1" cy="109082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38" name="涙形 37"/>
          <p:cNvSpPr/>
          <p:nvPr userDrawn="1"/>
        </p:nvSpPr>
        <p:spPr>
          <a:xfrm rot="8100000">
            <a:off x="11030988" y="2353630"/>
            <a:ext cx="417178" cy="417178"/>
          </a:xfrm>
          <a:prstGeom prst="teardrop">
            <a:avLst/>
          </a:prstGeom>
          <a:solidFill>
            <a:schemeClr val="tx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p:cNvSpPr/>
          <p:nvPr userDrawn="1"/>
        </p:nvSpPr>
        <p:spPr>
          <a:xfrm>
            <a:off x="11046879" y="3387363"/>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p:cNvSpPr/>
          <p:nvPr userDrawn="1"/>
        </p:nvSpPr>
        <p:spPr>
          <a:xfrm>
            <a:off x="11046879" y="4863586"/>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p:cNvSpPr/>
          <p:nvPr userDrawn="1"/>
        </p:nvSpPr>
        <p:spPr>
          <a:xfrm>
            <a:off x="11046879" y="6339809"/>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p:cNvSpPr/>
          <p:nvPr userDrawn="1"/>
        </p:nvSpPr>
        <p:spPr>
          <a:xfrm>
            <a:off x="11046879" y="7816031"/>
            <a:ext cx="385397" cy="385397"/>
          </a:xfrm>
          <a:prstGeom prst="ellipse">
            <a:avLst/>
          </a:prstGeom>
          <a:solidFill>
            <a:schemeClr val="accent5"/>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プレースホルダー 12"/>
          <p:cNvSpPr>
            <a:spLocks noGrp="1"/>
          </p:cNvSpPr>
          <p:nvPr>
            <p:ph type="body" sz="quarter" idx="51" hasCustomPrompt="1"/>
          </p:nvPr>
        </p:nvSpPr>
        <p:spPr>
          <a:xfrm>
            <a:off x="11534568" y="2318517"/>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4" name="テキスト プレースホルダー 12"/>
          <p:cNvSpPr>
            <a:spLocks noGrp="1"/>
          </p:cNvSpPr>
          <p:nvPr>
            <p:ph type="body" sz="quarter" idx="52" hasCustomPrompt="1"/>
          </p:nvPr>
        </p:nvSpPr>
        <p:spPr>
          <a:xfrm>
            <a:off x="11534567" y="3336429"/>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6" name="テキスト プレースホルダー 12"/>
          <p:cNvSpPr>
            <a:spLocks noGrp="1"/>
          </p:cNvSpPr>
          <p:nvPr>
            <p:ph type="body" sz="quarter" idx="53" hasCustomPrompt="1"/>
          </p:nvPr>
        </p:nvSpPr>
        <p:spPr>
          <a:xfrm>
            <a:off x="11534568" y="3823693"/>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0" name="テキスト プレースホルダー 12"/>
          <p:cNvSpPr>
            <a:spLocks noGrp="1"/>
          </p:cNvSpPr>
          <p:nvPr>
            <p:ph type="body" sz="quarter" idx="54" hasCustomPrompt="1"/>
          </p:nvPr>
        </p:nvSpPr>
        <p:spPr>
          <a:xfrm>
            <a:off x="11534567" y="4793549"/>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1" name="テキスト プレースホルダー 12"/>
          <p:cNvSpPr>
            <a:spLocks noGrp="1"/>
          </p:cNvSpPr>
          <p:nvPr>
            <p:ph type="body" sz="quarter" idx="55" hasCustomPrompt="1"/>
          </p:nvPr>
        </p:nvSpPr>
        <p:spPr>
          <a:xfrm>
            <a:off x="11534568" y="5280813"/>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56" hasCustomPrompt="1"/>
          </p:nvPr>
        </p:nvSpPr>
        <p:spPr>
          <a:xfrm>
            <a:off x="11534566" y="6250669"/>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3" name="テキスト プレースホルダー 12"/>
          <p:cNvSpPr>
            <a:spLocks noGrp="1"/>
          </p:cNvSpPr>
          <p:nvPr>
            <p:ph type="body" sz="quarter" idx="57" hasCustomPrompt="1"/>
          </p:nvPr>
        </p:nvSpPr>
        <p:spPr>
          <a:xfrm>
            <a:off x="11534567" y="6737933"/>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4" name="テキスト プレースホルダー 12"/>
          <p:cNvSpPr>
            <a:spLocks noGrp="1"/>
          </p:cNvSpPr>
          <p:nvPr>
            <p:ph type="body" sz="quarter" idx="58" hasCustomPrompt="1"/>
          </p:nvPr>
        </p:nvSpPr>
        <p:spPr>
          <a:xfrm>
            <a:off x="11534565" y="7714164"/>
            <a:ext cx="5634586"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5" name="テキスト プレースホルダー 12"/>
          <p:cNvSpPr>
            <a:spLocks noGrp="1"/>
          </p:cNvSpPr>
          <p:nvPr>
            <p:ph type="body" sz="quarter" idx="59" hasCustomPrompt="1"/>
          </p:nvPr>
        </p:nvSpPr>
        <p:spPr>
          <a:xfrm>
            <a:off x="11534566" y="8201428"/>
            <a:ext cx="5634586" cy="874265"/>
          </a:xfrm>
        </p:spPr>
        <p:txBody>
          <a:bodyPr>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6" name="テキスト プレースホルダー 12"/>
          <p:cNvSpPr>
            <a:spLocks noGrp="1"/>
          </p:cNvSpPr>
          <p:nvPr>
            <p:ph type="body" sz="quarter" idx="60" hasCustomPrompt="1"/>
          </p:nvPr>
        </p:nvSpPr>
        <p:spPr>
          <a:xfrm>
            <a:off x="4924210" y="5718579"/>
            <a:ext cx="5777098"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7" name="テキスト プレースホルダー 12"/>
          <p:cNvSpPr>
            <a:spLocks noGrp="1"/>
          </p:cNvSpPr>
          <p:nvPr>
            <p:ph type="body" sz="quarter" idx="61" hasCustomPrompt="1"/>
          </p:nvPr>
        </p:nvSpPr>
        <p:spPr>
          <a:xfrm>
            <a:off x="4924210" y="6205843"/>
            <a:ext cx="5777098" cy="1143436"/>
          </a:xfrm>
        </p:spPr>
        <p:txBody>
          <a:bodyPr numCol="2">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
        <p:nvSpPr>
          <p:cNvPr id="68" name="テキスト プレースホルダー 12"/>
          <p:cNvSpPr>
            <a:spLocks noGrp="1"/>
          </p:cNvSpPr>
          <p:nvPr>
            <p:ph type="body" sz="quarter" idx="62" hasCustomPrompt="1"/>
          </p:nvPr>
        </p:nvSpPr>
        <p:spPr>
          <a:xfrm>
            <a:off x="4924210" y="7475020"/>
            <a:ext cx="5777098" cy="487264"/>
          </a:xfrm>
        </p:spPr>
        <p:txBody>
          <a:bodyPr anchor="ctr">
            <a:noAutofit/>
          </a:bodyPr>
          <a:lstStyle>
            <a:lvl1pPr>
              <a:lnSpc>
                <a:spcPct val="100000"/>
              </a:lnSpc>
              <a:spcBef>
                <a:spcPts val="0"/>
              </a:spcBef>
              <a:defRPr sz="20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9" name="テキスト プレースホルダー 12"/>
          <p:cNvSpPr>
            <a:spLocks noGrp="1"/>
          </p:cNvSpPr>
          <p:nvPr>
            <p:ph type="body" sz="quarter" idx="63" hasCustomPrompt="1"/>
          </p:nvPr>
        </p:nvSpPr>
        <p:spPr>
          <a:xfrm>
            <a:off x="4924210" y="7962284"/>
            <a:ext cx="5777098" cy="1150651"/>
          </a:xfrm>
        </p:spPr>
        <p:txBody>
          <a:bodyPr numCol="2">
            <a:normAutofit/>
          </a:bodyPr>
          <a:lstStyle>
            <a:lvl1pPr marL="285750" indent="-285750">
              <a:spcBef>
                <a:spcPts val="0"/>
              </a:spcBef>
              <a:buFont typeface="Wingdings" panose="05000000000000000000" pitchFamily="2" charset="2"/>
              <a:buChar char="n"/>
              <a:defRPr sz="16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4452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 calcmode="lin" valueType="num">
                                      <p:cBhvr>
                                        <p:cTn id="13" dur="500" fill="hold"/>
                                        <p:tgtEl>
                                          <p:spTgt spid="18"/>
                                        </p:tgtEl>
                                        <p:attrNameLst>
                                          <p:attrName>style.rotation</p:attrName>
                                        </p:attrNameLst>
                                      </p:cBhvr>
                                      <p:tavLst>
                                        <p:tav tm="0">
                                          <p:val>
                                            <p:fltVal val="360"/>
                                          </p:val>
                                        </p:tav>
                                        <p:tav tm="100000">
                                          <p:val>
                                            <p:fltVal val="0"/>
                                          </p:val>
                                        </p:tav>
                                      </p:tavLst>
                                    </p:anim>
                                    <p:animEffect transition="in" filter="fade">
                                      <p:cBhvr>
                                        <p:cTn id="14" dur="500"/>
                                        <p:tgtEl>
                                          <p:spTgt spid="18"/>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 calcmode="lin" valueType="num">
                                      <p:cBhvr>
                                        <p:cTn id="19" dur="500" fill="hold"/>
                                        <p:tgtEl>
                                          <p:spTgt spid="19"/>
                                        </p:tgtEl>
                                        <p:attrNameLst>
                                          <p:attrName>style.rotation</p:attrName>
                                        </p:attrNameLst>
                                      </p:cBhvr>
                                      <p:tavLst>
                                        <p:tav tm="0">
                                          <p:val>
                                            <p:fltVal val="360"/>
                                          </p:val>
                                        </p:tav>
                                        <p:tav tm="100000">
                                          <p:val>
                                            <p:fltVal val="0"/>
                                          </p:val>
                                        </p:tav>
                                      </p:tavLst>
                                    </p:anim>
                                    <p:animEffect transition="in" filter="fade">
                                      <p:cBhvr>
                                        <p:cTn id="20" dur="500"/>
                                        <p:tgtEl>
                                          <p:spTgt spid="19"/>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500"/>
                                        <p:tgtEl>
                                          <p:spTgt spid="23"/>
                                        </p:tgtEl>
                                      </p:cBhvr>
                                    </p:animEffect>
                                  </p:childTnLst>
                                </p:cTn>
                              </p:par>
                            </p:childTnLst>
                          </p:cTn>
                        </p:par>
                        <p:par>
                          <p:cTn id="25" fill="hold">
                            <p:stCondLst>
                              <p:cond delay="1500"/>
                            </p:stCondLst>
                            <p:childTnLst>
                              <p:par>
                                <p:cTn id="26" presetID="49" presetClass="entr" presetSubtype="0" decel="100000"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500" fill="hold"/>
                                        <p:tgtEl>
                                          <p:spTgt spid="27"/>
                                        </p:tgtEl>
                                        <p:attrNameLst>
                                          <p:attrName>ppt_w</p:attrName>
                                        </p:attrNameLst>
                                      </p:cBhvr>
                                      <p:tavLst>
                                        <p:tav tm="0">
                                          <p:val>
                                            <p:fltVal val="0"/>
                                          </p:val>
                                        </p:tav>
                                        <p:tav tm="100000">
                                          <p:val>
                                            <p:strVal val="#ppt_w"/>
                                          </p:val>
                                        </p:tav>
                                      </p:tavLst>
                                    </p:anim>
                                    <p:anim calcmode="lin" valueType="num">
                                      <p:cBhvr>
                                        <p:cTn id="29" dur="500" fill="hold"/>
                                        <p:tgtEl>
                                          <p:spTgt spid="27"/>
                                        </p:tgtEl>
                                        <p:attrNameLst>
                                          <p:attrName>ppt_h</p:attrName>
                                        </p:attrNameLst>
                                      </p:cBhvr>
                                      <p:tavLst>
                                        <p:tav tm="0">
                                          <p:val>
                                            <p:fltVal val="0"/>
                                          </p:val>
                                        </p:tav>
                                        <p:tav tm="100000">
                                          <p:val>
                                            <p:strVal val="#ppt_h"/>
                                          </p:val>
                                        </p:tav>
                                      </p:tavLst>
                                    </p:anim>
                                    <p:anim calcmode="lin" valueType="num">
                                      <p:cBhvr>
                                        <p:cTn id="30" dur="500" fill="hold"/>
                                        <p:tgtEl>
                                          <p:spTgt spid="27"/>
                                        </p:tgtEl>
                                        <p:attrNameLst>
                                          <p:attrName>style.rotation</p:attrName>
                                        </p:attrNameLst>
                                      </p:cBhvr>
                                      <p:tavLst>
                                        <p:tav tm="0">
                                          <p:val>
                                            <p:fltVal val="360"/>
                                          </p:val>
                                        </p:tav>
                                        <p:tav tm="100000">
                                          <p:val>
                                            <p:fltVal val="0"/>
                                          </p:val>
                                        </p:tav>
                                      </p:tavLst>
                                    </p:anim>
                                    <p:animEffect transition="in" filter="fade">
                                      <p:cBhvr>
                                        <p:cTn id="31" dur="500"/>
                                        <p:tgtEl>
                                          <p:spTgt spid="27"/>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500" fill="hold"/>
                                        <p:tgtEl>
                                          <p:spTgt spid="28"/>
                                        </p:tgtEl>
                                        <p:attrNameLst>
                                          <p:attrName>ppt_w</p:attrName>
                                        </p:attrNameLst>
                                      </p:cBhvr>
                                      <p:tavLst>
                                        <p:tav tm="0">
                                          <p:val>
                                            <p:fltVal val="0"/>
                                          </p:val>
                                        </p:tav>
                                        <p:tav tm="100000">
                                          <p:val>
                                            <p:strVal val="#ppt_w"/>
                                          </p:val>
                                        </p:tav>
                                      </p:tavLst>
                                    </p:anim>
                                    <p:anim calcmode="lin" valueType="num">
                                      <p:cBhvr>
                                        <p:cTn id="35" dur="500" fill="hold"/>
                                        <p:tgtEl>
                                          <p:spTgt spid="28"/>
                                        </p:tgtEl>
                                        <p:attrNameLst>
                                          <p:attrName>ppt_h</p:attrName>
                                        </p:attrNameLst>
                                      </p:cBhvr>
                                      <p:tavLst>
                                        <p:tav tm="0">
                                          <p:val>
                                            <p:fltVal val="0"/>
                                          </p:val>
                                        </p:tav>
                                        <p:tav tm="100000">
                                          <p:val>
                                            <p:strVal val="#ppt_h"/>
                                          </p:val>
                                        </p:tav>
                                      </p:tavLst>
                                    </p:anim>
                                    <p:anim calcmode="lin" valueType="num">
                                      <p:cBhvr>
                                        <p:cTn id="36" dur="500" fill="hold"/>
                                        <p:tgtEl>
                                          <p:spTgt spid="28"/>
                                        </p:tgtEl>
                                        <p:attrNameLst>
                                          <p:attrName>style.rotation</p:attrName>
                                        </p:attrNameLst>
                                      </p:cBhvr>
                                      <p:tavLst>
                                        <p:tav tm="0">
                                          <p:val>
                                            <p:fltVal val="360"/>
                                          </p:val>
                                        </p:tav>
                                        <p:tav tm="100000">
                                          <p:val>
                                            <p:fltVal val="0"/>
                                          </p:val>
                                        </p:tav>
                                      </p:tavLst>
                                    </p:anim>
                                    <p:animEffect transition="in" filter="fade">
                                      <p:cBhvr>
                                        <p:cTn id="37" dur="500"/>
                                        <p:tgtEl>
                                          <p:spTgt spid="28"/>
                                        </p:tgtEl>
                                      </p:cBhvr>
                                    </p:animEffect>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left)">
                                      <p:cBhvr>
                                        <p:cTn id="41" dur="500"/>
                                        <p:tgtEl>
                                          <p:spTgt spid="29"/>
                                        </p:tgtEl>
                                      </p:cBhvr>
                                    </p:animEffect>
                                  </p:childTnLst>
                                </p:cTn>
                              </p:par>
                            </p:childTnLst>
                          </p:cTn>
                        </p:par>
                        <p:par>
                          <p:cTn id="42" fill="hold">
                            <p:stCondLst>
                              <p:cond delay="2500"/>
                            </p:stCondLst>
                            <p:childTnLst>
                              <p:par>
                                <p:cTn id="43" presetID="49" presetClass="entr" presetSubtype="0" decel="100000" fill="hold" grpId="0" nodeType="after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p:cTn id="45" dur="500" fill="hold"/>
                                        <p:tgtEl>
                                          <p:spTgt spid="30"/>
                                        </p:tgtEl>
                                        <p:attrNameLst>
                                          <p:attrName>ppt_w</p:attrName>
                                        </p:attrNameLst>
                                      </p:cBhvr>
                                      <p:tavLst>
                                        <p:tav tm="0">
                                          <p:val>
                                            <p:fltVal val="0"/>
                                          </p:val>
                                        </p:tav>
                                        <p:tav tm="100000">
                                          <p:val>
                                            <p:strVal val="#ppt_w"/>
                                          </p:val>
                                        </p:tav>
                                      </p:tavLst>
                                    </p:anim>
                                    <p:anim calcmode="lin" valueType="num">
                                      <p:cBhvr>
                                        <p:cTn id="46" dur="500" fill="hold"/>
                                        <p:tgtEl>
                                          <p:spTgt spid="30"/>
                                        </p:tgtEl>
                                        <p:attrNameLst>
                                          <p:attrName>ppt_h</p:attrName>
                                        </p:attrNameLst>
                                      </p:cBhvr>
                                      <p:tavLst>
                                        <p:tav tm="0">
                                          <p:val>
                                            <p:fltVal val="0"/>
                                          </p:val>
                                        </p:tav>
                                        <p:tav tm="100000">
                                          <p:val>
                                            <p:strVal val="#ppt_h"/>
                                          </p:val>
                                        </p:tav>
                                      </p:tavLst>
                                    </p:anim>
                                    <p:anim calcmode="lin" valueType="num">
                                      <p:cBhvr>
                                        <p:cTn id="47" dur="500" fill="hold"/>
                                        <p:tgtEl>
                                          <p:spTgt spid="30"/>
                                        </p:tgtEl>
                                        <p:attrNameLst>
                                          <p:attrName>style.rotation</p:attrName>
                                        </p:attrNameLst>
                                      </p:cBhvr>
                                      <p:tavLst>
                                        <p:tav tm="0">
                                          <p:val>
                                            <p:fltVal val="360"/>
                                          </p:val>
                                        </p:tav>
                                        <p:tav tm="100000">
                                          <p:val>
                                            <p:fltVal val="0"/>
                                          </p:val>
                                        </p:tav>
                                      </p:tavLst>
                                    </p:anim>
                                    <p:animEffect transition="in" filter="fade">
                                      <p:cBhvr>
                                        <p:cTn id="48" dur="500"/>
                                        <p:tgtEl>
                                          <p:spTgt spid="30"/>
                                        </p:tgtEl>
                                      </p:cBhvr>
                                    </p:animEffect>
                                  </p:childTnLst>
                                </p:cTn>
                              </p:par>
                              <p:par>
                                <p:cTn id="49" presetID="49" presetClass="entr" presetSubtype="0" decel="10000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500" fill="hold"/>
                                        <p:tgtEl>
                                          <p:spTgt spid="31"/>
                                        </p:tgtEl>
                                        <p:attrNameLst>
                                          <p:attrName>ppt_w</p:attrName>
                                        </p:attrNameLst>
                                      </p:cBhvr>
                                      <p:tavLst>
                                        <p:tav tm="0">
                                          <p:val>
                                            <p:fltVal val="0"/>
                                          </p:val>
                                        </p:tav>
                                        <p:tav tm="100000">
                                          <p:val>
                                            <p:strVal val="#ppt_w"/>
                                          </p:val>
                                        </p:tav>
                                      </p:tavLst>
                                    </p:anim>
                                    <p:anim calcmode="lin" valueType="num">
                                      <p:cBhvr>
                                        <p:cTn id="52" dur="500" fill="hold"/>
                                        <p:tgtEl>
                                          <p:spTgt spid="31"/>
                                        </p:tgtEl>
                                        <p:attrNameLst>
                                          <p:attrName>ppt_h</p:attrName>
                                        </p:attrNameLst>
                                      </p:cBhvr>
                                      <p:tavLst>
                                        <p:tav tm="0">
                                          <p:val>
                                            <p:fltVal val="0"/>
                                          </p:val>
                                        </p:tav>
                                        <p:tav tm="100000">
                                          <p:val>
                                            <p:strVal val="#ppt_h"/>
                                          </p:val>
                                        </p:tav>
                                      </p:tavLst>
                                    </p:anim>
                                    <p:anim calcmode="lin" valueType="num">
                                      <p:cBhvr>
                                        <p:cTn id="53" dur="500" fill="hold"/>
                                        <p:tgtEl>
                                          <p:spTgt spid="31"/>
                                        </p:tgtEl>
                                        <p:attrNameLst>
                                          <p:attrName>style.rotation</p:attrName>
                                        </p:attrNameLst>
                                      </p:cBhvr>
                                      <p:tavLst>
                                        <p:tav tm="0">
                                          <p:val>
                                            <p:fltVal val="360"/>
                                          </p:val>
                                        </p:tav>
                                        <p:tav tm="100000">
                                          <p:val>
                                            <p:fltVal val="0"/>
                                          </p:val>
                                        </p:tav>
                                      </p:tavLst>
                                    </p:anim>
                                    <p:animEffect transition="in" filter="fade">
                                      <p:cBhvr>
                                        <p:cTn id="54" dur="500"/>
                                        <p:tgtEl>
                                          <p:spTgt spid="31"/>
                                        </p:tgtEl>
                                      </p:cBhvr>
                                    </p:animEffect>
                                  </p:childTnLst>
                                </p:cTn>
                              </p:par>
                            </p:childTnLst>
                          </p:cTn>
                        </p:par>
                        <p:par>
                          <p:cTn id="55" fill="hold">
                            <p:stCondLst>
                              <p:cond delay="3000"/>
                            </p:stCondLst>
                            <p:childTnLst>
                              <p:par>
                                <p:cTn id="56" presetID="22" presetClass="entr" presetSubtype="8" fill="hold" grpId="0" nodeType="after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left)">
                                      <p:cBhvr>
                                        <p:cTn id="58" dur="500"/>
                                        <p:tgtEl>
                                          <p:spTgt spid="32"/>
                                        </p:tgtEl>
                                      </p:cBhvr>
                                    </p:animEffect>
                                  </p:childTnLst>
                                </p:cTn>
                              </p:par>
                            </p:childTnLst>
                          </p:cTn>
                        </p:par>
                        <p:par>
                          <p:cTn id="59" fill="hold">
                            <p:stCondLst>
                              <p:cond delay="3500"/>
                            </p:stCondLst>
                            <p:childTnLst>
                              <p:par>
                                <p:cTn id="60" presetID="2" presetClass="entr" presetSubtype="1" decel="100000" fill="hold" grpId="0" nodeType="afterEffect">
                                  <p:stCondLst>
                                    <p:cond delay="250"/>
                                  </p:stCondLst>
                                  <p:iterate type="wd">
                                    <p:tmPct val="10000"/>
                                  </p:iterate>
                                  <p:childTnLst>
                                    <p:set>
                                      <p:cBhvr>
                                        <p:cTn id="61" dur="1" fill="hold">
                                          <p:stCondLst>
                                            <p:cond delay="0"/>
                                          </p:stCondLst>
                                        </p:cTn>
                                        <p:tgtEl>
                                          <p:spTgt spid="34">
                                            <p:txEl>
                                              <p:pRg st="0" end="0"/>
                                            </p:txEl>
                                          </p:spTgt>
                                        </p:tgtEl>
                                        <p:attrNameLst>
                                          <p:attrName>style.visibility</p:attrName>
                                        </p:attrNameLst>
                                      </p:cBhvr>
                                      <p:to>
                                        <p:strVal val="visible"/>
                                      </p:to>
                                    </p:set>
                                    <p:anim calcmode="lin" valueType="num">
                                      <p:cBhvr additive="base">
                                        <p:cTn id="62"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4">
                                            <p:txEl>
                                              <p:pRg st="0" end="0"/>
                                            </p:txEl>
                                          </p:spTgt>
                                        </p:tgtEl>
                                        <p:attrNameLst>
                                          <p:attrName>ppt_y</p:attrName>
                                        </p:attrNameLst>
                                      </p:cBhvr>
                                      <p:tavLst>
                                        <p:tav tm="0">
                                          <p:val>
                                            <p:strVal val="0-#ppt_h/2"/>
                                          </p:val>
                                        </p:tav>
                                        <p:tav tm="100000">
                                          <p:val>
                                            <p:strVal val="#ppt_y"/>
                                          </p:val>
                                        </p:tav>
                                      </p:tavLst>
                                    </p:anim>
                                  </p:childTnLst>
                                </p:cTn>
                              </p:par>
                              <p:par>
                                <p:cTn id="64" presetID="2" presetClass="entr" presetSubtype="8" decel="100000" fill="hold" grpId="0" nodeType="withEffect">
                                  <p:stCondLst>
                                    <p:cond delay="250"/>
                                  </p:stCondLst>
                                  <p:childTnLst>
                                    <p:set>
                                      <p:cBhvr>
                                        <p:cTn id="65" dur="1" fill="hold">
                                          <p:stCondLst>
                                            <p:cond delay="0"/>
                                          </p:stCondLst>
                                        </p:cTn>
                                        <p:tgtEl>
                                          <p:spTgt spid="36">
                                            <p:txEl>
                                              <p:pRg st="0" end="0"/>
                                            </p:txEl>
                                          </p:spTgt>
                                        </p:tgtEl>
                                        <p:attrNameLst>
                                          <p:attrName>style.visibility</p:attrName>
                                        </p:attrNameLst>
                                      </p:cBhvr>
                                      <p:to>
                                        <p:strVal val="visible"/>
                                      </p:to>
                                    </p:set>
                                    <p:anim calcmode="lin" valueType="num">
                                      <p:cBhvr additive="base">
                                        <p:cTn id="66" dur="75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67" dur="750" fill="hold"/>
                                        <p:tgtEl>
                                          <p:spTgt spid="36">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250"/>
                                  </p:stCondLst>
                                  <p:childTnLst>
                                    <p:set>
                                      <p:cBhvr>
                                        <p:cTn id="69" dur="1" fill="hold">
                                          <p:stCondLst>
                                            <p:cond delay="0"/>
                                          </p:stCondLst>
                                        </p:cTn>
                                        <p:tgtEl>
                                          <p:spTgt spid="35"/>
                                        </p:tgtEl>
                                        <p:attrNameLst>
                                          <p:attrName>style.visibility</p:attrName>
                                        </p:attrNameLst>
                                      </p:cBhvr>
                                      <p:to>
                                        <p:strVal val="visible"/>
                                      </p:to>
                                    </p:set>
                                    <p:anim calcmode="lin" valueType="num">
                                      <p:cBhvr additive="base">
                                        <p:cTn id="70" dur="500" fill="hold"/>
                                        <p:tgtEl>
                                          <p:spTgt spid="35"/>
                                        </p:tgtEl>
                                        <p:attrNameLst>
                                          <p:attrName>ppt_x</p:attrName>
                                        </p:attrNameLst>
                                      </p:cBhvr>
                                      <p:tavLst>
                                        <p:tav tm="0">
                                          <p:val>
                                            <p:strVal val="#ppt_x"/>
                                          </p:val>
                                        </p:tav>
                                        <p:tav tm="100000">
                                          <p:val>
                                            <p:strVal val="#ppt_x"/>
                                          </p:val>
                                        </p:tav>
                                      </p:tavLst>
                                    </p:anim>
                                    <p:anim calcmode="lin" valueType="num">
                                      <p:cBhvr additive="base">
                                        <p:cTn id="71" dur="500" fill="hold"/>
                                        <p:tgtEl>
                                          <p:spTgt spid="35"/>
                                        </p:tgtEl>
                                        <p:attrNameLst>
                                          <p:attrName>ppt_y</p:attrName>
                                        </p:attrNameLst>
                                      </p:cBhvr>
                                      <p:tavLst>
                                        <p:tav tm="0">
                                          <p:val>
                                            <p:strVal val="1+#ppt_h/2"/>
                                          </p:val>
                                        </p:tav>
                                        <p:tav tm="100000">
                                          <p:val>
                                            <p:strVal val="#ppt_y"/>
                                          </p:val>
                                        </p:tav>
                                      </p:tavLst>
                                    </p:anim>
                                  </p:childTnLst>
                                </p:cTn>
                              </p:par>
                            </p:childTnLst>
                          </p:cTn>
                        </p:par>
                        <p:par>
                          <p:cTn id="72" fill="hold">
                            <p:stCondLst>
                              <p:cond delay="4500"/>
                            </p:stCondLst>
                            <p:childTnLst>
                              <p:par>
                                <p:cTn id="73" presetID="22" presetClass="entr" presetSubtype="8" fill="hold" grpId="0" nodeType="afterEffect">
                                  <p:stCondLst>
                                    <p:cond delay="250"/>
                                  </p:stCondLst>
                                  <p:childTnLst>
                                    <p:set>
                                      <p:cBhvr>
                                        <p:cTn id="74" dur="1" fill="hold">
                                          <p:stCondLst>
                                            <p:cond delay="0"/>
                                          </p:stCondLst>
                                        </p:cTn>
                                        <p:tgtEl>
                                          <p:spTgt spid="33"/>
                                        </p:tgtEl>
                                        <p:attrNameLst>
                                          <p:attrName>style.visibility</p:attrName>
                                        </p:attrNameLst>
                                      </p:cBhvr>
                                      <p:to>
                                        <p:strVal val="visible"/>
                                      </p:to>
                                    </p:set>
                                    <p:animEffect transition="in" filter="wipe(left)">
                                      <p:cBhvr>
                                        <p:cTn id="75" dur="500"/>
                                        <p:tgtEl>
                                          <p:spTgt spid="33"/>
                                        </p:tgtEl>
                                      </p:cBhvr>
                                    </p:animEffect>
                                  </p:childTnLst>
                                </p:cTn>
                              </p:par>
                            </p:childTnLst>
                          </p:cTn>
                        </p:par>
                        <p:par>
                          <p:cTn id="76" fill="hold">
                            <p:stCondLst>
                              <p:cond delay="5250"/>
                            </p:stCondLst>
                            <p:childTnLst>
                              <p:par>
                                <p:cTn id="77" presetID="2" presetClass="entr" presetSubtype="8" decel="100000" fill="hold" grpId="0" nodeType="afterEffect">
                                  <p:stCondLst>
                                    <p:cond delay="250"/>
                                  </p:stCondLst>
                                  <p:childTnLst>
                                    <p:set>
                                      <p:cBhvr>
                                        <p:cTn id="78" dur="1" fill="hold">
                                          <p:stCondLst>
                                            <p:cond delay="0"/>
                                          </p:stCondLst>
                                        </p:cTn>
                                        <p:tgtEl>
                                          <p:spTgt spid="66">
                                            <p:txEl>
                                              <p:pRg st="0" end="0"/>
                                            </p:txEl>
                                          </p:spTgt>
                                        </p:tgtEl>
                                        <p:attrNameLst>
                                          <p:attrName>style.visibility</p:attrName>
                                        </p:attrNameLst>
                                      </p:cBhvr>
                                      <p:to>
                                        <p:strVal val="visible"/>
                                      </p:to>
                                    </p:set>
                                    <p:anim calcmode="lin" valueType="num">
                                      <p:cBhvr additive="base">
                                        <p:cTn id="79" dur="500" fill="hold"/>
                                        <p:tgtEl>
                                          <p:spTgt spid="66">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par>
                          <p:cTn id="81" fill="hold">
                            <p:stCondLst>
                              <p:cond delay="6000"/>
                            </p:stCondLst>
                            <p:childTnLst>
                              <p:par>
                                <p:cTn id="82" presetID="22" presetClass="entr" presetSubtype="8" fill="hold" grpId="0" nodeType="after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wipe(left)">
                                      <p:cBhvr>
                                        <p:cTn id="84" dur="500"/>
                                        <p:tgtEl>
                                          <p:spTgt spid="67"/>
                                        </p:tgtEl>
                                      </p:cBhvr>
                                    </p:animEffect>
                                  </p:childTnLst>
                                </p:cTn>
                              </p:par>
                            </p:childTnLst>
                          </p:cTn>
                        </p:par>
                        <p:par>
                          <p:cTn id="85" fill="hold">
                            <p:stCondLst>
                              <p:cond delay="6500"/>
                            </p:stCondLst>
                            <p:childTnLst>
                              <p:par>
                                <p:cTn id="86" presetID="2" presetClass="entr" presetSubtype="8" decel="100000" fill="hold" grpId="0" nodeType="afterEffect">
                                  <p:stCondLst>
                                    <p:cond delay="250"/>
                                  </p:stCondLst>
                                  <p:childTnLst>
                                    <p:set>
                                      <p:cBhvr>
                                        <p:cTn id="87" dur="1" fill="hold">
                                          <p:stCondLst>
                                            <p:cond delay="0"/>
                                          </p:stCondLst>
                                        </p:cTn>
                                        <p:tgtEl>
                                          <p:spTgt spid="68">
                                            <p:txEl>
                                              <p:pRg st="0" end="0"/>
                                            </p:txEl>
                                          </p:spTgt>
                                        </p:tgtEl>
                                        <p:attrNameLst>
                                          <p:attrName>style.visibility</p:attrName>
                                        </p:attrNameLst>
                                      </p:cBhvr>
                                      <p:to>
                                        <p:strVal val="visible"/>
                                      </p:to>
                                    </p:set>
                                    <p:anim calcmode="lin" valueType="num">
                                      <p:cBhvr additive="base">
                                        <p:cTn id="88" dur="500" fill="hold"/>
                                        <p:tgtEl>
                                          <p:spTgt spid="68">
                                            <p:txEl>
                                              <p:pRg st="0" end="0"/>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68">
                                            <p:txEl>
                                              <p:pRg st="0" end="0"/>
                                            </p:txEl>
                                          </p:spTgt>
                                        </p:tgtEl>
                                        <p:attrNameLst>
                                          <p:attrName>ppt_y</p:attrName>
                                        </p:attrNameLst>
                                      </p:cBhvr>
                                      <p:tavLst>
                                        <p:tav tm="0">
                                          <p:val>
                                            <p:strVal val="#ppt_y"/>
                                          </p:val>
                                        </p:tav>
                                        <p:tav tm="100000">
                                          <p:val>
                                            <p:strVal val="#ppt_y"/>
                                          </p:val>
                                        </p:tav>
                                      </p:tavLst>
                                    </p:anim>
                                  </p:childTnLst>
                                </p:cTn>
                              </p:par>
                            </p:childTnLst>
                          </p:cTn>
                        </p:par>
                        <p:par>
                          <p:cTn id="90" fill="hold">
                            <p:stCondLst>
                              <p:cond delay="7250"/>
                            </p:stCondLst>
                            <p:childTnLst>
                              <p:par>
                                <p:cTn id="91" presetID="22" presetClass="entr" presetSubtype="8" fill="hold" grpId="0" nodeType="afterEffect">
                                  <p:stCondLst>
                                    <p:cond delay="0"/>
                                  </p:stCondLst>
                                  <p:childTnLst>
                                    <p:set>
                                      <p:cBhvr>
                                        <p:cTn id="92" dur="1" fill="hold">
                                          <p:stCondLst>
                                            <p:cond delay="0"/>
                                          </p:stCondLst>
                                        </p:cTn>
                                        <p:tgtEl>
                                          <p:spTgt spid="69"/>
                                        </p:tgtEl>
                                        <p:attrNameLst>
                                          <p:attrName>style.visibility</p:attrName>
                                        </p:attrNameLst>
                                      </p:cBhvr>
                                      <p:to>
                                        <p:strVal val="visible"/>
                                      </p:to>
                                    </p:set>
                                    <p:animEffect transition="in" filter="wipe(left)">
                                      <p:cBhvr>
                                        <p:cTn id="93" dur="500"/>
                                        <p:tgtEl>
                                          <p:spTgt spid="69"/>
                                        </p:tgtEl>
                                      </p:cBhvr>
                                    </p:animEffect>
                                  </p:childTnLst>
                                </p:cTn>
                              </p:par>
                            </p:childTnLst>
                          </p:cTn>
                        </p:par>
                        <p:par>
                          <p:cTn id="94" fill="hold">
                            <p:stCondLst>
                              <p:cond delay="7750"/>
                            </p:stCondLst>
                            <p:childTnLst>
                              <p:par>
                                <p:cTn id="95" presetID="2" presetClass="entr" presetSubtype="1" decel="100000" fill="hold" grpId="0" nodeType="afterEffect">
                                  <p:stCondLst>
                                    <p:cond delay="250"/>
                                  </p:stCondLst>
                                  <p:childTnLst>
                                    <p:set>
                                      <p:cBhvr>
                                        <p:cTn id="96" dur="1" fill="hold">
                                          <p:stCondLst>
                                            <p:cond delay="0"/>
                                          </p:stCondLst>
                                        </p:cTn>
                                        <p:tgtEl>
                                          <p:spTgt spid="38"/>
                                        </p:tgtEl>
                                        <p:attrNameLst>
                                          <p:attrName>style.visibility</p:attrName>
                                        </p:attrNameLst>
                                      </p:cBhvr>
                                      <p:to>
                                        <p:strVal val="visible"/>
                                      </p:to>
                                    </p:set>
                                    <p:anim calcmode="lin" valueType="num">
                                      <p:cBhvr additive="base">
                                        <p:cTn id="97" dur="750" fill="hold"/>
                                        <p:tgtEl>
                                          <p:spTgt spid="38"/>
                                        </p:tgtEl>
                                        <p:attrNameLst>
                                          <p:attrName>ppt_x</p:attrName>
                                        </p:attrNameLst>
                                      </p:cBhvr>
                                      <p:tavLst>
                                        <p:tav tm="0">
                                          <p:val>
                                            <p:strVal val="#ppt_x"/>
                                          </p:val>
                                        </p:tav>
                                        <p:tav tm="100000">
                                          <p:val>
                                            <p:strVal val="#ppt_x"/>
                                          </p:val>
                                        </p:tav>
                                      </p:tavLst>
                                    </p:anim>
                                    <p:anim calcmode="lin" valueType="num">
                                      <p:cBhvr additive="base">
                                        <p:cTn id="98" dur="750" fill="hold"/>
                                        <p:tgtEl>
                                          <p:spTgt spid="38"/>
                                        </p:tgtEl>
                                        <p:attrNameLst>
                                          <p:attrName>ppt_y</p:attrName>
                                        </p:attrNameLst>
                                      </p:cBhvr>
                                      <p:tavLst>
                                        <p:tav tm="0">
                                          <p:val>
                                            <p:strVal val="0-#ppt_h/2"/>
                                          </p:val>
                                        </p:tav>
                                        <p:tav tm="100000">
                                          <p:val>
                                            <p:strVal val="#ppt_y"/>
                                          </p:val>
                                        </p:tav>
                                      </p:tavLst>
                                    </p:anim>
                                  </p:childTnLst>
                                </p:cTn>
                              </p:par>
                            </p:childTnLst>
                          </p:cTn>
                        </p:par>
                        <p:par>
                          <p:cTn id="99" fill="hold">
                            <p:stCondLst>
                              <p:cond delay="8750"/>
                            </p:stCondLst>
                            <p:childTnLst>
                              <p:par>
                                <p:cTn id="100" presetID="2" presetClass="entr" presetSubtype="2" decel="100000" fill="hold" grpId="0" nodeType="afterEffect">
                                  <p:stCondLst>
                                    <p:cond delay="0"/>
                                  </p:stCondLst>
                                  <p:childTnLst>
                                    <p:set>
                                      <p:cBhvr>
                                        <p:cTn id="101" dur="1" fill="hold">
                                          <p:stCondLst>
                                            <p:cond delay="0"/>
                                          </p:stCondLst>
                                        </p:cTn>
                                        <p:tgtEl>
                                          <p:spTgt spid="53">
                                            <p:txEl>
                                              <p:pRg st="0" end="0"/>
                                            </p:txEl>
                                          </p:spTgt>
                                        </p:tgtEl>
                                        <p:attrNameLst>
                                          <p:attrName>style.visibility</p:attrName>
                                        </p:attrNameLst>
                                      </p:cBhvr>
                                      <p:to>
                                        <p:strVal val="visible"/>
                                      </p:to>
                                    </p:set>
                                    <p:anim calcmode="lin" valueType="num">
                                      <p:cBhvr additive="base">
                                        <p:cTn id="102" dur="5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3"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104" fill="hold">
                            <p:stCondLst>
                              <p:cond delay="9250"/>
                            </p:stCondLst>
                            <p:childTnLst>
                              <p:par>
                                <p:cTn id="105" presetID="22" presetClass="entr" presetSubtype="1" fill="hold" nodeType="after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wipe(up)">
                                      <p:cBhvr>
                                        <p:cTn id="107" dur="500"/>
                                        <p:tgtEl>
                                          <p:spTgt spid="37"/>
                                        </p:tgtEl>
                                      </p:cBhvr>
                                    </p:animEffect>
                                  </p:childTnLst>
                                </p:cTn>
                              </p:par>
                            </p:childTnLst>
                          </p:cTn>
                        </p:par>
                        <p:par>
                          <p:cTn id="108" fill="hold">
                            <p:stCondLst>
                              <p:cond delay="9750"/>
                            </p:stCondLst>
                            <p:childTnLst>
                              <p:par>
                                <p:cTn id="109" presetID="10" presetClass="entr" presetSubtype="0" fill="hold" grpId="0" nodeType="afterEffect">
                                  <p:stCondLst>
                                    <p:cond delay="0"/>
                                  </p:stCondLst>
                                  <p:childTnLst>
                                    <p:set>
                                      <p:cBhvr>
                                        <p:cTn id="110" dur="1" fill="hold">
                                          <p:stCondLst>
                                            <p:cond delay="0"/>
                                          </p:stCondLst>
                                        </p:cTn>
                                        <p:tgtEl>
                                          <p:spTgt spid="39"/>
                                        </p:tgtEl>
                                        <p:attrNameLst>
                                          <p:attrName>style.visibility</p:attrName>
                                        </p:attrNameLst>
                                      </p:cBhvr>
                                      <p:to>
                                        <p:strVal val="visible"/>
                                      </p:to>
                                    </p:set>
                                    <p:animEffect transition="in" filter="fade">
                                      <p:cBhvr>
                                        <p:cTn id="111" dur="500"/>
                                        <p:tgtEl>
                                          <p:spTgt spid="39"/>
                                        </p:tgtEl>
                                      </p:cBhvr>
                                    </p:animEffect>
                                  </p:childTnLst>
                                </p:cTn>
                              </p:par>
                            </p:childTnLst>
                          </p:cTn>
                        </p:par>
                        <p:par>
                          <p:cTn id="112" fill="hold">
                            <p:stCondLst>
                              <p:cond delay="10250"/>
                            </p:stCondLst>
                            <p:childTnLst>
                              <p:par>
                                <p:cTn id="113" presetID="2" presetClass="entr" presetSubtype="2" decel="100000" fill="hold" grpId="0" nodeType="afterEffect">
                                  <p:stCondLst>
                                    <p:cond delay="0"/>
                                  </p:stCondLst>
                                  <p:childTnLst>
                                    <p:set>
                                      <p:cBhvr>
                                        <p:cTn id="114" dur="1" fill="hold">
                                          <p:stCondLst>
                                            <p:cond delay="0"/>
                                          </p:stCondLst>
                                        </p:cTn>
                                        <p:tgtEl>
                                          <p:spTgt spid="54">
                                            <p:txEl>
                                              <p:pRg st="0" end="0"/>
                                            </p:txEl>
                                          </p:spTgt>
                                        </p:tgtEl>
                                        <p:attrNameLst>
                                          <p:attrName>style.visibility</p:attrName>
                                        </p:attrNameLst>
                                      </p:cBhvr>
                                      <p:to>
                                        <p:strVal val="visible"/>
                                      </p:to>
                                    </p:set>
                                    <p:anim calcmode="lin" valueType="num">
                                      <p:cBhvr additive="base">
                                        <p:cTn id="115" dur="50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116" dur="50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117" fill="hold">
                            <p:stCondLst>
                              <p:cond delay="10750"/>
                            </p:stCondLst>
                            <p:childTnLst>
                              <p:par>
                                <p:cTn id="118" presetID="22" presetClass="entr" presetSubtype="8" fill="hold" grpId="0" nodeType="afterEffect">
                                  <p:stCondLst>
                                    <p:cond delay="0"/>
                                  </p:stCondLst>
                                  <p:childTnLst>
                                    <p:set>
                                      <p:cBhvr>
                                        <p:cTn id="119" dur="1" fill="hold">
                                          <p:stCondLst>
                                            <p:cond delay="0"/>
                                          </p:stCondLst>
                                        </p:cTn>
                                        <p:tgtEl>
                                          <p:spTgt spid="56"/>
                                        </p:tgtEl>
                                        <p:attrNameLst>
                                          <p:attrName>style.visibility</p:attrName>
                                        </p:attrNameLst>
                                      </p:cBhvr>
                                      <p:to>
                                        <p:strVal val="visible"/>
                                      </p:to>
                                    </p:set>
                                    <p:animEffect transition="in" filter="wipe(left)">
                                      <p:cBhvr>
                                        <p:cTn id="120" dur="500"/>
                                        <p:tgtEl>
                                          <p:spTgt spid="56"/>
                                        </p:tgtEl>
                                      </p:cBhvr>
                                    </p:animEffect>
                                  </p:childTnLst>
                                </p:cTn>
                              </p:par>
                            </p:childTnLst>
                          </p:cTn>
                        </p:par>
                        <p:par>
                          <p:cTn id="121" fill="hold">
                            <p:stCondLst>
                              <p:cond delay="11250"/>
                            </p:stCondLst>
                            <p:childTnLst>
                              <p:par>
                                <p:cTn id="122" presetID="22" presetClass="entr" presetSubtype="1" fill="hold" nodeType="afterEffect">
                                  <p:stCondLst>
                                    <p:cond delay="0"/>
                                  </p:stCondLst>
                                  <p:childTnLst>
                                    <p:set>
                                      <p:cBhvr>
                                        <p:cTn id="123" dur="1" fill="hold">
                                          <p:stCondLst>
                                            <p:cond delay="0"/>
                                          </p:stCondLst>
                                        </p:cTn>
                                        <p:tgtEl>
                                          <p:spTgt spid="41"/>
                                        </p:tgtEl>
                                        <p:attrNameLst>
                                          <p:attrName>style.visibility</p:attrName>
                                        </p:attrNameLst>
                                      </p:cBhvr>
                                      <p:to>
                                        <p:strVal val="visible"/>
                                      </p:to>
                                    </p:set>
                                    <p:animEffect transition="in" filter="wipe(up)">
                                      <p:cBhvr>
                                        <p:cTn id="124" dur="500"/>
                                        <p:tgtEl>
                                          <p:spTgt spid="41"/>
                                        </p:tgtEl>
                                      </p:cBhvr>
                                    </p:animEffect>
                                  </p:childTnLst>
                                </p:cTn>
                              </p:par>
                            </p:childTnLst>
                          </p:cTn>
                        </p:par>
                        <p:par>
                          <p:cTn id="125" fill="hold">
                            <p:stCondLst>
                              <p:cond delay="11750"/>
                            </p:stCondLst>
                            <p:childTnLst>
                              <p:par>
                                <p:cTn id="126" presetID="10" presetClass="entr" presetSubtype="0" fill="hold" grpId="0" nodeType="after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500"/>
                                        <p:tgtEl>
                                          <p:spTgt spid="44"/>
                                        </p:tgtEl>
                                      </p:cBhvr>
                                    </p:animEffect>
                                  </p:childTnLst>
                                </p:cTn>
                              </p:par>
                            </p:childTnLst>
                          </p:cTn>
                        </p:par>
                        <p:par>
                          <p:cTn id="129" fill="hold">
                            <p:stCondLst>
                              <p:cond delay="12250"/>
                            </p:stCondLst>
                            <p:childTnLst>
                              <p:par>
                                <p:cTn id="130" presetID="2" presetClass="entr" presetSubtype="2" decel="100000" fill="hold" grpId="0" nodeType="afterEffect">
                                  <p:stCondLst>
                                    <p:cond delay="0"/>
                                  </p:stCondLst>
                                  <p:childTnLst>
                                    <p:set>
                                      <p:cBhvr>
                                        <p:cTn id="131" dur="1" fill="hold">
                                          <p:stCondLst>
                                            <p:cond delay="0"/>
                                          </p:stCondLst>
                                        </p:cTn>
                                        <p:tgtEl>
                                          <p:spTgt spid="60">
                                            <p:txEl>
                                              <p:pRg st="0" end="0"/>
                                            </p:txEl>
                                          </p:spTgt>
                                        </p:tgtEl>
                                        <p:attrNameLst>
                                          <p:attrName>style.visibility</p:attrName>
                                        </p:attrNameLst>
                                      </p:cBhvr>
                                      <p:to>
                                        <p:strVal val="visible"/>
                                      </p:to>
                                    </p:set>
                                    <p:anim calcmode="lin" valueType="num">
                                      <p:cBhvr additive="base">
                                        <p:cTn id="132"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133" dur="500" fill="hold"/>
                                        <p:tgtEl>
                                          <p:spTgt spid="60">
                                            <p:txEl>
                                              <p:pRg st="0" end="0"/>
                                            </p:txEl>
                                          </p:spTgt>
                                        </p:tgtEl>
                                        <p:attrNameLst>
                                          <p:attrName>ppt_y</p:attrName>
                                        </p:attrNameLst>
                                      </p:cBhvr>
                                      <p:tavLst>
                                        <p:tav tm="0">
                                          <p:val>
                                            <p:strVal val="#ppt_y"/>
                                          </p:val>
                                        </p:tav>
                                        <p:tav tm="100000">
                                          <p:val>
                                            <p:strVal val="#ppt_y"/>
                                          </p:val>
                                        </p:tav>
                                      </p:tavLst>
                                    </p:anim>
                                  </p:childTnLst>
                                </p:cTn>
                              </p:par>
                            </p:childTnLst>
                          </p:cTn>
                        </p:par>
                        <p:par>
                          <p:cTn id="134" fill="hold">
                            <p:stCondLst>
                              <p:cond delay="12750"/>
                            </p:stCondLst>
                            <p:childTnLst>
                              <p:par>
                                <p:cTn id="135" presetID="22" presetClass="entr" presetSubtype="8" fill="hold" grpId="0" nodeType="afterEffect">
                                  <p:stCondLst>
                                    <p:cond delay="0"/>
                                  </p:stCondLst>
                                  <p:childTnLst>
                                    <p:set>
                                      <p:cBhvr>
                                        <p:cTn id="136" dur="1" fill="hold">
                                          <p:stCondLst>
                                            <p:cond delay="0"/>
                                          </p:stCondLst>
                                        </p:cTn>
                                        <p:tgtEl>
                                          <p:spTgt spid="61"/>
                                        </p:tgtEl>
                                        <p:attrNameLst>
                                          <p:attrName>style.visibility</p:attrName>
                                        </p:attrNameLst>
                                      </p:cBhvr>
                                      <p:to>
                                        <p:strVal val="visible"/>
                                      </p:to>
                                    </p:set>
                                    <p:animEffect transition="in" filter="wipe(left)">
                                      <p:cBhvr>
                                        <p:cTn id="137" dur="500"/>
                                        <p:tgtEl>
                                          <p:spTgt spid="61"/>
                                        </p:tgtEl>
                                      </p:cBhvr>
                                    </p:animEffect>
                                  </p:childTnLst>
                                </p:cTn>
                              </p:par>
                            </p:childTnLst>
                          </p:cTn>
                        </p:par>
                        <p:par>
                          <p:cTn id="138" fill="hold">
                            <p:stCondLst>
                              <p:cond delay="13250"/>
                            </p:stCondLst>
                            <p:childTnLst>
                              <p:par>
                                <p:cTn id="139" presetID="22" presetClass="entr" presetSubtype="1" fill="hold" nodeType="afterEffect">
                                  <p:stCondLst>
                                    <p:cond delay="0"/>
                                  </p:stCondLst>
                                  <p:childTnLst>
                                    <p:set>
                                      <p:cBhvr>
                                        <p:cTn id="140" dur="1" fill="hold">
                                          <p:stCondLst>
                                            <p:cond delay="0"/>
                                          </p:stCondLst>
                                        </p:cTn>
                                        <p:tgtEl>
                                          <p:spTgt spid="45"/>
                                        </p:tgtEl>
                                        <p:attrNameLst>
                                          <p:attrName>style.visibility</p:attrName>
                                        </p:attrNameLst>
                                      </p:cBhvr>
                                      <p:to>
                                        <p:strVal val="visible"/>
                                      </p:to>
                                    </p:set>
                                    <p:animEffect transition="in" filter="wipe(up)">
                                      <p:cBhvr>
                                        <p:cTn id="141" dur="500"/>
                                        <p:tgtEl>
                                          <p:spTgt spid="45"/>
                                        </p:tgtEl>
                                      </p:cBhvr>
                                    </p:animEffect>
                                  </p:childTnLst>
                                </p:cTn>
                              </p:par>
                            </p:childTnLst>
                          </p:cTn>
                        </p:par>
                        <p:par>
                          <p:cTn id="142" fill="hold">
                            <p:stCondLst>
                              <p:cond delay="13750"/>
                            </p:stCondLst>
                            <p:childTnLst>
                              <p:par>
                                <p:cTn id="143" presetID="10" presetClass="entr" presetSubtype="0" fill="hold" grpId="0" nodeType="afterEffect">
                                  <p:stCondLst>
                                    <p:cond delay="0"/>
                                  </p:stCondLst>
                                  <p:childTnLst>
                                    <p:set>
                                      <p:cBhvr>
                                        <p:cTn id="144" dur="1" fill="hold">
                                          <p:stCondLst>
                                            <p:cond delay="0"/>
                                          </p:stCondLst>
                                        </p:cTn>
                                        <p:tgtEl>
                                          <p:spTgt spid="46"/>
                                        </p:tgtEl>
                                        <p:attrNameLst>
                                          <p:attrName>style.visibility</p:attrName>
                                        </p:attrNameLst>
                                      </p:cBhvr>
                                      <p:to>
                                        <p:strVal val="visible"/>
                                      </p:to>
                                    </p:set>
                                    <p:animEffect transition="in" filter="fade">
                                      <p:cBhvr>
                                        <p:cTn id="145" dur="500"/>
                                        <p:tgtEl>
                                          <p:spTgt spid="46"/>
                                        </p:tgtEl>
                                      </p:cBhvr>
                                    </p:animEffect>
                                  </p:childTnLst>
                                </p:cTn>
                              </p:par>
                            </p:childTnLst>
                          </p:cTn>
                        </p:par>
                        <p:par>
                          <p:cTn id="146" fill="hold">
                            <p:stCondLst>
                              <p:cond delay="14250"/>
                            </p:stCondLst>
                            <p:childTnLst>
                              <p:par>
                                <p:cTn id="147" presetID="2" presetClass="entr" presetSubtype="2" decel="100000" fill="hold" grpId="0" nodeType="afterEffect">
                                  <p:stCondLst>
                                    <p:cond delay="0"/>
                                  </p:stCondLst>
                                  <p:childTnLst>
                                    <p:set>
                                      <p:cBhvr>
                                        <p:cTn id="148" dur="1" fill="hold">
                                          <p:stCondLst>
                                            <p:cond delay="0"/>
                                          </p:stCondLst>
                                        </p:cTn>
                                        <p:tgtEl>
                                          <p:spTgt spid="62">
                                            <p:txEl>
                                              <p:pRg st="0" end="0"/>
                                            </p:txEl>
                                          </p:spTgt>
                                        </p:tgtEl>
                                        <p:attrNameLst>
                                          <p:attrName>style.visibility</p:attrName>
                                        </p:attrNameLst>
                                      </p:cBhvr>
                                      <p:to>
                                        <p:strVal val="visible"/>
                                      </p:to>
                                    </p:set>
                                    <p:anim calcmode="lin" valueType="num">
                                      <p:cBhvr additive="base">
                                        <p:cTn id="149" dur="50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150" dur="50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par>
                          <p:cTn id="151" fill="hold">
                            <p:stCondLst>
                              <p:cond delay="14750"/>
                            </p:stCondLst>
                            <p:childTnLst>
                              <p:par>
                                <p:cTn id="152" presetID="22" presetClass="entr" presetSubtype="8" fill="hold" grpId="0" nodeType="afterEffect">
                                  <p:stCondLst>
                                    <p:cond delay="0"/>
                                  </p:stCondLst>
                                  <p:childTnLst>
                                    <p:set>
                                      <p:cBhvr>
                                        <p:cTn id="153" dur="1" fill="hold">
                                          <p:stCondLst>
                                            <p:cond delay="0"/>
                                          </p:stCondLst>
                                        </p:cTn>
                                        <p:tgtEl>
                                          <p:spTgt spid="63"/>
                                        </p:tgtEl>
                                        <p:attrNameLst>
                                          <p:attrName>style.visibility</p:attrName>
                                        </p:attrNameLst>
                                      </p:cBhvr>
                                      <p:to>
                                        <p:strVal val="visible"/>
                                      </p:to>
                                    </p:set>
                                    <p:animEffect transition="in" filter="wipe(left)">
                                      <p:cBhvr>
                                        <p:cTn id="154" dur="500"/>
                                        <p:tgtEl>
                                          <p:spTgt spid="63"/>
                                        </p:tgtEl>
                                      </p:cBhvr>
                                    </p:animEffect>
                                  </p:childTnLst>
                                </p:cTn>
                              </p:par>
                            </p:childTnLst>
                          </p:cTn>
                        </p:par>
                        <p:par>
                          <p:cTn id="155" fill="hold">
                            <p:stCondLst>
                              <p:cond delay="15250"/>
                            </p:stCondLst>
                            <p:childTnLst>
                              <p:par>
                                <p:cTn id="156" presetID="22" presetClass="entr" presetSubtype="1" fill="hold" nodeType="afterEffect">
                                  <p:stCondLst>
                                    <p:cond delay="0"/>
                                  </p:stCondLst>
                                  <p:childTnLst>
                                    <p:set>
                                      <p:cBhvr>
                                        <p:cTn id="157" dur="1" fill="hold">
                                          <p:stCondLst>
                                            <p:cond delay="0"/>
                                          </p:stCondLst>
                                        </p:cTn>
                                        <p:tgtEl>
                                          <p:spTgt spid="47"/>
                                        </p:tgtEl>
                                        <p:attrNameLst>
                                          <p:attrName>style.visibility</p:attrName>
                                        </p:attrNameLst>
                                      </p:cBhvr>
                                      <p:to>
                                        <p:strVal val="visible"/>
                                      </p:to>
                                    </p:set>
                                    <p:animEffect transition="in" filter="wipe(up)">
                                      <p:cBhvr>
                                        <p:cTn id="158" dur="500"/>
                                        <p:tgtEl>
                                          <p:spTgt spid="47"/>
                                        </p:tgtEl>
                                      </p:cBhvr>
                                    </p:animEffect>
                                  </p:childTnLst>
                                </p:cTn>
                              </p:par>
                            </p:childTnLst>
                          </p:cTn>
                        </p:par>
                        <p:par>
                          <p:cTn id="159" fill="hold">
                            <p:stCondLst>
                              <p:cond delay="15750"/>
                            </p:stCondLst>
                            <p:childTnLst>
                              <p:par>
                                <p:cTn id="160" presetID="10" presetClass="entr" presetSubtype="0" fill="hold" grpId="0" nodeType="afterEffect">
                                  <p:stCondLst>
                                    <p:cond delay="0"/>
                                  </p:stCondLst>
                                  <p:childTnLst>
                                    <p:set>
                                      <p:cBhvr>
                                        <p:cTn id="161" dur="1" fill="hold">
                                          <p:stCondLst>
                                            <p:cond delay="0"/>
                                          </p:stCondLst>
                                        </p:cTn>
                                        <p:tgtEl>
                                          <p:spTgt spid="48"/>
                                        </p:tgtEl>
                                        <p:attrNameLst>
                                          <p:attrName>style.visibility</p:attrName>
                                        </p:attrNameLst>
                                      </p:cBhvr>
                                      <p:to>
                                        <p:strVal val="visible"/>
                                      </p:to>
                                    </p:set>
                                    <p:animEffect transition="in" filter="fade">
                                      <p:cBhvr>
                                        <p:cTn id="162" dur="500"/>
                                        <p:tgtEl>
                                          <p:spTgt spid="48"/>
                                        </p:tgtEl>
                                      </p:cBhvr>
                                    </p:animEffect>
                                  </p:childTnLst>
                                </p:cTn>
                              </p:par>
                            </p:childTnLst>
                          </p:cTn>
                        </p:par>
                        <p:par>
                          <p:cTn id="163" fill="hold">
                            <p:stCondLst>
                              <p:cond delay="16250"/>
                            </p:stCondLst>
                            <p:childTnLst>
                              <p:par>
                                <p:cTn id="164" presetID="2" presetClass="entr" presetSubtype="2" decel="100000" fill="hold" grpId="0" nodeType="afterEffect">
                                  <p:stCondLst>
                                    <p:cond delay="0"/>
                                  </p:stCondLst>
                                  <p:childTnLst>
                                    <p:set>
                                      <p:cBhvr>
                                        <p:cTn id="165" dur="1" fill="hold">
                                          <p:stCondLst>
                                            <p:cond delay="0"/>
                                          </p:stCondLst>
                                        </p:cTn>
                                        <p:tgtEl>
                                          <p:spTgt spid="64">
                                            <p:txEl>
                                              <p:pRg st="0" end="0"/>
                                            </p:txEl>
                                          </p:spTgt>
                                        </p:tgtEl>
                                        <p:attrNameLst>
                                          <p:attrName>style.visibility</p:attrName>
                                        </p:attrNameLst>
                                      </p:cBhvr>
                                      <p:to>
                                        <p:strVal val="visible"/>
                                      </p:to>
                                    </p:set>
                                    <p:anim calcmode="lin" valueType="num">
                                      <p:cBhvr additive="base">
                                        <p:cTn id="166" dur="500" fill="hold"/>
                                        <p:tgtEl>
                                          <p:spTgt spid="64">
                                            <p:txEl>
                                              <p:pRg st="0" end="0"/>
                                            </p:txEl>
                                          </p:spTgt>
                                        </p:tgtEl>
                                        <p:attrNameLst>
                                          <p:attrName>ppt_x</p:attrName>
                                        </p:attrNameLst>
                                      </p:cBhvr>
                                      <p:tavLst>
                                        <p:tav tm="0">
                                          <p:val>
                                            <p:strVal val="1+#ppt_w/2"/>
                                          </p:val>
                                        </p:tav>
                                        <p:tav tm="100000">
                                          <p:val>
                                            <p:strVal val="#ppt_x"/>
                                          </p:val>
                                        </p:tav>
                                      </p:tavLst>
                                    </p:anim>
                                    <p:anim calcmode="lin" valueType="num">
                                      <p:cBhvr additive="base">
                                        <p:cTn id="167" dur="500" fill="hold"/>
                                        <p:tgtEl>
                                          <p:spTgt spid="64">
                                            <p:txEl>
                                              <p:pRg st="0" end="0"/>
                                            </p:txEl>
                                          </p:spTgt>
                                        </p:tgtEl>
                                        <p:attrNameLst>
                                          <p:attrName>ppt_y</p:attrName>
                                        </p:attrNameLst>
                                      </p:cBhvr>
                                      <p:tavLst>
                                        <p:tav tm="0">
                                          <p:val>
                                            <p:strVal val="#ppt_y"/>
                                          </p:val>
                                        </p:tav>
                                        <p:tav tm="100000">
                                          <p:val>
                                            <p:strVal val="#ppt_y"/>
                                          </p:val>
                                        </p:tav>
                                      </p:tavLst>
                                    </p:anim>
                                  </p:childTnLst>
                                </p:cTn>
                              </p:par>
                            </p:childTnLst>
                          </p:cTn>
                        </p:par>
                        <p:par>
                          <p:cTn id="168" fill="hold">
                            <p:stCondLst>
                              <p:cond delay="16750"/>
                            </p:stCondLst>
                            <p:childTnLst>
                              <p:par>
                                <p:cTn id="169" presetID="22" presetClass="entr" presetSubtype="8" fill="hold" grpId="0" nodeType="afterEffect">
                                  <p:stCondLst>
                                    <p:cond delay="0"/>
                                  </p:stCondLst>
                                  <p:childTnLst>
                                    <p:set>
                                      <p:cBhvr>
                                        <p:cTn id="170" dur="1" fill="hold">
                                          <p:stCondLst>
                                            <p:cond delay="0"/>
                                          </p:stCondLst>
                                        </p:cTn>
                                        <p:tgtEl>
                                          <p:spTgt spid="65"/>
                                        </p:tgtEl>
                                        <p:attrNameLst>
                                          <p:attrName>style.visibility</p:attrName>
                                        </p:attrNameLst>
                                      </p:cBhvr>
                                      <p:to>
                                        <p:strVal val="visible"/>
                                      </p:to>
                                    </p:set>
                                    <p:animEffect transition="in" filter="wipe(left)">
                                      <p:cBhvr>
                                        <p:cTn id="17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7" grpId="0" animBg="1"/>
      <p:bldP spid="28" grpId="0"/>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22" presetClass="entr" presetSubtype="8" fill="hold" nodeType="after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1" decel="100000" fill="hold" nodeType="afterEffect">
                  <p:stCondLst>
                    <p:cond delay="250"/>
                  </p:stCondLst>
                  <p:iterate type="wd">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35" grpId="0" animBg="1"/>
      <p:bldP spid="36" grpId="0" build="p">
        <p:tmplLst>
          <p:tmpl lvl="1">
            <p:tnLst>
              <p:par>
                <p:cTn presetID="2" presetClass="entr" presetSubtype="8"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750" fill="hold"/>
                        <p:tgtEl>
                          <p:spTgt spid="36"/>
                        </p:tgtEl>
                        <p:attrNameLst>
                          <p:attrName>ppt_x</p:attrName>
                        </p:attrNameLst>
                      </p:cBhvr>
                      <p:tavLst>
                        <p:tav tm="0">
                          <p:val>
                            <p:strVal val="0-#ppt_w/2"/>
                          </p:val>
                        </p:tav>
                        <p:tav tm="100000">
                          <p:val>
                            <p:strVal val="#ppt_x"/>
                          </p:val>
                        </p:tav>
                      </p:tavLst>
                    </p:anim>
                    <p:anim calcmode="lin" valueType="num">
                      <p:cBhvr additive="base">
                        <p:cTn dur="750" fill="hold"/>
                        <p:tgtEl>
                          <p:spTgt spid="36"/>
                        </p:tgtEl>
                        <p:attrNameLst>
                          <p:attrName>ppt_y</p:attrName>
                        </p:attrNameLst>
                      </p:cBhvr>
                      <p:tavLst>
                        <p:tav tm="0">
                          <p:val>
                            <p:strVal val="#ppt_y"/>
                          </p:val>
                        </p:tav>
                        <p:tav tm="100000">
                          <p:val>
                            <p:strVal val="#ppt_y"/>
                          </p:val>
                        </p:tav>
                      </p:tavLst>
                    </p:anim>
                  </p:childTnLst>
                </p:cTn>
              </p:par>
            </p:tnLst>
          </p:tmpl>
        </p:tmplLst>
      </p:bldP>
      <p:bldP spid="38" grpId="0" animBg="1"/>
      <p:bldP spid="39" grpId="0" animBg="1"/>
      <p:bldP spid="44" grpId="0" animBg="1"/>
      <p:bldP spid="46" grpId="0" animBg="1"/>
      <p:bldP spid="48" grpId="0" animBg="1"/>
      <p:bldP spid="53" grpId="0" build="p">
        <p:tmplLst>
          <p:tmpl lvl="1">
            <p:tnLst>
              <p:par>
                <p:cTn presetID="2" presetClass="entr" presetSubtype="2" decel="10000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1+#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1+#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60" grpId="0" build="p">
        <p:tmplLst>
          <p:tmpl lvl="1">
            <p:tnLst>
              <p:par>
                <p:cTn presetID="2" presetClass="entr" presetSubtype="2"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1+#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p:tmplLst>
          <p:tmpl>
            <p:tnLst>
              <p:par>
                <p:cTn presetID="22" presetClass="entr" presetSubtype="8"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wipe(left)">
                      <p:cBhvr>
                        <p:cTn dur="500"/>
                        <p:tgtEl>
                          <p:spTgt spid="63"/>
                        </p:tgtEl>
                      </p:cBhvr>
                    </p:animEffect>
                  </p:childTnLst>
                </p:cTn>
              </p:par>
            </p:tnLst>
          </p:tmpl>
        </p:tmplLst>
      </p:bldP>
      <p:bldP spid="64" grpId="0" build="p">
        <p:tmplLst>
          <p:tmpl lvl="1">
            <p:tnLst>
              <p:par>
                <p:cTn presetID="2" presetClass="entr" presetSubtype="2"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1+#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p:tmplLst>
          <p:tmpl>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P spid="66" grpId="0" build="p">
        <p:tmplLst>
          <p:tmpl lvl="1">
            <p:tnLst>
              <p:par>
                <p:cTn presetID="2" presetClass="entr" presetSubtype="8" decel="100000" fill="hold" nodeType="after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0-#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P spid="67" grpId="0">
        <p:tmplLst>
          <p:tmpl>
            <p:tnLst>
              <p:par>
                <p:cTn presetID="22" presetClass="entr" presetSubtype="8"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wipe(left)">
                      <p:cBhvr>
                        <p:cTn dur="500"/>
                        <p:tgtEl>
                          <p:spTgt spid="67"/>
                        </p:tgtEl>
                      </p:cBhvr>
                    </p:animEffect>
                  </p:childTnLst>
                </p:cTn>
              </p:par>
            </p:tnLst>
          </p:tmpl>
        </p:tmplLst>
      </p:bldP>
      <p:bldP spid="68" grpId="0" build="p">
        <p:tmplLst>
          <p:tmpl lvl="1">
            <p:tnLst>
              <p:par>
                <p:cTn presetID="2" presetClass="entr" presetSubtype="8" decel="100000" fill="hold" nodeType="afterEffect">
                  <p:stCondLst>
                    <p:cond delay="25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fill="hold"/>
                        <p:tgtEl>
                          <p:spTgt spid="68"/>
                        </p:tgtEl>
                        <p:attrNameLst>
                          <p:attrName>ppt_x</p:attrName>
                        </p:attrNameLst>
                      </p:cBhvr>
                      <p:tavLst>
                        <p:tav tm="0">
                          <p:val>
                            <p:strVal val="0-#ppt_w/2"/>
                          </p:val>
                        </p:tav>
                        <p:tav tm="100000">
                          <p:val>
                            <p:strVal val="#ppt_x"/>
                          </p:val>
                        </p:tav>
                      </p:tavLst>
                    </p:anim>
                    <p:anim calcmode="lin" valueType="num">
                      <p:cBhvr additive="base">
                        <p:cTn dur="500" fill="hold"/>
                        <p:tgtEl>
                          <p:spTgt spid="68"/>
                        </p:tgtEl>
                        <p:attrNameLst>
                          <p:attrName>ppt_y</p:attrName>
                        </p:attrNameLst>
                      </p:cBhvr>
                      <p:tavLst>
                        <p:tav tm="0">
                          <p:val>
                            <p:strVal val="#ppt_y"/>
                          </p:val>
                        </p:tav>
                        <p:tav tm="100000">
                          <p:val>
                            <p:strVal val="#ppt_y"/>
                          </p:val>
                        </p:tav>
                      </p:tavLst>
                    </p:anim>
                  </p:childTnLst>
                </p:cTn>
              </p:par>
            </p:tnLst>
          </p:tmpl>
        </p:tmplLst>
      </p:bldP>
      <p:bldP spid="69" grpId="0">
        <p:tmplLst>
          <p:tmpl>
            <p:tnLst>
              <p:par>
                <p:cTn presetID="22" presetClass="entr" presetSubtype="8"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left)">
                      <p:cBhvr>
                        <p:cTn dur="500"/>
                        <p:tgtEl>
                          <p:spTgt spid="6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2322095" y="3821588"/>
            <a:ext cx="13643811" cy="3568017"/>
          </a:xfrm>
        </p:spPr>
        <p:txBody>
          <a:bodyPr anchor="ctr">
            <a:normAutofit/>
          </a:bodyPr>
          <a:lstStyle>
            <a:lvl1pPr>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94034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Images, Caption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7" name="テキスト プレースホルダー 12"/>
          <p:cNvSpPr>
            <a:spLocks noGrp="1"/>
          </p:cNvSpPr>
          <p:nvPr>
            <p:ph type="body" sz="quarter" idx="12" hasCustomPrompt="1"/>
          </p:nvPr>
        </p:nvSpPr>
        <p:spPr>
          <a:xfrm>
            <a:off x="1122885"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3" hasCustomPrompt="1"/>
          </p:nvPr>
        </p:nvSpPr>
        <p:spPr>
          <a:xfrm>
            <a:off x="1122885"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a:t>Caption Goes Here</a:t>
            </a:r>
            <a:endParaRPr kumimoji="1" lang="ja-JP" altLang="en-US" dirty="0"/>
          </a:p>
        </p:txBody>
      </p:sp>
      <p:sp>
        <p:nvSpPr>
          <p:cNvPr id="39" name="正方形/長方形 38"/>
          <p:cNvSpPr/>
          <p:nvPr userDrawn="1"/>
        </p:nvSpPr>
        <p:spPr>
          <a:xfrm>
            <a:off x="2053809" y="655590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64"/>
          <p:cNvSpPr>
            <a:spLocks noGrp="1"/>
          </p:cNvSpPr>
          <p:nvPr>
            <p:ph type="pic" sz="quarter" idx="43" hasCustomPrompt="1"/>
          </p:nvPr>
        </p:nvSpPr>
        <p:spPr>
          <a:xfrm>
            <a:off x="1523643" y="2731688"/>
            <a:ext cx="2888231" cy="2886903"/>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66" name="図プレースホルダー 64"/>
          <p:cNvSpPr>
            <a:spLocks noGrp="1"/>
          </p:cNvSpPr>
          <p:nvPr>
            <p:ph type="pic" sz="quarter" idx="44" hasCustomPrompt="1"/>
          </p:nvPr>
        </p:nvSpPr>
        <p:spPr>
          <a:xfrm>
            <a:off x="5750674" y="2731688"/>
            <a:ext cx="2888231" cy="2886903"/>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7" name="図プレースホルダー 64"/>
          <p:cNvSpPr>
            <a:spLocks noGrp="1"/>
          </p:cNvSpPr>
          <p:nvPr>
            <p:ph type="pic" sz="quarter" idx="45" hasCustomPrompt="1"/>
          </p:nvPr>
        </p:nvSpPr>
        <p:spPr>
          <a:xfrm>
            <a:off x="9977705" y="2731688"/>
            <a:ext cx="2888231" cy="2886903"/>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8" name="図プレースホルダー 64"/>
          <p:cNvSpPr>
            <a:spLocks noGrp="1"/>
          </p:cNvSpPr>
          <p:nvPr>
            <p:ph type="pic" sz="quarter" idx="46" hasCustomPrompt="1"/>
          </p:nvPr>
        </p:nvSpPr>
        <p:spPr>
          <a:xfrm>
            <a:off x="14204736" y="2731688"/>
            <a:ext cx="2888231" cy="2886903"/>
          </a:xfrm>
          <a:solidFill>
            <a:schemeClr val="accent5">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72" name="テキスト プレースホルダー 12"/>
          <p:cNvSpPr>
            <a:spLocks noGrp="1"/>
          </p:cNvSpPr>
          <p:nvPr>
            <p:ph type="body" sz="quarter" idx="47" hasCustomPrompt="1"/>
          </p:nvPr>
        </p:nvSpPr>
        <p:spPr>
          <a:xfrm>
            <a:off x="5349916"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3" name="テキスト プレースホルダー 12"/>
          <p:cNvSpPr>
            <a:spLocks noGrp="1"/>
          </p:cNvSpPr>
          <p:nvPr>
            <p:ph type="body" sz="quarter" idx="48" hasCustomPrompt="1"/>
          </p:nvPr>
        </p:nvSpPr>
        <p:spPr>
          <a:xfrm>
            <a:off x="5349916"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4" name="正方形/長方形 73"/>
          <p:cNvSpPr/>
          <p:nvPr userDrawn="1"/>
        </p:nvSpPr>
        <p:spPr>
          <a:xfrm>
            <a:off x="6280840" y="6555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プレースホルダー 12"/>
          <p:cNvSpPr>
            <a:spLocks noGrp="1"/>
          </p:cNvSpPr>
          <p:nvPr>
            <p:ph type="body" sz="quarter" idx="49" hasCustomPrompt="1"/>
          </p:nvPr>
        </p:nvSpPr>
        <p:spPr>
          <a:xfrm>
            <a:off x="9576947"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6" name="テキスト プレースホルダー 12"/>
          <p:cNvSpPr>
            <a:spLocks noGrp="1"/>
          </p:cNvSpPr>
          <p:nvPr>
            <p:ph type="body" sz="quarter" idx="50" hasCustomPrompt="1"/>
          </p:nvPr>
        </p:nvSpPr>
        <p:spPr>
          <a:xfrm>
            <a:off x="9576947"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7" name="正方形/長方形 76"/>
          <p:cNvSpPr/>
          <p:nvPr userDrawn="1"/>
        </p:nvSpPr>
        <p:spPr>
          <a:xfrm>
            <a:off x="10507871" y="655590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プレースホルダー 12"/>
          <p:cNvSpPr>
            <a:spLocks noGrp="1"/>
          </p:cNvSpPr>
          <p:nvPr>
            <p:ph type="body" sz="quarter" idx="51" hasCustomPrompt="1"/>
          </p:nvPr>
        </p:nvSpPr>
        <p:spPr>
          <a:xfrm>
            <a:off x="13803978" y="6780058"/>
            <a:ext cx="368974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9" name="テキスト プレースホルダー 12"/>
          <p:cNvSpPr>
            <a:spLocks noGrp="1"/>
          </p:cNvSpPr>
          <p:nvPr>
            <p:ph type="body" sz="quarter" idx="52" hasCustomPrompt="1"/>
          </p:nvPr>
        </p:nvSpPr>
        <p:spPr>
          <a:xfrm>
            <a:off x="13803978" y="5838863"/>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80" name="正方形/長方形 79"/>
          <p:cNvSpPr/>
          <p:nvPr userDrawn="1"/>
        </p:nvSpPr>
        <p:spPr>
          <a:xfrm>
            <a:off x="14734902" y="6555903"/>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90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8">
                                            <p:txEl>
                                              <p:pRg st="0" end="0"/>
                                            </p:txEl>
                                          </p:spTgt>
                                        </p:tgtEl>
                                        <p:attrNameLst>
                                          <p:attrName>style.visibility</p:attrName>
                                        </p:attrNameLst>
                                      </p:cBhvr>
                                      <p:to>
                                        <p:strVal val="visible"/>
                                      </p:to>
                                    </p:set>
                                    <p:anim calcmode="lin" valueType="num">
                                      <p:cBhvr additive="base">
                                        <p:cTn id="1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ppt_x"/>
                                          </p:val>
                                        </p:tav>
                                        <p:tav tm="100000">
                                          <p:val>
                                            <p:strVal val="#ppt_x"/>
                                          </p:val>
                                        </p:tav>
                                      </p:tavLst>
                                    </p:anim>
                                    <p:anim calcmode="lin" valueType="num">
                                      <p:cBhvr additive="base">
                                        <p:cTn id="16" dur="500" fill="hold"/>
                                        <p:tgtEl>
                                          <p:spTgt spid="39"/>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par>
                          <p:cTn id="21" fill="hold">
                            <p:stCondLst>
                              <p:cond delay="1600"/>
                            </p:stCondLst>
                            <p:childTnLst>
                              <p:par>
                                <p:cTn id="22" presetID="14" presetClass="entr" presetSubtype="10" fill="hold" grpId="0" nodeType="after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randombar(horizontal)">
                                      <p:cBhvr>
                                        <p:cTn id="24" dur="500"/>
                                        <p:tgtEl>
                                          <p:spTgt spid="66"/>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 calcmode="lin" valueType="num">
                                      <p:cBhvr additive="base">
                                        <p:cTn id="28"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3">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74"/>
                                        </p:tgtEl>
                                        <p:attrNameLst>
                                          <p:attrName>style.visibility</p:attrName>
                                        </p:attrNameLst>
                                      </p:cBhvr>
                                      <p:to>
                                        <p:strVal val="visible"/>
                                      </p:to>
                                    </p:set>
                                    <p:anim calcmode="lin" valueType="num">
                                      <p:cBhvr additive="base">
                                        <p:cTn id="32" dur="500" fill="hold"/>
                                        <p:tgtEl>
                                          <p:spTgt spid="74"/>
                                        </p:tgtEl>
                                        <p:attrNameLst>
                                          <p:attrName>ppt_x</p:attrName>
                                        </p:attrNameLst>
                                      </p:cBhvr>
                                      <p:tavLst>
                                        <p:tav tm="0">
                                          <p:val>
                                            <p:strVal val="#ppt_x"/>
                                          </p:val>
                                        </p:tav>
                                        <p:tav tm="100000">
                                          <p:val>
                                            <p:strVal val="#ppt_x"/>
                                          </p:val>
                                        </p:tav>
                                      </p:tavLst>
                                    </p:anim>
                                    <p:anim calcmode="lin" valueType="num">
                                      <p:cBhvr additive="base">
                                        <p:cTn id="33" dur="500" fill="hold"/>
                                        <p:tgtEl>
                                          <p:spTgt spid="74"/>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wipe(left)">
                                      <p:cBhvr>
                                        <p:cTn id="37" dur="500"/>
                                        <p:tgtEl>
                                          <p:spTgt spid="72"/>
                                        </p:tgtEl>
                                      </p:cBhvr>
                                    </p:animEffect>
                                  </p:childTnLst>
                                </p:cTn>
                              </p:par>
                            </p:childTnLst>
                          </p:cTn>
                        </p:par>
                        <p:par>
                          <p:cTn id="38" fill="hold">
                            <p:stCondLst>
                              <p:cond delay="3200"/>
                            </p:stCondLst>
                            <p:childTnLst>
                              <p:par>
                                <p:cTn id="39" presetID="14" presetClass="entr" presetSubtype="1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randombar(horizontal)">
                                      <p:cBhvr>
                                        <p:cTn id="41" dur="500"/>
                                        <p:tgtEl>
                                          <p:spTgt spid="67"/>
                                        </p:tgtEl>
                                      </p:cBhvr>
                                    </p:animEffect>
                                  </p:childTnLst>
                                </p:cTn>
                              </p:par>
                            </p:childTnLst>
                          </p:cTn>
                        </p:par>
                        <p:par>
                          <p:cTn id="42" fill="hold">
                            <p:stCondLst>
                              <p:cond delay="3700"/>
                            </p:stCondLst>
                            <p:childTnLst>
                              <p:par>
                                <p:cTn id="43" presetID="2" presetClass="entr" presetSubtype="4" decel="100000" fill="hold" grpId="0" nodeType="afterEffect">
                                  <p:stCondLst>
                                    <p:cond delay="0"/>
                                  </p:stCondLst>
                                  <p:childTnLst>
                                    <p:set>
                                      <p:cBhvr>
                                        <p:cTn id="44" dur="1" fill="hold">
                                          <p:stCondLst>
                                            <p:cond delay="0"/>
                                          </p:stCondLst>
                                        </p:cTn>
                                        <p:tgtEl>
                                          <p:spTgt spid="76">
                                            <p:txEl>
                                              <p:pRg st="0" end="0"/>
                                            </p:txEl>
                                          </p:spTgt>
                                        </p:tgtEl>
                                        <p:attrNameLst>
                                          <p:attrName>style.visibility</p:attrName>
                                        </p:attrNameLst>
                                      </p:cBhvr>
                                      <p:to>
                                        <p:strVal val="visible"/>
                                      </p:to>
                                    </p:set>
                                    <p:anim calcmode="lin" valueType="num">
                                      <p:cBhvr additive="base">
                                        <p:cTn id="45"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6">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100"/>
                                  </p:stCondLst>
                                  <p:childTnLst>
                                    <p:set>
                                      <p:cBhvr>
                                        <p:cTn id="48" dur="1" fill="hold">
                                          <p:stCondLst>
                                            <p:cond delay="0"/>
                                          </p:stCondLst>
                                        </p:cTn>
                                        <p:tgtEl>
                                          <p:spTgt spid="77"/>
                                        </p:tgtEl>
                                        <p:attrNameLst>
                                          <p:attrName>style.visibility</p:attrName>
                                        </p:attrNameLst>
                                      </p:cBhvr>
                                      <p:to>
                                        <p:strVal val="visible"/>
                                      </p:to>
                                    </p:set>
                                    <p:anim calcmode="lin" valueType="num">
                                      <p:cBhvr additive="base">
                                        <p:cTn id="49" dur="500" fill="hold"/>
                                        <p:tgtEl>
                                          <p:spTgt spid="77"/>
                                        </p:tgtEl>
                                        <p:attrNameLst>
                                          <p:attrName>ppt_x</p:attrName>
                                        </p:attrNameLst>
                                      </p:cBhvr>
                                      <p:tavLst>
                                        <p:tav tm="0">
                                          <p:val>
                                            <p:strVal val="#ppt_x"/>
                                          </p:val>
                                        </p:tav>
                                        <p:tav tm="100000">
                                          <p:val>
                                            <p:strVal val="#ppt_x"/>
                                          </p:val>
                                        </p:tav>
                                      </p:tavLst>
                                    </p:anim>
                                    <p:anim calcmode="lin" valueType="num">
                                      <p:cBhvr additive="base">
                                        <p:cTn id="50" dur="500" fill="hold"/>
                                        <p:tgtEl>
                                          <p:spTgt spid="77"/>
                                        </p:tgtEl>
                                        <p:attrNameLst>
                                          <p:attrName>ppt_y</p:attrName>
                                        </p:attrNameLst>
                                      </p:cBhvr>
                                      <p:tavLst>
                                        <p:tav tm="0">
                                          <p:val>
                                            <p:strVal val="1+#ppt_h/2"/>
                                          </p:val>
                                        </p:tav>
                                        <p:tav tm="100000">
                                          <p:val>
                                            <p:strVal val="#ppt_y"/>
                                          </p:val>
                                        </p:tav>
                                      </p:tavLst>
                                    </p:anim>
                                  </p:childTnLst>
                                </p:cTn>
                              </p:par>
                            </p:childTnLst>
                          </p:cTn>
                        </p:par>
                        <p:par>
                          <p:cTn id="51" fill="hold">
                            <p:stCondLst>
                              <p:cond delay="4300"/>
                            </p:stCondLst>
                            <p:childTnLst>
                              <p:par>
                                <p:cTn id="52" presetID="22" presetClass="entr" presetSubtype="8" fill="hold" grpId="0" nodeType="after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wipe(left)">
                                      <p:cBhvr>
                                        <p:cTn id="54" dur="500"/>
                                        <p:tgtEl>
                                          <p:spTgt spid="75"/>
                                        </p:tgtEl>
                                      </p:cBhvr>
                                    </p:animEffect>
                                  </p:childTnLst>
                                </p:cTn>
                              </p:par>
                            </p:childTnLst>
                          </p:cTn>
                        </p:par>
                        <p:par>
                          <p:cTn id="55" fill="hold">
                            <p:stCondLst>
                              <p:cond delay="4800"/>
                            </p:stCondLst>
                            <p:childTnLst>
                              <p:par>
                                <p:cTn id="56" presetID="14" presetClass="entr" presetSubtype="10" fill="hold" grpId="0" nodeType="after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randombar(horizontal)">
                                      <p:cBhvr>
                                        <p:cTn id="58" dur="500"/>
                                        <p:tgtEl>
                                          <p:spTgt spid="68"/>
                                        </p:tgtEl>
                                      </p:cBhvr>
                                    </p:animEffect>
                                  </p:childTnLst>
                                </p:cTn>
                              </p:par>
                            </p:childTnLst>
                          </p:cTn>
                        </p:par>
                        <p:par>
                          <p:cTn id="59" fill="hold">
                            <p:stCondLst>
                              <p:cond delay="5300"/>
                            </p:stCondLst>
                            <p:childTnLst>
                              <p:par>
                                <p:cTn id="60" presetID="2" presetClass="entr" presetSubtype="4" decel="100000" fill="hold" grpId="0" nodeType="afterEffect">
                                  <p:stCondLst>
                                    <p:cond delay="0"/>
                                  </p:stCondLst>
                                  <p:childTnLst>
                                    <p:set>
                                      <p:cBhvr>
                                        <p:cTn id="61" dur="1" fill="hold">
                                          <p:stCondLst>
                                            <p:cond delay="0"/>
                                          </p:stCondLst>
                                        </p:cTn>
                                        <p:tgtEl>
                                          <p:spTgt spid="79">
                                            <p:txEl>
                                              <p:pRg st="0" end="0"/>
                                            </p:txEl>
                                          </p:spTgt>
                                        </p:tgtEl>
                                        <p:attrNameLst>
                                          <p:attrName>style.visibility</p:attrName>
                                        </p:attrNameLst>
                                      </p:cBhvr>
                                      <p:to>
                                        <p:strVal val="visible"/>
                                      </p:to>
                                    </p:set>
                                    <p:anim calcmode="lin" valueType="num">
                                      <p:cBhvr additive="base">
                                        <p:cTn id="62"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79">
                                            <p:txEl>
                                              <p:pRg st="0" end="0"/>
                                            </p:txEl>
                                          </p:spTgt>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100"/>
                                  </p:stCondLst>
                                  <p:childTnLst>
                                    <p:set>
                                      <p:cBhvr>
                                        <p:cTn id="65" dur="1" fill="hold">
                                          <p:stCondLst>
                                            <p:cond delay="0"/>
                                          </p:stCondLst>
                                        </p:cTn>
                                        <p:tgtEl>
                                          <p:spTgt spid="80"/>
                                        </p:tgtEl>
                                        <p:attrNameLst>
                                          <p:attrName>style.visibility</p:attrName>
                                        </p:attrNameLst>
                                      </p:cBhvr>
                                      <p:to>
                                        <p:strVal val="visible"/>
                                      </p:to>
                                    </p:set>
                                    <p:anim calcmode="lin" valueType="num">
                                      <p:cBhvr additive="base">
                                        <p:cTn id="66" dur="500" fill="hold"/>
                                        <p:tgtEl>
                                          <p:spTgt spid="80"/>
                                        </p:tgtEl>
                                        <p:attrNameLst>
                                          <p:attrName>ppt_x</p:attrName>
                                        </p:attrNameLst>
                                      </p:cBhvr>
                                      <p:tavLst>
                                        <p:tav tm="0">
                                          <p:val>
                                            <p:strVal val="#ppt_x"/>
                                          </p:val>
                                        </p:tav>
                                        <p:tav tm="100000">
                                          <p:val>
                                            <p:strVal val="#ppt_x"/>
                                          </p:val>
                                        </p:tav>
                                      </p:tavLst>
                                    </p:anim>
                                    <p:anim calcmode="lin" valueType="num">
                                      <p:cBhvr additive="base">
                                        <p:cTn id="67" dur="500" fill="hold"/>
                                        <p:tgtEl>
                                          <p:spTgt spid="80"/>
                                        </p:tgtEl>
                                        <p:attrNameLst>
                                          <p:attrName>ppt_y</p:attrName>
                                        </p:attrNameLst>
                                      </p:cBhvr>
                                      <p:tavLst>
                                        <p:tav tm="0">
                                          <p:val>
                                            <p:strVal val="1+#ppt_h/2"/>
                                          </p:val>
                                        </p:tav>
                                        <p:tav tm="100000">
                                          <p:val>
                                            <p:strVal val="#ppt_y"/>
                                          </p:val>
                                        </p:tav>
                                      </p:tavLst>
                                    </p:anim>
                                  </p:childTnLst>
                                </p:cTn>
                              </p:par>
                            </p:childTnLst>
                          </p:cTn>
                        </p:par>
                        <p:par>
                          <p:cTn id="68" fill="hold">
                            <p:stCondLst>
                              <p:cond delay="5900"/>
                            </p:stCondLst>
                            <p:childTnLst>
                              <p:par>
                                <p:cTn id="69" presetID="22" presetClass="entr" presetSubtype="8" fill="hold" grpId="0" nodeType="after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wipe(left)">
                                      <p:cBhvr>
                                        <p:cTn id="7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tmplLst>
          <p:tmpl>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animBg="1"/>
      <p:bldP spid="65" grpId="0" animBg="1"/>
      <p:bldP spid="66" grpId="0" animBg="1"/>
      <p:bldP spid="67" grpId="0" animBg="1"/>
      <p:bldP spid="68" grpId="0" animBg="1"/>
      <p:bldP spid="72" grpId="0">
        <p:tmplLst>
          <p:tmpl>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 presetClass="entr" presetSubtype="4"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ppt_x"/>
                          </p:val>
                        </p:tav>
                        <p:tav tm="100000">
                          <p:val>
                            <p:strVal val="#ppt_x"/>
                          </p:val>
                        </p:tav>
                      </p:tavLst>
                    </p:anim>
                    <p:anim calcmode="lin" valueType="num">
                      <p:cBhvr additive="base">
                        <p:cTn dur="500" fill="hold"/>
                        <p:tgtEl>
                          <p:spTgt spid="73"/>
                        </p:tgtEl>
                        <p:attrNameLst>
                          <p:attrName>ppt_y</p:attrName>
                        </p:attrNameLst>
                      </p:cBhvr>
                      <p:tavLst>
                        <p:tav tm="0">
                          <p:val>
                            <p:strVal val="1+#ppt_h/2"/>
                          </p:val>
                        </p:tav>
                        <p:tav tm="100000">
                          <p:val>
                            <p:strVal val="#ppt_y"/>
                          </p:val>
                        </p:tav>
                      </p:tavLst>
                    </p:anim>
                  </p:childTnLst>
                </p:cTn>
              </p:par>
            </p:tnLst>
          </p:tmpl>
        </p:tmplLst>
      </p:bldP>
      <p:bldP spid="74" grpId="0" animBg="1"/>
      <p:bldP spid="75" grpId="0">
        <p:tmplLst>
          <p:tmpl>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6" grpId="0" build="p">
        <p:tmplLst>
          <p:tmpl lvl="1">
            <p:tnLst>
              <p:par>
                <p:cTn presetID="2" presetClass="entr" presetSubtype="4"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animBg="1"/>
      <p:bldP spid="78" grpId="0">
        <p:tmplLst>
          <p:tmpl>
            <p:tnLst>
              <p:par>
                <p:cTn presetID="22" presetClass="entr" presetSubtype="8"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wipe(left)">
                      <p:cBhvr>
                        <p:cTn dur="500"/>
                        <p:tgtEl>
                          <p:spTgt spid="78"/>
                        </p:tgtEl>
                      </p:cBhvr>
                    </p:animEffect>
                  </p:childTnLst>
                </p:cTn>
              </p:par>
            </p:tnLst>
          </p:tmpl>
        </p:tmplLst>
      </p:bldP>
      <p:bldP spid="79" grpId="0" build="p">
        <p:tmplLst>
          <p:tmpl lvl="1">
            <p:tnLst>
              <p:par>
                <p:cTn presetID="2" presetClass="entr" presetSubtype="4"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80"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 Images, Capti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8" name="テキスト プレースホルダー 12"/>
          <p:cNvSpPr>
            <a:spLocks noGrp="1"/>
          </p:cNvSpPr>
          <p:nvPr>
            <p:ph type="body" sz="quarter" idx="13" hasCustomPrompt="1"/>
          </p:nvPr>
        </p:nvSpPr>
        <p:spPr>
          <a:xfrm>
            <a:off x="934199"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65" name="図プレースホルダー 64"/>
          <p:cNvSpPr>
            <a:spLocks noGrp="1"/>
          </p:cNvSpPr>
          <p:nvPr>
            <p:ph type="pic" sz="quarter" idx="43" hasCustomPrompt="1"/>
          </p:nvPr>
        </p:nvSpPr>
        <p:spPr>
          <a:xfrm>
            <a:off x="1484558" y="2119084"/>
            <a:ext cx="2589028" cy="2587837"/>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66" name="図プレースホルダー 64"/>
          <p:cNvSpPr>
            <a:spLocks noGrp="1"/>
          </p:cNvSpPr>
          <p:nvPr>
            <p:ph type="pic" sz="quarter" idx="44" hasCustomPrompt="1"/>
          </p:nvPr>
        </p:nvSpPr>
        <p:spPr>
          <a:xfrm>
            <a:off x="5711589" y="2119084"/>
            <a:ext cx="2589028" cy="2587837"/>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7" name="図プレースホルダー 64"/>
          <p:cNvSpPr>
            <a:spLocks noGrp="1"/>
          </p:cNvSpPr>
          <p:nvPr>
            <p:ph type="pic" sz="quarter" idx="45" hasCustomPrompt="1"/>
          </p:nvPr>
        </p:nvSpPr>
        <p:spPr>
          <a:xfrm>
            <a:off x="9938620" y="2119084"/>
            <a:ext cx="2589028" cy="2587837"/>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8" name="図プレースホルダー 64"/>
          <p:cNvSpPr>
            <a:spLocks noGrp="1"/>
          </p:cNvSpPr>
          <p:nvPr>
            <p:ph type="pic" sz="quarter" idx="46" hasCustomPrompt="1"/>
          </p:nvPr>
        </p:nvSpPr>
        <p:spPr>
          <a:xfrm>
            <a:off x="14165651" y="2119084"/>
            <a:ext cx="2589028" cy="2587837"/>
          </a:xfrm>
          <a:solidFill>
            <a:schemeClr val="accent5">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73" name="テキスト プレースホルダー 12"/>
          <p:cNvSpPr>
            <a:spLocks noGrp="1"/>
          </p:cNvSpPr>
          <p:nvPr>
            <p:ph type="body" sz="quarter" idx="48" hasCustomPrompt="1"/>
          </p:nvPr>
        </p:nvSpPr>
        <p:spPr>
          <a:xfrm>
            <a:off x="5161230"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76" name="テキスト プレースホルダー 12"/>
          <p:cNvSpPr>
            <a:spLocks noGrp="1"/>
          </p:cNvSpPr>
          <p:nvPr>
            <p:ph type="body" sz="quarter" idx="50" hasCustomPrompt="1"/>
          </p:nvPr>
        </p:nvSpPr>
        <p:spPr>
          <a:xfrm>
            <a:off x="9388261"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79" name="テキスト プレースホルダー 12"/>
          <p:cNvSpPr>
            <a:spLocks noGrp="1"/>
          </p:cNvSpPr>
          <p:nvPr>
            <p:ph type="body" sz="quarter" idx="52" hasCustomPrompt="1"/>
          </p:nvPr>
        </p:nvSpPr>
        <p:spPr>
          <a:xfrm>
            <a:off x="13615292" y="4706921"/>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29" name="テキスト プレースホルダー 12"/>
          <p:cNvSpPr>
            <a:spLocks noGrp="1"/>
          </p:cNvSpPr>
          <p:nvPr>
            <p:ph type="body" sz="quarter" idx="53" hasCustomPrompt="1"/>
          </p:nvPr>
        </p:nvSpPr>
        <p:spPr>
          <a:xfrm>
            <a:off x="934199"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30" name="図プレースホルダー 64"/>
          <p:cNvSpPr>
            <a:spLocks noGrp="1"/>
          </p:cNvSpPr>
          <p:nvPr>
            <p:ph type="pic" sz="quarter" idx="54" hasCustomPrompt="1"/>
          </p:nvPr>
        </p:nvSpPr>
        <p:spPr>
          <a:xfrm>
            <a:off x="1484558" y="5859569"/>
            <a:ext cx="2589028" cy="2587837"/>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31" name="図プレースホルダー 64"/>
          <p:cNvSpPr>
            <a:spLocks noGrp="1"/>
          </p:cNvSpPr>
          <p:nvPr>
            <p:ph type="pic" sz="quarter" idx="55" hasCustomPrompt="1"/>
          </p:nvPr>
        </p:nvSpPr>
        <p:spPr>
          <a:xfrm>
            <a:off x="5711589" y="5859569"/>
            <a:ext cx="2589028" cy="2587837"/>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32" name="図プレースホルダー 64"/>
          <p:cNvSpPr>
            <a:spLocks noGrp="1"/>
          </p:cNvSpPr>
          <p:nvPr>
            <p:ph type="pic" sz="quarter" idx="56" hasCustomPrompt="1"/>
          </p:nvPr>
        </p:nvSpPr>
        <p:spPr>
          <a:xfrm>
            <a:off x="9938620" y="5859569"/>
            <a:ext cx="2589028" cy="2587837"/>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33" name="図プレースホルダー 64"/>
          <p:cNvSpPr>
            <a:spLocks noGrp="1"/>
          </p:cNvSpPr>
          <p:nvPr>
            <p:ph type="pic" sz="quarter" idx="57" hasCustomPrompt="1"/>
          </p:nvPr>
        </p:nvSpPr>
        <p:spPr>
          <a:xfrm>
            <a:off x="14165651" y="5859569"/>
            <a:ext cx="2589028" cy="2587837"/>
          </a:xfrm>
          <a:solidFill>
            <a:schemeClr val="accent5">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34" name="テキスト プレースホルダー 12"/>
          <p:cNvSpPr>
            <a:spLocks noGrp="1"/>
          </p:cNvSpPr>
          <p:nvPr>
            <p:ph type="body" sz="quarter" idx="58" hasCustomPrompt="1"/>
          </p:nvPr>
        </p:nvSpPr>
        <p:spPr>
          <a:xfrm>
            <a:off x="5161230"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35" name="テキスト プレースホルダー 12"/>
          <p:cNvSpPr>
            <a:spLocks noGrp="1"/>
          </p:cNvSpPr>
          <p:nvPr>
            <p:ph type="body" sz="quarter" idx="59" hasCustomPrompt="1"/>
          </p:nvPr>
        </p:nvSpPr>
        <p:spPr>
          <a:xfrm>
            <a:off x="9388261"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
        <p:nvSpPr>
          <p:cNvPr id="36" name="テキスト プレースホルダー 12"/>
          <p:cNvSpPr>
            <a:spLocks noGrp="1"/>
          </p:cNvSpPr>
          <p:nvPr>
            <p:ph type="body" sz="quarter" idx="60" hasCustomPrompt="1"/>
          </p:nvPr>
        </p:nvSpPr>
        <p:spPr>
          <a:xfrm>
            <a:off x="13615292" y="8447406"/>
            <a:ext cx="368974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a:t>
            </a:r>
            <a:r>
              <a:rPr kumimoji="1" lang="ja-JP" altLang="en-US" dirty="0"/>
              <a:t> </a:t>
            </a:r>
            <a:r>
              <a:rPr kumimoji="1" lang="en-US" altLang="ja-JP" dirty="0"/>
              <a:t>Goes</a:t>
            </a:r>
            <a:r>
              <a:rPr kumimoji="1" lang="ja-JP" altLang="en-US" dirty="0"/>
              <a:t> </a:t>
            </a:r>
            <a:r>
              <a:rPr kumimoji="1" lang="en-US" altLang="ja-JP" dirty="0"/>
              <a:t>Here</a:t>
            </a:r>
            <a:endParaRPr kumimoji="1" lang="ja-JP" altLang="en-US" dirty="0"/>
          </a:p>
        </p:txBody>
      </p:sp>
    </p:spTree>
    <p:extLst>
      <p:ext uri="{BB962C8B-B14F-4D97-AF65-F5344CB8AC3E}">
        <p14:creationId xmlns:p14="http://schemas.microsoft.com/office/powerpoint/2010/main" val="180161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8">
                                            <p:txEl>
                                              <p:pRg st="0" end="0"/>
                                            </p:txEl>
                                          </p:spTgt>
                                        </p:tgtEl>
                                        <p:attrNameLst>
                                          <p:attrName>style.visibility</p:attrName>
                                        </p:attrNameLst>
                                      </p:cBhvr>
                                      <p:to>
                                        <p:strVal val="visible"/>
                                      </p:to>
                                    </p:set>
                                    <p:anim calcmode="lin" valueType="num">
                                      <p:cBhvr additive="base">
                                        <p:cTn id="1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randombar(horizontal)">
                                      <p:cBhvr>
                                        <p:cTn id="16" dur="500"/>
                                        <p:tgtEl>
                                          <p:spTgt spid="66"/>
                                        </p:tgtEl>
                                      </p:cBhvr>
                                    </p:animEffect>
                                  </p:childTnLst>
                                </p:cTn>
                              </p:par>
                            </p:childTnLst>
                          </p:cTn>
                        </p:par>
                        <p:par>
                          <p:cTn id="17" fill="hold">
                            <p:stCondLst>
                              <p:cond delay="1500"/>
                            </p:stCondLst>
                            <p:childTnLst>
                              <p:par>
                                <p:cTn id="18" presetID="2" presetClass="entr" presetSubtype="4" decel="100000" fill="hold" grpId="0" nodeType="afterEffect">
                                  <p:stCondLst>
                                    <p:cond delay="0"/>
                                  </p:stCondLst>
                                  <p:childTnLst>
                                    <p:set>
                                      <p:cBhvr>
                                        <p:cTn id="19" dur="1" fill="hold">
                                          <p:stCondLst>
                                            <p:cond delay="0"/>
                                          </p:stCondLst>
                                        </p:cTn>
                                        <p:tgtEl>
                                          <p:spTgt spid="73">
                                            <p:txEl>
                                              <p:pRg st="0" end="0"/>
                                            </p:txEl>
                                          </p:spTgt>
                                        </p:tgtEl>
                                        <p:attrNameLst>
                                          <p:attrName>style.visibility</p:attrName>
                                        </p:attrNameLst>
                                      </p:cBhvr>
                                      <p:to>
                                        <p:strVal val="visible"/>
                                      </p:to>
                                    </p:set>
                                    <p:anim calcmode="lin" valueType="num">
                                      <p:cBhvr additive="base">
                                        <p:cTn id="20"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3">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14" presetClass="entr" presetSubtype="10"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randombar(horizontal)">
                                      <p:cBhvr>
                                        <p:cTn id="25" dur="500"/>
                                        <p:tgtEl>
                                          <p:spTgt spid="67"/>
                                        </p:tgtEl>
                                      </p:cBhvr>
                                    </p:animEffect>
                                  </p:childTnLst>
                                </p:cTn>
                              </p:par>
                            </p:childTnLst>
                          </p:cTn>
                        </p:par>
                        <p:par>
                          <p:cTn id="26" fill="hold">
                            <p:stCondLst>
                              <p:cond delay="2500"/>
                            </p:stCondLst>
                            <p:childTnLst>
                              <p:par>
                                <p:cTn id="27" presetID="2" presetClass="entr" presetSubtype="4" decel="100000" fill="hold" grpId="0" nodeType="afterEffect">
                                  <p:stCondLst>
                                    <p:cond delay="0"/>
                                  </p:stCondLst>
                                  <p:childTnLst>
                                    <p:set>
                                      <p:cBhvr>
                                        <p:cTn id="28" dur="1" fill="hold">
                                          <p:stCondLst>
                                            <p:cond delay="0"/>
                                          </p:stCondLst>
                                        </p:cTn>
                                        <p:tgtEl>
                                          <p:spTgt spid="76">
                                            <p:txEl>
                                              <p:pRg st="0" end="0"/>
                                            </p:txEl>
                                          </p:spTgt>
                                        </p:tgtEl>
                                        <p:attrNameLst>
                                          <p:attrName>style.visibility</p:attrName>
                                        </p:attrNameLst>
                                      </p:cBhvr>
                                      <p:to>
                                        <p:strVal val="visible"/>
                                      </p:to>
                                    </p:set>
                                    <p:anim calcmode="lin" valueType="num">
                                      <p:cBhvr additive="base">
                                        <p:cTn id="29"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14" presetClass="entr" presetSubtype="10" fill="hold" grpId="0" nodeType="after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randombar(horizontal)">
                                      <p:cBhvr>
                                        <p:cTn id="34" dur="500"/>
                                        <p:tgtEl>
                                          <p:spTgt spid="68"/>
                                        </p:tgtEl>
                                      </p:cBhvr>
                                    </p:animEffect>
                                  </p:childTnLst>
                                </p:cTn>
                              </p:par>
                            </p:childTnLst>
                          </p:cTn>
                        </p:par>
                        <p:par>
                          <p:cTn id="35" fill="hold">
                            <p:stCondLst>
                              <p:cond delay="3500"/>
                            </p:stCondLst>
                            <p:childTnLst>
                              <p:par>
                                <p:cTn id="36" presetID="2" presetClass="entr" presetSubtype="4" decel="100000" fill="hold" grpId="0" nodeType="afterEffect">
                                  <p:stCondLst>
                                    <p:cond delay="0"/>
                                  </p:stCondLst>
                                  <p:childTnLst>
                                    <p:set>
                                      <p:cBhvr>
                                        <p:cTn id="37" dur="1" fill="hold">
                                          <p:stCondLst>
                                            <p:cond delay="0"/>
                                          </p:stCondLst>
                                        </p:cTn>
                                        <p:tgtEl>
                                          <p:spTgt spid="79">
                                            <p:txEl>
                                              <p:pRg st="0" end="0"/>
                                            </p:txEl>
                                          </p:spTgt>
                                        </p:tgtEl>
                                        <p:attrNameLst>
                                          <p:attrName>style.visibility</p:attrName>
                                        </p:attrNameLst>
                                      </p:cBhvr>
                                      <p:to>
                                        <p:strVal val="visible"/>
                                      </p:to>
                                    </p:set>
                                    <p:anim calcmode="lin" valueType="num">
                                      <p:cBhvr additive="base">
                                        <p:cTn id="38"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9">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4000"/>
                            </p:stCondLst>
                            <p:childTnLst>
                              <p:par>
                                <p:cTn id="41" presetID="14" presetClass="entr" presetSubtype="1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randombar(horizontal)">
                                      <p:cBhvr>
                                        <p:cTn id="43" dur="500"/>
                                        <p:tgtEl>
                                          <p:spTgt spid="30"/>
                                        </p:tgtEl>
                                      </p:cBhvr>
                                    </p:animEffect>
                                  </p:childTnLst>
                                </p:cTn>
                              </p:par>
                            </p:childTnLst>
                          </p:cTn>
                        </p:par>
                        <p:par>
                          <p:cTn id="44" fill="hold">
                            <p:stCondLst>
                              <p:cond delay="4500"/>
                            </p:stCondLst>
                            <p:childTnLst>
                              <p:par>
                                <p:cTn id="45" presetID="2" presetClass="entr" presetSubtype="4" decel="100000" fill="hold" grpId="0" nodeType="afterEffect">
                                  <p:stCondLst>
                                    <p:cond delay="0"/>
                                  </p:stCondLst>
                                  <p:childTnLst>
                                    <p:set>
                                      <p:cBhvr>
                                        <p:cTn id="46" dur="1" fill="hold">
                                          <p:stCondLst>
                                            <p:cond delay="0"/>
                                          </p:stCondLst>
                                        </p:cTn>
                                        <p:tgtEl>
                                          <p:spTgt spid="29">
                                            <p:txEl>
                                              <p:pRg st="0" end="0"/>
                                            </p:txEl>
                                          </p:spTgt>
                                        </p:tgtEl>
                                        <p:attrNameLst>
                                          <p:attrName>style.visibility</p:attrName>
                                        </p:attrNameLst>
                                      </p:cBhvr>
                                      <p:to>
                                        <p:strVal val="visible"/>
                                      </p:to>
                                    </p:set>
                                    <p:anim calcmode="lin" valueType="num">
                                      <p:cBhvr additive="base">
                                        <p:cTn id="4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5000"/>
                            </p:stCondLst>
                            <p:childTnLst>
                              <p:par>
                                <p:cTn id="50" presetID="14" presetClass="entr" presetSubtype="10"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randombar(horizontal)">
                                      <p:cBhvr>
                                        <p:cTn id="52" dur="500"/>
                                        <p:tgtEl>
                                          <p:spTgt spid="31"/>
                                        </p:tgtEl>
                                      </p:cBhvr>
                                    </p:animEffect>
                                  </p:childTnLst>
                                </p:cTn>
                              </p:par>
                            </p:childTnLst>
                          </p:cTn>
                        </p:par>
                        <p:par>
                          <p:cTn id="53" fill="hold">
                            <p:stCondLst>
                              <p:cond delay="5500"/>
                            </p:stCondLst>
                            <p:childTnLst>
                              <p:par>
                                <p:cTn id="54" presetID="2" presetClass="entr" presetSubtype="4" decel="100000" fill="hold" grpId="0" nodeType="afterEffect">
                                  <p:stCondLst>
                                    <p:cond delay="0"/>
                                  </p:stCondLst>
                                  <p:childTnLst>
                                    <p:set>
                                      <p:cBhvr>
                                        <p:cTn id="55" dur="1" fill="hold">
                                          <p:stCondLst>
                                            <p:cond delay="0"/>
                                          </p:stCondLst>
                                        </p:cTn>
                                        <p:tgtEl>
                                          <p:spTgt spid="34">
                                            <p:txEl>
                                              <p:pRg st="0" end="0"/>
                                            </p:txEl>
                                          </p:spTgt>
                                        </p:tgtEl>
                                        <p:attrNameLst>
                                          <p:attrName>style.visibility</p:attrName>
                                        </p:attrNameLst>
                                      </p:cBhvr>
                                      <p:to>
                                        <p:strVal val="visible"/>
                                      </p:to>
                                    </p:set>
                                    <p:anim calcmode="lin" valueType="num">
                                      <p:cBhvr additive="base">
                                        <p:cTn id="5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6000"/>
                            </p:stCondLst>
                            <p:childTnLst>
                              <p:par>
                                <p:cTn id="59" presetID="14" presetClass="entr" presetSubtype="10" fill="hold" grpId="0" nodeType="after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randombar(horizontal)">
                                      <p:cBhvr>
                                        <p:cTn id="61" dur="500"/>
                                        <p:tgtEl>
                                          <p:spTgt spid="32"/>
                                        </p:tgtEl>
                                      </p:cBhvr>
                                    </p:animEffect>
                                  </p:childTnLst>
                                </p:cTn>
                              </p:par>
                            </p:childTnLst>
                          </p:cTn>
                        </p:par>
                        <p:par>
                          <p:cTn id="62" fill="hold">
                            <p:stCondLst>
                              <p:cond delay="6500"/>
                            </p:stCondLst>
                            <p:childTnLst>
                              <p:par>
                                <p:cTn id="63" presetID="2" presetClass="entr" presetSubtype="4" decel="100000" fill="hold" grpId="0" nodeType="afterEffect">
                                  <p:stCondLst>
                                    <p:cond delay="0"/>
                                  </p:stCondLst>
                                  <p:childTnLst>
                                    <p:set>
                                      <p:cBhvr>
                                        <p:cTn id="64" dur="1" fill="hold">
                                          <p:stCondLst>
                                            <p:cond delay="0"/>
                                          </p:stCondLst>
                                        </p:cTn>
                                        <p:tgtEl>
                                          <p:spTgt spid="35">
                                            <p:txEl>
                                              <p:pRg st="0" end="0"/>
                                            </p:txEl>
                                          </p:spTgt>
                                        </p:tgtEl>
                                        <p:attrNameLst>
                                          <p:attrName>style.visibility</p:attrName>
                                        </p:attrNameLst>
                                      </p:cBhvr>
                                      <p:to>
                                        <p:strVal val="visible"/>
                                      </p:to>
                                    </p:set>
                                    <p:anim calcmode="lin" valueType="num">
                                      <p:cBhvr additive="base">
                                        <p:cTn id="65"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67" fill="hold">
                            <p:stCondLst>
                              <p:cond delay="7000"/>
                            </p:stCondLst>
                            <p:childTnLst>
                              <p:par>
                                <p:cTn id="68" presetID="14" presetClass="entr" presetSubtype="10" fill="hold" grpId="0" nodeType="after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randombar(horizontal)">
                                      <p:cBhvr>
                                        <p:cTn id="70" dur="500"/>
                                        <p:tgtEl>
                                          <p:spTgt spid="33"/>
                                        </p:tgtEl>
                                      </p:cBhvr>
                                    </p:animEffect>
                                  </p:childTnLst>
                                </p:cTn>
                              </p:par>
                            </p:childTnLst>
                          </p:cTn>
                        </p:par>
                        <p:par>
                          <p:cTn id="71" fill="hold">
                            <p:stCondLst>
                              <p:cond delay="7500"/>
                            </p:stCondLst>
                            <p:childTnLst>
                              <p:par>
                                <p:cTn id="72" presetID="2" presetClass="entr" presetSubtype="4" decel="100000" fill="hold" grpId="0" nodeType="afterEffect">
                                  <p:stCondLst>
                                    <p:cond delay="0"/>
                                  </p:stCondLst>
                                  <p:childTnLst>
                                    <p:set>
                                      <p:cBhvr>
                                        <p:cTn id="73" dur="1" fill="hold">
                                          <p:stCondLst>
                                            <p:cond delay="0"/>
                                          </p:stCondLst>
                                        </p:cTn>
                                        <p:tgtEl>
                                          <p:spTgt spid="36">
                                            <p:txEl>
                                              <p:pRg st="0" end="0"/>
                                            </p:txEl>
                                          </p:spTgt>
                                        </p:tgtEl>
                                        <p:attrNameLst>
                                          <p:attrName>style.visibility</p:attrName>
                                        </p:attrNameLst>
                                      </p:cBhvr>
                                      <p:to>
                                        <p:strVal val="visible"/>
                                      </p:to>
                                    </p:set>
                                    <p:anim calcmode="lin" valueType="num">
                                      <p:cBhvr additive="base">
                                        <p:cTn id="74"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65" grpId="0" animBg="1"/>
      <p:bldP spid="66" grpId="0" animBg="1"/>
      <p:bldP spid="67" grpId="0" animBg="1"/>
      <p:bldP spid="68" grpId="0" animBg="1"/>
      <p:bldP spid="73" grpId="0" build="p">
        <p:tmplLst>
          <p:tmpl lvl="1">
            <p:tnLst>
              <p:par>
                <p:cTn presetID="2" presetClass="entr" presetSubtype="4"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ppt_x"/>
                          </p:val>
                        </p:tav>
                        <p:tav tm="100000">
                          <p:val>
                            <p:strVal val="#ppt_x"/>
                          </p:val>
                        </p:tav>
                      </p:tavLst>
                    </p:anim>
                    <p:anim calcmode="lin" valueType="num">
                      <p:cBhvr additive="base">
                        <p:cTn dur="500" fill="hold"/>
                        <p:tgtEl>
                          <p:spTgt spid="73"/>
                        </p:tgtEl>
                        <p:attrNameLst>
                          <p:attrName>ppt_y</p:attrName>
                        </p:attrNameLst>
                      </p:cBhvr>
                      <p:tavLst>
                        <p:tav tm="0">
                          <p:val>
                            <p:strVal val="1+#ppt_h/2"/>
                          </p:val>
                        </p:tav>
                        <p:tav tm="100000">
                          <p:val>
                            <p:strVal val="#ppt_y"/>
                          </p:val>
                        </p:tav>
                      </p:tavLst>
                    </p:anim>
                  </p:childTnLst>
                </p:cTn>
              </p:par>
            </p:tnLst>
          </p:tmpl>
        </p:tmplLst>
      </p:bldP>
      <p:bldP spid="76" grpId="0" build="p">
        <p:tmplLst>
          <p:tmpl lvl="1">
            <p:tnLst>
              <p:par>
                <p:cTn presetID="2" presetClass="entr" presetSubtype="4"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9" grpId="0" build="p">
        <p:tmplLst>
          <p:tmpl lvl="1">
            <p:tnLst>
              <p:par>
                <p:cTn presetID="2" presetClass="entr" presetSubtype="4"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animBg="1"/>
      <p:bldP spid="32" grpId="0" animBg="1"/>
      <p:bldP spid="33" grpId="0" animBg="1"/>
      <p:bldP spid="34" grpId="0" build="p">
        <p:tmplLst>
          <p:tmpl lvl="1">
            <p:tnLst>
              <p:par>
                <p:cTn presetID="2" presetClass="entr" presetSubtype="4"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Caption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7" name="テキスト プレースホルダー 12"/>
          <p:cNvSpPr>
            <a:spLocks noGrp="1"/>
          </p:cNvSpPr>
          <p:nvPr>
            <p:ph type="body" sz="quarter" idx="12" hasCustomPrompt="1"/>
          </p:nvPr>
        </p:nvSpPr>
        <p:spPr>
          <a:xfrm>
            <a:off x="1886770" y="6780058"/>
            <a:ext cx="451096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3" hasCustomPrompt="1"/>
          </p:nvPr>
        </p:nvSpPr>
        <p:spPr>
          <a:xfrm>
            <a:off x="1886770" y="5838863"/>
            <a:ext cx="451096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39" name="正方形/長方形 38"/>
          <p:cNvSpPr/>
          <p:nvPr userDrawn="1"/>
        </p:nvSpPr>
        <p:spPr>
          <a:xfrm>
            <a:off x="3228304" y="655590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64"/>
          <p:cNvSpPr>
            <a:spLocks noGrp="1"/>
          </p:cNvSpPr>
          <p:nvPr>
            <p:ph type="pic" sz="quarter" idx="43" hasCustomPrompt="1"/>
          </p:nvPr>
        </p:nvSpPr>
        <p:spPr>
          <a:xfrm>
            <a:off x="2698138" y="2731688"/>
            <a:ext cx="2888231" cy="2886903"/>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66" name="図プレースホルダー 64"/>
          <p:cNvSpPr>
            <a:spLocks noGrp="1"/>
          </p:cNvSpPr>
          <p:nvPr>
            <p:ph type="pic" sz="quarter" idx="44" hasCustomPrompt="1"/>
          </p:nvPr>
        </p:nvSpPr>
        <p:spPr>
          <a:xfrm>
            <a:off x="7699884" y="2731688"/>
            <a:ext cx="2888231" cy="2886903"/>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67" name="図プレースホルダー 64"/>
          <p:cNvSpPr>
            <a:spLocks noGrp="1"/>
          </p:cNvSpPr>
          <p:nvPr>
            <p:ph type="pic" sz="quarter" idx="45" hasCustomPrompt="1"/>
          </p:nvPr>
        </p:nvSpPr>
        <p:spPr>
          <a:xfrm>
            <a:off x="12701630" y="2731688"/>
            <a:ext cx="2888231" cy="2886903"/>
          </a:xfrm>
          <a:solidFill>
            <a:schemeClr val="accent3">
              <a:lumMod val="20000"/>
              <a:lumOff val="80000"/>
            </a:schemeClr>
          </a:solidFill>
          <a:ln w="57150">
            <a:solidFill>
              <a:schemeClr val="bg1"/>
            </a:solidFill>
          </a:ln>
          <a:effectLst>
            <a:outerShdw sx="102000" sy="102000" algn="ctr" rotWithShape="0">
              <a:prstClr val="black">
                <a:alpha val="15000"/>
              </a:prstClr>
            </a:outerShdw>
          </a:effectLst>
        </p:spPr>
        <p:txBody>
          <a:bodyPr>
            <a:norm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Insert an image</a:t>
            </a:r>
            <a:endParaRPr kumimoji="1" lang="ja-JP" altLang="en-US" dirty="0"/>
          </a:p>
          <a:p>
            <a:endParaRPr kumimoji="1" lang="ja-JP" altLang="en-US" dirty="0"/>
          </a:p>
        </p:txBody>
      </p:sp>
      <p:sp>
        <p:nvSpPr>
          <p:cNvPr id="72" name="テキスト プレースホルダー 12"/>
          <p:cNvSpPr>
            <a:spLocks noGrp="1"/>
          </p:cNvSpPr>
          <p:nvPr>
            <p:ph type="body" sz="quarter" idx="47" hasCustomPrompt="1"/>
          </p:nvPr>
        </p:nvSpPr>
        <p:spPr>
          <a:xfrm>
            <a:off x="6888516" y="6780058"/>
            <a:ext cx="451096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3" name="テキスト プレースホルダー 12"/>
          <p:cNvSpPr>
            <a:spLocks noGrp="1"/>
          </p:cNvSpPr>
          <p:nvPr>
            <p:ph type="body" sz="quarter" idx="48" hasCustomPrompt="1"/>
          </p:nvPr>
        </p:nvSpPr>
        <p:spPr>
          <a:xfrm>
            <a:off x="6888516" y="5838863"/>
            <a:ext cx="451096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4" name="正方形/長方形 73"/>
          <p:cNvSpPr/>
          <p:nvPr userDrawn="1"/>
        </p:nvSpPr>
        <p:spPr>
          <a:xfrm>
            <a:off x="8230050" y="6555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プレースホルダー 12"/>
          <p:cNvSpPr>
            <a:spLocks noGrp="1"/>
          </p:cNvSpPr>
          <p:nvPr>
            <p:ph type="body" sz="quarter" idx="49" hasCustomPrompt="1"/>
          </p:nvPr>
        </p:nvSpPr>
        <p:spPr>
          <a:xfrm>
            <a:off x="11890262" y="6780058"/>
            <a:ext cx="4510967" cy="1716691"/>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76" name="テキスト プレースホルダー 12"/>
          <p:cNvSpPr>
            <a:spLocks noGrp="1"/>
          </p:cNvSpPr>
          <p:nvPr>
            <p:ph type="body" sz="quarter" idx="50" hasCustomPrompt="1"/>
          </p:nvPr>
        </p:nvSpPr>
        <p:spPr>
          <a:xfrm>
            <a:off x="11890262" y="5838863"/>
            <a:ext cx="4510967"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Caption Goes Here</a:t>
            </a:r>
            <a:endParaRPr kumimoji="1" lang="ja-JP" altLang="en-US" dirty="0"/>
          </a:p>
        </p:txBody>
      </p:sp>
      <p:sp>
        <p:nvSpPr>
          <p:cNvPr id="77" name="正方形/長方形 76"/>
          <p:cNvSpPr/>
          <p:nvPr userDrawn="1"/>
        </p:nvSpPr>
        <p:spPr>
          <a:xfrm>
            <a:off x="13231796" y="655590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8811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randombar(horizontal)">
                                      <p:cBhvr>
                                        <p:cTn id="7" dur="500"/>
                                        <p:tgtEl>
                                          <p:spTgt spid="6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8">
                                            <p:txEl>
                                              <p:pRg st="0" end="0"/>
                                            </p:txEl>
                                          </p:spTgt>
                                        </p:tgtEl>
                                        <p:attrNameLst>
                                          <p:attrName>style.visibility</p:attrName>
                                        </p:attrNameLst>
                                      </p:cBhvr>
                                      <p:to>
                                        <p:strVal val="visible"/>
                                      </p:to>
                                    </p:set>
                                    <p:anim calcmode="lin" valueType="num">
                                      <p:cBhvr additive="base">
                                        <p:cTn id="1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ppt_x"/>
                                          </p:val>
                                        </p:tav>
                                        <p:tav tm="100000">
                                          <p:val>
                                            <p:strVal val="#ppt_x"/>
                                          </p:val>
                                        </p:tav>
                                      </p:tavLst>
                                    </p:anim>
                                    <p:anim calcmode="lin" valueType="num">
                                      <p:cBhvr additive="base">
                                        <p:cTn id="16" dur="500" fill="hold"/>
                                        <p:tgtEl>
                                          <p:spTgt spid="39"/>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par>
                          <p:cTn id="21" fill="hold">
                            <p:stCondLst>
                              <p:cond delay="1600"/>
                            </p:stCondLst>
                            <p:childTnLst>
                              <p:par>
                                <p:cTn id="22" presetID="14" presetClass="entr" presetSubtype="10" fill="hold" grpId="0" nodeType="after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randombar(horizontal)">
                                      <p:cBhvr>
                                        <p:cTn id="24" dur="500"/>
                                        <p:tgtEl>
                                          <p:spTgt spid="66"/>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 calcmode="lin" valueType="num">
                                      <p:cBhvr additive="base">
                                        <p:cTn id="28"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3">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74"/>
                                        </p:tgtEl>
                                        <p:attrNameLst>
                                          <p:attrName>style.visibility</p:attrName>
                                        </p:attrNameLst>
                                      </p:cBhvr>
                                      <p:to>
                                        <p:strVal val="visible"/>
                                      </p:to>
                                    </p:set>
                                    <p:anim calcmode="lin" valueType="num">
                                      <p:cBhvr additive="base">
                                        <p:cTn id="32" dur="500" fill="hold"/>
                                        <p:tgtEl>
                                          <p:spTgt spid="74"/>
                                        </p:tgtEl>
                                        <p:attrNameLst>
                                          <p:attrName>ppt_x</p:attrName>
                                        </p:attrNameLst>
                                      </p:cBhvr>
                                      <p:tavLst>
                                        <p:tav tm="0">
                                          <p:val>
                                            <p:strVal val="#ppt_x"/>
                                          </p:val>
                                        </p:tav>
                                        <p:tav tm="100000">
                                          <p:val>
                                            <p:strVal val="#ppt_x"/>
                                          </p:val>
                                        </p:tav>
                                      </p:tavLst>
                                    </p:anim>
                                    <p:anim calcmode="lin" valueType="num">
                                      <p:cBhvr additive="base">
                                        <p:cTn id="33" dur="500" fill="hold"/>
                                        <p:tgtEl>
                                          <p:spTgt spid="74"/>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wipe(left)">
                                      <p:cBhvr>
                                        <p:cTn id="37" dur="500"/>
                                        <p:tgtEl>
                                          <p:spTgt spid="72"/>
                                        </p:tgtEl>
                                      </p:cBhvr>
                                    </p:animEffect>
                                  </p:childTnLst>
                                </p:cTn>
                              </p:par>
                            </p:childTnLst>
                          </p:cTn>
                        </p:par>
                        <p:par>
                          <p:cTn id="38" fill="hold">
                            <p:stCondLst>
                              <p:cond delay="3200"/>
                            </p:stCondLst>
                            <p:childTnLst>
                              <p:par>
                                <p:cTn id="39" presetID="14" presetClass="entr" presetSubtype="1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randombar(horizontal)">
                                      <p:cBhvr>
                                        <p:cTn id="41" dur="500"/>
                                        <p:tgtEl>
                                          <p:spTgt spid="67"/>
                                        </p:tgtEl>
                                      </p:cBhvr>
                                    </p:animEffect>
                                  </p:childTnLst>
                                </p:cTn>
                              </p:par>
                            </p:childTnLst>
                          </p:cTn>
                        </p:par>
                        <p:par>
                          <p:cTn id="42" fill="hold">
                            <p:stCondLst>
                              <p:cond delay="3700"/>
                            </p:stCondLst>
                            <p:childTnLst>
                              <p:par>
                                <p:cTn id="43" presetID="2" presetClass="entr" presetSubtype="4" decel="100000" fill="hold" grpId="0" nodeType="afterEffect">
                                  <p:stCondLst>
                                    <p:cond delay="0"/>
                                  </p:stCondLst>
                                  <p:childTnLst>
                                    <p:set>
                                      <p:cBhvr>
                                        <p:cTn id="44" dur="1" fill="hold">
                                          <p:stCondLst>
                                            <p:cond delay="0"/>
                                          </p:stCondLst>
                                        </p:cTn>
                                        <p:tgtEl>
                                          <p:spTgt spid="76">
                                            <p:txEl>
                                              <p:pRg st="0" end="0"/>
                                            </p:txEl>
                                          </p:spTgt>
                                        </p:tgtEl>
                                        <p:attrNameLst>
                                          <p:attrName>style.visibility</p:attrName>
                                        </p:attrNameLst>
                                      </p:cBhvr>
                                      <p:to>
                                        <p:strVal val="visible"/>
                                      </p:to>
                                    </p:set>
                                    <p:anim calcmode="lin" valueType="num">
                                      <p:cBhvr additive="base">
                                        <p:cTn id="45"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6">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100"/>
                                  </p:stCondLst>
                                  <p:childTnLst>
                                    <p:set>
                                      <p:cBhvr>
                                        <p:cTn id="48" dur="1" fill="hold">
                                          <p:stCondLst>
                                            <p:cond delay="0"/>
                                          </p:stCondLst>
                                        </p:cTn>
                                        <p:tgtEl>
                                          <p:spTgt spid="77"/>
                                        </p:tgtEl>
                                        <p:attrNameLst>
                                          <p:attrName>style.visibility</p:attrName>
                                        </p:attrNameLst>
                                      </p:cBhvr>
                                      <p:to>
                                        <p:strVal val="visible"/>
                                      </p:to>
                                    </p:set>
                                    <p:anim calcmode="lin" valueType="num">
                                      <p:cBhvr additive="base">
                                        <p:cTn id="49" dur="500" fill="hold"/>
                                        <p:tgtEl>
                                          <p:spTgt spid="77"/>
                                        </p:tgtEl>
                                        <p:attrNameLst>
                                          <p:attrName>ppt_x</p:attrName>
                                        </p:attrNameLst>
                                      </p:cBhvr>
                                      <p:tavLst>
                                        <p:tav tm="0">
                                          <p:val>
                                            <p:strVal val="#ppt_x"/>
                                          </p:val>
                                        </p:tav>
                                        <p:tav tm="100000">
                                          <p:val>
                                            <p:strVal val="#ppt_x"/>
                                          </p:val>
                                        </p:tav>
                                      </p:tavLst>
                                    </p:anim>
                                    <p:anim calcmode="lin" valueType="num">
                                      <p:cBhvr additive="base">
                                        <p:cTn id="50" dur="500" fill="hold"/>
                                        <p:tgtEl>
                                          <p:spTgt spid="77"/>
                                        </p:tgtEl>
                                        <p:attrNameLst>
                                          <p:attrName>ppt_y</p:attrName>
                                        </p:attrNameLst>
                                      </p:cBhvr>
                                      <p:tavLst>
                                        <p:tav tm="0">
                                          <p:val>
                                            <p:strVal val="1+#ppt_h/2"/>
                                          </p:val>
                                        </p:tav>
                                        <p:tav tm="100000">
                                          <p:val>
                                            <p:strVal val="#ppt_y"/>
                                          </p:val>
                                        </p:tav>
                                      </p:tavLst>
                                    </p:anim>
                                  </p:childTnLst>
                                </p:cTn>
                              </p:par>
                            </p:childTnLst>
                          </p:cTn>
                        </p:par>
                        <p:par>
                          <p:cTn id="51" fill="hold">
                            <p:stCondLst>
                              <p:cond delay="4300"/>
                            </p:stCondLst>
                            <p:childTnLst>
                              <p:par>
                                <p:cTn id="52" presetID="22" presetClass="entr" presetSubtype="8" fill="hold" grpId="0" nodeType="after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wipe(left)">
                                      <p:cBhvr>
                                        <p:cTn id="54"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tmplLst>
          <p:tmpl>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animBg="1"/>
      <p:bldP spid="65" grpId="0" animBg="1"/>
      <p:bldP spid="66" grpId="0" animBg="1"/>
      <p:bldP spid="67" grpId="0" animBg="1"/>
      <p:bldP spid="72" grpId="0">
        <p:tmplLst>
          <p:tmpl>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 presetClass="entr" presetSubtype="4"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ppt_x"/>
                          </p:val>
                        </p:tav>
                        <p:tav tm="100000">
                          <p:val>
                            <p:strVal val="#ppt_x"/>
                          </p:val>
                        </p:tav>
                      </p:tavLst>
                    </p:anim>
                    <p:anim calcmode="lin" valueType="num">
                      <p:cBhvr additive="base">
                        <p:cTn dur="500" fill="hold"/>
                        <p:tgtEl>
                          <p:spTgt spid="73"/>
                        </p:tgtEl>
                        <p:attrNameLst>
                          <p:attrName>ppt_y</p:attrName>
                        </p:attrNameLst>
                      </p:cBhvr>
                      <p:tavLst>
                        <p:tav tm="0">
                          <p:val>
                            <p:strVal val="1+#ppt_h/2"/>
                          </p:val>
                        </p:tav>
                        <p:tav tm="100000">
                          <p:val>
                            <p:strVal val="#ppt_y"/>
                          </p:val>
                        </p:tav>
                      </p:tavLst>
                    </p:anim>
                  </p:childTnLst>
                </p:cTn>
              </p:par>
            </p:tnLst>
          </p:tmpl>
        </p:tmplLst>
      </p:bldP>
      <p:bldP spid="74" grpId="0" animBg="1"/>
      <p:bldP spid="75" grpId="0">
        <p:tmplLst>
          <p:tmpl>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6" grpId="0" build="p">
        <p:tmplLst>
          <p:tmpl lvl="1">
            <p:tnLst>
              <p:par>
                <p:cTn presetID="2" presetClass="entr" presetSubtype="4"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animBg="1"/>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ide Image -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図プレースホルダー 5"/>
          <p:cNvSpPr>
            <a:spLocks noGrp="1"/>
          </p:cNvSpPr>
          <p:nvPr>
            <p:ph type="pic" sz="quarter" idx="15" hasCustomPrompt="1"/>
          </p:nvPr>
        </p:nvSpPr>
        <p:spPr>
          <a:xfrm>
            <a:off x="0" y="2684351"/>
            <a:ext cx="18287642" cy="4413136"/>
          </a:xfrm>
          <a:solidFill>
            <a:schemeClr val="bg1"/>
          </a:solidFill>
        </p:spPr>
        <p:txBody>
          <a:bodyPr/>
          <a:lstStyle>
            <a:lvl1pPr>
              <a:defRPr baseline="0"/>
            </a:lvl1pPr>
          </a:lstStyle>
          <a:p>
            <a:r>
              <a:rPr kumimoji="1" lang="en-US" altLang="ja-JP" dirty="0"/>
              <a:t>Insert a background image</a:t>
            </a:r>
            <a:endParaRPr kumimoji="1" lang="ja-JP" altLang="en-US" dirty="0"/>
          </a:p>
        </p:txBody>
      </p:sp>
      <p:sp>
        <p:nvSpPr>
          <p:cNvPr id="7" name="テキスト プレースホルダー 12"/>
          <p:cNvSpPr>
            <a:spLocks noGrp="1"/>
          </p:cNvSpPr>
          <p:nvPr>
            <p:ph type="body" sz="quarter" idx="14" hasCustomPrompt="1"/>
          </p:nvPr>
        </p:nvSpPr>
        <p:spPr>
          <a:xfrm>
            <a:off x="1" y="2684351"/>
            <a:ext cx="8186056" cy="4413136"/>
          </a:xfrm>
          <a:solidFill>
            <a:schemeClr val="accent1">
              <a:alpha val="70000"/>
            </a:schemeClr>
          </a:solidFill>
        </p:spPr>
        <p:txBody>
          <a:bodyPr>
            <a:normAutofit/>
          </a:bodyPr>
          <a:lstStyle>
            <a:lvl1pPr>
              <a:defRPr sz="2000" baseline="0"/>
            </a:lvl1pPr>
          </a:lstStyle>
          <a:p>
            <a:pPr lvl="0"/>
            <a:r>
              <a:rPr kumimoji="1" lang="en-US" altLang="ja-JP" dirty="0"/>
              <a:t> </a:t>
            </a:r>
            <a:endParaRPr kumimoji="1" lang="ja-JP" altLang="en-US" dirty="0"/>
          </a:p>
        </p:txBody>
      </p:sp>
      <p:sp>
        <p:nvSpPr>
          <p:cNvPr id="6" name="テキスト プレースホルダー 12"/>
          <p:cNvSpPr>
            <a:spLocks noGrp="1"/>
          </p:cNvSpPr>
          <p:nvPr>
            <p:ph type="body" sz="quarter" idx="13" hasCustomPrompt="1"/>
          </p:nvPr>
        </p:nvSpPr>
        <p:spPr>
          <a:xfrm>
            <a:off x="660399" y="3904343"/>
            <a:ext cx="7104744" cy="2859314"/>
          </a:xfrm>
        </p:spPr>
        <p:txBody>
          <a:bodyPr anchor="b">
            <a:noAutofit/>
          </a:bodyPr>
          <a:lstStyle>
            <a:lvl1pPr algn="r">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8"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8364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4" fill="hold" grpId="0" nodeType="afterEffect">
                                  <p:stCondLst>
                                    <p:cond delay="0"/>
                                  </p:stCondLst>
                                  <p:iterate type="lt">
                                    <p:tmPct val="3000"/>
                                  </p:iterate>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1665"/>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tmplLst>
          <p:tmpl>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6"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de Image -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9" name="図プレースホルダー 8"/>
          <p:cNvSpPr>
            <a:spLocks noGrp="1"/>
          </p:cNvSpPr>
          <p:nvPr>
            <p:ph type="pic" sz="quarter" idx="23"/>
          </p:nvPr>
        </p:nvSpPr>
        <p:spPr>
          <a:xfrm>
            <a:off x="0" y="2684351"/>
            <a:ext cx="18287642" cy="6357136"/>
          </a:xfrm>
          <a:custGeom>
            <a:avLst/>
            <a:gdLst>
              <a:gd name="connsiteX0" fmla="*/ 1 w 18287642"/>
              <a:gd name="connsiteY0" fmla="*/ 5709136 h 6357136"/>
              <a:gd name="connsiteX1" fmla="*/ 648001 w 18287642"/>
              <a:gd name="connsiteY1" fmla="*/ 5709136 h 6357136"/>
              <a:gd name="connsiteX2" fmla="*/ 648001 w 18287642"/>
              <a:gd name="connsiteY2" fmla="*/ 6357136 h 6357136"/>
              <a:gd name="connsiteX3" fmla="*/ 1 w 18287642"/>
              <a:gd name="connsiteY3" fmla="*/ 6357136 h 6357136"/>
              <a:gd name="connsiteX4" fmla="*/ 648001 w 18287642"/>
              <a:gd name="connsiteY4" fmla="*/ 5061136 h 6357136"/>
              <a:gd name="connsiteX5" fmla="*/ 1296001 w 18287642"/>
              <a:gd name="connsiteY5" fmla="*/ 5061136 h 6357136"/>
              <a:gd name="connsiteX6" fmla="*/ 1296001 w 18287642"/>
              <a:gd name="connsiteY6" fmla="*/ 5709136 h 6357136"/>
              <a:gd name="connsiteX7" fmla="*/ 648001 w 18287642"/>
              <a:gd name="connsiteY7" fmla="*/ 5709136 h 6357136"/>
              <a:gd name="connsiteX8" fmla="*/ 0 w 18287642"/>
              <a:gd name="connsiteY8" fmla="*/ 0 h 6357136"/>
              <a:gd name="connsiteX9" fmla="*/ 15297150 w 18287642"/>
              <a:gd name="connsiteY9" fmla="*/ 0 h 6357136"/>
              <a:gd name="connsiteX10" fmla="*/ 15297150 w 18287642"/>
              <a:gd name="connsiteY10" fmla="*/ 1699 h 6357136"/>
              <a:gd name="connsiteX11" fmla="*/ 18287642 w 18287642"/>
              <a:gd name="connsiteY11" fmla="*/ 1699 h 6357136"/>
              <a:gd name="connsiteX12" fmla="*/ 18287642 w 18287642"/>
              <a:gd name="connsiteY12" fmla="*/ 4413136 h 6357136"/>
              <a:gd name="connsiteX13" fmla="*/ 1944001 w 18287642"/>
              <a:gd name="connsiteY13" fmla="*/ 4413136 h 6357136"/>
              <a:gd name="connsiteX14" fmla="*/ 1944001 w 18287642"/>
              <a:gd name="connsiteY14" fmla="*/ 5061136 h 6357136"/>
              <a:gd name="connsiteX15" fmla="*/ 1296001 w 18287642"/>
              <a:gd name="connsiteY15" fmla="*/ 5061136 h 6357136"/>
              <a:gd name="connsiteX16" fmla="*/ 1296001 w 18287642"/>
              <a:gd name="connsiteY16" fmla="*/ 4413136 h 6357136"/>
              <a:gd name="connsiteX17" fmla="*/ 648001 w 18287642"/>
              <a:gd name="connsiteY17" fmla="*/ 4413136 h 6357136"/>
              <a:gd name="connsiteX18" fmla="*/ 648001 w 18287642"/>
              <a:gd name="connsiteY18" fmla="*/ 5061136 h 6357136"/>
              <a:gd name="connsiteX19" fmla="*/ 1 w 18287642"/>
              <a:gd name="connsiteY19" fmla="*/ 5061136 h 6357136"/>
              <a:gd name="connsiteX20" fmla="*/ 1 w 18287642"/>
              <a:gd name="connsiteY20" fmla="*/ 4413136 h 6357136"/>
              <a:gd name="connsiteX21" fmla="*/ 0 w 18287642"/>
              <a:gd name="connsiteY21" fmla="*/ 4413136 h 635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87642" h="6357136">
                <a:moveTo>
                  <a:pt x="1" y="5709136"/>
                </a:moveTo>
                <a:lnTo>
                  <a:pt x="648001" y="5709136"/>
                </a:lnTo>
                <a:lnTo>
                  <a:pt x="648001" y="6357136"/>
                </a:lnTo>
                <a:lnTo>
                  <a:pt x="1" y="6357136"/>
                </a:lnTo>
                <a:close/>
                <a:moveTo>
                  <a:pt x="648001" y="5061136"/>
                </a:moveTo>
                <a:lnTo>
                  <a:pt x="1296001" y="5061136"/>
                </a:lnTo>
                <a:lnTo>
                  <a:pt x="1296001" y="5709136"/>
                </a:lnTo>
                <a:lnTo>
                  <a:pt x="648001" y="5709136"/>
                </a:lnTo>
                <a:close/>
                <a:moveTo>
                  <a:pt x="0" y="0"/>
                </a:moveTo>
                <a:lnTo>
                  <a:pt x="15297150" y="0"/>
                </a:lnTo>
                <a:lnTo>
                  <a:pt x="15297150" y="1699"/>
                </a:lnTo>
                <a:lnTo>
                  <a:pt x="18287642" y="1699"/>
                </a:lnTo>
                <a:lnTo>
                  <a:pt x="18287642" y="4413136"/>
                </a:lnTo>
                <a:lnTo>
                  <a:pt x="1944001" y="4413136"/>
                </a:lnTo>
                <a:lnTo>
                  <a:pt x="1944001" y="5061136"/>
                </a:lnTo>
                <a:lnTo>
                  <a:pt x="1296001" y="5061136"/>
                </a:lnTo>
                <a:lnTo>
                  <a:pt x="1296001" y="4413136"/>
                </a:lnTo>
                <a:lnTo>
                  <a:pt x="648001" y="4413136"/>
                </a:lnTo>
                <a:lnTo>
                  <a:pt x="648001" y="5061136"/>
                </a:lnTo>
                <a:lnTo>
                  <a:pt x="1" y="5061136"/>
                </a:lnTo>
                <a:lnTo>
                  <a:pt x="1" y="4413136"/>
                </a:lnTo>
                <a:lnTo>
                  <a:pt x="0" y="4413136"/>
                </a:lnTo>
                <a:close/>
              </a:path>
            </a:pathLst>
          </a:custGeom>
          <a:solidFill>
            <a:schemeClr val="bg1"/>
          </a:solidFill>
        </p:spPr>
        <p:txBody>
          <a:bodyPr wrap="square">
            <a:noAutofit/>
          </a:bodyPr>
          <a:lstStyle>
            <a:lvl1pPr>
              <a:defRPr sz="1800" baseline="0"/>
            </a:lvl1pPr>
          </a:lstStyle>
          <a:p>
            <a:endParaRPr kumimoji="1" lang="en-US" altLang="ja-JP" dirty="0"/>
          </a:p>
          <a:p>
            <a:endParaRPr kumimoji="1" lang="en-US" altLang="ja-JP" dirty="0"/>
          </a:p>
          <a:p>
            <a:endParaRPr kumimoji="1" lang="en-US" altLang="ja-JP" dirty="0"/>
          </a:p>
          <a:p>
            <a:endParaRPr kumimoji="1" lang="en-US" altLang="ja-JP" dirty="0"/>
          </a:p>
          <a:p>
            <a:r>
              <a:rPr kumimoji="1" lang="en-US" altLang="ja-JP" dirty="0"/>
              <a:t>Insert a wide image</a:t>
            </a:r>
            <a:endParaRPr kumimoji="1" lang="ja-JP" altLang="en-US" dirty="0"/>
          </a:p>
        </p:txBody>
      </p:sp>
    </p:spTree>
    <p:extLst>
      <p:ext uri="{BB962C8B-B14F-4D97-AF65-F5344CB8AC3E}">
        <p14:creationId xmlns:p14="http://schemas.microsoft.com/office/powerpoint/2010/main" val="217095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ide Image -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2" hasCustomPrompt="1"/>
          </p:nvPr>
        </p:nvSpPr>
        <p:spPr>
          <a:xfrm>
            <a:off x="8506900" y="7289077"/>
            <a:ext cx="8603968" cy="172157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10" name="図プレースホルダー 9"/>
          <p:cNvSpPr>
            <a:spLocks noGrp="1"/>
          </p:cNvSpPr>
          <p:nvPr>
            <p:ph type="pic" sz="quarter" idx="23"/>
          </p:nvPr>
        </p:nvSpPr>
        <p:spPr>
          <a:xfrm>
            <a:off x="0" y="2684351"/>
            <a:ext cx="18287642" cy="6357136"/>
          </a:xfrm>
          <a:custGeom>
            <a:avLst/>
            <a:gdLst>
              <a:gd name="connsiteX0" fmla="*/ 1 w 18287642"/>
              <a:gd name="connsiteY0" fmla="*/ 5709136 h 6357136"/>
              <a:gd name="connsiteX1" fmla="*/ 648001 w 18287642"/>
              <a:gd name="connsiteY1" fmla="*/ 5709136 h 6357136"/>
              <a:gd name="connsiteX2" fmla="*/ 648001 w 18287642"/>
              <a:gd name="connsiteY2" fmla="*/ 6357136 h 6357136"/>
              <a:gd name="connsiteX3" fmla="*/ 1 w 18287642"/>
              <a:gd name="connsiteY3" fmla="*/ 6357136 h 6357136"/>
              <a:gd name="connsiteX4" fmla="*/ 648001 w 18287642"/>
              <a:gd name="connsiteY4" fmla="*/ 5061136 h 6357136"/>
              <a:gd name="connsiteX5" fmla="*/ 1296001 w 18287642"/>
              <a:gd name="connsiteY5" fmla="*/ 5061136 h 6357136"/>
              <a:gd name="connsiteX6" fmla="*/ 1296001 w 18287642"/>
              <a:gd name="connsiteY6" fmla="*/ 5709136 h 6357136"/>
              <a:gd name="connsiteX7" fmla="*/ 648001 w 18287642"/>
              <a:gd name="connsiteY7" fmla="*/ 5709136 h 6357136"/>
              <a:gd name="connsiteX8" fmla="*/ 0 w 18287642"/>
              <a:gd name="connsiteY8" fmla="*/ 0 h 6357136"/>
              <a:gd name="connsiteX9" fmla="*/ 15457714 w 18287642"/>
              <a:gd name="connsiteY9" fmla="*/ 0 h 6357136"/>
              <a:gd name="connsiteX10" fmla="*/ 16343642 w 18287642"/>
              <a:gd name="connsiteY10" fmla="*/ 0 h 6357136"/>
              <a:gd name="connsiteX11" fmla="*/ 16991642 w 18287642"/>
              <a:gd name="connsiteY11" fmla="*/ 0 h 6357136"/>
              <a:gd name="connsiteX12" fmla="*/ 18287642 w 18287642"/>
              <a:gd name="connsiteY12" fmla="*/ 0 h 6357136"/>
              <a:gd name="connsiteX13" fmla="*/ 18287642 w 18287642"/>
              <a:gd name="connsiteY13" fmla="*/ 4413136 h 6357136"/>
              <a:gd name="connsiteX14" fmla="*/ 1944001 w 18287642"/>
              <a:gd name="connsiteY14" fmla="*/ 4413136 h 6357136"/>
              <a:gd name="connsiteX15" fmla="*/ 1944001 w 18287642"/>
              <a:gd name="connsiteY15" fmla="*/ 5061136 h 6357136"/>
              <a:gd name="connsiteX16" fmla="*/ 1296001 w 18287642"/>
              <a:gd name="connsiteY16" fmla="*/ 5061136 h 6357136"/>
              <a:gd name="connsiteX17" fmla="*/ 1296001 w 18287642"/>
              <a:gd name="connsiteY17" fmla="*/ 4413136 h 6357136"/>
              <a:gd name="connsiteX18" fmla="*/ 648001 w 18287642"/>
              <a:gd name="connsiteY18" fmla="*/ 4413136 h 6357136"/>
              <a:gd name="connsiteX19" fmla="*/ 648001 w 18287642"/>
              <a:gd name="connsiteY19" fmla="*/ 5061136 h 6357136"/>
              <a:gd name="connsiteX20" fmla="*/ 1 w 18287642"/>
              <a:gd name="connsiteY20" fmla="*/ 5061136 h 6357136"/>
              <a:gd name="connsiteX21" fmla="*/ 1 w 18287642"/>
              <a:gd name="connsiteY21" fmla="*/ 4413136 h 6357136"/>
              <a:gd name="connsiteX22" fmla="*/ 0 w 18287642"/>
              <a:gd name="connsiteY22" fmla="*/ 4413136 h 635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7642" h="6357136">
                <a:moveTo>
                  <a:pt x="1" y="5709136"/>
                </a:moveTo>
                <a:lnTo>
                  <a:pt x="648001" y="5709136"/>
                </a:lnTo>
                <a:lnTo>
                  <a:pt x="648001" y="6357136"/>
                </a:lnTo>
                <a:lnTo>
                  <a:pt x="1" y="6357136"/>
                </a:lnTo>
                <a:close/>
                <a:moveTo>
                  <a:pt x="648001" y="5061136"/>
                </a:moveTo>
                <a:lnTo>
                  <a:pt x="1296001" y="5061136"/>
                </a:lnTo>
                <a:lnTo>
                  <a:pt x="1296001" y="5709136"/>
                </a:lnTo>
                <a:lnTo>
                  <a:pt x="648001" y="5709136"/>
                </a:lnTo>
                <a:close/>
                <a:moveTo>
                  <a:pt x="0" y="0"/>
                </a:moveTo>
                <a:lnTo>
                  <a:pt x="15457714" y="0"/>
                </a:lnTo>
                <a:lnTo>
                  <a:pt x="16343642" y="0"/>
                </a:lnTo>
                <a:lnTo>
                  <a:pt x="16991642" y="0"/>
                </a:lnTo>
                <a:lnTo>
                  <a:pt x="18287642" y="0"/>
                </a:lnTo>
                <a:lnTo>
                  <a:pt x="18287642" y="4413136"/>
                </a:lnTo>
                <a:lnTo>
                  <a:pt x="1944001" y="4413136"/>
                </a:lnTo>
                <a:lnTo>
                  <a:pt x="1944001" y="5061136"/>
                </a:lnTo>
                <a:lnTo>
                  <a:pt x="1296001" y="5061136"/>
                </a:lnTo>
                <a:lnTo>
                  <a:pt x="1296001" y="4413136"/>
                </a:lnTo>
                <a:lnTo>
                  <a:pt x="648001" y="4413136"/>
                </a:lnTo>
                <a:lnTo>
                  <a:pt x="648001" y="5061136"/>
                </a:lnTo>
                <a:lnTo>
                  <a:pt x="1" y="5061136"/>
                </a:lnTo>
                <a:lnTo>
                  <a:pt x="1" y="4413136"/>
                </a:lnTo>
                <a:lnTo>
                  <a:pt x="0" y="4413136"/>
                </a:lnTo>
                <a:close/>
              </a:path>
            </a:pathLst>
          </a:custGeom>
          <a:solidFill>
            <a:schemeClr val="bg1"/>
          </a:solidFill>
        </p:spPr>
        <p:txBody>
          <a:bodyPr wrap="square">
            <a:noAutofit/>
          </a:bodyPr>
          <a:lstStyle>
            <a:lvl1pPr>
              <a:defRPr sz="1800" baseline="0"/>
            </a:lvl1pPr>
          </a:lstStyle>
          <a:p>
            <a:endParaRPr kumimoji="1" lang="en-US" altLang="ja-JP" dirty="0"/>
          </a:p>
          <a:p>
            <a:endParaRPr kumimoji="1" lang="en-US" altLang="ja-JP" dirty="0"/>
          </a:p>
          <a:p>
            <a:endParaRPr kumimoji="1" lang="en-US" altLang="ja-JP" dirty="0"/>
          </a:p>
          <a:p>
            <a:endParaRPr kumimoji="1" lang="en-US" altLang="ja-JP" dirty="0"/>
          </a:p>
          <a:p>
            <a:r>
              <a:rPr kumimoji="1" lang="en-US" altLang="ja-JP" dirty="0"/>
              <a:t>Insert a wide image</a:t>
            </a:r>
            <a:endParaRPr kumimoji="1" lang="ja-JP" altLang="en-US" dirty="0"/>
          </a:p>
        </p:txBody>
      </p:sp>
      <p:sp>
        <p:nvSpPr>
          <p:cNvPr id="7" name="テキスト プレースホルダー 12"/>
          <p:cNvSpPr>
            <a:spLocks noGrp="1"/>
          </p:cNvSpPr>
          <p:nvPr>
            <p:ph type="body" sz="quarter" idx="14" hasCustomPrompt="1"/>
          </p:nvPr>
        </p:nvSpPr>
        <p:spPr>
          <a:xfrm>
            <a:off x="2358189" y="2684351"/>
            <a:ext cx="5827868" cy="6357136"/>
          </a:xfrm>
          <a:solidFill>
            <a:schemeClr val="accent1">
              <a:alpha val="80000"/>
            </a:schemeClr>
          </a:solidFill>
        </p:spPr>
        <p:txBody>
          <a:bodyPr>
            <a:normAutofit/>
          </a:bodyPr>
          <a:lstStyle>
            <a:lvl1pPr>
              <a:defRPr sz="2000" baseline="0"/>
            </a:lvl1pPr>
          </a:lstStyle>
          <a:p>
            <a:pPr lvl="0"/>
            <a:r>
              <a:rPr kumimoji="1" lang="en-US" altLang="ja-JP" dirty="0"/>
              <a:t> </a:t>
            </a:r>
            <a:endParaRPr kumimoji="1" lang="ja-JP" altLang="en-US" dirty="0"/>
          </a:p>
        </p:txBody>
      </p:sp>
      <p:sp>
        <p:nvSpPr>
          <p:cNvPr id="9" name="テキスト プレースホルダー 12"/>
          <p:cNvSpPr>
            <a:spLocks noGrp="1"/>
          </p:cNvSpPr>
          <p:nvPr>
            <p:ph type="body" sz="quarter" idx="13" hasCustomPrompt="1"/>
          </p:nvPr>
        </p:nvSpPr>
        <p:spPr>
          <a:xfrm>
            <a:off x="2679031" y="3031958"/>
            <a:ext cx="5086111" cy="5662863"/>
          </a:xfrm>
        </p:spPr>
        <p:txBody>
          <a:bodyPr anchor="ctr">
            <a:noAutofit/>
          </a:bodyPr>
          <a:lstStyle>
            <a:lvl1pPr algn="ctr">
              <a:lnSpc>
                <a:spcPct val="100000"/>
              </a:lnSpc>
              <a:spcBef>
                <a:spcPts val="0"/>
              </a:spcBef>
              <a:defRPr sz="60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5792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 presetClass="entr" presetSubtype="4" decel="100000" fill="hold" grpId="0" nodeType="afterEffect">
                                  <p:stCondLst>
                                    <p:cond delay="0"/>
                                  </p:stCondLst>
                                  <p:iterate type="wd">
                                    <p:tmPct val="10000"/>
                                  </p:iterate>
                                  <p:childTnLst>
                                    <p:set>
                                      <p:cBhvr>
                                        <p:cTn id="14" dur="1" fill="hold">
                                          <p:stCondLst>
                                            <p:cond delay="0"/>
                                          </p:stCondLst>
                                        </p:cTn>
                                        <p:tgtEl>
                                          <p:spTgt spid="9"/>
                                        </p:tgtEl>
                                        <p:attrNameLst>
                                          <p:attrName>style.visibility</p:attrName>
                                        </p:attrNameLst>
                                      </p:cBhvr>
                                      <p:to>
                                        <p:strVal val="visible"/>
                                      </p:to>
                                    </p:set>
                                    <p:anim calcmode="lin" valueType="num">
                                      <p:cBhvr additive="base">
                                        <p:cTn id="15" dur="750" fill="hold"/>
                                        <p:tgtEl>
                                          <p:spTgt spid="9"/>
                                        </p:tgtEl>
                                        <p:attrNameLst>
                                          <p:attrName>ppt_x</p:attrName>
                                        </p:attrNameLst>
                                      </p:cBhvr>
                                      <p:tavLst>
                                        <p:tav tm="0">
                                          <p:val>
                                            <p:strVal val="#ppt_x"/>
                                          </p:val>
                                        </p:tav>
                                        <p:tav tm="100000">
                                          <p:val>
                                            <p:strVal val="#ppt_x"/>
                                          </p:val>
                                        </p:tav>
                                      </p:tavLst>
                                    </p:anim>
                                    <p:anim calcmode="lin" valueType="num">
                                      <p:cBhvr additive="base">
                                        <p:cTn id="16" dur="750" fill="hold"/>
                                        <p:tgtEl>
                                          <p:spTgt spid="9"/>
                                        </p:tgtEl>
                                        <p:attrNameLst>
                                          <p:attrName>ppt_y</p:attrName>
                                        </p:attrNameLst>
                                      </p:cBhvr>
                                      <p:tavLst>
                                        <p:tav tm="0">
                                          <p:val>
                                            <p:strVal val="1+#ppt_h/2"/>
                                          </p:val>
                                        </p:tav>
                                        <p:tav tm="100000">
                                          <p:val>
                                            <p:strVal val="#ppt_y"/>
                                          </p:val>
                                        </p:tav>
                                      </p:tavLst>
                                    </p:anim>
                                  </p:childTnLst>
                                </p:cTn>
                              </p:par>
                            </p:childTnLst>
                          </p:cTn>
                        </p:par>
                        <p:par>
                          <p:cTn id="17" fill="hold">
                            <p:stCondLst>
                              <p:cond delay="1900"/>
                            </p:stCondLst>
                            <p:childTnLst>
                              <p:par>
                                <p:cTn id="18" presetID="22" presetClass="entr" presetSubtype="8" fill="hold" grpId="0" nodeType="after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2" presetClass="entr" presetSubtype="8"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0" grpId="0" animBg="1"/>
      <p:bldP spid="7" grpId="0" animBg="1">
        <p:tmplLst>
          <p:tmpl>
            <p:tnLst>
              <p:par>
                <p:cTn presetID="22" presetClass="entr" presetSubtype="1"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up)">
                      <p:cBhvr>
                        <p:cTn dur="500"/>
                        <p:tgtEl>
                          <p:spTgt spid="7"/>
                        </p:tgtEl>
                      </p:cBhvr>
                    </p:animEffect>
                  </p:childTnLst>
                </p:cTn>
              </p:par>
            </p:tnLst>
          </p:tmpl>
        </p:tmplLst>
      </p:bldP>
      <p:bldP spid="9" grpId="0">
        <p:tmplLst>
          <p:tmpl>
            <p:tnLst>
              <p:par>
                <p:cTn presetID="2" presetClass="entr" presetSubtype="4" decel="100000" fill="hold" nodeType="after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ide Image - 4">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lgn="ctr">
              <a:defRPr sz="2000" baseline="0"/>
            </a:lvl1pPr>
          </a:lstStyle>
          <a:p>
            <a:pPr lvl="0"/>
            <a:r>
              <a:rPr kumimoji="1" lang="en-US" altLang="ja-JP" dirty="0"/>
              <a:t>Text goes here</a:t>
            </a:r>
            <a:endParaRPr kumimoji="1" lang="ja-JP" altLang="en-US" dirty="0"/>
          </a:p>
        </p:txBody>
      </p:sp>
      <p:sp>
        <p:nvSpPr>
          <p:cNvPr id="12" name="図プレースホルダー 11"/>
          <p:cNvSpPr>
            <a:spLocks noGrp="1"/>
          </p:cNvSpPr>
          <p:nvPr>
            <p:ph type="pic" sz="quarter" idx="23" hasCustomPrompt="1"/>
          </p:nvPr>
        </p:nvSpPr>
        <p:spPr>
          <a:xfrm>
            <a:off x="0" y="2684351"/>
            <a:ext cx="18287642" cy="6357136"/>
          </a:xfrm>
          <a:custGeom>
            <a:avLst/>
            <a:gdLst>
              <a:gd name="connsiteX0" fmla="*/ 1 w 18287642"/>
              <a:gd name="connsiteY0" fmla="*/ 5709136 h 6357136"/>
              <a:gd name="connsiteX1" fmla="*/ 648001 w 18287642"/>
              <a:gd name="connsiteY1" fmla="*/ 5709136 h 6357136"/>
              <a:gd name="connsiteX2" fmla="*/ 648001 w 18287642"/>
              <a:gd name="connsiteY2" fmla="*/ 6357136 h 6357136"/>
              <a:gd name="connsiteX3" fmla="*/ 1 w 18287642"/>
              <a:gd name="connsiteY3" fmla="*/ 6357136 h 6357136"/>
              <a:gd name="connsiteX4" fmla="*/ 648001 w 18287642"/>
              <a:gd name="connsiteY4" fmla="*/ 5061136 h 6357136"/>
              <a:gd name="connsiteX5" fmla="*/ 1296001 w 18287642"/>
              <a:gd name="connsiteY5" fmla="*/ 5061136 h 6357136"/>
              <a:gd name="connsiteX6" fmla="*/ 1296001 w 18287642"/>
              <a:gd name="connsiteY6" fmla="*/ 5709136 h 6357136"/>
              <a:gd name="connsiteX7" fmla="*/ 648001 w 18287642"/>
              <a:gd name="connsiteY7" fmla="*/ 5709136 h 6357136"/>
              <a:gd name="connsiteX8" fmla="*/ 0 w 18287642"/>
              <a:gd name="connsiteY8" fmla="*/ 0 h 6357136"/>
              <a:gd name="connsiteX9" fmla="*/ 14344650 w 18287642"/>
              <a:gd name="connsiteY9" fmla="*/ 0 h 6357136"/>
              <a:gd name="connsiteX10" fmla="*/ 14344650 w 18287642"/>
              <a:gd name="connsiteY10" fmla="*/ 1699 h 6357136"/>
              <a:gd name="connsiteX11" fmla="*/ 18287642 w 18287642"/>
              <a:gd name="connsiteY11" fmla="*/ 1699 h 6357136"/>
              <a:gd name="connsiteX12" fmla="*/ 18287642 w 18287642"/>
              <a:gd name="connsiteY12" fmla="*/ 4413136 h 6357136"/>
              <a:gd name="connsiteX13" fmla="*/ 1944001 w 18287642"/>
              <a:gd name="connsiteY13" fmla="*/ 4413136 h 6357136"/>
              <a:gd name="connsiteX14" fmla="*/ 1944001 w 18287642"/>
              <a:gd name="connsiteY14" fmla="*/ 5061136 h 6357136"/>
              <a:gd name="connsiteX15" fmla="*/ 1296001 w 18287642"/>
              <a:gd name="connsiteY15" fmla="*/ 5061136 h 6357136"/>
              <a:gd name="connsiteX16" fmla="*/ 1296001 w 18287642"/>
              <a:gd name="connsiteY16" fmla="*/ 4413136 h 6357136"/>
              <a:gd name="connsiteX17" fmla="*/ 648001 w 18287642"/>
              <a:gd name="connsiteY17" fmla="*/ 4413136 h 6357136"/>
              <a:gd name="connsiteX18" fmla="*/ 648001 w 18287642"/>
              <a:gd name="connsiteY18" fmla="*/ 5061136 h 6357136"/>
              <a:gd name="connsiteX19" fmla="*/ 1 w 18287642"/>
              <a:gd name="connsiteY19" fmla="*/ 5061136 h 6357136"/>
              <a:gd name="connsiteX20" fmla="*/ 1 w 18287642"/>
              <a:gd name="connsiteY20" fmla="*/ 4413136 h 6357136"/>
              <a:gd name="connsiteX21" fmla="*/ 0 w 18287642"/>
              <a:gd name="connsiteY21" fmla="*/ 4413136 h 635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287642" h="6357136">
                <a:moveTo>
                  <a:pt x="1" y="5709136"/>
                </a:moveTo>
                <a:lnTo>
                  <a:pt x="648001" y="5709136"/>
                </a:lnTo>
                <a:lnTo>
                  <a:pt x="648001" y="6357136"/>
                </a:lnTo>
                <a:lnTo>
                  <a:pt x="1" y="6357136"/>
                </a:lnTo>
                <a:close/>
                <a:moveTo>
                  <a:pt x="648001" y="5061136"/>
                </a:moveTo>
                <a:lnTo>
                  <a:pt x="1296001" y="5061136"/>
                </a:lnTo>
                <a:lnTo>
                  <a:pt x="1296001" y="5709136"/>
                </a:lnTo>
                <a:lnTo>
                  <a:pt x="648001" y="5709136"/>
                </a:lnTo>
                <a:close/>
                <a:moveTo>
                  <a:pt x="0" y="0"/>
                </a:moveTo>
                <a:lnTo>
                  <a:pt x="14344650" y="0"/>
                </a:lnTo>
                <a:lnTo>
                  <a:pt x="14344650" y="1699"/>
                </a:lnTo>
                <a:lnTo>
                  <a:pt x="18287642" y="1699"/>
                </a:lnTo>
                <a:lnTo>
                  <a:pt x="18287642" y="4413136"/>
                </a:lnTo>
                <a:lnTo>
                  <a:pt x="1944001" y="4413136"/>
                </a:lnTo>
                <a:lnTo>
                  <a:pt x="1944001" y="5061136"/>
                </a:lnTo>
                <a:lnTo>
                  <a:pt x="1296001" y="5061136"/>
                </a:lnTo>
                <a:lnTo>
                  <a:pt x="1296001" y="4413136"/>
                </a:lnTo>
                <a:lnTo>
                  <a:pt x="648001" y="4413136"/>
                </a:lnTo>
                <a:lnTo>
                  <a:pt x="648001" y="5061136"/>
                </a:lnTo>
                <a:lnTo>
                  <a:pt x="1" y="5061136"/>
                </a:lnTo>
                <a:lnTo>
                  <a:pt x="1" y="4413136"/>
                </a:lnTo>
                <a:lnTo>
                  <a:pt x="0" y="4413136"/>
                </a:lnTo>
                <a:close/>
              </a:path>
            </a:pathLst>
          </a:custGeom>
          <a:solidFill>
            <a:schemeClr val="bg1"/>
          </a:solidFill>
        </p:spPr>
        <p:txBody>
          <a:bodyPr wrap="square">
            <a:noAutofit/>
          </a:bodyPr>
          <a:lstStyle>
            <a:lvl1pPr>
              <a:defRPr sz="1800" baseline="0"/>
            </a:lvl1pPr>
          </a:lstStyle>
          <a:p>
            <a:r>
              <a:rPr kumimoji="1" lang="en-US" altLang="ja-JP" dirty="0"/>
              <a:t> </a:t>
            </a:r>
          </a:p>
          <a:p>
            <a:endParaRPr kumimoji="1" lang="en-US" altLang="ja-JP" dirty="0"/>
          </a:p>
          <a:p>
            <a:endParaRPr kumimoji="1" lang="en-US" altLang="ja-JP" dirty="0"/>
          </a:p>
          <a:p>
            <a:endParaRPr kumimoji="1" lang="en-US" altLang="ja-JP" dirty="0"/>
          </a:p>
          <a:p>
            <a:r>
              <a:rPr kumimoji="1" lang="en-US" altLang="ja-JP" dirty="0"/>
              <a:t>Insert a wide image</a:t>
            </a:r>
            <a:endParaRPr kumimoji="1" lang="ja-JP" altLang="en-US" dirty="0"/>
          </a:p>
        </p:txBody>
      </p:sp>
      <p:sp>
        <p:nvSpPr>
          <p:cNvPr id="7" name="テキスト プレースホルダー 12"/>
          <p:cNvSpPr>
            <a:spLocks noGrp="1"/>
          </p:cNvSpPr>
          <p:nvPr>
            <p:ph type="body" sz="quarter" idx="26" hasCustomPrompt="1"/>
          </p:nvPr>
        </p:nvSpPr>
        <p:spPr>
          <a:xfrm>
            <a:off x="0" y="6140740"/>
            <a:ext cx="18287642" cy="943542"/>
          </a:xfrm>
          <a:solidFill>
            <a:schemeClr val="accent1">
              <a:alpha val="50000"/>
            </a:schemeClr>
          </a:solidFill>
        </p:spPr>
        <p:txBody>
          <a:bodyPr anchor="b">
            <a:noAutofit/>
          </a:bodyPr>
          <a:lstStyle>
            <a:lvl1pPr algn="l">
              <a:lnSpc>
                <a:spcPct val="100000"/>
              </a:lnSpc>
              <a:spcBef>
                <a:spcPts val="0"/>
              </a:spcBef>
              <a:defRPr sz="4400" baseline="0">
                <a:solidFill>
                  <a:schemeClr val="bg1"/>
                </a:solidFill>
                <a:latin typeface="Ubuntu Bold" panose="020B0804030602030204" pitchFamily="34" charset="0"/>
              </a:defRPr>
            </a:lvl1pPr>
          </a:lstStyle>
          <a:p>
            <a:pPr lvl="0"/>
            <a:r>
              <a:rPr kumimoji="1" lang="en-US" altLang="ja-JP" dirty="0"/>
              <a:t> </a:t>
            </a:r>
            <a:endParaRPr kumimoji="1" lang="ja-JP" altLang="en-US" dirty="0"/>
          </a:p>
        </p:txBody>
      </p:sp>
      <p:sp>
        <p:nvSpPr>
          <p:cNvPr id="9" name="テキスト プレースホルダー 12"/>
          <p:cNvSpPr>
            <a:spLocks noGrp="1"/>
          </p:cNvSpPr>
          <p:nvPr>
            <p:ph type="body" sz="quarter" idx="17" hasCustomPrompt="1"/>
          </p:nvPr>
        </p:nvSpPr>
        <p:spPr>
          <a:xfrm>
            <a:off x="2390775" y="6157520"/>
            <a:ext cx="13506449" cy="882483"/>
          </a:xfrm>
        </p:spPr>
        <p:txBody>
          <a:bodyPr anchor="ctr">
            <a:noAutofit/>
          </a:bodyPr>
          <a:lstStyle>
            <a:lvl1pPr algn="ctr">
              <a:lnSpc>
                <a:spcPct val="100000"/>
              </a:lnSpc>
              <a:spcBef>
                <a:spcPts val="0"/>
              </a:spcBef>
              <a:defRPr sz="3600" baseline="0">
                <a:solidFill>
                  <a:schemeClr val="bg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46391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outVertical)">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2" grpId="0" animBg="1"/>
      <p:bldP spid="7" grpId="0" animBg="1">
        <p:tmplLst>
          <p:tmpl>
            <p:tnLst>
              <p:par>
                <p:cTn presetID="16" presetClass="entr" presetSubtype="37"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barn(outVertical)">
                      <p:cBhvr>
                        <p:cTn dur="500"/>
                        <p:tgtEl>
                          <p:spTgt spid="7"/>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Images &amp; Center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1" name="正方形/長方形 10"/>
          <p:cNvSpPr/>
          <p:nvPr userDrawn="1"/>
        </p:nvSpPr>
        <p:spPr>
          <a:xfrm>
            <a:off x="6093619" y="2684464"/>
            <a:ext cx="6100763" cy="44211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プレースホルダー 12"/>
          <p:cNvSpPr>
            <a:spLocks noGrp="1"/>
          </p:cNvSpPr>
          <p:nvPr>
            <p:ph type="body" sz="quarter" idx="12" hasCustomPrompt="1"/>
          </p:nvPr>
        </p:nvSpPr>
        <p:spPr>
          <a:xfrm>
            <a:off x="2390776" y="7289077"/>
            <a:ext cx="13506449" cy="1721574"/>
          </a:xfrm>
        </p:spPr>
        <p:txBody>
          <a:bodyPr anchor="ctr">
            <a:normAutofit/>
          </a:bodyPr>
          <a:lstStyle>
            <a:lvl1pPr algn="ctr">
              <a:defRPr sz="2000" baseline="0"/>
            </a:lvl1pPr>
          </a:lstStyle>
          <a:p>
            <a:pPr lvl="0"/>
            <a:r>
              <a:rPr kumimoji="1" lang="en-US" altLang="ja-JP" dirty="0"/>
              <a:t>Text goes here</a:t>
            </a:r>
            <a:endParaRPr kumimoji="1" lang="ja-JP" altLang="en-US" dirty="0"/>
          </a:p>
        </p:txBody>
      </p:sp>
      <p:sp>
        <p:nvSpPr>
          <p:cNvPr id="27" name="図プレースホルダー 25"/>
          <p:cNvSpPr>
            <a:spLocks noGrp="1"/>
          </p:cNvSpPr>
          <p:nvPr>
            <p:ph type="pic" sz="quarter" idx="14" hasCustomPrompt="1"/>
          </p:nvPr>
        </p:nvSpPr>
        <p:spPr>
          <a:xfrm>
            <a:off x="6613389" y="3532834"/>
            <a:ext cx="618989" cy="618989"/>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9" name="テキスト プレースホルダー 12"/>
          <p:cNvSpPr>
            <a:spLocks noGrp="1"/>
          </p:cNvSpPr>
          <p:nvPr>
            <p:ph type="body" sz="quarter" idx="48" hasCustomPrompt="1"/>
          </p:nvPr>
        </p:nvSpPr>
        <p:spPr>
          <a:xfrm>
            <a:off x="7353301" y="3458131"/>
            <a:ext cx="4313806" cy="747032"/>
          </a:xfrm>
        </p:spPr>
        <p:txBody>
          <a:bodyPr anchor="ctr">
            <a:noAutofit/>
          </a:bodyPr>
          <a:lstStyle>
            <a:lvl1pPr algn="l">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30" name="図プレースホルダー 29"/>
          <p:cNvSpPr>
            <a:spLocks noGrp="1"/>
          </p:cNvSpPr>
          <p:nvPr>
            <p:ph type="pic" sz="quarter" idx="49" hasCustomPrompt="1"/>
          </p:nvPr>
        </p:nvSpPr>
        <p:spPr>
          <a:xfrm>
            <a:off x="1" y="2684462"/>
            <a:ext cx="6093616" cy="4421187"/>
          </a:xfrm>
        </p:spPr>
        <p:txBody>
          <a:bodyPr>
            <a:normAutofit/>
          </a:bodyPr>
          <a:lstStyle>
            <a:lvl1pPr>
              <a:defRPr sz="2000" baseline="0"/>
            </a:lvl1pPr>
          </a:lstStyle>
          <a:p>
            <a:r>
              <a:rPr kumimoji="1" lang="en-US" altLang="ja-JP" dirty="0"/>
              <a:t>Insert an image</a:t>
            </a:r>
            <a:endParaRPr kumimoji="1" lang="ja-JP" altLang="en-US" dirty="0"/>
          </a:p>
        </p:txBody>
      </p:sp>
      <p:sp>
        <p:nvSpPr>
          <p:cNvPr id="31" name="図プレースホルダー 29"/>
          <p:cNvSpPr>
            <a:spLocks noGrp="1"/>
          </p:cNvSpPr>
          <p:nvPr>
            <p:ph type="pic" sz="quarter" idx="50" hasCustomPrompt="1"/>
          </p:nvPr>
        </p:nvSpPr>
        <p:spPr>
          <a:xfrm>
            <a:off x="12194027" y="2684462"/>
            <a:ext cx="6093616" cy="4421187"/>
          </a:xfrm>
        </p:spPr>
        <p:txBody>
          <a:bodyPr>
            <a:normAutofit/>
          </a:bodyPr>
          <a:lstStyle>
            <a:lvl1pPr>
              <a:defRPr sz="2000"/>
            </a:lvl1pPr>
          </a:lstStyle>
          <a:p>
            <a:r>
              <a:rPr kumimoji="1" lang="en-US" altLang="ja-JP" dirty="0"/>
              <a:t>Insert an image</a:t>
            </a:r>
            <a:endParaRPr kumimoji="1" lang="ja-JP" altLang="en-US" dirty="0"/>
          </a:p>
        </p:txBody>
      </p:sp>
      <p:sp>
        <p:nvSpPr>
          <p:cNvPr id="32" name="図プレースホルダー 25"/>
          <p:cNvSpPr>
            <a:spLocks noGrp="1"/>
          </p:cNvSpPr>
          <p:nvPr>
            <p:ph type="pic" sz="quarter" idx="51" hasCustomPrompt="1"/>
          </p:nvPr>
        </p:nvSpPr>
        <p:spPr>
          <a:xfrm>
            <a:off x="6613389" y="4668664"/>
            <a:ext cx="618989" cy="618989"/>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3" name="テキスト プレースホルダー 12"/>
          <p:cNvSpPr>
            <a:spLocks noGrp="1"/>
          </p:cNvSpPr>
          <p:nvPr>
            <p:ph type="body" sz="quarter" idx="52" hasCustomPrompt="1"/>
          </p:nvPr>
        </p:nvSpPr>
        <p:spPr>
          <a:xfrm>
            <a:off x="7353301" y="4593961"/>
            <a:ext cx="4313806" cy="747032"/>
          </a:xfrm>
        </p:spPr>
        <p:txBody>
          <a:bodyPr anchor="ctr">
            <a:noAutofit/>
          </a:bodyPr>
          <a:lstStyle>
            <a:lvl1pPr algn="l">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34" name="図プレースホルダー 25"/>
          <p:cNvSpPr>
            <a:spLocks noGrp="1"/>
          </p:cNvSpPr>
          <p:nvPr>
            <p:ph type="pic" sz="quarter" idx="53" hasCustomPrompt="1"/>
          </p:nvPr>
        </p:nvSpPr>
        <p:spPr>
          <a:xfrm>
            <a:off x="6613389" y="5804494"/>
            <a:ext cx="618989" cy="618989"/>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5" name="テキスト プレースホルダー 12"/>
          <p:cNvSpPr>
            <a:spLocks noGrp="1"/>
          </p:cNvSpPr>
          <p:nvPr>
            <p:ph type="body" sz="quarter" idx="54" hasCustomPrompt="1"/>
          </p:nvPr>
        </p:nvSpPr>
        <p:spPr>
          <a:xfrm>
            <a:off x="7353301" y="5729791"/>
            <a:ext cx="4313806" cy="747032"/>
          </a:xfrm>
        </p:spPr>
        <p:txBody>
          <a:bodyPr anchor="ctr">
            <a:noAutofit/>
          </a:bodyPr>
          <a:lstStyle>
            <a:lvl1pPr algn="l">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08617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randombar(horizontal)">
                                      <p:cBhvr>
                                        <p:cTn id="11" dur="500"/>
                                        <p:tgtEl>
                                          <p:spTgt spid="31"/>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par>
                          <p:cTn id="16" fill="hold">
                            <p:stCondLst>
                              <p:cond delay="1500"/>
                            </p:stCondLst>
                            <p:childTnLst>
                              <p:par>
                                <p:cTn id="17" presetID="49" presetClass="entr" presetSubtype="0" decel="10000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 calcmode="lin" valueType="num">
                                      <p:cBhvr>
                                        <p:cTn id="21" dur="500" fill="hold"/>
                                        <p:tgtEl>
                                          <p:spTgt spid="27"/>
                                        </p:tgtEl>
                                        <p:attrNameLst>
                                          <p:attrName>style.rotation</p:attrName>
                                        </p:attrNameLst>
                                      </p:cBhvr>
                                      <p:tavLst>
                                        <p:tav tm="0">
                                          <p:val>
                                            <p:fltVal val="360"/>
                                          </p:val>
                                        </p:tav>
                                        <p:tav tm="100000">
                                          <p:val>
                                            <p:fltVal val="0"/>
                                          </p:val>
                                        </p:tav>
                                      </p:tavLst>
                                    </p:anim>
                                    <p:animEffect transition="in" filter="fade">
                                      <p:cBhvr>
                                        <p:cTn id="22" dur="500"/>
                                        <p:tgtEl>
                                          <p:spTgt spid="27"/>
                                        </p:tgtEl>
                                      </p:cBhvr>
                                    </p:animEffect>
                                  </p:childTnLst>
                                </p:cTn>
                              </p:par>
                            </p:childTnLst>
                          </p:cTn>
                        </p:par>
                        <p:par>
                          <p:cTn id="23" fill="hold">
                            <p:stCondLst>
                              <p:cond delay="2000"/>
                            </p:stCondLst>
                            <p:childTnLst>
                              <p:par>
                                <p:cTn id="24" presetID="2" presetClass="entr" presetSubtype="4" decel="100000" fill="hold" grpId="0" nodeType="afterEffect">
                                  <p:stCondLst>
                                    <p:cond delay="0"/>
                                  </p:stCondLst>
                                  <p:childTnLst>
                                    <p:set>
                                      <p:cBhvr>
                                        <p:cTn id="25" dur="1" fill="hold">
                                          <p:stCondLst>
                                            <p:cond delay="0"/>
                                          </p:stCondLst>
                                        </p:cTn>
                                        <p:tgtEl>
                                          <p:spTgt spid="29">
                                            <p:txEl>
                                              <p:pRg st="0" end="0"/>
                                            </p:txEl>
                                          </p:spTgt>
                                        </p:tgtEl>
                                        <p:attrNameLst>
                                          <p:attrName>style.visibility</p:attrName>
                                        </p:attrNameLst>
                                      </p:cBhvr>
                                      <p:to>
                                        <p:strVal val="visible"/>
                                      </p:to>
                                    </p:set>
                                    <p:anim calcmode="lin" valueType="num">
                                      <p:cBhvr additive="base">
                                        <p:cTn id="26"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49" presetClass="entr" presetSubtype="0" decel="10000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 calcmode="lin" valueType="num">
                                      <p:cBhvr>
                                        <p:cTn id="33" dur="500" fill="hold"/>
                                        <p:tgtEl>
                                          <p:spTgt spid="32"/>
                                        </p:tgtEl>
                                        <p:attrNameLst>
                                          <p:attrName>style.rotation</p:attrName>
                                        </p:attrNameLst>
                                      </p:cBhvr>
                                      <p:tavLst>
                                        <p:tav tm="0">
                                          <p:val>
                                            <p:fltVal val="360"/>
                                          </p:val>
                                        </p:tav>
                                        <p:tav tm="100000">
                                          <p:val>
                                            <p:fltVal val="0"/>
                                          </p:val>
                                        </p:tav>
                                      </p:tavLst>
                                    </p:anim>
                                    <p:animEffect transition="in" filter="fade">
                                      <p:cBhvr>
                                        <p:cTn id="34" dur="500"/>
                                        <p:tgtEl>
                                          <p:spTgt spid="32"/>
                                        </p:tgtEl>
                                      </p:cBhvr>
                                    </p:animEffect>
                                  </p:childTnLst>
                                </p:cTn>
                              </p:par>
                            </p:childTnLst>
                          </p:cTn>
                        </p:par>
                        <p:par>
                          <p:cTn id="35" fill="hold">
                            <p:stCondLst>
                              <p:cond delay="3000"/>
                            </p:stCondLst>
                            <p:childTnLst>
                              <p:par>
                                <p:cTn id="36" presetID="2" presetClass="entr" presetSubtype="4"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 calcmode="lin" valueType="num">
                                      <p:cBhvr>
                                        <p:cTn id="45" dur="500" fill="hold"/>
                                        <p:tgtEl>
                                          <p:spTgt spid="34"/>
                                        </p:tgtEl>
                                        <p:attrNameLst>
                                          <p:attrName>style.rotation</p:attrName>
                                        </p:attrNameLst>
                                      </p:cBhvr>
                                      <p:tavLst>
                                        <p:tav tm="0">
                                          <p:val>
                                            <p:fltVal val="360"/>
                                          </p:val>
                                        </p:tav>
                                        <p:tav tm="100000">
                                          <p:val>
                                            <p:fltVal val="0"/>
                                          </p:val>
                                        </p:tav>
                                      </p:tavLst>
                                    </p:anim>
                                    <p:animEffect transition="in" filter="fade">
                                      <p:cBhvr>
                                        <p:cTn id="46" dur="500"/>
                                        <p:tgtEl>
                                          <p:spTgt spid="34"/>
                                        </p:tgtEl>
                                      </p:cBhvr>
                                    </p:animEffect>
                                  </p:childTnLst>
                                </p:cTn>
                              </p:par>
                            </p:childTnLst>
                          </p:cTn>
                        </p:par>
                        <p:par>
                          <p:cTn id="47" fill="hold">
                            <p:stCondLst>
                              <p:cond delay="4000"/>
                            </p:stCondLst>
                            <p:childTnLst>
                              <p:par>
                                <p:cTn id="48" presetID="2" presetClass="entr" presetSubtype="4" decel="100000" fill="hold" grpId="0" nodeType="afterEffect">
                                  <p:stCondLst>
                                    <p:cond delay="0"/>
                                  </p:stCondLst>
                                  <p:childTnLst>
                                    <p:set>
                                      <p:cBhvr>
                                        <p:cTn id="49" dur="1" fill="hold">
                                          <p:stCondLst>
                                            <p:cond delay="0"/>
                                          </p:stCondLst>
                                        </p:cTn>
                                        <p:tgtEl>
                                          <p:spTgt spid="35">
                                            <p:txEl>
                                              <p:pRg st="0" end="0"/>
                                            </p:txEl>
                                          </p:spTgt>
                                        </p:tgtEl>
                                        <p:attrNameLst>
                                          <p:attrName>style.visibility</p:attrName>
                                        </p:attrNameLst>
                                      </p:cBhvr>
                                      <p:to>
                                        <p:strVal val="visible"/>
                                      </p:to>
                                    </p:set>
                                    <p:anim calcmode="lin" valueType="num">
                                      <p:cBhvr additive="base">
                                        <p:cTn id="50"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500"/>
                            </p:stCondLst>
                            <p:childTnLst>
                              <p:par>
                                <p:cTn id="53" presetID="22" presetClass="entr" presetSubtype="8"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tmplLst>
          <p:tmpl>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27" grpId="0"/>
      <p:bldP spid="29" grpId="0" build="p">
        <p:tmplLst>
          <p:tmpl lvl="1">
            <p:tnLst>
              <p:par>
                <p:cTn presetID="2" presetClass="entr" presetSubtype="4"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p:bldP spid="31" grpId="0"/>
      <p:bldP spid="32" grpId="0"/>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enter Phone  &amp; 4 Icons, Headings, Descripti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12" hasCustomPrompt="1"/>
          </p:nvPr>
        </p:nvSpPr>
        <p:spPr>
          <a:xfrm>
            <a:off x="1947003" y="3713114"/>
            <a:ext cx="4945558"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4" name="テキスト プレースホルダー 12"/>
          <p:cNvSpPr>
            <a:spLocks noGrp="1"/>
          </p:cNvSpPr>
          <p:nvPr>
            <p:ph type="body" sz="quarter" idx="13" hasCustomPrompt="1"/>
          </p:nvPr>
        </p:nvSpPr>
        <p:spPr>
          <a:xfrm>
            <a:off x="1947003" y="2723793"/>
            <a:ext cx="4945558"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5" name="正方形/長方形 24"/>
          <p:cNvSpPr/>
          <p:nvPr userDrawn="1"/>
        </p:nvSpPr>
        <p:spPr>
          <a:xfrm>
            <a:off x="2057954" y="348895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4"/>
          <p:cNvSpPr/>
          <p:nvPr userDrawn="1"/>
        </p:nvSpPr>
        <p:spPr>
          <a:xfrm>
            <a:off x="626586" y="291988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図プレースホルダー 25"/>
          <p:cNvSpPr>
            <a:spLocks noGrp="1"/>
          </p:cNvSpPr>
          <p:nvPr>
            <p:ph type="pic" sz="quarter" idx="14" hasCustomPrompt="1"/>
          </p:nvPr>
        </p:nvSpPr>
        <p:spPr>
          <a:xfrm>
            <a:off x="879843" y="317395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8" name="テキスト プレースホルダー 12"/>
          <p:cNvSpPr>
            <a:spLocks noGrp="1"/>
          </p:cNvSpPr>
          <p:nvPr>
            <p:ph type="body" sz="quarter" idx="16" hasCustomPrompt="1"/>
          </p:nvPr>
        </p:nvSpPr>
        <p:spPr>
          <a:xfrm>
            <a:off x="11388278" y="3776058"/>
            <a:ext cx="5030709"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29" name="テキスト プレースホルダー 12"/>
          <p:cNvSpPr>
            <a:spLocks noGrp="1"/>
          </p:cNvSpPr>
          <p:nvPr>
            <p:ph type="body" sz="quarter" idx="17" hasCustomPrompt="1"/>
          </p:nvPr>
        </p:nvSpPr>
        <p:spPr>
          <a:xfrm>
            <a:off x="11388278" y="2786737"/>
            <a:ext cx="5030709"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0" name="正方形/長方形 29"/>
          <p:cNvSpPr/>
          <p:nvPr userDrawn="1"/>
        </p:nvSpPr>
        <p:spPr>
          <a:xfrm>
            <a:off x="14460991" y="3551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1" name="円/楕円 4"/>
          <p:cNvSpPr/>
          <p:nvPr userDrawn="1"/>
        </p:nvSpPr>
        <p:spPr>
          <a:xfrm>
            <a:off x="16542148" y="298283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25"/>
          <p:cNvSpPr>
            <a:spLocks noGrp="1"/>
          </p:cNvSpPr>
          <p:nvPr>
            <p:ph type="pic" sz="quarter" idx="18" hasCustomPrompt="1"/>
          </p:nvPr>
        </p:nvSpPr>
        <p:spPr>
          <a:xfrm>
            <a:off x="16795405" y="323690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3" name="テキスト プレースホルダー 12"/>
          <p:cNvSpPr>
            <a:spLocks noGrp="1"/>
          </p:cNvSpPr>
          <p:nvPr>
            <p:ph type="body" sz="quarter" idx="19" hasCustomPrompt="1"/>
          </p:nvPr>
        </p:nvSpPr>
        <p:spPr>
          <a:xfrm>
            <a:off x="1947003" y="7001529"/>
            <a:ext cx="4945558"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20" hasCustomPrompt="1"/>
          </p:nvPr>
        </p:nvSpPr>
        <p:spPr>
          <a:xfrm>
            <a:off x="1947003" y="6012208"/>
            <a:ext cx="4945558"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2057954" y="677737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楕円 4"/>
          <p:cNvSpPr/>
          <p:nvPr userDrawn="1"/>
        </p:nvSpPr>
        <p:spPr>
          <a:xfrm>
            <a:off x="626586" y="6208301"/>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図プレースホルダー 25"/>
          <p:cNvSpPr>
            <a:spLocks noGrp="1"/>
          </p:cNvSpPr>
          <p:nvPr>
            <p:ph type="pic" sz="quarter" idx="21" hasCustomPrompt="1"/>
          </p:nvPr>
        </p:nvSpPr>
        <p:spPr>
          <a:xfrm>
            <a:off x="879843"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8" name="テキスト プレースホルダー 12"/>
          <p:cNvSpPr>
            <a:spLocks noGrp="1"/>
          </p:cNvSpPr>
          <p:nvPr>
            <p:ph type="body" sz="quarter" idx="22" hasCustomPrompt="1"/>
          </p:nvPr>
        </p:nvSpPr>
        <p:spPr>
          <a:xfrm>
            <a:off x="11388278" y="7001529"/>
            <a:ext cx="5030709"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39" name="テキスト プレースホルダー 12"/>
          <p:cNvSpPr>
            <a:spLocks noGrp="1"/>
          </p:cNvSpPr>
          <p:nvPr>
            <p:ph type="body" sz="quarter" idx="23" hasCustomPrompt="1"/>
          </p:nvPr>
        </p:nvSpPr>
        <p:spPr>
          <a:xfrm>
            <a:off x="11388278" y="6012208"/>
            <a:ext cx="5030709"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正方形/長方形 39"/>
          <p:cNvSpPr/>
          <p:nvPr userDrawn="1"/>
        </p:nvSpPr>
        <p:spPr>
          <a:xfrm>
            <a:off x="14460991" y="6777374"/>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1" name="円/楕円 4"/>
          <p:cNvSpPr/>
          <p:nvPr userDrawn="1"/>
        </p:nvSpPr>
        <p:spPr>
          <a:xfrm>
            <a:off x="16542148" y="6208301"/>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図プレースホルダー 25"/>
          <p:cNvSpPr>
            <a:spLocks noGrp="1"/>
          </p:cNvSpPr>
          <p:nvPr>
            <p:ph type="pic" sz="quarter" idx="24" hasCustomPrompt="1"/>
          </p:nvPr>
        </p:nvSpPr>
        <p:spPr>
          <a:xfrm>
            <a:off x="16795405"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pic>
        <p:nvPicPr>
          <p:cNvPr id="43" name="図 4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81603" y="2228602"/>
            <a:ext cx="3583638" cy="7322170"/>
          </a:xfrm>
          <a:prstGeom prst="rect">
            <a:avLst/>
          </a:prstGeom>
          <a:effectLst/>
        </p:spPr>
      </p:pic>
      <p:sp>
        <p:nvSpPr>
          <p:cNvPr id="44" name="図プレースホルダー 2"/>
          <p:cNvSpPr>
            <a:spLocks noGrp="1"/>
          </p:cNvSpPr>
          <p:nvPr>
            <p:ph type="pic" sz="quarter" idx="25" hasCustomPrompt="1"/>
          </p:nvPr>
        </p:nvSpPr>
        <p:spPr>
          <a:xfrm>
            <a:off x="7642859" y="3165437"/>
            <a:ext cx="3055621" cy="5483263"/>
          </a:xfrm>
        </p:spPr>
        <p:txBody>
          <a:bodyPr>
            <a:normAutofit/>
          </a:bodyPr>
          <a:lstStyle>
            <a:lvl1pPr>
              <a:defRPr sz="2000"/>
            </a:lvl1pPr>
          </a:lstStyle>
          <a:p>
            <a:r>
              <a:rPr kumimoji="1" lang="en-US" altLang="ja-JP" dirty="0"/>
              <a:t>Add an image</a:t>
            </a:r>
            <a:endParaRPr kumimoji="1" lang="ja-JP" altLang="en-US" dirty="0"/>
          </a:p>
        </p:txBody>
      </p:sp>
      <p:sp>
        <p:nvSpPr>
          <p:cNvPr id="45"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Tree>
    <p:extLst>
      <p:ext uri="{BB962C8B-B14F-4D97-AF65-F5344CB8AC3E}">
        <p14:creationId xmlns:p14="http://schemas.microsoft.com/office/powerpoint/2010/main" val="219413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ppt_x"/>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1" decel="10000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750" fill="hold"/>
                                        <p:tgtEl>
                                          <p:spTgt spid="26"/>
                                        </p:tgtEl>
                                        <p:attrNameLst>
                                          <p:attrName>ppt_x</p:attrName>
                                        </p:attrNameLst>
                                      </p:cBhvr>
                                      <p:tavLst>
                                        <p:tav tm="0">
                                          <p:val>
                                            <p:strVal val="#ppt_x"/>
                                          </p:val>
                                        </p:tav>
                                        <p:tav tm="100000">
                                          <p:val>
                                            <p:strVal val="#ppt_x"/>
                                          </p:val>
                                        </p:tav>
                                      </p:tavLst>
                                    </p:anim>
                                    <p:anim calcmode="lin" valueType="num">
                                      <p:cBhvr additive="base">
                                        <p:cTn id="17" dur="750" fill="hold"/>
                                        <p:tgtEl>
                                          <p:spTgt spid="26"/>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750" fill="hold"/>
                                        <p:tgtEl>
                                          <p:spTgt spid="27"/>
                                        </p:tgtEl>
                                        <p:attrNameLst>
                                          <p:attrName>ppt_x</p:attrName>
                                        </p:attrNameLst>
                                      </p:cBhvr>
                                      <p:tavLst>
                                        <p:tav tm="0">
                                          <p:val>
                                            <p:strVal val="#ppt_x"/>
                                          </p:val>
                                        </p:tav>
                                        <p:tav tm="100000">
                                          <p:val>
                                            <p:strVal val="#ppt_x"/>
                                          </p:val>
                                        </p:tav>
                                      </p:tavLst>
                                    </p:anim>
                                    <p:anim calcmode="lin" valueType="num">
                                      <p:cBhvr additive="base">
                                        <p:cTn id="21" dur="750" fill="hold"/>
                                        <p:tgtEl>
                                          <p:spTgt spid="27"/>
                                        </p:tgtEl>
                                        <p:attrNameLst>
                                          <p:attrName>ppt_y</p:attrName>
                                        </p:attrNameLst>
                                      </p:cBhvr>
                                      <p:tavLst>
                                        <p:tav tm="0">
                                          <p:val>
                                            <p:strVal val="0-#ppt_h/2"/>
                                          </p:val>
                                        </p:tav>
                                        <p:tav tm="100000">
                                          <p:val>
                                            <p:strVal val="#ppt_y"/>
                                          </p:val>
                                        </p:tav>
                                      </p:tavLst>
                                    </p:anim>
                                  </p:childTnLst>
                                </p:cTn>
                              </p:par>
                            </p:childTnLst>
                          </p:cTn>
                        </p:par>
                        <p:par>
                          <p:cTn id="22" fill="hold">
                            <p:stCondLst>
                              <p:cond delay="1500"/>
                            </p:stCondLst>
                            <p:childTnLst>
                              <p:par>
                                <p:cTn id="23" presetID="2" presetClass="entr" presetSubtype="8" decel="100000" fill="hold" grpId="0" nodeType="after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 calcmode="lin" valueType="num">
                                      <p:cBhvr additive="base">
                                        <p:cTn id="25"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ppt_x"/>
                                          </p:val>
                                        </p:tav>
                                        <p:tav tm="100000">
                                          <p:val>
                                            <p:strVal val="#ppt_x"/>
                                          </p:val>
                                        </p:tav>
                                      </p:tavLst>
                                    </p:anim>
                                    <p:anim calcmode="lin" valueType="num">
                                      <p:cBhvr additive="base">
                                        <p:cTn id="30" dur="500" fill="hold"/>
                                        <p:tgtEl>
                                          <p:spTgt spid="25"/>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par>
                          <p:cTn id="35" fill="hold">
                            <p:stCondLst>
                              <p:cond delay="2500"/>
                            </p:stCondLst>
                            <p:childTnLst>
                              <p:par>
                                <p:cTn id="36" presetID="2" presetClass="entr" presetSubtype="1" decel="100000"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750" fill="hold"/>
                                        <p:tgtEl>
                                          <p:spTgt spid="31"/>
                                        </p:tgtEl>
                                        <p:attrNameLst>
                                          <p:attrName>ppt_x</p:attrName>
                                        </p:attrNameLst>
                                      </p:cBhvr>
                                      <p:tavLst>
                                        <p:tav tm="0">
                                          <p:val>
                                            <p:strVal val="#ppt_x"/>
                                          </p:val>
                                        </p:tav>
                                        <p:tav tm="100000">
                                          <p:val>
                                            <p:strVal val="#ppt_x"/>
                                          </p:val>
                                        </p:tav>
                                      </p:tavLst>
                                    </p:anim>
                                    <p:anim calcmode="lin" valueType="num">
                                      <p:cBhvr additive="base">
                                        <p:cTn id="39" dur="750" fill="hold"/>
                                        <p:tgtEl>
                                          <p:spTgt spid="31"/>
                                        </p:tgtEl>
                                        <p:attrNameLst>
                                          <p:attrName>ppt_y</p:attrName>
                                        </p:attrNameLst>
                                      </p:cBhvr>
                                      <p:tavLst>
                                        <p:tav tm="0">
                                          <p:val>
                                            <p:strVal val="0-#ppt_h/2"/>
                                          </p:val>
                                        </p:tav>
                                        <p:tav tm="100000">
                                          <p:val>
                                            <p:strVal val="#ppt_y"/>
                                          </p:val>
                                        </p:tav>
                                      </p:tavLst>
                                    </p:anim>
                                  </p:childTnLst>
                                </p:cTn>
                              </p:par>
                              <p:par>
                                <p:cTn id="40" presetID="2" presetClass="entr" presetSubtype="1" decel="10000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750" fill="hold"/>
                                        <p:tgtEl>
                                          <p:spTgt spid="32"/>
                                        </p:tgtEl>
                                        <p:attrNameLst>
                                          <p:attrName>ppt_x</p:attrName>
                                        </p:attrNameLst>
                                      </p:cBhvr>
                                      <p:tavLst>
                                        <p:tav tm="0">
                                          <p:val>
                                            <p:strVal val="#ppt_x"/>
                                          </p:val>
                                        </p:tav>
                                        <p:tav tm="100000">
                                          <p:val>
                                            <p:strVal val="#ppt_x"/>
                                          </p:val>
                                        </p:tav>
                                      </p:tavLst>
                                    </p:anim>
                                    <p:anim calcmode="lin" valueType="num">
                                      <p:cBhvr additive="base">
                                        <p:cTn id="43" dur="750" fill="hold"/>
                                        <p:tgtEl>
                                          <p:spTgt spid="32"/>
                                        </p:tgtEl>
                                        <p:attrNameLst>
                                          <p:attrName>ppt_y</p:attrName>
                                        </p:attrNameLst>
                                      </p:cBhvr>
                                      <p:tavLst>
                                        <p:tav tm="0">
                                          <p:val>
                                            <p:strVal val="0-#ppt_h/2"/>
                                          </p:val>
                                        </p:tav>
                                        <p:tav tm="100000">
                                          <p:val>
                                            <p:strVal val="#ppt_y"/>
                                          </p:val>
                                        </p:tav>
                                      </p:tavLst>
                                    </p:anim>
                                  </p:childTnLst>
                                </p:cTn>
                              </p:par>
                            </p:childTnLst>
                          </p:cTn>
                        </p:par>
                        <p:par>
                          <p:cTn id="44" fill="hold">
                            <p:stCondLst>
                              <p:cond delay="3250"/>
                            </p:stCondLst>
                            <p:childTnLst>
                              <p:par>
                                <p:cTn id="45" presetID="2" presetClass="entr" presetSubtype="2" decel="100000" fill="hold" grpId="0" nodeType="afterEffect">
                                  <p:stCondLst>
                                    <p:cond delay="0"/>
                                  </p:stCondLst>
                                  <p:childTnLst>
                                    <p:set>
                                      <p:cBhvr>
                                        <p:cTn id="46" dur="1" fill="hold">
                                          <p:stCondLst>
                                            <p:cond delay="0"/>
                                          </p:stCondLst>
                                        </p:cTn>
                                        <p:tgtEl>
                                          <p:spTgt spid="29">
                                            <p:txEl>
                                              <p:pRg st="0" end="0"/>
                                            </p:txEl>
                                          </p:spTgt>
                                        </p:tgtEl>
                                        <p:attrNameLst>
                                          <p:attrName>style.visibility</p:attrName>
                                        </p:attrNameLst>
                                      </p:cBhvr>
                                      <p:to>
                                        <p:strVal val="visible"/>
                                      </p:to>
                                    </p:set>
                                    <p:anim calcmode="lin" valueType="num">
                                      <p:cBhvr additive="base">
                                        <p:cTn id="47"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9">
                                            <p:txEl>
                                              <p:pRg st="0" end="0"/>
                                            </p:txEl>
                                          </p:spTgt>
                                        </p:tgtEl>
                                        <p:attrNameLst>
                                          <p:attrName>ppt_y</p:attrName>
                                        </p:attrNameLst>
                                      </p:cBhvr>
                                      <p:tavLst>
                                        <p:tav tm="0">
                                          <p:val>
                                            <p:strVal val="#ppt_y"/>
                                          </p:val>
                                        </p:tav>
                                        <p:tav tm="100000">
                                          <p:val>
                                            <p:strVal val="#ppt_y"/>
                                          </p:val>
                                        </p:tav>
                                      </p:tavLst>
                                    </p:anim>
                                  </p:childTnLst>
                                </p:cTn>
                              </p:par>
                              <p:par>
                                <p:cTn id="49" presetID="2" presetClass="entr" presetSubtype="4" decel="10000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par>
                          <p:cTn id="53" fill="hold">
                            <p:stCondLst>
                              <p:cond delay="3750"/>
                            </p:stCondLst>
                            <p:childTnLst>
                              <p:par>
                                <p:cTn id="54" presetID="22" presetClass="entr" presetSubtype="2"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right)">
                                      <p:cBhvr>
                                        <p:cTn id="56" dur="500"/>
                                        <p:tgtEl>
                                          <p:spTgt spid="28"/>
                                        </p:tgtEl>
                                      </p:cBhvr>
                                    </p:animEffect>
                                  </p:childTnLst>
                                </p:cTn>
                              </p:par>
                            </p:childTnLst>
                          </p:cTn>
                        </p:par>
                        <p:par>
                          <p:cTn id="57" fill="hold">
                            <p:stCondLst>
                              <p:cond delay="4250"/>
                            </p:stCondLst>
                            <p:childTnLst>
                              <p:par>
                                <p:cTn id="58" presetID="2" presetClass="entr" presetSubtype="1" decel="100000"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 calcmode="lin" valueType="num">
                                      <p:cBhvr additive="base">
                                        <p:cTn id="60" dur="750" fill="hold"/>
                                        <p:tgtEl>
                                          <p:spTgt spid="36"/>
                                        </p:tgtEl>
                                        <p:attrNameLst>
                                          <p:attrName>ppt_x</p:attrName>
                                        </p:attrNameLst>
                                      </p:cBhvr>
                                      <p:tavLst>
                                        <p:tav tm="0">
                                          <p:val>
                                            <p:strVal val="#ppt_x"/>
                                          </p:val>
                                        </p:tav>
                                        <p:tav tm="100000">
                                          <p:val>
                                            <p:strVal val="#ppt_x"/>
                                          </p:val>
                                        </p:tav>
                                      </p:tavLst>
                                    </p:anim>
                                    <p:anim calcmode="lin" valueType="num">
                                      <p:cBhvr additive="base">
                                        <p:cTn id="61" dur="750" fill="hold"/>
                                        <p:tgtEl>
                                          <p:spTgt spid="36"/>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additive="base">
                                        <p:cTn id="64" dur="750" fill="hold"/>
                                        <p:tgtEl>
                                          <p:spTgt spid="37"/>
                                        </p:tgtEl>
                                        <p:attrNameLst>
                                          <p:attrName>ppt_x</p:attrName>
                                        </p:attrNameLst>
                                      </p:cBhvr>
                                      <p:tavLst>
                                        <p:tav tm="0">
                                          <p:val>
                                            <p:strVal val="#ppt_x"/>
                                          </p:val>
                                        </p:tav>
                                        <p:tav tm="100000">
                                          <p:val>
                                            <p:strVal val="#ppt_x"/>
                                          </p:val>
                                        </p:tav>
                                      </p:tavLst>
                                    </p:anim>
                                    <p:anim calcmode="lin" valueType="num">
                                      <p:cBhvr additive="base">
                                        <p:cTn id="65" dur="750" fill="hold"/>
                                        <p:tgtEl>
                                          <p:spTgt spid="37"/>
                                        </p:tgtEl>
                                        <p:attrNameLst>
                                          <p:attrName>ppt_y</p:attrName>
                                        </p:attrNameLst>
                                      </p:cBhvr>
                                      <p:tavLst>
                                        <p:tav tm="0">
                                          <p:val>
                                            <p:strVal val="0-#ppt_h/2"/>
                                          </p:val>
                                        </p:tav>
                                        <p:tav tm="100000">
                                          <p:val>
                                            <p:strVal val="#ppt_y"/>
                                          </p:val>
                                        </p:tav>
                                      </p:tavLst>
                                    </p:anim>
                                  </p:childTnLst>
                                </p:cTn>
                              </p:par>
                            </p:childTnLst>
                          </p:cTn>
                        </p:par>
                        <p:par>
                          <p:cTn id="66" fill="hold">
                            <p:stCondLst>
                              <p:cond delay="5000"/>
                            </p:stCondLst>
                            <p:childTnLst>
                              <p:par>
                                <p:cTn id="67" presetID="2" presetClass="entr" presetSubtype="8" decel="100000" fill="hold" grpId="0" nodeType="afterEffect">
                                  <p:stCondLst>
                                    <p:cond delay="0"/>
                                  </p:stCondLst>
                                  <p:childTnLst>
                                    <p:set>
                                      <p:cBhvr>
                                        <p:cTn id="68" dur="1" fill="hold">
                                          <p:stCondLst>
                                            <p:cond delay="0"/>
                                          </p:stCondLst>
                                        </p:cTn>
                                        <p:tgtEl>
                                          <p:spTgt spid="34">
                                            <p:txEl>
                                              <p:pRg st="0" end="0"/>
                                            </p:txEl>
                                          </p:spTgt>
                                        </p:tgtEl>
                                        <p:attrNameLst>
                                          <p:attrName>style.visibility</p:attrName>
                                        </p:attrNameLst>
                                      </p:cBhvr>
                                      <p:to>
                                        <p:strVal val="visible"/>
                                      </p:to>
                                    </p:set>
                                    <p:anim calcmode="lin" valueType="num">
                                      <p:cBhvr additive="base">
                                        <p:cTn id="69"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34">
                                            <p:txEl>
                                              <p:pRg st="0" end="0"/>
                                            </p:txEl>
                                          </p:spTgt>
                                        </p:tgtEl>
                                        <p:attrNameLst>
                                          <p:attrName>ppt_y</p:attrName>
                                        </p:attrNameLst>
                                      </p:cBhvr>
                                      <p:tavLst>
                                        <p:tav tm="0">
                                          <p:val>
                                            <p:strVal val="#ppt_y"/>
                                          </p:val>
                                        </p:tav>
                                        <p:tav tm="100000">
                                          <p:val>
                                            <p:strVal val="#ppt_y"/>
                                          </p:val>
                                        </p:tav>
                                      </p:tavLst>
                                    </p:anim>
                                  </p:childTnLst>
                                </p:cTn>
                              </p:par>
                              <p:par>
                                <p:cTn id="71" presetID="2" presetClass="entr" presetSubtype="4" decel="10000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anim calcmode="lin" valueType="num">
                                      <p:cBhvr additive="base">
                                        <p:cTn id="73" dur="500" fill="hold"/>
                                        <p:tgtEl>
                                          <p:spTgt spid="35"/>
                                        </p:tgtEl>
                                        <p:attrNameLst>
                                          <p:attrName>ppt_x</p:attrName>
                                        </p:attrNameLst>
                                      </p:cBhvr>
                                      <p:tavLst>
                                        <p:tav tm="0">
                                          <p:val>
                                            <p:strVal val="#ppt_x"/>
                                          </p:val>
                                        </p:tav>
                                        <p:tav tm="100000">
                                          <p:val>
                                            <p:strVal val="#ppt_x"/>
                                          </p:val>
                                        </p:tav>
                                      </p:tavLst>
                                    </p:anim>
                                    <p:anim calcmode="lin" valueType="num">
                                      <p:cBhvr additive="base">
                                        <p:cTn id="74" dur="500" fill="hold"/>
                                        <p:tgtEl>
                                          <p:spTgt spid="35"/>
                                        </p:tgtEl>
                                        <p:attrNameLst>
                                          <p:attrName>ppt_y</p:attrName>
                                        </p:attrNameLst>
                                      </p:cBhvr>
                                      <p:tavLst>
                                        <p:tav tm="0">
                                          <p:val>
                                            <p:strVal val="1+#ppt_h/2"/>
                                          </p:val>
                                        </p:tav>
                                        <p:tav tm="100000">
                                          <p:val>
                                            <p:strVal val="#ppt_y"/>
                                          </p:val>
                                        </p:tav>
                                      </p:tavLst>
                                    </p:anim>
                                  </p:childTnLst>
                                </p:cTn>
                              </p:par>
                            </p:childTnLst>
                          </p:cTn>
                        </p:par>
                        <p:par>
                          <p:cTn id="75" fill="hold">
                            <p:stCondLst>
                              <p:cond delay="5500"/>
                            </p:stCondLst>
                            <p:childTnLst>
                              <p:par>
                                <p:cTn id="76" presetID="22" presetClass="entr" presetSubtype="8" fill="hold" grpId="0" nodeType="after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wipe(left)">
                                      <p:cBhvr>
                                        <p:cTn id="78" dur="500"/>
                                        <p:tgtEl>
                                          <p:spTgt spid="33"/>
                                        </p:tgtEl>
                                      </p:cBhvr>
                                    </p:animEffect>
                                  </p:childTnLst>
                                </p:cTn>
                              </p:par>
                            </p:childTnLst>
                          </p:cTn>
                        </p:par>
                        <p:par>
                          <p:cTn id="79" fill="hold">
                            <p:stCondLst>
                              <p:cond delay="6000"/>
                            </p:stCondLst>
                            <p:childTnLst>
                              <p:par>
                                <p:cTn id="80" presetID="2" presetClass="entr" presetSubtype="1" decel="100000" fill="hold" grpId="0" nodeType="afterEffect">
                                  <p:stCondLst>
                                    <p:cond delay="0"/>
                                  </p:stCondLst>
                                  <p:childTnLst>
                                    <p:set>
                                      <p:cBhvr>
                                        <p:cTn id="81" dur="1" fill="hold">
                                          <p:stCondLst>
                                            <p:cond delay="0"/>
                                          </p:stCondLst>
                                        </p:cTn>
                                        <p:tgtEl>
                                          <p:spTgt spid="41"/>
                                        </p:tgtEl>
                                        <p:attrNameLst>
                                          <p:attrName>style.visibility</p:attrName>
                                        </p:attrNameLst>
                                      </p:cBhvr>
                                      <p:to>
                                        <p:strVal val="visible"/>
                                      </p:to>
                                    </p:set>
                                    <p:anim calcmode="lin" valueType="num">
                                      <p:cBhvr additive="base">
                                        <p:cTn id="82" dur="750" fill="hold"/>
                                        <p:tgtEl>
                                          <p:spTgt spid="41"/>
                                        </p:tgtEl>
                                        <p:attrNameLst>
                                          <p:attrName>ppt_x</p:attrName>
                                        </p:attrNameLst>
                                      </p:cBhvr>
                                      <p:tavLst>
                                        <p:tav tm="0">
                                          <p:val>
                                            <p:strVal val="#ppt_x"/>
                                          </p:val>
                                        </p:tav>
                                        <p:tav tm="100000">
                                          <p:val>
                                            <p:strVal val="#ppt_x"/>
                                          </p:val>
                                        </p:tav>
                                      </p:tavLst>
                                    </p:anim>
                                    <p:anim calcmode="lin" valueType="num">
                                      <p:cBhvr additive="base">
                                        <p:cTn id="83" dur="750" fill="hold"/>
                                        <p:tgtEl>
                                          <p:spTgt spid="41"/>
                                        </p:tgtEl>
                                        <p:attrNameLst>
                                          <p:attrName>ppt_y</p:attrName>
                                        </p:attrNameLst>
                                      </p:cBhvr>
                                      <p:tavLst>
                                        <p:tav tm="0">
                                          <p:val>
                                            <p:strVal val="0-#ppt_h/2"/>
                                          </p:val>
                                        </p:tav>
                                        <p:tav tm="100000">
                                          <p:val>
                                            <p:strVal val="#ppt_y"/>
                                          </p:val>
                                        </p:tav>
                                      </p:tavLst>
                                    </p:anim>
                                  </p:childTnLst>
                                </p:cTn>
                              </p:par>
                              <p:par>
                                <p:cTn id="84" presetID="2" presetClass="entr" presetSubtype="1" decel="100000" fill="hold" grpId="0" nodeType="with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additive="base">
                                        <p:cTn id="86" dur="750" fill="hold"/>
                                        <p:tgtEl>
                                          <p:spTgt spid="42"/>
                                        </p:tgtEl>
                                        <p:attrNameLst>
                                          <p:attrName>ppt_x</p:attrName>
                                        </p:attrNameLst>
                                      </p:cBhvr>
                                      <p:tavLst>
                                        <p:tav tm="0">
                                          <p:val>
                                            <p:strVal val="#ppt_x"/>
                                          </p:val>
                                        </p:tav>
                                        <p:tav tm="100000">
                                          <p:val>
                                            <p:strVal val="#ppt_x"/>
                                          </p:val>
                                        </p:tav>
                                      </p:tavLst>
                                    </p:anim>
                                    <p:anim calcmode="lin" valueType="num">
                                      <p:cBhvr additive="base">
                                        <p:cTn id="87" dur="750" fill="hold"/>
                                        <p:tgtEl>
                                          <p:spTgt spid="42"/>
                                        </p:tgtEl>
                                        <p:attrNameLst>
                                          <p:attrName>ppt_y</p:attrName>
                                        </p:attrNameLst>
                                      </p:cBhvr>
                                      <p:tavLst>
                                        <p:tav tm="0">
                                          <p:val>
                                            <p:strVal val="0-#ppt_h/2"/>
                                          </p:val>
                                        </p:tav>
                                        <p:tav tm="100000">
                                          <p:val>
                                            <p:strVal val="#ppt_y"/>
                                          </p:val>
                                        </p:tav>
                                      </p:tavLst>
                                    </p:anim>
                                  </p:childTnLst>
                                </p:cTn>
                              </p:par>
                            </p:childTnLst>
                          </p:cTn>
                        </p:par>
                        <p:par>
                          <p:cTn id="88" fill="hold">
                            <p:stCondLst>
                              <p:cond delay="6750"/>
                            </p:stCondLst>
                            <p:childTnLst>
                              <p:par>
                                <p:cTn id="89" presetID="2" presetClass="entr" presetSubtype="2" decel="100000" fill="hold" grpId="0" nodeType="afterEffect">
                                  <p:stCondLst>
                                    <p:cond delay="0"/>
                                  </p:stCondLst>
                                  <p:childTnLst>
                                    <p:set>
                                      <p:cBhvr>
                                        <p:cTn id="90" dur="1" fill="hold">
                                          <p:stCondLst>
                                            <p:cond delay="0"/>
                                          </p:stCondLst>
                                        </p:cTn>
                                        <p:tgtEl>
                                          <p:spTgt spid="39">
                                            <p:txEl>
                                              <p:pRg st="0" end="0"/>
                                            </p:txEl>
                                          </p:spTgt>
                                        </p:tgtEl>
                                        <p:attrNameLst>
                                          <p:attrName>style.visibility</p:attrName>
                                        </p:attrNameLst>
                                      </p:cBhvr>
                                      <p:to>
                                        <p:strVal val="visible"/>
                                      </p:to>
                                    </p:set>
                                    <p:anim calcmode="lin" valueType="num">
                                      <p:cBhvr additive="base">
                                        <p:cTn id="91"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39">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4" decel="100000"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 calcmode="lin" valueType="num">
                                      <p:cBhvr additive="base">
                                        <p:cTn id="95" dur="500" fill="hold"/>
                                        <p:tgtEl>
                                          <p:spTgt spid="40"/>
                                        </p:tgtEl>
                                        <p:attrNameLst>
                                          <p:attrName>ppt_x</p:attrName>
                                        </p:attrNameLst>
                                      </p:cBhvr>
                                      <p:tavLst>
                                        <p:tav tm="0">
                                          <p:val>
                                            <p:strVal val="#ppt_x"/>
                                          </p:val>
                                        </p:tav>
                                        <p:tav tm="100000">
                                          <p:val>
                                            <p:strVal val="#ppt_x"/>
                                          </p:val>
                                        </p:tav>
                                      </p:tavLst>
                                    </p:anim>
                                    <p:anim calcmode="lin" valueType="num">
                                      <p:cBhvr additive="base">
                                        <p:cTn id="96" dur="500" fill="hold"/>
                                        <p:tgtEl>
                                          <p:spTgt spid="40"/>
                                        </p:tgtEl>
                                        <p:attrNameLst>
                                          <p:attrName>ppt_y</p:attrName>
                                        </p:attrNameLst>
                                      </p:cBhvr>
                                      <p:tavLst>
                                        <p:tav tm="0">
                                          <p:val>
                                            <p:strVal val="1+#ppt_h/2"/>
                                          </p:val>
                                        </p:tav>
                                        <p:tav tm="100000">
                                          <p:val>
                                            <p:strVal val="#ppt_y"/>
                                          </p:val>
                                        </p:tav>
                                      </p:tavLst>
                                    </p:anim>
                                  </p:childTnLst>
                                </p:cTn>
                              </p:par>
                            </p:childTnLst>
                          </p:cTn>
                        </p:par>
                        <p:par>
                          <p:cTn id="97" fill="hold">
                            <p:stCondLst>
                              <p:cond delay="7250"/>
                            </p:stCondLst>
                            <p:childTnLst>
                              <p:par>
                                <p:cTn id="98" presetID="22" presetClass="entr" presetSubtype="2" fill="hold" grpId="0" nodeType="after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wipe(right)">
                                      <p:cBhvr>
                                        <p:cTn id="10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animBg="1"/>
      <p:bldP spid="27" grpId="0"/>
      <p:bldP spid="28" grpId="0">
        <p:tmplLst>
          <p:tmpl>
            <p:tnLst>
              <p:par>
                <p:cTn presetID="22" presetClass="entr" presetSubtype="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build="p">
        <p:tmplLst>
          <p:tmpl lvl="1">
            <p:tnLst>
              <p:par>
                <p:cTn presetID="2" presetClass="entr" presetSubtype="2"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p:bldP spid="33" grpId="0">
        <p:tmplLst>
          <p:tmpl>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P spid="37" grpId="0"/>
      <p:bldP spid="38" grpId="0">
        <p:tmplLst>
          <p:tmpl>
            <p:tnLst>
              <p:par>
                <p:cTn presetID="22" presetClass="entr" presetSubtype="2"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right)">
                      <p:cBhvr>
                        <p:cTn dur="500"/>
                        <p:tgtEl>
                          <p:spTgt spid="38"/>
                        </p:tgtEl>
                      </p:cBhvr>
                    </p:animEffect>
                  </p:childTnLst>
                </p:cTn>
              </p:par>
            </p:tnLst>
          </p:tmpl>
        </p:tmplLst>
      </p:bldP>
      <p:bldP spid="39" grpId="0" build="p">
        <p:tmplLst>
          <p:tmpl lvl="1">
            <p:tnLst>
              <p:par>
                <p:cTn presetID="2" presetClass="entr" presetSubtype="2"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animBg="1"/>
      <p:bldP spid="42" grpId="0"/>
      <p:bldP spid="44" grpId="0"/>
    </p:bldLst>
  </p:timing>
  <p:extLst>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enter Image &amp; 4 Icons, Headings, Descripti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2" name="図プレースホルダー 5"/>
          <p:cNvSpPr>
            <a:spLocks noGrp="1"/>
          </p:cNvSpPr>
          <p:nvPr>
            <p:ph type="pic" sz="quarter" idx="15" hasCustomPrompt="1"/>
          </p:nvPr>
        </p:nvSpPr>
        <p:spPr>
          <a:xfrm>
            <a:off x="6126646" y="1944914"/>
            <a:ext cx="6069156" cy="8340499"/>
          </a:xfrm>
          <a:solidFill>
            <a:schemeClr val="bg1"/>
          </a:solidFill>
        </p:spPr>
        <p:txBody>
          <a:bodyPr/>
          <a:lstStyle>
            <a:lvl1pPr>
              <a:defRPr baseline="0"/>
            </a:lvl1pPr>
          </a:lstStyle>
          <a:p>
            <a:r>
              <a:rPr kumimoji="1" lang="en-US" altLang="ja-JP" dirty="0"/>
              <a:t>Insert an image</a:t>
            </a:r>
            <a:endParaRPr kumimoji="1" lang="ja-JP" altLang="en-US" dirty="0"/>
          </a:p>
        </p:txBody>
      </p:sp>
      <p:sp>
        <p:nvSpPr>
          <p:cNvPr id="23" name="テキスト プレースホルダー 12"/>
          <p:cNvSpPr>
            <a:spLocks noGrp="1"/>
          </p:cNvSpPr>
          <p:nvPr>
            <p:ph type="body" sz="quarter" idx="12" hasCustomPrompt="1"/>
          </p:nvPr>
        </p:nvSpPr>
        <p:spPr>
          <a:xfrm>
            <a:off x="1947003" y="3713114"/>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4" name="テキスト プレースホルダー 12"/>
          <p:cNvSpPr>
            <a:spLocks noGrp="1"/>
          </p:cNvSpPr>
          <p:nvPr>
            <p:ph type="body" sz="quarter" idx="13" hasCustomPrompt="1"/>
          </p:nvPr>
        </p:nvSpPr>
        <p:spPr>
          <a:xfrm>
            <a:off x="1947003" y="2723793"/>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5" name="正方形/長方形 24"/>
          <p:cNvSpPr/>
          <p:nvPr userDrawn="1"/>
        </p:nvSpPr>
        <p:spPr>
          <a:xfrm>
            <a:off x="2057954" y="348895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4"/>
          <p:cNvSpPr/>
          <p:nvPr userDrawn="1"/>
        </p:nvSpPr>
        <p:spPr>
          <a:xfrm>
            <a:off x="626586" y="2919886"/>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図プレースホルダー 25"/>
          <p:cNvSpPr>
            <a:spLocks noGrp="1"/>
          </p:cNvSpPr>
          <p:nvPr>
            <p:ph type="pic" sz="quarter" idx="14" hasCustomPrompt="1"/>
          </p:nvPr>
        </p:nvSpPr>
        <p:spPr>
          <a:xfrm>
            <a:off x="879843" y="317395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8" name="テキスト プレースホルダー 12"/>
          <p:cNvSpPr>
            <a:spLocks noGrp="1"/>
          </p:cNvSpPr>
          <p:nvPr>
            <p:ph type="body" sz="quarter" idx="16" hasCustomPrompt="1"/>
          </p:nvPr>
        </p:nvSpPr>
        <p:spPr>
          <a:xfrm>
            <a:off x="12168390" y="3776058"/>
            <a:ext cx="4250597"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29" name="テキスト プレースホルダー 12"/>
          <p:cNvSpPr>
            <a:spLocks noGrp="1"/>
          </p:cNvSpPr>
          <p:nvPr>
            <p:ph type="body" sz="quarter" idx="17" hasCustomPrompt="1"/>
          </p:nvPr>
        </p:nvSpPr>
        <p:spPr>
          <a:xfrm>
            <a:off x="12168390" y="2786737"/>
            <a:ext cx="4250597"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0" name="正方形/長方形 29"/>
          <p:cNvSpPr/>
          <p:nvPr userDrawn="1"/>
        </p:nvSpPr>
        <p:spPr>
          <a:xfrm>
            <a:off x="14460991" y="355190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1" name="円/楕円 4"/>
          <p:cNvSpPr/>
          <p:nvPr userDrawn="1"/>
        </p:nvSpPr>
        <p:spPr>
          <a:xfrm>
            <a:off x="16542148" y="298283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25"/>
          <p:cNvSpPr>
            <a:spLocks noGrp="1"/>
          </p:cNvSpPr>
          <p:nvPr>
            <p:ph type="pic" sz="quarter" idx="18" hasCustomPrompt="1"/>
          </p:nvPr>
        </p:nvSpPr>
        <p:spPr>
          <a:xfrm>
            <a:off x="16795405" y="323690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3" name="テキスト プレースホルダー 12"/>
          <p:cNvSpPr>
            <a:spLocks noGrp="1"/>
          </p:cNvSpPr>
          <p:nvPr>
            <p:ph type="body" sz="quarter" idx="19" hasCustomPrompt="1"/>
          </p:nvPr>
        </p:nvSpPr>
        <p:spPr>
          <a:xfrm>
            <a:off x="1947003" y="7001529"/>
            <a:ext cx="4250597"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20" hasCustomPrompt="1"/>
          </p:nvPr>
        </p:nvSpPr>
        <p:spPr>
          <a:xfrm>
            <a:off x="1947003" y="6012208"/>
            <a:ext cx="4250597"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2057954" y="677737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楕円 4"/>
          <p:cNvSpPr/>
          <p:nvPr userDrawn="1"/>
        </p:nvSpPr>
        <p:spPr>
          <a:xfrm>
            <a:off x="626586" y="6208301"/>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図プレースホルダー 25"/>
          <p:cNvSpPr>
            <a:spLocks noGrp="1"/>
          </p:cNvSpPr>
          <p:nvPr>
            <p:ph type="pic" sz="quarter" idx="21" hasCustomPrompt="1"/>
          </p:nvPr>
        </p:nvSpPr>
        <p:spPr>
          <a:xfrm>
            <a:off x="879843"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8" name="テキスト プレースホルダー 12"/>
          <p:cNvSpPr>
            <a:spLocks noGrp="1"/>
          </p:cNvSpPr>
          <p:nvPr>
            <p:ph type="body" sz="quarter" idx="22" hasCustomPrompt="1"/>
          </p:nvPr>
        </p:nvSpPr>
        <p:spPr>
          <a:xfrm>
            <a:off x="12168390" y="7001529"/>
            <a:ext cx="4250597" cy="2056805"/>
          </a:xfrm>
        </p:spPr>
        <p:txBody>
          <a:bodyPr>
            <a:normAutofit/>
          </a:bodyPr>
          <a:lstStyle>
            <a:lvl1pPr algn="r">
              <a:defRPr sz="2000" baseline="0"/>
            </a:lvl1pPr>
          </a:lstStyle>
          <a:p>
            <a:pPr lvl="0"/>
            <a:r>
              <a:rPr kumimoji="1" lang="en-US" altLang="ja-JP" dirty="0"/>
              <a:t>Text goes here</a:t>
            </a:r>
            <a:endParaRPr kumimoji="1" lang="ja-JP" altLang="en-US" dirty="0"/>
          </a:p>
        </p:txBody>
      </p:sp>
      <p:sp>
        <p:nvSpPr>
          <p:cNvPr id="39" name="テキスト プレースホルダー 12"/>
          <p:cNvSpPr>
            <a:spLocks noGrp="1"/>
          </p:cNvSpPr>
          <p:nvPr>
            <p:ph type="body" sz="quarter" idx="23" hasCustomPrompt="1"/>
          </p:nvPr>
        </p:nvSpPr>
        <p:spPr>
          <a:xfrm>
            <a:off x="12168390" y="6012208"/>
            <a:ext cx="4250597"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正方形/長方形 39"/>
          <p:cNvSpPr/>
          <p:nvPr userDrawn="1"/>
        </p:nvSpPr>
        <p:spPr>
          <a:xfrm>
            <a:off x="14460991" y="6777374"/>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1" name="円/楕円 4"/>
          <p:cNvSpPr/>
          <p:nvPr userDrawn="1"/>
        </p:nvSpPr>
        <p:spPr>
          <a:xfrm>
            <a:off x="16542148" y="6208301"/>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図プレースホルダー 25"/>
          <p:cNvSpPr>
            <a:spLocks noGrp="1"/>
          </p:cNvSpPr>
          <p:nvPr>
            <p:ph type="pic" sz="quarter" idx="24" hasCustomPrompt="1"/>
          </p:nvPr>
        </p:nvSpPr>
        <p:spPr>
          <a:xfrm>
            <a:off x="16795405" y="646237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94341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750" fill="hold"/>
                                        <p:tgtEl>
                                          <p:spTgt spid="27"/>
                                        </p:tgtEl>
                                        <p:attrNameLst>
                                          <p:attrName>ppt_x</p:attrName>
                                        </p:attrNameLst>
                                      </p:cBhvr>
                                      <p:tavLst>
                                        <p:tav tm="0">
                                          <p:val>
                                            <p:strVal val="#ppt_x"/>
                                          </p:val>
                                        </p:tav>
                                        <p:tav tm="100000">
                                          <p:val>
                                            <p:strVal val="#ppt_x"/>
                                          </p:val>
                                        </p:tav>
                                      </p:tavLst>
                                    </p:anim>
                                    <p:anim calcmode="lin" valueType="num">
                                      <p:cBhvr additive="base">
                                        <p:cTn id="16" dur="750" fill="hold"/>
                                        <p:tgtEl>
                                          <p:spTgt spid="27"/>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 presetClass="entr" presetSubtype="8" decel="100000" fill="hold" grpId="0" nodeType="afterEffect">
                                  <p:stCondLst>
                                    <p:cond delay="0"/>
                                  </p:stCondLst>
                                  <p:childTnLst>
                                    <p:set>
                                      <p:cBhvr>
                                        <p:cTn id="19" dur="1" fill="hold">
                                          <p:stCondLst>
                                            <p:cond delay="0"/>
                                          </p:stCondLst>
                                        </p:cTn>
                                        <p:tgtEl>
                                          <p:spTgt spid="24">
                                            <p:txEl>
                                              <p:pRg st="0" end="0"/>
                                            </p:txEl>
                                          </p:spTgt>
                                        </p:tgtEl>
                                        <p:attrNameLst>
                                          <p:attrName>style.visibility</p:attrName>
                                        </p:attrNameLst>
                                      </p:cBhvr>
                                      <p:to>
                                        <p:strVal val="visible"/>
                                      </p:to>
                                    </p:set>
                                    <p:anim calcmode="lin" valueType="num">
                                      <p:cBhvr additive="base">
                                        <p:cTn id="20"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4">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500"/>
                                        <p:tgtEl>
                                          <p:spTgt spid="23"/>
                                        </p:tgtEl>
                                      </p:cBhvr>
                                    </p:animEffect>
                                  </p:childTnLst>
                                </p:cTn>
                              </p:par>
                            </p:childTnLst>
                          </p:cTn>
                        </p:par>
                        <p:par>
                          <p:cTn id="30" fill="hold">
                            <p:stCondLst>
                              <p:cond delay="2250"/>
                            </p:stCondLst>
                            <p:childTnLst>
                              <p:par>
                                <p:cTn id="31" presetID="2" presetClass="entr" presetSubtype="1" decel="10000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750" fill="hold"/>
                                        <p:tgtEl>
                                          <p:spTgt spid="31"/>
                                        </p:tgtEl>
                                        <p:attrNameLst>
                                          <p:attrName>ppt_x</p:attrName>
                                        </p:attrNameLst>
                                      </p:cBhvr>
                                      <p:tavLst>
                                        <p:tav tm="0">
                                          <p:val>
                                            <p:strVal val="#ppt_x"/>
                                          </p:val>
                                        </p:tav>
                                        <p:tav tm="100000">
                                          <p:val>
                                            <p:strVal val="#ppt_x"/>
                                          </p:val>
                                        </p:tav>
                                      </p:tavLst>
                                    </p:anim>
                                    <p:anim calcmode="lin" valueType="num">
                                      <p:cBhvr additive="base">
                                        <p:cTn id="34" dur="750" fill="hold"/>
                                        <p:tgtEl>
                                          <p:spTgt spid="31"/>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750" fill="hold"/>
                                        <p:tgtEl>
                                          <p:spTgt spid="32"/>
                                        </p:tgtEl>
                                        <p:attrNameLst>
                                          <p:attrName>ppt_x</p:attrName>
                                        </p:attrNameLst>
                                      </p:cBhvr>
                                      <p:tavLst>
                                        <p:tav tm="0">
                                          <p:val>
                                            <p:strVal val="#ppt_x"/>
                                          </p:val>
                                        </p:tav>
                                        <p:tav tm="100000">
                                          <p:val>
                                            <p:strVal val="#ppt_x"/>
                                          </p:val>
                                        </p:tav>
                                      </p:tavLst>
                                    </p:anim>
                                    <p:anim calcmode="lin" valueType="num">
                                      <p:cBhvr additive="base">
                                        <p:cTn id="38" dur="750" fill="hold"/>
                                        <p:tgtEl>
                                          <p:spTgt spid="32"/>
                                        </p:tgtEl>
                                        <p:attrNameLst>
                                          <p:attrName>ppt_y</p:attrName>
                                        </p:attrNameLst>
                                      </p:cBhvr>
                                      <p:tavLst>
                                        <p:tav tm="0">
                                          <p:val>
                                            <p:strVal val="0-#ppt_h/2"/>
                                          </p:val>
                                        </p:tav>
                                        <p:tav tm="100000">
                                          <p:val>
                                            <p:strVal val="#ppt_y"/>
                                          </p:val>
                                        </p:tav>
                                      </p:tavLst>
                                    </p:anim>
                                  </p:childTnLst>
                                </p:cTn>
                              </p:par>
                            </p:childTnLst>
                          </p:cTn>
                        </p:par>
                        <p:par>
                          <p:cTn id="39" fill="hold">
                            <p:stCondLst>
                              <p:cond delay="3000"/>
                            </p:stCondLst>
                            <p:childTnLst>
                              <p:par>
                                <p:cTn id="40" presetID="2" presetClass="entr" presetSubtype="2" decel="100000" fill="hold" grpId="0" nodeType="after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 calcmode="lin" valueType="num">
                                      <p:cBhvr additive="base">
                                        <p:cTn id="42"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9">
                                            <p:txEl>
                                              <p:pRg st="0" end="0"/>
                                            </p:txEl>
                                          </p:spTgt>
                                        </p:tgtEl>
                                        <p:attrNameLst>
                                          <p:attrName>ppt_y</p:attrName>
                                        </p:attrNameLst>
                                      </p:cBhvr>
                                      <p:tavLst>
                                        <p:tav tm="0">
                                          <p:val>
                                            <p:strVal val="#ppt_y"/>
                                          </p:val>
                                        </p:tav>
                                        <p:tav tm="100000">
                                          <p:val>
                                            <p:strVal val="#ppt_y"/>
                                          </p:val>
                                        </p:tav>
                                      </p:tavLst>
                                    </p:anim>
                                  </p:childTnLst>
                                </p:cTn>
                              </p:par>
                              <p:par>
                                <p:cTn id="44" presetID="2" presetClass="entr" presetSubtype="4" decel="10000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1+#ppt_h/2"/>
                                          </p:val>
                                        </p:tav>
                                        <p:tav tm="100000">
                                          <p:val>
                                            <p:strVal val="#ppt_y"/>
                                          </p:val>
                                        </p:tav>
                                      </p:tavLst>
                                    </p:anim>
                                  </p:childTnLst>
                                </p:cTn>
                              </p:par>
                            </p:childTnLst>
                          </p:cTn>
                        </p:par>
                        <p:par>
                          <p:cTn id="48" fill="hold">
                            <p:stCondLst>
                              <p:cond delay="3500"/>
                            </p:stCondLst>
                            <p:childTnLst>
                              <p:par>
                                <p:cTn id="49" presetID="22" presetClass="entr" presetSubtype="2"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right)">
                                      <p:cBhvr>
                                        <p:cTn id="51" dur="500"/>
                                        <p:tgtEl>
                                          <p:spTgt spid="28"/>
                                        </p:tgtEl>
                                      </p:cBhvr>
                                    </p:animEffect>
                                  </p:childTnLst>
                                </p:cTn>
                              </p:par>
                            </p:childTnLst>
                          </p:cTn>
                        </p:par>
                        <p:par>
                          <p:cTn id="52" fill="hold">
                            <p:stCondLst>
                              <p:cond delay="4000"/>
                            </p:stCondLst>
                            <p:childTnLst>
                              <p:par>
                                <p:cTn id="53" presetID="2" presetClass="entr" presetSubtype="1" decel="100000" fill="hold" grpId="0" nodeType="after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750" fill="hold"/>
                                        <p:tgtEl>
                                          <p:spTgt spid="36"/>
                                        </p:tgtEl>
                                        <p:attrNameLst>
                                          <p:attrName>ppt_x</p:attrName>
                                        </p:attrNameLst>
                                      </p:cBhvr>
                                      <p:tavLst>
                                        <p:tav tm="0">
                                          <p:val>
                                            <p:strVal val="#ppt_x"/>
                                          </p:val>
                                        </p:tav>
                                        <p:tav tm="100000">
                                          <p:val>
                                            <p:strVal val="#ppt_x"/>
                                          </p:val>
                                        </p:tav>
                                      </p:tavLst>
                                    </p:anim>
                                    <p:anim calcmode="lin" valueType="num">
                                      <p:cBhvr additive="base">
                                        <p:cTn id="56" dur="750" fill="hold"/>
                                        <p:tgtEl>
                                          <p:spTgt spid="36"/>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 calcmode="lin" valueType="num">
                                      <p:cBhvr additive="base">
                                        <p:cTn id="59" dur="750" fill="hold"/>
                                        <p:tgtEl>
                                          <p:spTgt spid="37"/>
                                        </p:tgtEl>
                                        <p:attrNameLst>
                                          <p:attrName>ppt_x</p:attrName>
                                        </p:attrNameLst>
                                      </p:cBhvr>
                                      <p:tavLst>
                                        <p:tav tm="0">
                                          <p:val>
                                            <p:strVal val="#ppt_x"/>
                                          </p:val>
                                        </p:tav>
                                        <p:tav tm="100000">
                                          <p:val>
                                            <p:strVal val="#ppt_x"/>
                                          </p:val>
                                        </p:tav>
                                      </p:tavLst>
                                    </p:anim>
                                    <p:anim calcmode="lin" valueType="num">
                                      <p:cBhvr additive="base">
                                        <p:cTn id="60" dur="750" fill="hold"/>
                                        <p:tgtEl>
                                          <p:spTgt spid="37"/>
                                        </p:tgtEl>
                                        <p:attrNameLst>
                                          <p:attrName>ppt_y</p:attrName>
                                        </p:attrNameLst>
                                      </p:cBhvr>
                                      <p:tavLst>
                                        <p:tav tm="0">
                                          <p:val>
                                            <p:strVal val="0-#ppt_h/2"/>
                                          </p:val>
                                        </p:tav>
                                        <p:tav tm="100000">
                                          <p:val>
                                            <p:strVal val="#ppt_y"/>
                                          </p:val>
                                        </p:tav>
                                      </p:tavLst>
                                    </p:anim>
                                  </p:childTnLst>
                                </p:cTn>
                              </p:par>
                            </p:childTnLst>
                          </p:cTn>
                        </p:par>
                        <p:par>
                          <p:cTn id="61" fill="hold">
                            <p:stCondLst>
                              <p:cond delay="4750"/>
                            </p:stCondLst>
                            <p:childTnLst>
                              <p:par>
                                <p:cTn id="62" presetID="2" presetClass="entr" presetSubtype="8" decel="100000" fill="hold" grpId="0" nodeType="afterEffect">
                                  <p:stCondLst>
                                    <p:cond delay="0"/>
                                  </p:stCondLst>
                                  <p:childTnLst>
                                    <p:set>
                                      <p:cBhvr>
                                        <p:cTn id="63" dur="1" fill="hold">
                                          <p:stCondLst>
                                            <p:cond delay="0"/>
                                          </p:stCondLst>
                                        </p:cTn>
                                        <p:tgtEl>
                                          <p:spTgt spid="34">
                                            <p:txEl>
                                              <p:pRg st="0" end="0"/>
                                            </p:txEl>
                                          </p:spTgt>
                                        </p:tgtEl>
                                        <p:attrNameLst>
                                          <p:attrName>style.visibility</p:attrName>
                                        </p:attrNameLst>
                                      </p:cBhvr>
                                      <p:to>
                                        <p:strVal val="visible"/>
                                      </p:to>
                                    </p:set>
                                    <p:anim calcmode="lin" valueType="num">
                                      <p:cBhvr additive="base">
                                        <p:cTn id="6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34">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4" decel="100000"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ppt_x"/>
                                          </p:val>
                                        </p:tav>
                                        <p:tav tm="100000">
                                          <p:val>
                                            <p:strVal val="#ppt_x"/>
                                          </p:val>
                                        </p:tav>
                                      </p:tavLst>
                                    </p:anim>
                                    <p:anim calcmode="lin" valueType="num">
                                      <p:cBhvr additive="base">
                                        <p:cTn id="69" dur="500" fill="hold"/>
                                        <p:tgtEl>
                                          <p:spTgt spid="35"/>
                                        </p:tgtEl>
                                        <p:attrNameLst>
                                          <p:attrName>ppt_y</p:attrName>
                                        </p:attrNameLst>
                                      </p:cBhvr>
                                      <p:tavLst>
                                        <p:tav tm="0">
                                          <p:val>
                                            <p:strVal val="1+#ppt_h/2"/>
                                          </p:val>
                                        </p:tav>
                                        <p:tav tm="100000">
                                          <p:val>
                                            <p:strVal val="#ppt_y"/>
                                          </p:val>
                                        </p:tav>
                                      </p:tavLst>
                                    </p:anim>
                                  </p:childTnLst>
                                </p:cTn>
                              </p:par>
                            </p:childTnLst>
                          </p:cTn>
                        </p:par>
                        <p:par>
                          <p:cTn id="70" fill="hold">
                            <p:stCondLst>
                              <p:cond delay="5250"/>
                            </p:stCondLst>
                            <p:childTnLst>
                              <p:par>
                                <p:cTn id="71" presetID="22" presetClass="entr" presetSubtype="8" fill="hold" grpId="0"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wipe(left)">
                                      <p:cBhvr>
                                        <p:cTn id="73" dur="500"/>
                                        <p:tgtEl>
                                          <p:spTgt spid="33"/>
                                        </p:tgtEl>
                                      </p:cBhvr>
                                    </p:animEffect>
                                  </p:childTnLst>
                                </p:cTn>
                              </p:par>
                            </p:childTnLst>
                          </p:cTn>
                        </p:par>
                        <p:par>
                          <p:cTn id="74" fill="hold">
                            <p:stCondLst>
                              <p:cond delay="5750"/>
                            </p:stCondLst>
                            <p:childTnLst>
                              <p:par>
                                <p:cTn id="75" presetID="2" presetClass="entr" presetSubtype="1" decel="100000" fill="hold" grpId="0" nodeType="afterEffect">
                                  <p:stCondLst>
                                    <p:cond delay="0"/>
                                  </p:stCondLst>
                                  <p:childTnLst>
                                    <p:set>
                                      <p:cBhvr>
                                        <p:cTn id="76" dur="1" fill="hold">
                                          <p:stCondLst>
                                            <p:cond delay="0"/>
                                          </p:stCondLst>
                                        </p:cTn>
                                        <p:tgtEl>
                                          <p:spTgt spid="41"/>
                                        </p:tgtEl>
                                        <p:attrNameLst>
                                          <p:attrName>style.visibility</p:attrName>
                                        </p:attrNameLst>
                                      </p:cBhvr>
                                      <p:to>
                                        <p:strVal val="visible"/>
                                      </p:to>
                                    </p:set>
                                    <p:anim calcmode="lin" valueType="num">
                                      <p:cBhvr additive="base">
                                        <p:cTn id="77" dur="750" fill="hold"/>
                                        <p:tgtEl>
                                          <p:spTgt spid="41"/>
                                        </p:tgtEl>
                                        <p:attrNameLst>
                                          <p:attrName>ppt_x</p:attrName>
                                        </p:attrNameLst>
                                      </p:cBhvr>
                                      <p:tavLst>
                                        <p:tav tm="0">
                                          <p:val>
                                            <p:strVal val="#ppt_x"/>
                                          </p:val>
                                        </p:tav>
                                        <p:tav tm="100000">
                                          <p:val>
                                            <p:strVal val="#ppt_x"/>
                                          </p:val>
                                        </p:tav>
                                      </p:tavLst>
                                    </p:anim>
                                    <p:anim calcmode="lin" valueType="num">
                                      <p:cBhvr additive="base">
                                        <p:cTn id="78" dur="750" fill="hold"/>
                                        <p:tgtEl>
                                          <p:spTgt spid="41"/>
                                        </p:tgtEl>
                                        <p:attrNameLst>
                                          <p:attrName>ppt_y</p:attrName>
                                        </p:attrNameLst>
                                      </p:cBhvr>
                                      <p:tavLst>
                                        <p:tav tm="0">
                                          <p:val>
                                            <p:strVal val="0-#ppt_h/2"/>
                                          </p:val>
                                        </p:tav>
                                        <p:tav tm="100000">
                                          <p:val>
                                            <p:strVal val="#ppt_y"/>
                                          </p:val>
                                        </p:tav>
                                      </p:tavLst>
                                    </p:anim>
                                  </p:childTnLst>
                                </p:cTn>
                              </p:par>
                              <p:par>
                                <p:cTn id="79" presetID="2" presetClass="entr" presetSubtype="1" decel="100000" fill="hold" grpId="0" nodeType="withEffect">
                                  <p:stCondLst>
                                    <p:cond delay="0"/>
                                  </p:stCondLst>
                                  <p:childTnLst>
                                    <p:set>
                                      <p:cBhvr>
                                        <p:cTn id="80" dur="1" fill="hold">
                                          <p:stCondLst>
                                            <p:cond delay="0"/>
                                          </p:stCondLst>
                                        </p:cTn>
                                        <p:tgtEl>
                                          <p:spTgt spid="42"/>
                                        </p:tgtEl>
                                        <p:attrNameLst>
                                          <p:attrName>style.visibility</p:attrName>
                                        </p:attrNameLst>
                                      </p:cBhvr>
                                      <p:to>
                                        <p:strVal val="visible"/>
                                      </p:to>
                                    </p:set>
                                    <p:anim calcmode="lin" valueType="num">
                                      <p:cBhvr additive="base">
                                        <p:cTn id="81" dur="750" fill="hold"/>
                                        <p:tgtEl>
                                          <p:spTgt spid="42"/>
                                        </p:tgtEl>
                                        <p:attrNameLst>
                                          <p:attrName>ppt_x</p:attrName>
                                        </p:attrNameLst>
                                      </p:cBhvr>
                                      <p:tavLst>
                                        <p:tav tm="0">
                                          <p:val>
                                            <p:strVal val="#ppt_x"/>
                                          </p:val>
                                        </p:tav>
                                        <p:tav tm="100000">
                                          <p:val>
                                            <p:strVal val="#ppt_x"/>
                                          </p:val>
                                        </p:tav>
                                      </p:tavLst>
                                    </p:anim>
                                    <p:anim calcmode="lin" valueType="num">
                                      <p:cBhvr additive="base">
                                        <p:cTn id="82" dur="750" fill="hold"/>
                                        <p:tgtEl>
                                          <p:spTgt spid="42"/>
                                        </p:tgtEl>
                                        <p:attrNameLst>
                                          <p:attrName>ppt_y</p:attrName>
                                        </p:attrNameLst>
                                      </p:cBhvr>
                                      <p:tavLst>
                                        <p:tav tm="0">
                                          <p:val>
                                            <p:strVal val="0-#ppt_h/2"/>
                                          </p:val>
                                        </p:tav>
                                        <p:tav tm="100000">
                                          <p:val>
                                            <p:strVal val="#ppt_y"/>
                                          </p:val>
                                        </p:tav>
                                      </p:tavLst>
                                    </p:anim>
                                  </p:childTnLst>
                                </p:cTn>
                              </p:par>
                            </p:childTnLst>
                          </p:cTn>
                        </p:par>
                        <p:par>
                          <p:cTn id="83" fill="hold">
                            <p:stCondLst>
                              <p:cond delay="6500"/>
                            </p:stCondLst>
                            <p:childTnLst>
                              <p:par>
                                <p:cTn id="84" presetID="2" presetClass="entr" presetSubtype="2" decel="100000" fill="hold" grpId="0" nodeType="afterEffect">
                                  <p:stCondLst>
                                    <p:cond delay="0"/>
                                  </p:stCondLst>
                                  <p:childTnLst>
                                    <p:set>
                                      <p:cBhvr>
                                        <p:cTn id="85" dur="1" fill="hold">
                                          <p:stCondLst>
                                            <p:cond delay="0"/>
                                          </p:stCondLst>
                                        </p:cTn>
                                        <p:tgtEl>
                                          <p:spTgt spid="39">
                                            <p:txEl>
                                              <p:pRg st="0" end="0"/>
                                            </p:txEl>
                                          </p:spTgt>
                                        </p:tgtEl>
                                        <p:attrNameLst>
                                          <p:attrName>style.visibility</p:attrName>
                                        </p:attrNameLst>
                                      </p:cBhvr>
                                      <p:to>
                                        <p:strVal val="visible"/>
                                      </p:to>
                                    </p:set>
                                    <p:anim calcmode="lin" valueType="num">
                                      <p:cBhvr additive="base">
                                        <p:cTn id="86"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39">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40"/>
                                        </p:tgtEl>
                                        <p:attrNameLst>
                                          <p:attrName>style.visibility</p:attrName>
                                        </p:attrNameLst>
                                      </p:cBhvr>
                                      <p:to>
                                        <p:strVal val="visible"/>
                                      </p:to>
                                    </p:set>
                                    <p:anim calcmode="lin" valueType="num">
                                      <p:cBhvr additive="base">
                                        <p:cTn id="90" dur="500" fill="hold"/>
                                        <p:tgtEl>
                                          <p:spTgt spid="40"/>
                                        </p:tgtEl>
                                        <p:attrNameLst>
                                          <p:attrName>ppt_x</p:attrName>
                                        </p:attrNameLst>
                                      </p:cBhvr>
                                      <p:tavLst>
                                        <p:tav tm="0">
                                          <p:val>
                                            <p:strVal val="#ppt_x"/>
                                          </p:val>
                                        </p:tav>
                                        <p:tav tm="100000">
                                          <p:val>
                                            <p:strVal val="#ppt_x"/>
                                          </p:val>
                                        </p:tav>
                                      </p:tavLst>
                                    </p:anim>
                                    <p:anim calcmode="lin" valueType="num">
                                      <p:cBhvr additive="base">
                                        <p:cTn id="91" dur="500" fill="hold"/>
                                        <p:tgtEl>
                                          <p:spTgt spid="40"/>
                                        </p:tgtEl>
                                        <p:attrNameLst>
                                          <p:attrName>ppt_y</p:attrName>
                                        </p:attrNameLst>
                                      </p:cBhvr>
                                      <p:tavLst>
                                        <p:tav tm="0">
                                          <p:val>
                                            <p:strVal val="1+#ppt_h/2"/>
                                          </p:val>
                                        </p:tav>
                                        <p:tav tm="100000">
                                          <p:val>
                                            <p:strVal val="#ppt_y"/>
                                          </p:val>
                                        </p:tav>
                                      </p:tavLst>
                                    </p:anim>
                                  </p:childTnLst>
                                </p:cTn>
                              </p:par>
                            </p:childTnLst>
                          </p:cTn>
                        </p:par>
                        <p:par>
                          <p:cTn id="92" fill="hold">
                            <p:stCondLst>
                              <p:cond delay="7000"/>
                            </p:stCondLst>
                            <p:childTnLst>
                              <p:par>
                                <p:cTn id="93" presetID="22" presetClass="entr" presetSubtype="2" fill="hold" grpId="0" nodeType="afterEffect">
                                  <p:stCondLst>
                                    <p:cond delay="0"/>
                                  </p:stCondLst>
                                  <p:childTnLst>
                                    <p:set>
                                      <p:cBhvr>
                                        <p:cTn id="94" dur="1" fill="hold">
                                          <p:stCondLst>
                                            <p:cond delay="0"/>
                                          </p:stCondLst>
                                        </p:cTn>
                                        <p:tgtEl>
                                          <p:spTgt spid="38"/>
                                        </p:tgtEl>
                                        <p:attrNameLst>
                                          <p:attrName>style.visibility</p:attrName>
                                        </p:attrNameLst>
                                      </p:cBhvr>
                                      <p:to>
                                        <p:strVal val="visible"/>
                                      </p:to>
                                    </p:set>
                                    <p:animEffect transition="in" filter="wipe(right)">
                                      <p:cBhvr>
                                        <p:cTn id="9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animBg="1"/>
      <p:bldP spid="27" grpId="0"/>
      <p:bldP spid="28" grpId="0">
        <p:tmplLst>
          <p:tmpl>
            <p:tnLst>
              <p:par>
                <p:cTn presetID="22" presetClass="entr" presetSubtype="2"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build="p">
        <p:tmplLst>
          <p:tmpl lvl="1">
            <p:tnLst>
              <p:par>
                <p:cTn presetID="2" presetClass="entr" presetSubtype="2"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p:bldP spid="33" grpId="0">
        <p:tmplLst>
          <p:tmpl>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P spid="37" grpId="0"/>
      <p:bldP spid="38" grpId="0">
        <p:tmplLst>
          <p:tmpl>
            <p:tnLst>
              <p:par>
                <p:cTn presetID="22" presetClass="entr" presetSubtype="2"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right)">
                      <p:cBhvr>
                        <p:cTn dur="500"/>
                        <p:tgtEl>
                          <p:spTgt spid="38"/>
                        </p:tgtEl>
                      </p:cBhvr>
                    </p:animEffect>
                  </p:childTnLst>
                </p:cTn>
              </p:par>
            </p:tnLst>
          </p:tmpl>
        </p:tmplLst>
      </p:bldP>
      <p:bldP spid="39" grpId="0" build="p">
        <p:tmplLst>
          <p:tmpl lvl="1">
            <p:tnLst>
              <p:par>
                <p:cTn presetID="2" presetClass="entr" presetSubtype="2"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animBg="1"/>
      <p:bldP spid="42"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Heading &amp;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3200400" y="4698914"/>
            <a:ext cx="11887200"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3200400" y="3578967"/>
            <a:ext cx="11887200"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3311352" y="4416703"/>
            <a:ext cx="120942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0757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Image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3" name="図プレースホルダー 32"/>
          <p:cNvSpPr>
            <a:spLocks noGrp="1"/>
          </p:cNvSpPr>
          <p:nvPr>
            <p:ph type="pic" sz="quarter" idx="13" hasCustomPrompt="1"/>
          </p:nvPr>
        </p:nvSpPr>
        <p:spPr>
          <a:xfrm>
            <a:off x="8513005" y="2520949"/>
            <a:ext cx="9776571" cy="3957682"/>
          </a:xfrm>
          <a:custGeom>
            <a:avLst/>
            <a:gdLst>
              <a:gd name="connsiteX0" fmla="*/ 0 w 9776571"/>
              <a:gd name="connsiteY0" fmla="*/ 45 h 3957682"/>
              <a:gd name="connsiteX1" fmla="*/ 648000 w 9776571"/>
              <a:gd name="connsiteY1" fmla="*/ 45 h 3957682"/>
              <a:gd name="connsiteX2" fmla="*/ 648000 w 9776571"/>
              <a:gd name="connsiteY2" fmla="*/ 648045 h 3957682"/>
              <a:gd name="connsiteX3" fmla="*/ 1294067 w 9776571"/>
              <a:gd name="connsiteY3" fmla="*/ 648045 h 3957682"/>
              <a:gd name="connsiteX4" fmla="*/ 1294067 w 9776571"/>
              <a:gd name="connsiteY4" fmla="*/ 1296045 h 3957682"/>
              <a:gd name="connsiteX5" fmla="*/ 646067 w 9776571"/>
              <a:gd name="connsiteY5" fmla="*/ 1296045 h 3957682"/>
              <a:gd name="connsiteX6" fmla="*/ 646067 w 9776571"/>
              <a:gd name="connsiteY6" fmla="*/ 648045 h 3957682"/>
              <a:gd name="connsiteX7" fmla="*/ 0 w 9776571"/>
              <a:gd name="connsiteY7" fmla="*/ 648045 h 3957682"/>
              <a:gd name="connsiteX8" fmla="*/ 5685585 w 9776571"/>
              <a:gd name="connsiteY8" fmla="*/ 0 h 3957682"/>
              <a:gd name="connsiteX9" fmla="*/ 9776571 w 9776571"/>
              <a:gd name="connsiteY9" fmla="*/ 0 h 3957682"/>
              <a:gd name="connsiteX10" fmla="*/ 9776571 w 9776571"/>
              <a:gd name="connsiteY10" fmla="*/ 3957638 h 3957682"/>
              <a:gd name="connsiteX11" fmla="*/ 9735449 w 9776571"/>
              <a:gd name="connsiteY11" fmla="*/ 3957638 h 3957682"/>
              <a:gd name="connsiteX12" fmla="*/ 9735449 w 9776571"/>
              <a:gd name="connsiteY12" fmla="*/ 3957682 h 3957682"/>
              <a:gd name="connsiteX13" fmla="*/ 1942067 w 9776571"/>
              <a:gd name="connsiteY13" fmla="*/ 3957682 h 3957682"/>
              <a:gd name="connsiteX14" fmla="*/ 1942067 w 9776571"/>
              <a:gd name="connsiteY14" fmla="*/ 1944045 h 3957682"/>
              <a:gd name="connsiteX15" fmla="*/ 1294067 w 9776571"/>
              <a:gd name="connsiteY15" fmla="*/ 1944045 h 3957682"/>
              <a:gd name="connsiteX16" fmla="*/ 1294067 w 9776571"/>
              <a:gd name="connsiteY16" fmla="*/ 1296045 h 3957682"/>
              <a:gd name="connsiteX17" fmla="*/ 1942067 w 9776571"/>
              <a:gd name="connsiteY17" fmla="*/ 1296045 h 3957682"/>
              <a:gd name="connsiteX18" fmla="*/ 1942067 w 9776571"/>
              <a:gd name="connsiteY18" fmla="*/ 648045 h 3957682"/>
              <a:gd name="connsiteX19" fmla="*/ 1294067 w 9776571"/>
              <a:gd name="connsiteY19" fmla="*/ 648045 h 3957682"/>
              <a:gd name="connsiteX20" fmla="*/ 1294067 w 9776571"/>
              <a:gd name="connsiteY20" fmla="*/ 45 h 3957682"/>
              <a:gd name="connsiteX21" fmla="*/ 1942067 w 9776571"/>
              <a:gd name="connsiteY21" fmla="*/ 45 h 3957682"/>
              <a:gd name="connsiteX22" fmla="*/ 5685585 w 9776571"/>
              <a:gd name="connsiteY22" fmla="*/ 45 h 39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776571" h="3957682">
                <a:moveTo>
                  <a:pt x="0" y="45"/>
                </a:moveTo>
                <a:lnTo>
                  <a:pt x="648000" y="45"/>
                </a:lnTo>
                <a:lnTo>
                  <a:pt x="648000" y="648045"/>
                </a:lnTo>
                <a:lnTo>
                  <a:pt x="1294067" y="648045"/>
                </a:lnTo>
                <a:lnTo>
                  <a:pt x="1294067" y="1296045"/>
                </a:lnTo>
                <a:lnTo>
                  <a:pt x="646067" y="1296045"/>
                </a:lnTo>
                <a:lnTo>
                  <a:pt x="646067" y="648045"/>
                </a:lnTo>
                <a:lnTo>
                  <a:pt x="0" y="648045"/>
                </a:lnTo>
                <a:close/>
                <a:moveTo>
                  <a:pt x="5685585" y="0"/>
                </a:moveTo>
                <a:lnTo>
                  <a:pt x="9776571" y="0"/>
                </a:lnTo>
                <a:lnTo>
                  <a:pt x="9776571" y="3957638"/>
                </a:lnTo>
                <a:lnTo>
                  <a:pt x="9735449" y="3957638"/>
                </a:lnTo>
                <a:lnTo>
                  <a:pt x="9735449" y="3957682"/>
                </a:lnTo>
                <a:lnTo>
                  <a:pt x="1942067" y="3957682"/>
                </a:lnTo>
                <a:lnTo>
                  <a:pt x="1942067" y="1944045"/>
                </a:lnTo>
                <a:lnTo>
                  <a:pt x="1294067" y="1944045"/>
                </a:lnTo>
                <a:lnTo>
                  <a:pt x="1294067" y="1296045"/>
                </a:lnTo>
                <a:lnTo>
                  <a:pt x="1942067" y="1296045"/>
                </a:lnTo>
                <a:lnTo>
                  <a:pt x="1942067" y="648045"/>
                </a:lnTo>
                <a:lnTo>
                  <a:pt x="1294067" y="648045"/>
                </a:lnTo>
                <a:lnTo>
                  <a:pt x="1294067" y="45"/>
                </a:lnTo>
                <a:lnTo>
                  <a:pt x="1942067" y="45"/>
                </a:lnTo>
                <a:lnTo>
                  <a:pt x="5685585" y="45"/>
                </a:lnTo>
                <a:close/>
              </a:path>
            </a:pathLst>
          </a:custGeom>
          <a:solidFill>
            <a:schemeClr val="accent2">
              <a:lumMod val="20000"/>
              <a:lumOff val="80000"/>
            </a:schemeClr>
          </a:solidFill>
        </p:spPr>
        <p:txBody>
          <a:bodyPr wrap="square">
            <a:noAutofit/>
          </a:bodyPr>
          <a:lstStyle>
            <a:lvl1pPr>
              <a:defRPr sz="1800"/>
            </a:lvl1pPr>
          </a:lstStyle>
          <a:p>
            <a:r>
              <a:rPr kumimoji="1" lang="en-US" altLang="ja-JP" dirty="0"/>
              <a:t>                      Insert an image</a:t>
            </a:r>
            <a:endParaRPr kumimoji="1" lang="ja-JP" altLang="en-US" dirty="0"/>
          </a:p>
        </p:txBody>
      </p:sp>
      <p:sp>
        <p:nvSpPr>
          <p:cNvPr id="34" name="図プレースホルダー 33"/>
          <p:cNvSpPr>
            <a:spLocks noGrp="1"/>
          </p:cNvSpPr>
          <p:nvPr>
            <p:ph type="pic" sz="quarter" idx="16" hasCustomPrompt="1"/>
          </p:nvPr>
        </p:nvSpPr>
        <p:spPr>
          <a:xfrm>
            <a:off x="-1" y="2520949"/>
            <a:ext cx="9776572" cy="3957682"/>
          </a:xfrm>
          <a:custGeom>
            <a:avLst/>
            <a:gdLst>
              <a:gd name="connsiteX0" fmla="*/ 9128572 w 9776572"/>
              <a:gd name="connsiteY0" fmla="*/ 3309682 h 3957682"/>
              <a:gd name="connsiteX1" fmla="*/ 9776572 w 9776572"/>
              <a:gd name="connsiteY1" fmla="*/ 3309682 h 3957682"/>
              <a:gd name="connsiteX2" fmla="*/ 9776572 w 9776572"/>
              <a:gd name="connsiteY2" fmla="*/ 3957682 h 3957682"/>
              <a:gd name="connsiteX3" fmla="*/ 9128572 w 9776572"/>
              <a:gd name="connsiteY3" fmla="*/ 3957682 h 3957682"/>
              <a:gd name="connsiteX4" fmla="*/ 8480572 w 9776572"/>
              <a:gd name="connsiteY4" fmla="*/ 2661682 h 3957682"/>
              <a:gd name="connsiteX5" fmla="*/ 9128572 w 9776572"/>
              <a:gd name="connsiteY5" fmla="*/ 2661682 h 3957682"/>
              <a:gd name="connsiteX6" fmla="*/ 9128572 w 9776572"/>
              <a:gd name="connsiteY6" fmla="*/ 3309682 h 3957682"/>
              <a:gd name="connsiteX7" fmla="*/ 8480572 w 9776572"/>
              <a:gd name="connsiteY7" fmla="*/ 3309682 h 3957682"/>
              <a:gd name="connsiteX8" fmla="*/ 0 w 9776572"/>
              <a:gd name="connsiteY8" fmla="*/ 0 h 3957682"/>
              <a:gd name="connsiteX9" fmla="*/ 4090987 w 9776572"/>
              <a:gd name="connsiteY9" fmla="*/ 0 h 3957682"/>
              <a:gd name="connsiteX10" fmla="*/ 4090987 w 9776572"/>
              <a:gd name="connsiteY10" fmla="*/ 45 h 3957682"/>
              <a:gd name="connsiteX11" fmla="*/ 7832572 w 9776572"/>
              <a:gd name="connsiteY11" fmla="*/ 45 h 3957682"/>
              <a:gd name="connsiteX12" fmla="*/ 7832572 w 9776572"/>
              <a:gd name="connsiteY12" fmla="*/ 2012050 h 3957682"/>
              <a:gd name="connsiteX13" fmla="*/ 8480572 w 9776572"/>
              <a:gd name="connsiteY13" fmla="*/ 2012050 h 3957682"/>
              <a:gd name="connsiteX14" fmla="*/ 8480572 w 9776572"/>
              <a:gd name="connsiteY14" fmla="*/ 2660050 h 3957682"/>
              <a:gd name="connsiteX15" fmla="*/ 7832572 w 9776572"/>
              <a:gd name="connsiteY15" fmla="*/ 2660050 h 3957682"/>
              <a:gd name="connsiteX16" fmla="*/ 7832572 w 9776572"/>
              <a:gd name="connsiteY16" fmla="*/ 3309682 h 3957682"/>
              <a:gd name="connsiteX17" fmla="*/ 8480572 w 9776572"/>
              <a:gd name="connsiteY17" fmla="*/ 3309682 h 3957682"/>
              <a:gd name="connsiteX18" fmla="*/ 8480572 w 9776572"/>
              <a:gd name="connsiteY18" fmla="*/ 3957682 h 3957682"/>
              <a:gd name="connsiteX19" fmla="*/ 7832572 w 9776572"/>
              <a:gd name="connsiteY19" fmla="*/ 3957682 h 3957682"/>
              <a:gd name="connsiteX20" fmla="*/ 39189 w 9776572"/>
              <a:gd name="connsiteY20" fmla="*/ 3957682 h 3957682"/>
              <a:gd name="connsiteX21" fmla="*/ 39189 w 9776572"/>
              <a:gd name="connsiteY21" fmla="*/ 3957638 h 3957682"/>
              <a:gd name="connsiteX22" fmla="*/ 0 w 9776572"/>
              <a:gd name="connsiteY22" fmla="*/ 3957638 h 39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776572" h="3957682">
                <a:moveTo>
                  <a:pt x="9128572" y="3309682"/>
                </a:moveTo>
                <a:lnTo>
                  <a:pt x="9776572" y="3309682"/>
                </a:lnTo>
                <a:lnTo>
                  <a:pt x="9776572" y="3957682"/>
                </a:lnTo>
                <a:lnTo>
                  <a:pt x="9128572" y="3957682"/>
                </a:lnTo>
                <a:close/>
                <a:moveTo>
                  <a:pt x="8480572" y="2661682"/>
                </a:moveTo>
                <a:lnTo>
                  <a:pt x="9128572" y="2661682"/>
                </a:lnTo>
                <a:lnTo>
                  <a:pt x="9128572" y="3309682"/>
                </a:lnTo>
                <a:lnTo>
                  <a:pt x="8480572" y="3309682"/>
                </a:lnTo>
                <a:close/>
                <a:moveTo>
                  <a:pt x="0" y="0"/>
                </a:moveTo>
                <a:lnTo>
                  <a:pt x="4090987" y="0"/>
                </a:lnTo>
                <a:lnTo>
                  <a:pt x="4090987" y="45"/>
                </a:lnTo>
                <a:lnTo>
                  <a:pt x="7832572" y="45"/>
                </a:lnTo>
                <a:lnTo>
                  <a:pt x="7832572" y="2012050"/>
                </a:lnTo>
                <a:lnTo>
                  <a:pt x="8480572" y="2012050"/>
                </a:lnTo>
                <a:lnTo>
                  <a:pt x="8480572" y="2660050"/>
                </a:lnTo>
                <a:lnTo>
                  <a:pt x="7832572" y="2660050"/>
                </a:lnTo>
                <a:lnTo>
                  <a:pt x="7832572" y="3309682"/>
                </a:lnTo>
                <a:lnTo>
                  <a:pt x="8480572" y="3309682"/>
                </a:lnTo>
                <a:lnTo>
                  <a:pt x="8480572" y="3957682"/>
                </a:lnTo>
                <a:lnTo>
                  <a:pt x="7832572" y="3957682"/>
                </a:lnTo>
                <a:lnTo>
                  <a:pt x="39189" y="3957682"/>
                </a:lnTo>
                <a:lnTo>
                  <a:pt x="39189" y="3957638"/>
                </a:lnTo>
                <a:lnTo>
                  <a:pt x="0" y="3957638"/>
                </a:lnTo>
                <a:close/>
              </a:path>
            </a:pathLst>
          </a:custGeom>
          <a:solidFill>
            <a:schemeClr val="accent1">
              <a:lumMod val="20000"/>
              <a:lumOff val="80000"/>
            </a:schemeClr>
          </a:solidFill>
        </p:spPr>
        <p:txBody>
          <a:bodyPr wrap="square">
            <a:noAutofit/>
          </a:bodyPr>
          <a:lstStyle>
            <a:lvl1pPr>
              <a:defRPr sz="1800" baseline="0"/>
            </a:lvl1pPr>
          </a:lstStyle>
          <a:p>
            <a:r>
              <a:rPr kumimoji="1" lang="en-US" altLang="ja-JP" dirty="0"/>
              <a:t>Insert an image</a:t>
            </a:r>
            <a:endParaRPr kumimoji="1" lang="ja-JP" altLang="en-US" dirty="0"/>
          </a:p>
        </p:txBody>
      </p:sp>
      <p:sp>
        <p:nvSpPr>
          <p:cNvPr id="24" name="テキスト プレースホルダー 12"/>
          <p:cNvSpPr>
            <a:spLocks noGrp="1"/>
          </p:cNvSpPr>
          <p:nvPr>
            <p:ph type="body" sz="quarter" idx="12" hasCustomPrompt="1"/>
          </p:nvPr>
        </p:nvSpPr>
        <p:spPr>
          <a:xfrm>
            <a:off x="1351485" y="7642973"/>
            <a:ext cx="6400609" cy="1716691"/>
          </a:xfrm>
        </p:spPr>
        <p:txBody>
          <a:bodyPr>
            <a:normAutofit/>
          </a:bodyPr>
          <a:lstStyle>
            <a:lvl1pPr algn="l">
              <a:defRPr sz="2000" baseline="0"/>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17" hasCustomPrompt="1"/>
          </p:nvPr>
        </p:nvSpPr>
        <p:spPr>
          <a:xfrm>
            <a:off x="1351485" y="6701778"/>
            <a:ext cx="6400609"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6" name="正方形/長方形 25"/>
          <p:cNvSpPr/>
          <p:nvPr userDrawn="1"/>
        </p:nvSpPr>
        <p:spPr>
          <a:xfrm>
            <a:off x="1456909" y="7418818"/>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12"/>
          <p:cNvSpPr>
            <a:spLocks noGrp="1"/>
          </p:cNvSpPr>
          <p:nvPr>
            <p:ph type="body" sz="quarter" idx="18" hasCustomPrompt="1"/>
          </p:nvPr>
        </p:nvSpPr>
        <p:spPr>
          <a:xfrm>
            <a:off x="10408210" y="7642973"/>
            <a:ext cx="6400609" cy="1716691"/>
          </a:xfrm>
        </p:spPr>
        <p:txBody>
          <a:bodyPr>
            <a:normAutofit/>
          </a:bodyPr>
          <a:lstStyle>
            <a:lvl1pPr algn="l">
              <a:defRPr sz="2000" baseline="0"/>
            </a:lvl1pPr>
          </a:lstStyle>
          <a:p>
            <a:pPr lvl="0"/>
            <a:r>
              <a:rPr kumimoji="1" lang="en-US" altLang="ja-JP" dirty="0"/>
              <a:t>Text goes here</a:t>
            </a:r>
            <a:endParaRPr kumimoji="1" lang="ja-JP" altLang="en-US" dirty="0"/>
          </a:p>
        </p:txBody>
      </p:sp>
      <p:sp>
        <p:nvSpPr>
          <p:cNvPr id="28" name="テキスト プレースホルダー 12"/>
          <p:cNvSpPr>
            <a:spLocks noGrp="1"/>
          </p:cNvSpPr>
          <p:nvPr>
            <p:ph type="body" sz="quarter" idx="19" hasCustomPrompt="1"/>
          </p:nvPr>
        </p:nvSpPr>
        <p:spPr>
          <a:xfrm>
            <a:off x="10408210" y="6701778"/>
            <a:ext cx="6400609"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9" name="正方形/長方形 28"/>
          <p:cNvSpPr/>
          <p:nvPr userDrawn="1"/>
        </p:nvSpPr>
        <p:spPr>
          <a:xfrm>
            <a:off x="10513634" y="7418818"/>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1140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vertical)">
                                      <p:cBhvr>
                                        <p:cTn id="7" dur="500"/>
                                        <p:tgtEl>
                                          <p:spTgt spid="34"/>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 calcmode="lin" valueType="num">
                                      <p:cBhvr additive="base">
                                        <p:cTn id="1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par>
                          <p:cTn id="21" fill="hold">
                            <p:stCondLst>
                              <p:cond delay="1600"/>
                            </p:stCondLst>
                            <p:childTnLst>
                              <p:par>
                                <p:cTn id="22" presetID="14" presetClass="entr" presetSubtype="5"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randombar(vertical)">
                                      <p:cBhvr>
                                        <p:cTn id="24" dur="500"/>
                                        <p:tgtEl>
                                          <p:spTgt spid="33"/>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28">
                                            <p:txEl>
                                              <p:pRg st="0" end="0"/>
                                            </p:txEl>
                                          </p:spTgt>
                                        </p:tgtEl>
                                        <p:attrNameLst>
                                          <p:attrName>style.visibility</p:attrName>
                                        </p:attrNameLst>
                                      </p:cBhvr>
                                      <p:to>
                                        <p:strVal val="visible"/>
                                      </p:to>
                                    </p:set>
                                    <p:anim calcmode="lin" valueType="num">
                                      <p:cBhvr additive="base">
                                        <p:cTn id="28"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24" grpId="0">
        <p:tmplLst>
          <p:tmpl>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p:tmplLst>
          <p:tmpl>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Images, Headings &amp; Texts -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4" name="テキスト プレースホルダー 12"/>
          <p:cNvSpPr>
            <a:spLocks noGrp="1"/>
          </p:cNvSpPr>
          <p:nvPr>
            <p:ph type="body" sz="quarter" idx="12" hasCustomPrompt="1"/>
          </p:nvPr>
        </p:nvSpPr>
        <p:spPr>
          <a:xfrm>
            <a:off x="6057900" y="3646421"/>
            <a:ext cx="8877300"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17" hasCustomPrompt="1"/>
          </p:nvPr>
        </p:nvSpPr>
        <p:spPr>
          <a:xfrm>
            <a:off x="6057900" y="2705226"/>
            <a:ext cx="8877300"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6" name="正方形/長方形 25"/>
          <p:cNvSpPr/>
          <p:nvPr userDrawn="1"/>
        </p:nvSpPr>
        <p:spPr>
          <a:xfrm>
            <a:off x="6163324" y="3422266"/>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64"/>
          <p:cNvSpPr>
            <a:spLocks noGrp="1"/>
          </p:cNvSpPr>
          <p:nvPr>
            <p:ph type="pic" sz="quarter" idx="43" hasCustomPrompt="1"/>
          </p:nvPr>
        </p:nvSpPr>
        <p:spPr>
          <a:xfrm>
            <a:off x="2857481" y="2578957"/>
            <a:ext cx="2888231" cy="2886903"/>
          </a:xfrm>
          <a:solidFill>
            <a:schemeClr val="accent1">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
        <p:nvSpPr>
          <p:cNvPr id="18" name="テキスト プレースホルダー 12"/>
          <p:cNvSpPr>
            <a:spLocks noGrp="1"/>
          </p:cNvSpPr>
          <p:nvPr>
            <p:ph type="body" sz="quarter" idx="44" hasCustomPrompt="1"/>
          </p:nvPr>
        </p:nvSpPr>
        <p:spPr>
          <a:xfrm>
            <a:off x="6057900" y="7054075"/>
            <a:ext cx="8877300"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19" name="テキスト プレースホルダー 12"/>
          <p:cNvSpPr>
            <a:spLocks noGrp="1"/>
          </p:cNvSpPr>
          <p:nvPr>
            <p:ph type="body" sz="quarter" idx="45" hasCustomPrompt="1"/>
          </p:nvPr>
        </p:nvSpPr>
        <p:spPr>
          <a:xfrm>
            <a:off x="6057900" y="6112880"/>
            <a:ext cx="8877300"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0" name="正方形/長方形 19"/>
          <p:cNvSpPr/>
          <p:nvPr userDrawn="1"/>
        </p:nvSpPr>
        <p:spPr>
          <a:xfrm>
            <a:off x="6163324" y="6829920"/>
            <a:ext cx="1827899" cy="72008"/>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64"/>
          <p:cNvSpPr>
            <a:spLocks noGrp="1"/>
          </p:cNvSpPr>
          <p:nvPr>
            <p:ph type="pic" sz="quarter" idx="46" hasCustomPrompt="1"/>
          </p:nvPr>
        </p:nvSpPr>
        <p:spPr>
          <a:xfrm>
            <a:off x="2857481" y="5986611"/>
            <a:ext cx="2888231" cy="2886903"/>
          </a:xfrm>
          <a:solidFill>
            <a:schemeClr val="accent2">
              <a:lumMod val="20000"/>
              <a:lumOff val="80000"/>
            </a:schemeClr>
          </a:solidFill>
          <a:ln w="57150">
            <a:solidFill>
              <a:schemeClr val="bg1"/>
            </a:solidFill>
          </a:ln>
          <a:effectLst>
            <a:outerShdw sx="102000" sy="102000" algn="ctr" rotWithShape="0">
              <a:prstClr val="black">
                <a:alpha val="15000"/>
              </a:prstClr>
            </a:outerShdw>
          </a:effectLst>
        </p:spPr>
        <p:txBody>
          <a:bodyPr/>
          <a:lstStyle>
            <a:lvl1pPr>
              <a:defRPr sz="1800" baseline="0"/>
            </a:lvl1pPr>
          </a:lstStyle>
          <a:p>
            <a:r>
              <a:rPr kumimoji="1" lang="en-US" altLang="ja-JP" dirty="0"/>
              <a:t>Insert an image</a:t>
            </a:r>
            <a:endParaRPr kumimoji="1" lang="ja-JP" altLang="en-US" dirty="0"/>
          </a:p>
        </p:txBody>
      </p:sp>
    </p:spTree>
    <p:extLst>
      <p:ext uri="{BB962C8B-B14F-4D97-AF65-F5344CB8AC3E}">
        <p14:creationId xmlns:p14="http://schemas.microsoft.com/office/powerpoint/2010/main" val="117044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 calcmode="lin" valueType="num">
                                      <p:cBhvr additive="base">
                                        <p:cTn id="1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par>
                          <p:cTn id="21" fill="hold">
                            <p:stCondLst>
                              <p:cond delay="1600"/>
                            </p:stCondLst>
                            <p:childTnLst>
                              <p:par>
                                <p:cTn id="22" presetID="14" presetClass="entr" presetSubtype="1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childTnLst>
                          </p:cTn>
                        </p:par>
                        <p:par>
                          <p:cTn id="25" fill="hold">
                            <p:stCondLst>
                              <p:cond delay="2100"/>
                            </p:stCondLst>
                            <p:childTnLst>
                              <p:par>
                                <p:cTn id="26" presetID="2" presetClass="entr" presetSubtype="4" decel="100000" fill="hold" grpId="0" nodeType="after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 calcmode="lin" valueType="num">
                                      <p:cBhvr additive="base">
                                        <p:cTn id="28"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ppt_x"/>
                                          </p:val>
                                        </p:tav>
                                        <p:tav tm="100000">
                                          <p:val>
                                            <p:strVal val="#ppt_x"/>
                                          </p:val>
                                        </p:tav>
                                      </p:tavLst>
                                    </p:anim>
                                    <p:anim calcmode="lin" valueType="num">
                                      <p:cBhvr additive="base">
                                        <p:cTn id="33" dur="500" fill="hold"/>
                                        <p:tgtEl>
                                          <p:spTgt spid="20"/>
                                        </p:tgtEl>
                                        <p:attrNameLst>
                                          <p:attrName>ppt_y</p:attrName>
                                        </p:attrNameLst>
                                      </p:cBhvr>
                                      <p:tavLst>
                                        <p:tav tm="0">
                                          <p:val>
                                            <p:strVal val="1+#ppt_h/2"/>
                                          </p:val>
                                        </p:tav>
                                        <p:tav tm="100000">
                                          <p:val>
                                            <p:strVal val="#ppt_y"/>
                                          </p:val>
                                        </p:tav>
                                      </p:tavLst>
                                    </p:anim>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tmplLst>
          <p:tmpl>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13" grpId="0" animBg="1"/>
      <p:bldP spid="18" grpId="0">
        <p:tmplLst>
          <p:tmpl>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bldP spid="21"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ide Image &amp; Mobole Pho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3" name="図プレースホルダー 12"/>
          <p:cNvSpPr>
            <a:spLocks noGrp="1"/>
          </p:cNvSpPr>
          <p:nvPr>
            <p:ph type="pic" sz="quarter" idx="23" hasCustomPrompt="1"/>
          </p:nvPr>
        </p:nvSpPr>
        <p:spPr>
          <a:xfrm>
            <a:off x="0" y="2895601"/>
            <a:ext cx="18287642" cy="6359589"/>
          </a:xfrm>
          <a:custGeom>
            <a:avLst/>
            <a:gdLst>
              <a:gd name="connsiteX0" fmla="*/ 1 w 18287642"/>
              <a:gd name="connsiteY0" fmla="*/ 5711589 h 6359589"/>
              <a:gd name="connsiteX1" fmla="*/ 648001 w 18287642"/>
              <a:gd name="connsiteY1" fmla="*/ 5711589 h 6359589"/>
              <a:gd name="connsiteX2" fmla="*/ 648001 w 18287642"/>
              <a:gd name="connsiteY2" fmla="*/ 6359589 h 6359589"/>
              <a:gd name="connsiteX3" fmla="*/ 1 w 18287642"/>
              <a:gd name="connsiteY3" fmla="*/ 6359589 h 6359589"/>
              <a:gd name="connsiteX4" fmla="*/ 648001 w 18287642"/>
              <a:gd name="connsiteY4" fmla="*/ 5063589 h 6359589"/>
              <a:gd name="connsiteX5" fmla="*/ 1296001 w 18287642"/>
              <a:gd name="connsiteY5" fmla="*/ 5063589 h 6359589"/>
              <a:gd name="connsiteX6" fmla="*/ 1296001 w 18287642"/>
              <a:gd name="connsiteY6" fmla="*/ 5711589 h 6359589"/>
              <a:gd name="connsiteX7" fmla="*/ 648001 w 18287642"/>
              <a:gd name="connsiteY7" fmla="*/ 5711589 h 6359589"/>
              <a:gd name="connsiteX8" fmla="*/ 16343642 w 18287642"/>
              <a:gd name="connsiteY8" fmla="*/ 0 h 6359589"/>
              <a:gd name="connsiteX9" fmla="*/ 16991642 w 18287642"/>
              <a:gd name="connsiteY9" fmla="*/ 0 h 6359589"/>
              <a:gd name="connsiteX10" fmla="*/ 16991642 w 18287642"/>
              <a:gd name="connsiteY10" fmla="*/ 2453 h 6359589"/>
              <a:gd name="connsiteX11" fmla="*/ 18287642 w 18287642"/>
              <a:gd name="connsiteY11" fmla="*/ 2453 h 6359589"/>
              <a:gd name="connsiteX12" fmla="*/ 18287642 w 18287642"/>
              <a:gd name="connsiteY12" fmla="*/ 4415589 h 6359589"/>
              <a:gd name="connsiteX13" fmla="*/ 1944001 w 18287642"/>
              <a:gd name="connsiteY13" fmla="*/ 4415589 h 6359589"/>
              <a:gd name="connsiteX14" fmla="*/ 1944001 w 18287642"/>
              <a:gd name="connsiteY14" fmla="*/ 5063589 h 6359589"/>
              <a:gd name="connsiteX15" fmla="*/ 1296001 w 18287642"/>
              <a:gd name="connsiteY15" fmla="*/ 5063589 h 6359589"/>
              <a:gd name="connsiteX16" fmla="*/ 1296001 w 18287642"/>
              <a:gd name="connsiteY16" fmla="*/ 4415589 h 6359589"/>
              <a:gd name="connsiteX17" fmla="*/ 648001 w 18287642"/>
              <a:gd name="connsiteY17" fmla="*/ 4415589 h 6359589"/>
              <a:gd name="connsiteX18" fmla="*/ 648001 w 18287642"/>
              <a:gd name="connsiteY18" fmla="*/ 5063589 h 6359589"/>
              <a:gd name="connsiteX19" fmla="*/ 1 w 18287642"/>
              <a:gd name="connsiteY19" fmla="*/ 5063589 h 6359589"/>
              <a:gd name="connsiteX20" fmla="*/ 1 w 18287642"/>
              <a:gd name="connsiteY20" fmla="*/ 4415589 h 6359589"/>
              <a:gd name="connsiteX21" fmla="*/ 0 w 18287642"/>
              <a:gd name="connsiteY21" fmla="*/ 4415589 h 6359589"/>
              <a:gd name="connsiteX22" fmla="*/ 0 w 18287642"/>
              <a:gd name="connsiteY22" fmla="*/ 2453 h 6359589"/>
              <a:gd name="connsiteX23" fmla="*/ 16343642 w 18287642"/>
              <a:gd name="connsiteY23" fmla="*/ 2453 h 635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287642" h="6359589">
                <a:moveTo>
                  <a:pt x="1" y="5711589"/>
                </a:moveTo>
                <a:lnTo>
                  <a:pt x="648001" y="5711589"/>
                </a:lnTo>
                <a:lnTo>
                  <a:pt x="648001" y="6359589"/>
                </a:lnTo>
                <a:lnTo>
                  <a:pt x="1" y="6359589"/>
                </a:lnTo>
                <a:close/>
                <a:moveTo>
                  <a:pt x="648001" y="5063589"/>
                </a:moveTo>
                <a:lnTo>
                  <a:pt x="1296001" y="5063589"/>
                </a:lnTo>
                <a:lnTo>
                  <a:pt x="1296001" y="5711589"/>
                </a:lnTo>
                <a:lnTo>
                  <a:pt x="648001" y="5711589"/>
                </a:lnTo>
                <a:close/>
                <a:moveTo>
                  <a:pt x="16343642" y="0"/>
                </a:moveTo>
                <a:lnTo>
                  <a:pt x="16991642" y="0"/>
                </a:lnTo>
                <a:lnTo>
                  <a:pt x="16991642" y="2453"/>
                </a:lnTo>
                <a:lnTo>
                  <a:pt x="18287642" y="2453"/>
                </a:lnTo>
                <a:lnTo>
                  <a:pt x="18287642" y="4415589"/>
                </a:lnTo>
                <a:lnTo>
                  <a:pt x="1944001" y="4415589"/>
                </a:lnTo>
                <a:lnTo>
                  <a:pt x="1944001" y="5063589"/>
                </a:lnTo>
                <a:lnTo>
                  <a:pt x="1296001" y="5063589"/>
                </a:lnTo>
                <a:lnTo>
                  <a:pt x="1296001" y="4415589"/>
                </a:lnTo>
                <a:lnTo>
                  <a:pt x="648001" y="4415589"/>
                </a:lnTo>
                <a:lnTo>
                  <a:pt x="648001" y="5063589"/>
                </a:lnTo>
                <a:lnTo>
                  <a:pt x="1" y="5063589"/>
                </a:lnTo>
                <a:lnTo>
                  <a:pt x="1" y="4415589"/>
                </a:lnTo>
                <a:lnTo>
                  <a:pt x="0" y="4415589"/>
                </a:lnTo>
                <a:lnTo>
                  <a:pt x="0" y="2453"/>
                </a:lnTo>
                <a:lnTo>
                  <a:pt x="16343642" y="2453"/>
                </a:lnTo>
                <a:close/>
              </a:path>
            </a:pathLst>
          </a:custGeom>
          <a:solidFill>
            <a:schemeClr val="accent1">
              <a:lumMod val="20000"/>
              <a:lumOff val="80000"/>
            </a:schemeClr>
          </a:solidFill>
        </p:spPr>
        <p:txBody>
          <a:bodyPr wrap="square">
            <a:noAutofit/>
          </a:bodyPr>
          <a:lstStyle>
            <a:lvl1pPr>
              <a:defRPr sz="1800" baseline="0"/>
            </a:lvl1pPr>
          </a:lstStyle>
          <a:p>
            <a:r>
              <a:rPr kumimoji="1" lang="en-US" altLang="ja-JP" dirty="0"/>
              <a:t> </a:t>
            </a:r>
          </a:p>
          <a:p>
            <a:endParaRPr kumimoji="1" lang="en-US" altLang="ja-JP" dirty="0"/>
          </a:p>
          <a:p>
            <a:endParaRPr kumimoji="1" lang="en-US" altLang="ja-JP" dirty="0"/>
          </a:p>
          <a:p>
            <a:endParaRPr kumimoji="1" lang="en-US" altLang="ja-JP" dirty="0"/>
          </a:p>
          <a:p>
            <a:r>
              <a:rPr kumimoji="1" lang="en-US" altLang="ja-JP" dirty="0"/>
              <a:t> Insert a wide image</a:t>
            </a:r>
            <a:endParaRPr kumimoji="1" lang="ja-JP" altLang="en-US" dirty="0"/>
          </a:p>
        </p:txBody>
      </p:sp>
      <p:sp>
        <p:nvSpPr>
          <p:cNvPr id="23" name="テキスト プレースホルダー 12"/>
          <p:cNvSpPr>
            <a:spLocks noGrp="1"/>
          </p:cNvSpPr>
          <p:nvPr>
            <p:ph type="body" sz="quarter" idx="12" hasCustomPrompt="1"/>
          </p:nvPr>
        </p:nvSpPr>
        <p:spPr>
          <a:xfrm>
            <a:off x="3387520" y="7535560"/>
            <a:ext cx="11896024" cy="1719629"/>
          </a:xfrm>
        </p:spPr>
        <p:txBody>
          <a:bodyPr anchor="ctr">
            <a:normAutofit/>
          </a:bodyPr>
          <a:lstStyle>
            <a:lvl1pPr>
              <a:spcBef>
                <a:spcPts val="0"/>
              </a:spcBef>
              <a:defRPr sz="2000" baseline="0"/>
            </a:lvl1pPr>
          </a:lstStyle>
          <a:p>
            <a:pPr lvl="0"/>
            <a:r>
              <a:rPr kumimoji="1" lang="en-US" altLang="ja-JP" dirty="0"/>
              <a:t>Text goes here</a:t>
            </a:r>
            <a:endParaRPr kumimoji="1" lang="ja-JP" altLang="en-US" dirty="0"/>
          </a:p>
        </p:txBody>
      </p:sp>
      <p:sp>
        <p:nvSpPr>
          <p:cNvPr id="28" name="テキスト プレースホルダー 12"/>
          <p:cNvSpPr>
            <a:spLocks noGrp="1"/>
          </p:cNvSpPr>
          <p:nvPr>
            <p:ph type="body" sz="quarter" idx="26" hasCustomPrompt="1"/>
          </p:nvPr>
        </p:nvSpPr>
        <p:spPr>
          <a:xfrm>
            <a:off x="0" y="6358977"/>
            <a:ext cx="18287642" cy="943542"/>
          </a:xfrm>
          <a:solidFill>
            <a:schemeClr val="accent1">
              <a:alpha val="50000"/>
            </a:schemeClr>
          </a:solidFill>
        </p:spPr>
        <p:txBody>
          <a:bodyPr anchor="b">
            <a:noAutofit/>
          </a:bodyPr>
          <a:lstStyle>
            <a:lvl1pPr algn="l">
              <a:lnSpc>
                <a:spcPct val="100000"/>
              </a:lnSpc>
              <a:spcBef>
                <a:spcPts val="0"/>
              </a:spcBef>
              <a:defRPr sz="4400" baseline="0">
                <a:solidFill>
                  <a:schemeClr val="bg1"/>
                </a:solidFill>
                <a:latin typeface="Ubuntu Bold" panose="020B0804030602030204" pitchFamily="34" charset="0"/>
              </a:defRPr>
            </a:lvl1pPr>
          </a:lstStyle>
          <a:p>
            <a:pPr lvl="0"/>
            <a:r>
              <a:rPr kumimoji="1" lang="en-US" altLang="ja-JP" dirty="0"/>
              <a:t> </a:t>
            </a:r>
            <a:endParaRPr kumimoji="1" lang="ja-JP" altLang="en-US" dirty="0"/>
          </a:p>
        </p:txBody>
      </p:sp>
      <p:sp>
        <p:nvSpPr>
          <p:cNvPr id="6" name="テキスト プレースホルダー 5"/>
          <p:cNvSpPr>
            <a:spLocks noGrp="1"/>
          </p:cNvSpPr>
          <p:nvPr>
            <p:ph type="body" sz="quarter" idx="24" hasCustomPrompt="1"/>
          </p:nvPr>
        </p:nvSpPr>
        <p:spPr>
          <a:xfrm>
            <a:off x="3011286" y="1878795"/>
            <a:ext cx="3758481" cy="5440643"/>
          </a:xfrm>
          <a:blipFill>
            <a:blip r:embed="rId2"/>
            <a:srcRect/>
            <a:stretch>
              <a:fillRect t="-2" b="-41147"/>
            </a:stretch>
          </a:blipFill>
        </p:spPr>
        <p:txBody>
          <a:bodyPr/>
          <a:lstStyle/>
          <a:p>
            <a:pPr lvl="0"/>
            <a:r>
              <a:rPr kumimoji="1" lang="en-US" altLang="ja-JP" dirty="0"/>
              <a:t> </a:t>
            </a:r>
            <a:endParaRPr kumimoji="1" lang="ja-JP" altLang="en-US" dirty="0"/>
          </a:p>
        </p:txBody>
      </p:sp>
      <p:sp>
        <p:nvSpPr>
          <p:cNvPr id="9" name="図プレースホルダー 8"/>
          <p:cNvSpPr>
            <a:spLocks noGrp="1"/>
          </p:cNvSpPr>
          <p:nvPr>
            <p:ph type="pic" sz="quarter" idx="25" hasCustomPrompt="1"/>
          </p:nvPr>
        </p:nvSpPr>
        <p:spPr>
          <a:xfrm>
            <a:off x="3289579" y="2858733"/>
            <a:ext cx="3201895" cy="4460931"/>
          </a:xfrm>
        </p:spPr>
        <p:txBody>
          <a:bodyPr>
            <a:normAutofit/>
          </a:bodyPr>
          <a:lstStyle>
            <a:lvl1pPr>
              <a:defRPr sz="1800"/>
            </a:lvl1pPr>
          </a:lstStyle>
          <a:p>
            <a:r>
              <a:rPr kumimoji="1" lang="en-US" altLang="ja-JP" dirty="0"/>
              <a:t>Insert an image</a:t>
            </a:r>
            <a:endParaRPr kumimoji="1" lang="ja-JP" altLang="en-US" dirty="0"/>
          </a:p>
        </p:txBody>
      </p:sp>
      <p:sp>
        <p:nvSpPr>
          <p:cNvPr id="27" name="テキスト プレースホルダー 12"/>
          <p:cNvSpPr>
            <a:spLocks noGrp="1"/>
          </p:cNvSpPr>
          <p:nvPr>
            <p:ph type="body" sz="quarter" idx="17" hasCustomPrompt="1"/>
          </p:nvPr>
        </p:nvSpPr>
        <p:spPr>
          <a:xfrm>
            <a:off x="6934200" y="6390747"/>
            <a:ext cx="8363858" cy="882483"/>
          </a:xfrm>
        </p:spPr>
        <p:txBody>
          <a:bodyPr anchor="ctr">
            <a:noAutofit/>
          </a:bodyPr>
          <a:lstStyle>
            <a:lvl1pPr algn="l">
              <a:lnSpc>
                <a:spcPct val="100000"/>
              </a:lnSpc>
              <a:spcBef>
                <a:spcPts val="0"/>
              </a:spcBef>
              <a:defRPr sz="3600" baseline="0">
                <a:solidFill>
                  <a:schemeClr val="bg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35178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par>
                          <p:cTn id="15" fill="hold">
                            <p:stCondLst>
                              <p:cond delay="1000"/>
                            </p:stCondLst>
                            <p:childTnLst>
                              <p:par>
                                <p:cTn id="16" presetID="16" presetClass="entr" presetSubtype="37" fill="hold" grpId="0"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outVertical)">
                                      <p:cBhvr>
                                        <p:cTn id="18" dur="500"/>
                                        <p:tgtEl>
                                          <p:spTgt spid="28"/>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wipe(left)">
                                      <p:cBhvr>
                                        <p:cTn id="22" dur="500"/>
                                        <p:tgtEl>
                                          <p:spTgt spid="27">
                                            <p:txEl>
                                              <p:pRg st="0" end="0"/>
                                            </p:txEl>
                                          </p:spTgt>
                                        </p:tgtEl>
                                      </p:cBhvr>
                                    </p:animEffect>
                                  </p:childTnLst>
                                </p:cTn>
                              </p:par>
                            </p:childTnLst>
                          </p:cTn>
                        </p:par>
                        <p:par>
                          <p:cTn id="23" fill="hold">
                            <p:stCondLst>
                              <p:cond delay="2000"/>
                            </p:stCondLst>
                            <p:childTnLst>
                              <p:par>
                                <p:cTn id="24" presetID="22" presetClass="entr" presetSubtype="8" fill="hold" grpId="0" nodeType="afterEffect">
                                  <p:stCondLst>
                                    <p:cond delay="25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p:tmplLst>
          <p:tmpl>
            <p:tnLst>
              <p:par>
                <p:cTn presetID="22" presetClass="entr" presetSubtype="8"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8" grpId="0" animBg="1">
        <p:tmplLst>
          <p:tmpl>
            <p:tnLst>
              <p:par>
                <p:cTn presetID="16" presetClass="entr" presetSubtype="37"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barn(outVertical)">
                      <p:cBhvr>
                        <p:cTn dur="500"/>
                        <p:tgtEl>
                          <p:spTgt spid="28"/>
                        </p:tgtEl>
                      </p:cBhvr>
                    </p:animEffect>
                  </p:childTnLst>
                </p:cTn>
              </p:par>
            </p:tnLst>
          </p:tmpl>
        </p:tmplLst>
      </p:bldP>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9" grpId="0"/>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Images, Captions and Text">
    <p:spTree>
      <p:nvGrpSpPr>
        <p:cNvPr id="1" name=""/>
        <p:cNvGrpSpPr/>
        <p:nvPr/>
      </p:nvGrpSpPr>
      <p:grpSpPr>
        <a:xfrm>
          <a:off x="0" y="0"/>
          <a:ext cx="0" cy="0"/>
          <a:chOff x="0" y="0"/>
          <a:chExt cx="0" cy="0"/>
        </a:xfrm>
      </p:grpSpPr>
      <p:sp>
        <p:nvSpPr>
          <p:cNvPr id="12" name="図プレースホルダー 11"/>
          <p:cNvSpPr>
            <a:spLocks noGrp="1"/>
          </p:cNvSpPr>
          <p:nvPr>
            <p:ph type="pic" sz="quarter" idx="18" hasCustomPrompt="1"/>
          </p:nvPr>
        </p:nvSpPr>
        <p:spPr>
          <a:xfrm>
            <a:off x="677134" y="2244696"/>
            <a:ext cx="3178175" cy="5095875"/>
          </a:xfrm>
          <a:solidFill>
            <a:schemeClr val="bg1"/>
          </a:solidFill>
        </p:spPr>
        <p:txBody>
          <a:bodyPr/>
          <a:lstStyle>
            <a:lvl1pPr>
              <a:defRPr/>
            </a:lvl1pPr>
          </a:lstStyle>
          <a:p>
            <a:r>
              <a:rPr kumimoji="1" lang="en-US" altLang="ja-JP" dirty="0"/>
              <a:t>Insert an image</a:t>
            </a:r>
            <a:endParaRPr kumimoji="1" lang="ja-JP" altLang="en-US" dirty="0"/>
          </a:p>
        </p:txBody>
      </p:sp>
      <p:sp>
        <p:nvSpPr>
          <p:cNvPr id="34" name="図プレースホルダー 11"/>
          <p:cNvSpPr>
            <a:spLocks noGrp="1"/>
          </p:cNvSpPr>
          <p:nvPr>
            <p:ph type="pic" sz="quarter" idx="24" hasCustomPrompt="1"/>
          </p:nvPr>
        </p:nvSpPr>
        <p:spPr>
          <a:xfrm>
            <a:off x="7559425" y="2244696"/>
            <a:ext cx="3178175" cy="5095875"/>
          </a:xfrm>
        </p:spPr>
        <p:txBody>
          <a:bodyPr/>
          <a:lstStyle>
            <a:lvl1pPr>
              <a:defRPr/>
            </a:lvl1pPr>
          </a:lstStyle>
          <a:p>
            <a:r>
              <a:rPr kumimoji="1" lang="en-US" altLang="ja-JP" dirty="0"/>
              <a:t>Insert an image</a:t>
            </a:r>
            <a:endParaRPr kumimoji="1" lang="ja-JP" altLang="en-US" dirty="0"/>
          </a:p>
        </p:txBody>
      </p:sp>
      <p:sp>
        <p:nvSpPr>
          <p:cNvPr id="37" name="図プレースホルダー 11"/>
          <p:cNvSpPr>
            <a:spLocks noGrp="1"/>
          </p:cNvSpPr>
          <p:nvPr>
            <p:ph type="pic" sz="quarter" idx="27" hasCustomPrompt="1"/>
          </p:nvPr>
        </p:nvSpPr>
        <p:spPr>
          <a:xfrm>
            <a:off x="11000457" y="2244696"/>
            <a:ext cx="3178175" cy="5095875"/>
          </a:xfrm>
        </p:spPr>
        <p:txBody>
          <a:bodyPr/>
          <a:lstStyle>
            <a:lvl1pPr>
              <a:defRPr/>
            </a:lvl1pPr>
          </a:lstStyle>
          <a:p>
            <a:r>
              <a:rPr kumimoji="1" lang="en-US" altLang="ja-JP" dirty="0"/>
              <a:t>Insert an image</a:t>
            </a:r>
            <a:endParaRPr kumimoji="1" lang="ja-JP" altLang="en-US" dirty="0"/>
          </a:p>
        </p:txBody>
      </p:sp>
      <p:sp>
        <p:nvSpPr>
          <p:cNvPr id="40" name="図プレースホルダー 11"/>
          <p:cNvSpPr>
            <a:spLocks noGrp="1"/>
          </p:cNvSpPr>
          <p:nvPr>
            <p:ph type="pic" sz="quarter" idx="30" hasCustomPrompt="1"/>
          </p:nvPr>
        </p:nvSpPr>
        <p:spPr>
          <a:xfrm>
            <a:off x="14441489" y="2244696"/>
            <a:ext cx="3178175" cy="5095875"/>
          </a:xfrm>
        </p:spPr>
        <p:txBody>
          <a:bodyPr/>
          <a:lstStyle>
            <a:lvl1pPr>
              <a:defRPr/>
            </a:lvl1pPr>
          </a:lstStyle>
          <a:p>
            <a:r>
              <a:rPr kumimoji="1" lang="en-US" altLang="ja-JP" dirty="0"/>
              <a:t>Insert an image</a:t>
            </a:r>
            <a:endParaRPr kumimoji="1" lang="ja-JP" altLang="en-US" dirty="0"/>
          </a:p>
        </p:txBody>
      </p:sp>
      <p:sp>
        <p:nvSpPr>
          <p:cNvPr id="31" name="図プレースホルダー 11"/>
          <p:cNvSpPr>
            <a:spLocks noGrp="1"/>
          </p:cNvSpPr>
          <p:nvPr>
            <p:ph type="pic" sz="quarter" idx="21" hasCustomPrompt="1"/>
          </p:nvPr>
        </p:nvSpPr>
        <p:spPr>
          <a:xfrm>
            <a:off x="4118393" y="2244696"/>
            <a:ext cx="3178175" cy="5095875"/>
          </a:xfrm>
        </p:spPr>
        <p:txBody>
          <a:bodyPr/>
          <a:lstStyle>
            <a:lvl1pPr>
              <a:defRPr/>
            </a:lvl1pPr>
          </a:lstStyle>
          <a:p>
            <a:r>
              <a:rPr kumimoji="1" lang="en-US" altLang="ja-JP" dirty="0"/>
              <a:t>Insert an image</a:t>
            </a:r>
            <a:endParaRPr kumimoji="1" lang="ja-JP" altLang="en-US" dirty="0"/>
          </a:p>
        </p:txBody>
      </p:sp>
      <p:sp>
        <p:nvSpPr>
          <p:cNvPr id="30" name="テキスト プレースホルダー 12"/>
          <p:cNvSpPr>
            <a:spLocks noGrp="1"/>
          </p:cNvSpPr>
          <p:nvPr>
            <p:ph type="body" sz="quarter" idx="20" hasCustomPrompt="1"/>
          </p:nvPr>
        </p:nvSpPr>
        <p:spPr>
          <a:xfrm>
            <a:off x="4117939" y="6593539"/>
            <a:ext cx="3178629" cy="747032"/>
          </a:xfrm>
          <a:solidFill>
            <a:schemeClr val="accent2">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33" name="テキスト プレースホルダー 12"/>
          <p:cNvSpPr>
            <a:spLocks noGrp="1"/>
          </p:cNvSpPr>
          <p:nvPr>
            <p:ph type="body" sz="quarter" idx="23" hasCustomPrompt="1"/>
          </p:nvPr>
        </p:nvSpPr>
        <p:spPr>
          <a:xfrm>
            <a:off x="7558971" y="6593539"/>
            <a:ext cx="3178629" cy="747032"/>
          </a:xfrm>
          <a:solidFill>
            <a:schemeClr val="accent3">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36" name="テキスト プレースホルダー 12"/>
          <p:cNvSpPr>
            <a:spLocks noGrp="1"/>
          </p:cNvSpPr>
          <p:nvPr>
            <p:ph type="body" sz="quarter" idx="26" hasCustomPrompt="1"/>
          </p:nvPr>
        </p:nvSpPr>
        <p:spPr>
          <a:xfrm>
            <a:off x="11000003" y="6593539"/>
            <a:ext cx="3178629" cy="747032"/>
          </a:xfrm>
          <a:solidFill>
            <a:schemeClr val="accent4">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39" name="テキスト プレースホルダー 12"/>
          <p:cNvSpPr>
            <a:spLocks noGrp="1"/>
          </p:cNvSpPr>
          <p:nvPr>
            <p:ph type="body" sz="quarter" idx="29" hasCustomPrompt="1"/>
          </p:nvPr>
        </p:nvSpPr>
        <p:spPr>
          <a:xfrm>
            <a:off x="14441035" y="6593539"/>
            <a:ext cx="3178629" cy="747032"/>
          </a:xfrm>
          <a:solidFill>
            <a:schemeClr val="accent5">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8" name="テキスト プレースホルダー 12"/>
          <p:cNvSpPr>
            <a:spLocks noGrp="1"/>
          </p:cNvSpPr>
          <p:nvPr>
            <p:ph type="body" sz="quarter" idx="17" hasCustomPrompt="1"/>
          </p:nvPr>
        </p:nvSpPr>
        <p:spPr>
          <a:xfrm>
            <a:off x="676907" y="6593539"/>
            <a:ext cx="3178629" cy="747032"/>
          </a:xfrm>
          <a:solidFill>
            <a:schemeClr val="accent1">
              <a:alpha val="70000"/>
            </a:schemeClr>
          </a:solidFill>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Caption</a:t>
            </a:r>
            <a:endParaRPr kumimoji="1" lang="ja-JP" altLang="en-US" dirty="0"/>
          </a:p>
        </p:txBody>
      </p:sp>
      <p:sp>
        <p:nvSpPr>
          <p:cNvPr id="41" name="テキスト プレースホルダー 12"/>
          <p:cNvSpPr>
            <a:spLocks noGrp="1"/>
          </p:cNvSpPr>
          <p:nvPr>
            <p:ph type="body" sz="quarter" idx="12"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55464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vertical)">
                                      <p:cBhvr>
                                        <p:cTn id="7" dur="500"/>
                                        <p:tgtEl>
                                          <p:spTgt spid="1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outVertical)">
                                      <p:cBhvr>
                                        <p:cTn id="11" dur="500"/>
                                        <p:tgtEl>
                                          <p:spTgt spid="28"/>
                                        </p:tgtEl>
                                      </p:cBhvr>
                                    </p:animEffect>
                                  </p:childTnLst>
                                </p:cTn>
                              </p:par>
                            </p:childTnLst>
                          </p:cTn>
                        </p:par>
                        <p:par>
                          <p:cTn id="12" fill="hold">
                            <p:stCondLst>
                              <p:cond delay="1000"/>
                            </p:stCondLst>
                            <p:childTnLst>
                              <p:par>
                                <p:cTn id="13" presetID="14" presetClass="entr" presetSubtype="5"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randombar(vertical)">
                                      <p:cBhvr>
                                        <p:cTn id="15" dur="500"/>
                                        <p:tgtEl>
                                          <p:spTgt spid="31"/>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4" presetClass="entr" presetSubtype="5"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randombar(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outVertical)">
                                      <p:cBhvr>
                                        <p:cTn id="27" dur="500"/>
                                        <p:tgtEl>
                                          <p:spTgt spid="33"/>
                                        </p:tgtEl>
                                      </p:cBhvr>
                                    </p:animEffect>
                                  </p:childTnLst>
                                </p:cTn>
                              </p:par>
                            </p:childTnLst>
                          </p:cTn>
                        </p:par>
                        <p:par>
                          <p:cTn id="28" fill="hold">
                            <p:stCondLst>
                              <p:cond delay="3000"/>
                            </p:stCondLst>
                            <p:childTnLst>
                              <p:par>
                                <p:cTn id="29" presetID="14" presetClass="entr" presetSubtype="5"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randombar(vertical)">
                                      <p:cBhvr>
                                        <p:cTn id="31" dur="500"/>
                                        <p:tgtEl>
                                          <p:spTgt spid="37"/>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barn(outVertical)">
                                      <p:cBhvr>
                                        <p:cTn id="35" dur="500"/>
                                        <p:tgtEl>
                                          <p:spTgt spid="36"/>
                                        </p:tgtEl>
                                      </p:cBhvr>
                                    </p:animEffect>
                                  </p:childTnLst>
                                </p:cTn>
                              </p:par>
                            </p:childTnLst>
                          </p:cTn>
                        </p:par>
                        <p:par>
                          <p:cTn id="36" fill="hold">
                            <p:stCondLst>
                              <p:cond delay="4000"/>
                            </p:stCondLst>
                            <p:childTnLst>
                              <p:par>
                                <p:cTn id="37" presetID="14" presetClass="entr" presetSubtype="5" fill="hold" grpId="0"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randombar(vertical)">
                                      <p:cBhvr>
                                        <p:cTn id="39" dur="500"/>
                                        <p:tgtEl>
                                          <p:spTgt spid="40"/>
                                        </p:tgtEl>
                                      </p:cBhvr>
                                    </p:animEffect>
                                  </p:childTnLst>
                                </p:cTn>
                              </p:par>
                            </p:childTnLst>
                          </p:cTn>
                        </p:par>
                        <p:par>
                          <p:cTn id="40" fill="hold">
                            <p:stCondLst>
                              <p:cond delay="4500"/>
                            </p:stCondLst>
                            <p:childTnLst>
                              <p:par>
                                <p:cTn id="41" presetID="16" presetClass="entr" presetSubtype="37"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barn(outVertical)">
                                      <p:cBhvr>
                                        <p:cTn id="43" dur="500"/>
                                        <p:tgtEl>
                                          <p:spTgt spid="39"/>
                                        </p:tgtEl>
                                      </p:cBhvr>
                                    </p:animEffect>
                                  </p:childTnLst>
                                </p:cTn>
                              </p:par>
                            </p:childTnLst>
                          </p:cTn>
                        </p:par>
                        <p:par>
                          <p:cTn id="44" fill="hold">
                            <p:stCondLst>
                              <p:cond delay="5000"/>
                            </p:stCondLst>
                            <p:childTnLst>
                              <p:par>
                                <p:cTn id="45" presetID="22" presetClass="entr" presetSubtype="8" fill="hold" grpId="0" nodeType="afterEffect">
                                  <p:stCondLst>
                                    <p:cond delay="250"/>
                                  </p:stCondLst>
                                  <p:childTnLst>
                                    <p:set>
                                      <p:cBhvr>
                                        <p:cTn id="46" dur="1" fill="hold">
                                          <p:stCondLst>
                                            <p:cond delay="0"/>
                                          </p:stCondLst>
                                        </p:cTn>
                                        <p:tgtEl>
                                          <p:spTgt spid="41"/>
                                        </p:tgtEl>
                                        <p:attrNameLst>
                                          <p:attrName>style.visibility</p:attrName>
                                        </p:attrNameLst>
                                      </p:cBhvr>
                                      <p:to>
                                        <p:strVal val="visible"/>
                                      </p:to>
                                    </p:set>
                                    <p:animEffect transition="in" filter="wipe(left)">
                                      <p:cBhvr>
                                        <p:cTn id="4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4" grpId="0"/>
      <p:bldP spid="37" grpId="0"/>
      <p:bldP spid="40" grpId="0"/>
      <p:bldP spid="31" grpId="0"/>
      <p:bldP spid="30" grpId="0" animBg="1">
        <p:tmplLst>
          <p:tmpl>
            <p:tnLst>
              <p:par>
                <p:cTn presetID="16" presetClass="entr" presetSubtype="37"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barn(outVertical)">
                      <p:cBhvr>
                        <p:cTn dur="500"/>
                        <p:tgtEl>
                          <p:spTgt spid="30"/>
                        </p:tgtEl>
                      </p:cBhvr>
                    </p:animEffect>
                  </p:childTnLst>
                </p:cTn>
              </p:par>
            </p:tnLst>
          </p:tmpl>
        </p:tmplLst>
      </p:bldP>
      <p:bldP spid="33" grpId="0" animBg="1">
        <p:tmplLst>
          <p:tmpl>
            <p:tnLst>
              <p:par>
                <p:cTn presetID="16" presetClass="entr" presetSubtype="37"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barn(outVertical)">
                      <p:cBhvr>
                        <p:cTn dur="500"/>
                        <p:tgtEl>
                          <p:spTgt spid="33"/>
                        </p:tgtEl>
                      </p:cBhvr>
                    </p:animEffect>
                  </p:childTnLst>
                </p:cTn>
              </p:par>
            </p:tnLst>
          </p:tmpl>
        </p:tmplLst>
      </p:bldP>
      <p:bldP spid="36" grpId="0" animBg="1">
        <p:tmplLst>
          <p:tmpl>
            <p:tnLst>
              <p:par>
                <p:cTn presetID="16" presetClass="entr" presetSubtype="37"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barn(outVertical)">
                      <p:cBhvr>
                        <p:cTn dur="500"/>
                        <p:tgtEl>
                          <p:spTgt spid="36"/>
                        </p:tgtEl>
                      </p:cBhvr>
                    </p:animEffect>
                  </p:childTnLst>
                </p:cTn>
              </p:par>
            </p:tnLst>
          </p:tmpl>
        </p:tmplLst>
      </p:bldP>
      <p:bldP spid="39" grpId="0" animBg="1">
        <p:tmplLst>
          <p:tmpl>
            <p:tnLst>
              <p:par>
                <p:cTn presetID="16" presetClass="entr" presetSubtype="37"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barn(outVertical)">
                      <p:cBhvr>
                        <p:cTn dur="500"/>
                        <p:tgtEl>
                          <p:spTgt spid="39"/>
                        </p:tgtEl>
                      </p:cBhvr>
                    </p:animEffect>
                  </p:childTnLst>
                </p:cTn>
              </p:par>
            </p:tnLst>
          </p:tmpl>
        </p:tmplLst>
      </p:bldP>
      <p:bldP spid="28" grpId="0" animBg="1">
        <p:tmplLst>
          <p:tmpl>
            <p:tnLst>
              <p:par>
                <p:cTn presetID="16" presetClass="entr" presetSubtype="37"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barn(outVertical)">
                      <p:cBhvr>
                        <p:cTn dur="500"/>
                        <p:tgtEl>
                          <p:spTgt spid="28"/>
                        </p:tgtEl>
                      </p:cBhvr>
                    </p:animEffect>
                  </p:childTnLst>
                </p:cTn>
              </p:par>
            </p:tnLst>
          </p:tmpl>
        </p:tmplLst>
      </p:bldP>
      <p:bldP spid="41" grpId="0">
        <p:tmplLst>
          <p:tmpl>
            <p:tnLst>
              <p:par>
                <p:cTn presetID="22" presetClass="entr" presetSubtype="8"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Lst>
  </p:timing>
  <p:extLst>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Square Images &amp; Descriptions">
    <p:spTree>
      <p:nvGrpSpPr>
        <p:cNvPr id="1" name=""/>
        <p:cNvGrpSpPr/>
        <p:nvPr/>
      </p:nvGrpSpPr>
      <p:grpSpPr>
        <a:xfrm>
          <a:off x="0" y="0"/>
          <a:ext cx="0" cy="0"/>
          <a:chOff x="0" y="0"/>
          <a:chExt cx="0" cy="0"/>
        </a:xfrm>
      </p:grpSpPr>
      <p:sp>
        <p:nvSpPr>
          <p:cNvPr id="51" name="フリーフォーム 50"/>
          <p:cNvSpPr/>
          <p:nvPr userDrawn="1"/>
        </p:nvSpPr>
        <p:spPr>
          <a:xfrm>
            <a:off x="12579336" y="2185597"/>
            <a:ext cx="5364000" cy="3420000"/>
          </a:xfrm>
          <a:custGeom>
            <a:avLst/>
            <a:gdLst>
              <a:gd name="connsiteX0" fmla="*/ 4068000 w 5364000"/>
              <a:gd name="connsiteY0" fmla="*/ 648000 h 3420000"/>
              <a:gd name="connsiteX1" fmla="*/ 4716000 w 5364000"/>
              <a:gd name="connsiteY1" fmla="*/ 648000 h 3420000"/>
              <a:gd name="connsiteX2" fmla="*/ 4716000 w 5364000"/>
              <a:gd name="connsiteY2" fmla="*/ 1296000 h 3420000"/>
              <a:gd name="connsiteX3" fmla="*/ 4068000 w 5364000"/>
              <a:gd name="connsiteY3" fmla="*/ 1296000 h 3420000"/>
              <a:gd name="connsiteX4" fmla="*/ 4716000 w 5364000"/>
              <a:gd name="connsiteY4" fmla="*/ 0 h 3420000"/>
              <a:gd name="connsiteX5" fmla="*/ 5364000 w 5364000"/>
              <a:gd name="connsiteY5" fmla="*/ 0 h 3420000"/>
              <a:gd name="connsiteX6" fmla="*/ 5364000 w 5364000"/>
              <a:gd name="connsiteY6" fmla="*/ 648000 h 3420000"/>
              <a:gd name="connsiteX7" fmla="*/ 4716000 w 5364000"/>
              <a:gd name="connsiteY7" fmla="*/ 648000 h 3420000"/>
              <a:gd name="connsiteX8" fmla="*/ 0 w 5364000"/>
              <a:gd name="connsiteY8" fmla="*/ 0 h 3420000"/>
              <a:gd name="connsiteX9" fmla="*/ 3420000 w 5364000"/>
              <a:gd name="connsiteY9" fmla="*/ 0 h 3420000"/>
              <a:gd name="connsiteX10" fmla="*/ 4068000 w 5364000"/>
              <a:gd name="connsiteY10" fmla="*/ 0 h 3420000"/>
              <a:gd name="connsiteX11" fmla="*/ 4068000 w 5364000"/>
              <a:gd name="connsiteY11" fmla="*/ 648000 h 3420000"/>
              <a:gd name="connsiteX12" fmla="*/ 3420000 w 5364000"/>
              <a:gd name="connsiteY12" fmla="*/ 648000 h 3420000"/>
              <a:gd name="connsiteX13" fmla="*/ 3420000 w 5364000"/>
              <a:gd name="connsiteY13" fmla="*/ 1296000 h 3420000"/>
              <a:gd name="connsiteX14" fmla="*/ 4068000 w 5364000"/>
              <a:gd name="connsiteY14" fmla="*/ 1296000 h 3420000"/>
              <a:gd name="connsiteX15" fmla="*/ 4068000 w 5364000"/>
              <a:gd name="connsiteY15" fmla="*/ 1944000 h 3420000"/>
              <a:gd name="connsiteX16" fmla="*/ 3420000 w 5364000"/>
              <a:gd name="connsiteY16" fmla="*/ 1944000 h 3420000"/>
              <a:gd name="connsiteX17" fmla="*/ 3420000 w 5364000"/>
              <a:gd name="connsiteY17" fmla="*/ 3420000 h 3420000"/>
              <a:gd name="connsiteX18" fmla="*/ 0 w 5364000"/>
              <a:gd name="connsiteY1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64000" h="3420000">
                <a:moveTo>
                  <a:pt x="4068000" y="648000"/>
                </a:moveTo>
                <a:lnTo>
                  <a:pt x="4716000" y="648000"/>
                </a:lnTo>
                <a:lnTo>
                  <a:pt x="4716000" y="1296000"/>
                </a:lnTo>
                <a:lnTo>
                  <a:pt x="4068000" y="1296000"/>
                </a:lnTo>
                <a:close/>
                <a:moveTo>
                  <a:pt x="4716000" y="0"/>
                </a:moveTo>
                <a:lnTo>
                  <a:pt x="5364000" y="0"/>
                </a:lnTo>
                <a:lnTo>
                  <a:pt x="5364000" y="648000"/>
                </a:lnTo>
                <a:lnTo>
                  <a:pt x="4716000" y="648000"/>
                </a:lnTo>
                <a:close/>
                <a:moveTo>
                  <a:pt x="0" y="0"/>
                </a:moveTo>
                <a:lnTo>
                  <a:pt x="3420000" y="0"/>
                </a:lnTo>
                <a:lnTo>
                  <a:pt x="4068000" y="0"/>
                </a:lnTo>
                <a:lnTo>
                  <a:pt x="4068000" y="648000"/>
                </a:lnTo>
                <a:lnTo>
                  <a:pt x="3420000" y="648000"/>
                </a:lnTo>
                <a:lnTo>
                  <a:pt x="3420000" y="1296000"/>
                </a:lnTo>
                <a:lnTo>
                  <a:pt x="4068000" y="1296000"/>
                </a:lnTo>
                <a:lnTo>
                  <a:pt x="4068000" y="1944000"/>
                </a:lnTo>
                <a:lnTo>
                  <a:pt x="3420000" y="1944000"/>
                </a:lnTo>
                <a:lnTo>
                  <a:pt x="3420000" y="3420000"/>
                </a:lnTo>
                <a:lnTo>
                  <a:pt x="0" y="342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a:xfrm>
            <a:off x="5739336" y="2185597"/>
            <a:ext cx="3420000" cy="34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9" name="図プレースホルダー 28"/>
          <p:cNvSpPr>
            <a:spLocks noGrp="1"/>
          </p:cNvSpPr>
          <p:nvPr>
            <p:ph type="pic" sz="quarter" idx="12" hasCustomPrompt="1"/>
          </p:nvPr>
        </p:nvSpPr>
        <p:spPr>
          <a:xfrm>
            <a:off x="2319336" y="2185597"/>
            <a:ext cx="3715275" cy="3420000"/>
          </a:xfrm>
          <a:custGeom>
            <a:avLst/>
            <a:gdLst>
              <a:gd name="connsiteX0" fmla="*/ 0 w 3715275"/>
              <a:gd name="connsiteY0" fmla="*/ 0 h 3420000"/>
              <a:gd name="connsiteX1" fmla="*/ 295275 w 3715275"/>
              <a:gd name="connsiteY1" fmla="*/ 0 h 3420000"/>
              <a:gd name="connsiteX2" fmla="*/ 3420000 w 3715275"/>
              <a:gd name="connsiteY2" fmla="*/ 0 h 3420000"/>
              <a:gd name="connsiteX3" fmla="*/ 3420000 w 3715275"/>
              <a:gd name="connsiteY3" fmla="*/ 1562363 h 3420000"/>
              <a:gd name="connsiteX4" fmla="*/ 3715275 w 3715275"/>
              <a:gd name="connsiteY4" fmla="*/ 1710000 h 3420000"/>
              <a:gd name="connsiteX5" fmla="*/ 3420000 w 3715275"/>
              <a:gd name="connsiteY5" fmla="*/ 1857638 h 3420000"/>
              <a:gd name="connsiteX6" fmla="*/ 3420000 w 3715275"/>
              <a:gd name="connsiteY6" fmla="*/ 3420000 h 3420000"/>
              <a:gd name="connsiteX7" fmla="*/ 295275 w 3715275"/>
              <a:gd name="connsiteY7" fmla="*/ 3420000 h 3420000"/>
              <a:gd name="connsiteX8" fmla="*/ 0 w 3715275"/>
              <a:gd name="connsiteY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5275" h="3420000">
                <a:moveTo>
                  <a:pt x="0" y="0"/>
                </a:moveTo>
                <a:lnTo>
                  <a:pt x="295275" y="0"/>
                </a:lnTo>
                <a:lnTo>
                  <a:pt x="3420000" y="0"/>
                </a:lnTo>
                <a:lnTo>
                  <a:pt x="3420000" y="1562363"/>
                </a:lnTo>
                <a:lnTo>
                  <a:pt x="3715275" y="1710000"/>
                </a:lnTo>
                <a:lnTo>
                  <a:pt x="3420000" y="1857638"/>
                </a:lnTo>
                <a:lnTo>
                  <a:pt x="3420000" y="3420000"/>
                </a:lnTo>
                <a:lnTo>
                  <a:pt x="295275" y="3420000"/>
                </a:lnTo>
                <a:lnTo>
                  <a:pt x="0" y="3420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56" name="フリーフォーム 55"/>
          <p:cNvSpPr/>
          <p:nvPr userDrawn="1"/>
        </p:nvSpPr>
        <p:spPr>
          <a:xfrm>
            <a:off x="375336" y="5605597"/>
            <a:ext cx="5364000" cy="3420000"/>
          </a:xfrm>
          <a:custGeom>
            <a:avLst/>
            <a:gdLst>
              <a:gd name="connsiteX0" fmla="*/ 0 w 5364000"/>
              <a:gd name="connsiteY0" fmla="*/ 2767393 h 3420000"/>
              <a:gd name="connsiteX1" fmla="*/ 648000 w 5364000"/>
              <a:gd name="connsiteY1" fmla="*/ 2767393 h 3420000"/>
              <a:gd name="connsiteX2" fmla="*/ 648000 w 5364000"/>
              <a:gd name="connsiteY2" fmla="*/ 3415393 h 3420000"/>
              <a:gd name="connsiteX3" fmla="*/ 0 w 5364000"/>
              <a:gd name="connsiteY3" fmla="*/ 3415393 h 3420000"/>
              <a:gd name="connsiteX4" fmla="*/ 648000 w 5364000"/>
              <a:gd name="connsiteY4" fmla="*/ 2124000 h 3420000"/>
              <a:gd name="connsiteX5" fmla="*/ 1296000 w 5364000"/>
              <a:gd name="connsiteY5" fmla="*/ 2124000 h 3420000"/>
              <a:gd name="connsiteX6" fmla="*/ 1296000 w 5364000"/>
              <a:gd name="connsiteY6" fmla="*/ 2772000 h 3420000"/>
              <a:gd name="connsiteX7" fmla="*/ 648000 w 5364000"/>
              <a:gd name="connsiteY7" fmla="*/ 2772000 h 3420000"/>
              <a:gd name="connsiteX8" fmla="*/ 1944000 w 5364000"/>
              <a:gd name="connsiteY8" fmla="*/ 0 h 3420000"/>
              <a:gd name="connsiteX9" fmla="*/ 5364000 w 5364000"/>
              <a:gd name="connsiteY9" fmla="*/ 0 h 3420000"/>
              <a:gd name="connsiteX10" fmla="*/ 5364000 w 5364000"/>
              <a:gd name="connsiteY10" fmla="*/ 3420000 h 3420000"/>
              <a:gd name="connsiteX11" fmla="*/ 1944000 w 5364000"/>
              <a:gd name="connsiteY11" fmla="*/ 3420000 h 3420000"/>
              <a:gd name="connsiteX12" fmla="*/ 1296000 w 5364000"/>
              <a:gd name="connsiteY12" fmla="*/ 3420000 h 3420000"/>
              <a:gd name="connsiteX13" fmla="*/ 1296000 w 5364000"/>
              <a:gd name="connsiteY13" fmla="*/ 2772000 h 3420000"/>
              <a:gd name="connsiteX14" fmla="*/ 1944000 w 5364000"/>
              <a:gd name="connsiteY14" fmla="*/ 2772000 h 3420000"/>
              <a:gd name="connsiteX15" fmla="*/ 1944000 w 5364000"/>
              <a:gd name="connsiteY15" fmla="*/ 2124000 h 3420000"/>
              <a:gd name="connsiteX16" fmla="*/ 1296000 w 5364000"/>
              <a:gd name="connsiteY16" fmla="*/ 2124000 h 3420000"/>
              <a:gd name="connsiteX17" fmla="*/ 1296000 w 5364000"/>
              <a:gd name="connsiteY17" fmla="*/ 1476000 h 3420000"/>
              <a:gd name="connsiteX18" fmla="*/ 1944000 w 5364000"/>
              <a:gd name="connsiteY18" fmla="*/ 1476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64000" h="3420000">
                <a:moveTo>
                  <a:pt x="0" y="2767393"/>
                </a:moveTo>
                <a:lnTo>
                  <a:pt x="648000" y="2767393"/>
                </a:lnTo>
                <a:lnTo>
                  <a:pt x="648000" y="3415393"/>
                </a:lnTo>
                <a:lnTo>
                  <a:pt x="0" y="3415393"/>
                </a:lnTo>
                <a:close/>
                <a:moveTo>
                  <a:pt x="648000" y="2124000"/>
                </a:moveTo>
                <a:lnTo>
                  <a:pt x="1296000" y="2124000"/>
                </a:lnTo>
                <a:lnTo>
                  <a:pt x="1296000" y="2772000"/>
                </a:lnTo>
                <a:lnTo>
                  <a:pt x="648000" y="2772000"/>
                </a:lnTo>
                <a:close/>
                <a:moveTo>
                  <a:pt x="1944000" y="0"/>
                </a:moveTo>
                <a:lnTo>
                  <a:pt x="5364000" y="0"/>
                </a:lnTo>
                <a:lnTo>
                  <a:pt x="5364000" y="3420000"/>
                </a:lnTo>
                <a:lnTo>
                  <a:pt x="1944000" y="3420000"/>
                </a:lnTo>
                <a:lnTo>
                  <a:pt x="1296000" y="3420000"/>
                </a:lnTo>
                <a:lnTo>
                  <a:pt x="1296000" y="2772000"/>
                </a:lnTo>
                <a:lnTo>
                  <a:pt x="1944000" y="2772000"/>
                </a:lnTo>
                <a:lnTo>
                  <a:pt x="1944000" y="2124000"/>
                </a:lnTo>
                <a:lnTo>
                  <a:pt x="1296000" y="2124000"/>
                </a:lnTo>
                <a:lnTo>
                  <a:pt x="1296000" y="1476000"/>
                </a:lnTo>
                <a:lnTo>
                  <a:pt x="1944000" y="1476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図プレースホルダー 24"/>
          <p:cNvSpPr>
            <a:spLocks noGrp="1"/>
          </p:cNvSpPr>
          <p:nvPr>
            <p:ph type="pic" sz="quarter" idx="13" hasCustomPrompt="1"/>
          </p:nvPr>
        </p:nvSpPr>
        <p:spPr>
          <a:xfrm>
            <a:off x="5429773" y="5605597"/>
            <a:ext cx="3729563" cy="3420000"/>
          </a:xfrm>
          <a:custGeom>
            <a:avLst/>
            <a:gdLst>
              <a:gd name="connsiteX0" fmla="*/ 309563 w 3729563"/>
              <a:gd name="connsiteY0" fmla="*/ 0 h 3420000"/>
              <a:gd name="connsiteX1" fmla="*/ 3420000 w 3729563"/>
              <a:gd name="connsiteY1" fmla="*/ 0 h 3420000"/>
              <a:gd name="connsiteX2" fmla="*/ 3729563 w 3729563"/>
              <a:gd name="connsiteY2" fmla="*/ 0 h 3420000"/>
              <a:gd name="connsiteX3" fmla="*/ 3729563 w 3729563"/>
              <a:gd name="connsiteY3" fmla="*/ 3420000 h 3420000"/>
              <a:gd name="connsiteX4" fmla="*/ 3420000 w 3729563"/>
              <a:gd name="connsiteY4" fmla="*/ 3420000 h 3420000"/>
              <a:gd name="connsiteX5" fmla="*/ 309563 w 3729563"/>
              <a:gd name="connsiteY5" fmla="*/ 3420000 h 3420000"/>
              <a:gd name="connsiteX6" fmla="*/ 309563 w 3729563"/>
              <a:gd name="connsiteY6" fmla="*/ 1864782 h 3420000"/>
              <a:gd name="connsiteX7" fmla="*/ 0 w 3729563"/>
              <a:gd name="connsiteY7" fmla="*/ 1710000 h 3420000"/>
              <a:gd name="connsiteX8" fmla="*/ 309563 w 3729563"/>
              <a:gd name="connsiteY8" fmla="*/ 1555219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9563" h="3420000">
                <a:moveTo>
                  <a:pt x="309563" y="0"/>
                </a:moveTo>
                <a:lnTo>
                  <a:pt x="3420000" y="0"/>
                </a:lnTo>
                <a:lnTo>
                  <a:pt x="3729563" y="0"/>
                </a:lnTo>
                <a:lnTo>
                  <a:pt x="3729563" y="3420000"/>
                </a:lnTo>
                <a:lnTo>
                  <a:pt x="3420000" y="3420000"/>
                </a:lnTo>
                <a:lnTo>
                  <a:pt x="309563" y="3420000"/>
                </a:lnTo>
                <a:lnTo>
                  <a:pt x="309563" y="1864782"/>
                </a:lnTo>
                <a:lnTo>
                  <a:pt x="0" y="1710000"/>
                </a:lnTo>
                <a:lnTo>
                  <a:pt x="309563" y="1555219"/>
                </a:lnTo>
                <a:close/>
              </a:path>
            </a:pathLst>
          </a:custGeom>
          <a:solidFill>
            <a:schemeClr val="accent5">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35" name="図プレースホルダー 34"/>
          <p:cNvSpPr>
            <a:spLocks noGrp="1"/>
          </p:cNvSpPr>
          <p:nvPr>
            <p:ph type="pic" sz="quarter" idx="14" hasCustomPrompt="1"/>
          </p:nvPr>
        </p:nvSpPr>
        <p:spPr>
          <a:xfrm>
            <a:off x="9159336" y="2185597"/>
            <a:ext cx="3715275" cy="3420000"/>
          </a:xfrm>
          <a:custGeom>
            <a:avLst/>
            <a:gdLst>
              <a:gd name="connsiteX0" fmla="*/ 0 w 3715275"/>
              <a:gd name="connsiteY0" fmla="*/ 0 h 3420000"/>
              <a:gd name="connsiteX1" fmla="*/ 295275 w 3715275"/>
              <a:gd name="connsiteY1" fmla="*/ 0 h 3420000"/>
              <a:gd name="connsiteX2" fmla="*/ 3420000 w 3715275"/>
              <a:gd name="connsiteY2" fmla="*/ 0 h 3420000"/>
              <a:gd name="connsiteX3" fmla="*/ 3420000 w 3715275"/>
              <a:gd name="connsiteY3" fmla="*/ 1562363 h 3420000"/>
              <a:gd name="connsiteX4" fmla="*/ 3715275 w 3715275"/>
              <a:gd name="connsiteY4" fmla="*/ 1710000 h 3420000"/>
              <a:gd name="connsiteX5" fmla="*/ 3420000 w 3715275"/>
              <a:gd name="connsiteY5" fmla="*/ 1857638 h 3420000"/>
              <a:gd name="connsiteX6" fmla="*/ 3420000 w 3715275"/>
              <a:gd name="connsiteY6" fmla="*/ 3420000 h 3420000"/>
              <a:gd name="connsiteX7" fmla="*/ 295275 w 3715275"/>
              <a:gd name="connsiteY7" fmla="*/ 3420000 h 3420000"/>
              <a:gd name="connsiteX8" fmla="*/ 0 w 3715275"/>
              <a:gd name="connsiteY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5275" h="3420000">
                <a:moveTo>
                  <a:pt x="0" y="0"/>
                </a:moveTo>
                <a:lnTo>
                  <a:pt x="295275" y="0"/>
                </a:lnTo>
                <a:lnTo>
                  <a:pt x="3420000" y="0"/>
                </a:lnTo>
                <a:lnTo>
                  <a:pt x="3420000" y="1562363"/>
                </a:lnTo>
                <a:lnTo>
                  <a:pt x="3715275" y="1710000"/>
                </a:lnTo>
                <a:lnTo>
                  <a:pt x="3420000" y="1857638"/>
                </a:lnTo>
                <a:lnTo>
                  <a:pt x="3420000" y="3420000"/>
                </a:lnTo>
                <a:lnTo>
                  <a:pt x="295275" y="3420000"/>
                </a:lnTo>
                <a:lnTo>
                  <a:pt x="0" y="3420000"/>
                </a:lnTo>
                <a:close/>
              </a:path>
            </a:pathLst>
          </a:custGeom>
          <a:solidFill>
            <a:schemeClr val="accent2">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38" name="正方形/長方形 37"/>
          <p:cNvSpPr/>
          <p:nvPr userDrawn="1"/>
        </p:nvSpPr>
        <p:spPr>
          <a:xfrm>
            <a:off x="9159336" y="5605597"/>
            <a:ext cx="3420000" cy="342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図プレースホルダー 41"/>
          <p:cNvSpPr>
            <a:spLocks noGrp="1"/>
          </p:cNvSpPr>
          <p:nvPr>
            <p:ph type="pic" sz="quarter" idx="15" hasCustomPrompt="1"/>
          </p:nvPr>
        </p:nvSpPr>
        <p:spPr>
          <a:xfrm>
            <a:off x="12269773" y="5605597"/>
            <a:ext cx="3729563" cy="3420000"/>
          </a:xfrm>
          <a:custGeom>
            <a:avLst/>
            <a:gdLst>
              <a:gd name="connsiteX0" fmla="*/ 309563 w 3729563"/>
              <a:gd name="connsiteY0" fmla="*/ 0 h 3420000"/>
              <a:gd name="connsiteX1" fmla="*/ 3420000 w 3729563"/>
              <a:gd name="connsiteY1" fmla="*/ 0 h 3420000"/>
              <a:gd name="connsiteX2" fmla="*/ 3729563 w 3729563"/>
              <a:gd name="connsiteY2" fmla="*/ 0 h 3420000"/>
              <a:gd name="connsiteX3" fmla="*/ 3729563 w 3729563"/>
              <a:gd name="connsiteY3" fmla="*/ 3420000 h 3420000"/>
              <a:gd name="connsiteX4" fmla="*/ 3420000 w 3729563"/>
              <a:gd name="connsiteY4" fmla="*/ 3420000 h 3420000"/>
              <a:gd name="connsiteX5" fmla="*/ 309563 w 3729563"/>
              <a:gd name="connsiteY5" fmla="*/ 3420000 h 3420000"/>
              <a:gd name="connsiteX6" fmla="*/ 309563 w 3729563"/>
              <a:gd name="connsiteY6" fmla="*/ 1864782 h 3420000"/>
              <a:gd name="connsiteX7" fmla="*/ 0 w 3729563"/>
              <a:gd name="connsiteY7" fmla="*/ 1710000 h 3420000"/>
              <a:gd name="connsiteX8" fmla="*/ 309563 w 3729563"/>
              <a:gd name="connsiteY8" fmla="*/ 1555219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9563" h="3420000">
                <a:moveTo>
                  <a:pt x="309563" y="0"/>
                </a:moveTo>
                <a:lnTo>
                  <a:pt x="3420000" y="0"/>
                </a:lnTo>
                <a:lnTo>
                  <a:pt x="3729563" y="0"/>
                </a:lnTo>
                <a:lnTo>
                  <a:pt x="3729563" y="3420000"/>
                </a:lnTo>
                <a:lnTo>
                  <a:pt x="3420000" y="3420000"/>
                </a:lnTo>
                <a:lnTo>
                  <a:pt x="309563" y="3420000"/>
                </a:lnTo>
                <a:lnTo>
                  <a:pt x="309563" y="1864782"/>
                </a:lnTo>
                <a:lnTo>
                  <a:pt x="0" y="1710000"/>
                </a:lnTo>
                <a:lnTo>
                  <a:pt x="309563" y="1555219"/>
                </a:lnTo>
                <a:close/>
              </a:path>
            </a:pathLst>
          </a:custGeom>
          <a:solidFill>
            <a:schemeClr val="accent3">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43" name="テキスト プレースホルダー 12"/>
          <p:cNvSpPr>
            <a:spLocks noGrp="1"/>
          </p:cNvSpPr>
          <p:nvPr>
            <p:ph type="body" sz="quarter" idx="16" hasCustomPrompt="1"/>
          </p:nvPr>
        </p:nvSpPr>
        <p:spPr>
          <a:xfrm>
            <a:off x="6129340" y="2535627"/>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5" name="テキスト プレースホルダー 12"/>
          <p:cNvSpPr>
            <a:spLocks noGrp="1"/>
          </p:cNvSpPr>
          <p:nvPr>
            <p:ph type="body" sz="quarter" idx="17" hasCustomPrompt="1"/>
          </p:nvPr>
        </p:nvSpPr>
        <p:spPr>
          <a:xfrm>
            <a:off x="12882017" y="2535627"/>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6" name="テキスト プレースホルダー 12"/>
          <p:cNvSpPr>
            <a:spLocks noGrp="1"/>
          </p:cNvSpPr>
          <p:nvPr>
            <p:ph type="body" sz="quarter" idx="18" hasCustomPrompt="1"/>
          </p:nvPr>
        </p:nvSpPr>
        <p:spPr>
          <a:xfrm>
            <a:off x="2553746" y="5934203"/>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9415462" y="5934203"/>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5680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14" dur="500"/>
                                        <p:tgtEl>
                                          <p:spTgt spid="43">
                                            <p:txEl>
                                              <p:pRg st="0" end="0"/>
                                            </p:txEl>
                                          </p:spTgt>
                                        </p:tgtEl>
                                      </p:cBhvr>
                                    </p:animEffect>
                                  </p:childTnLst>
                                </p:cTn>
                              </p:par>
                            </p:childTnLst>
                          </p:cTn>
                        </p:par>
                        <p:par>
                          <p:cTn id="15" fill="hold">
                            <p:stCondLst>
                              <p:cond delay="1000"/>
                            </p:stCondLst>
                            <p:childTnLst>
                              <p:par>
                                <p:cTn id="16" presetID="22" presetClass="entr" presetSubtype="8" fill="hold" grpId="0" nodeType="afterEffect">
                                  <p:stCondLst>
                                    <p:cond delay="25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childTnLst>
                          </p:cTn>
                        </p:par>
                        <p:par>
                          <p:cTn id="19" fill="hold">
                            <p:stCondLst>
                              <p:cond delay="1750"/>
                            </p:stCondLst>
                            <p:childTnLst>
                              <p:par>
                                <p:cTn id="20" presetID="14" presetClass="entr" presetSubtype="10" fill="hold" grpId="0" nodeType="after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randombar(horizontal)">
                                      <p:cBhvr>
                                        <p:cTn id="22" dur="500"/>
                                        <p:tgtEl>
                                          <p:spTgt spid="5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randombar(horizontal)">
                                      <p:cBhvr>
                                        <p:cTn id="25" dur="500"/>
                                        <p:tgtEl>
                                          <p:spTgt spid="45">
                                            <p:txEl>
                                              <p:pRg st="0" end="0"/>
                                            </p:txEl>
                                          </p:spTgt>
                                        </p:tgtEl>
                                      </p:cBhvr>
                                    </p:animEffect>
                                  </p:childTnLst>
                                </p:cTn>
                              </p:par>
                            </p:childTnLst>
                          </p:cTn>
                        </p:par>
                        <p:par>
                          <p:cTn id="26" fill="hold">
                            <p:stCondLst>
                              <p:cond delay="2250"/>
                            </p:stCondLst>
                            <p:childTnLst>
                              <p:par>
                                <p:cTn id="27" presetID="22" presetClass="entr" presetSubtype="2" fill="hold" grpId="0" nodeType="afterEffect">
                                  <p:stCondLst>
                                    <p:cond delay="250"/>
                                  </p:stCondLst>
                                  <p:childTnLst>
                                    <p:set>
                                      <p:cBhvr>
                                        <p:cTn id="28" dur="1" fill="hold">
                                          <p:stCondLst>
                                            <p:cond delay="0"/>
                                          </p:stCondLst>
                                        </p:cTn>
                                        <p:tgtEl>
                                          <p:spTgt spid="42"/>
                                        </p:tgtEl>
                                        <p:attrNameLst>
                                          <p:attrName>style.visibility</p:attrName>
                                        </p:attrNameLst>
                                      </p:cBhvr>
                                      <p:to>
                                        <p:strVal val="visible"/>
                                      </p:to>
                                    </p:set>
                                    <p:animEffect transition="in" filter="wipe(right)">
                                      <p:cBhvr>
                                        <p:cTn id="29" dur="500"/>
                                        <p:tgtEl>
                                          <p:spTgt spid="42"/>
                                        </p:tgtEl>
                                      </p:cBhvr>
                                    </p:animEffect>
                                  </p:childTnLst>
                                </p:cTn>
                              </p:par>
                            </p:childTnLst>
                          </p:cTn>
                        </p:par>
                        <p:par>
                          <p:cTn id="30" fill="hold">
                            <p:stCondLst>
                              <p:cond delay="3000"/>
                            </p:stCondLst>
                            <p:childTnLst>
                              <p:par>
                                <p:cTn id="31" presetID="14" presetClass="entr" presetSubtype="10"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randombar(horizontal)">
                                      <p:cBhvr>
                                        <p:cTn id="33" dur="500"/>
                                        <p:tgtEl>
                                          <p:spTgt spid="3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47">
                                            <p:txEl>
                                              <p:pRg st="0" end="0"/>
                                            </p:txEl>
                                          </p:spTgt>
                                        </p:tgtEl>
                                        <p:attrNameLst>
                                          <p:attrName>style.visibility</p:attrName>
                                        </p:attrNameLst>
                                      </p:cBhvr>
                                      <p:to>
                                        <p:strVal val="visible"/>
                                      </p:to>
                                    </p:set>
                                    <p:animEffect transition="in" filter="randombar(horizontal)">
                                      <p:cBhvr>
                                        <p:cTn id="36" dur="500"/>
                                        <p:tgtEl>
                                          <p:spTgt spid="47">
                                            <p:txEl>
                                              <p:pRg st="0" end="0"/>
                                            </p:txEl>
                                          </p:spTgt>
                                        </p:tgtEl>
                                      </p:cBhvr>
                                    </p:animEffect>
                                  </p:childTnLst>
                                </p:cTn>
                              </p:par>
                            </p:childTnLst>
                          </p:cTn>
                        </p:par>
                        <p:par>
                          <p:cTn id="37" fill="hold">
                            <p:stCondLst>
                              <p:cond delay="3500"/>
                            </p:stCondLst>
                            <p:childTnLst>
                              <p:par>
                                <p:cTn id="38" presetID="22" presetClass="entr" presetSubtype="2" fill="hold" grpId="0" nodeType="afterEffect">
                                  <p:stCondLst>
                                    <p:cond delay="250"/>
                                  </p:stCondLst>
                                  <p:childTnLst>
                                    <p:set>
                                      <p:cBhvr>
                                        <p:cTn id="39" dur="1" fill="hold">
                                          <p:stCondLst>
                                            <p:cond delay="0"/>
                                          </p:stCondLst>
                                        </p:cTn>
                                        <p:tgtEl>
                                          <p:spTgt spid="25"/>
                                        </p:tgtEl>
                                        <p:attrNameLst>
                                          <p:attrName>style.visibility</p:attrName>
                                        </p:attrNameLst>
                                      </p:cBhvr>
                                      <p:to>
                                        <p:strVal val="visible"/>
                                      </p:to>
                                    </p:set>
                                    <p:animEffect transition="in" filter="wipe(right)">
                                      <p:cBhvr>
                                        <p:cTn id="40" dur="500"/>
                                        <p:tgtEl>
                                          <p:spTgt spid="25"/>
                                        </p:tgtEl>
                                      </p:cBhvr>
                                    </p:animEffect>
                                  </p:childTnLst>
                                </p:cTn>
                              </p:par>
                            </p:childTnLst>
                          </p:cTn>
                        </p:par>
                        <p:par>
                          <p:cTn id="41" fill="hold">
                            <p:stCondLst>
                              <p:cond delay="4250"/>
                            </p:stCondLst>
                            <p:childTnLst>
                              <p:par>
                                <p:cTn id="42" presetID="14" presetClass="entr" presetSubtype="10" fill="hold" grpId="0" nodeType="after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randombar(horizontal)">
                                      <p:cBhvr>
                                        <p:cTn id="44" dur="500"/>
                                        <p:tgtEl>
                                          <p:spTgt spid="5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46">
                                            <p:txEl>
                                              <p:pRg st="0" end="0"/>
                                            </p:txEl>
                                          </p:spTgt>
                                        </p:tgtEl>
                                        <p:attrNameLst>
                                          <p:attrName>style.visibility</p:attrName>
                                        </p:attrNameLst>
                                      </p:cBhvr>
                                      <p:to>
                                        <p:strVal val="visible"/>
                                      </p:to>
                                    </p:set>
                                    <p:animEffect transition="in" filter="randombar(horizontal)">
                                      <p:cBhvr>
                                        <p:cTn id="47"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7" grpId="0" animBg="1"/>
      <p:bldP spid="29" grpId="0" animBg="1"/>
      <p:bldP spid="56" grpId="0" animBg="1"/>
      <p:bldP spid="25" grpId="0" animBg="1"/>
      <p:bldP spid="35" grpId="0" animBg="1"/>
      <p:bldP spid="38" grpId="0" animBg="1"/>
      <p:bldP spid="42" grpId="0" animBg="1"/>
      <p:bldP spid="43" grpId="0" build="p">
        <p:tmplLst>
          <p:tmpl lvl="1">
            <p:tnLst>
              <p:par>
                <p:cTn presetID="14" presetClass="entr" presetSubtype="1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5" grpId="0" build="p">
        <p:tmplLst>
          <p:tmpl lvl="1">
            <p:tnLst>
              <p:par>
                <p:cTn presetID="14" presetClass="entr" presetSubtype="1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randombar(horizontal)">
                      <p:cBhvr>
                        <p:cTn dur="500"/>
                        <p:tgtEl>
                          <p:spTgt spid="45"/>
                        </p:tgtEl>
                      </p:cBhvr>
                    </p:animEffect>
                  </p:childTnLst>
                </p:cTn>
              </p:par>
            </p:tnLst>
          </p:tmpl>
        </p:tmplLst>
      </p:bldP>
      <p:bldP spid="46" grpId="0" build="p">
        <p:tmplLst>
          <p:tmpl lvl="1">
            <p:tnLst>
              <p:par>
                <p:cTn presetID="14" presetClass="entr" presetSubtype="1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randombar(horizontal)">
                      <p:cBhvr>
                        <p:cTn dur="500"/>
                        <p:tgtEl>
                          <p:spTgt spid="46"/>
                        </p:tgtEl>
                      </p:cBhvr>
                    </p:animEffect>
                  </p:childTnLst>
                </p:cTn>
              </p:par>
            </p:tnLst>
          </p:tmpl>
        </p:tmplLst>
      </p:bldP>
      <p:bldP spid="47" grpId="0" build="p">
        <p:tmplLst>
          <p:tmpl lvl="1">
            <p:tnLst>
              <p:par>
                <p:cTn presetID="14" presetClass="entr" presetSubtype="1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randombar(horizontal)">
                      <p:cBhvr>
                        <p:cTn dur="500"/>
                        <p:tgtEl>
                          <p:spTgt spid="47"/>
                        </p:tgtEl>
                      </p:cBhvr>
                    </p:animEffect>
                  </p:childTnLst>
                </p:cTn>
              </p:par>
            </p:tnLst>
          </p:tmpl>
        </p:tmplLst>
      </p:bldP>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Square Images &amp; Descriptions + 1 Square Image">
    <p:spTree>
      <p:nvGrpSpPr>
        <p:cNvPr id="1" name=""/>
        <p:cNvGrpSpPr/>
        <p:nvPr/>
      </p:nvGrpSpPr>
      <p:grpSpPr>
        <a:xfrm>
          <a:off x="0" y="0"/>
          <a:ext cx="0" cy="0"/>
          <a:chOff x="0" y="0"/>
          <a:chExt cx="0" cy="0"/>
        </a:xfrm>
      </p:grpSpPr>
      <p:sp>
        <p:nvSpPr>
          <p:cNvPr id="19" name="フリーフォーム 18"/>
          <p:cNvSpPr/>
          <p:nvPr userDrawn="1"/>
        </p:nvSpPr>
        <p:spPr>
          <a:xfrm>
            <a:off x="375336" y="5605597"/>
            <a:ext cx="5364000" cy="3420000"/>
          </a:xfrm>
          <a:custGeom>
            <a:avLst/>
            <a:gdLst>
              <a:gd name="connsiteX0" fmla="*/ 0 w 5364000"/>
              <a:gd name="connsiteY0" fmla="*/ 2767393 h 3420000"/>
              <a:gd name="connsiteX1" fmla="*/ 648000 w 5364000"/>
              <a:gd name="connsiteY1" fmla="*/ 2767393 h 3420000"/>
              <a:gd name="connsiteX2" fmla="*/ 648000 w 5364000"/>
              <a:gd name="connsiteY2" fmla="*/ 3415393 h 3420000"/>
              <a:gd name="connsiteX3" fmla="*/ 0 w 5364000"/>
              <a:gd name="connsiteY3" fmla="*/ 3415393 h 3420000"/>
              <a:gd name="connsiteX4" fmla="*/ 648000 w 5364000"/>
              <a:gd name="connsiteY4" fmla="*/ 2124000 h 3420000"/>
              <a:gd name="connsiteX5" fmla="*/ 1296000 w 5364000"/>
              <a:gd name="connsiteY5" fmla="*/ 2124000 h 3420000"/>
              <a:gd name="connsiteX6" fmla="*/ 1296000 w 5364000"/>
              <a:gd name="connsiteY6" fmla="*/ 2772000 h 3420000"/>
              <a:gd name="connsiteX7" fmla="*/ 648000 w 5364000"/>
              <a:gd name="connsiteY7" fmla="*/ 2772000 h 3420000"/>
              <a:gd name="connsiteX8" fmla="*/ 1944000 w 5364000"/>
              <a:gd name="connsiteY8" fmla="*/ 0 h 3420000"/>
              <a:gd name="connsiteX9" fmla="*/ 5364000 w 5364000"/>
              <a:gd name="connsiteY9" fmla="*/ 0 h 3420000"/>
              <a:gd name="connsiteX10" fmla="*/ 5364000 w 5364000"/>
              <a:gd name="connsiteY10" fmla="*/ 3420000 h 3420000"/>
              <a:gd name="connsiteX11" fmla="*/ 1944000 w 5364000"/>
              <a:gd name="connsiteY11" fmla="*/ 3420000 h 3420000"/>
              <a:gd name="connsiteX12" fmla="*/ 1296000 w 5364000"/>
              <a:gd name="connsiteY12" fmla="*/ 3420000 h 3420000"/>
              <a:gd name="connsiteX13" fmla="*/ 1296000 w 5364000"/>
              <a:gd name="connsiteY13" fmla="*/ 2772000 h 3420000"/>
              <a:gd name="connsiteX14" fmla="*/ 1944000 w 5364000"/>
              <a:gd name="connsiteY14" fmla="*/ 2772000 h 3420000"/>
              <a:gd name="connsiteX15" fmla="*/ 1944000 w 5364000"/>
              <a:gd name="connsiteY15" fmla="*/ 2124000 h 3420000"/>
              <a:gd name="connsiteX16" fmla="*/ 1296000 w 5364000"/>
              <a:gd name="connsiteY16" fmla="*/ 2124000 h 3420000"/>
              <a:gd name="connsiteX17" fmla="*/ 1296000 w 5364000"/>
              <a:gd name="connsiteY17" fmla="*/ 1476000 h 3420000"/>
              <a:gd name="connsiteX18" fmla="*/ 1944000 w 5364000"/>
              <a:gd name="connsiteY18" fmla="*/ 1476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64000" h="3420000">
                <a:moveTo>
                  <a:pt x="0" y="2767393"/>
                </a:moveTo>
                <a:lnTo>
                  <a:pt x="648000" y="2767393"/>
                </a:lnTo>
                <a:lnTo>
                  <a:pt x="648000" y="3415393"/>
                </a:lnTo>
                <a:lnTo>
                  <a:pt x="0" y="3415393"/>
                </a:lnTo>
                <a:close/>
                <a:moveTo>
                  <a:pt x="648000" y="2124000"/>
                </a:moveTo>
                <a:lnTo>
                  <a:pt x="1296000" y="2124000"/>
                </a:lnTo>
                <a:lnTo>
                  <a:pt x="1296000" y="2772000"/>
                </a:lnTo>
                <a:lnTo>
                  <a:pt x="648000" y="2772000"/>
                </a:lnTo>
                <a:close/>
                <a:moveTo>
                  <a:pt x="1944000" y="0"/>
                </a:moveTo>
                <a:lnTo>
                  <a:pt x="5364000" y="0"/>
                </a:lnTo>
                <a:lnTo>
                  <a:pt x="5364000" y="3420000"/>
                </a:lnTo>
                <a:lnTo>
                  <a:pt x="1944000" y="3420000"/>
                </a:lnTo>
                <a:lnTo>
                  <a:pt x="1296000" y="3420000"/>
                </a:lnTo>
                <a:lnTo>
                  <a:pt x="1296000" y="2772000"/>
                </a:lnTo>
                <a:lnTo>
                  <a:pt x="1944000" y="2772000"/>
                </a:lnTo>
                <a:lnTo>
                  <a:pt x="1944000" y="2124000"/>
                </a:lnTo>
                <a:lnTo>
                  <a:pt x="1296000" y="2124000"/>
                </a:lnTo>
                <a:lnTo>
                  <a:pt x="1296000" y="1476000"/>
                </a:lnTo>
                <a:lnTo>
                  <a:pt x="1944000" y="1476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a:xfrm>
            <a:off x="5739336" y="2185597"/>
            <a:ext cx="3420000" cy="342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9" name="図プレースホルダー 28"/>
          <p:cNvSpPr>
            <a:spLocks noGrp="1"/>
          </p:cNvSpPr>
          <p:nvPr>
            <p:ph type="pic" sz="quarter" idx="12" hasCustomPrompt="1"/>
          </p:nvPr>
        </p:nvSpPr>
        <p:spPr>
          <a:xfrm>
            <a:off x="2319336" y="2185597"/>
            <a:ext cx="3715275" cy="3420000"/>
          </a:xfrm>
          <a:custGeom>
            <a:avLst/>
            <a:gdLst>
              <a:gd name="connsiteX0" fmla="*/ 0 w 3715275"/>
              <a:gd name="connsiteY0" fmla="*/ 0 h 3420000"/>
              <a:gd name="connsiteX1" fmla="*/ 295275 w 3715275"/>
              <a:gd name="connsiteY1" fmla="*/ 0 h 3420000"/>
              <a:gd name="connsiteX2" fmla="*/ 3420000 w 3715275"/>
              <a:gd name="connsiteY2" fmla="*/ 0 h 3420000"/>
              <a:gd name="connsiteX3" fmla="*/ 3420000 w 3715275"/>
              <a:gd name="connsiteY3" fmla="*/ 1562363 h 3420000"/>
              <a:gd name="connsiteX4" fmla="*/ 3715275 w 3715275"/>
              <a:gd name="connsiteY4" fmla="*/ 1710000 h 3420000"/>
              <a:gd name="connsiteX5" fmla="*/ 3420000 w 3715275"/>
              <a:gd name="connsiteY5" fmla="*/ 1857638 h 3420000"/>
              <a:gd name="connsiteX6" fmla="*/ 3420000 w 3715275"/>
              <a:gd name="connsiteY6" fmla="*/ 3420000 h 3420000"/>
              <a:gd name="connsiteX7" fmla="*/ 295275 w 3715275"/>
              <a:gd name="connsiteY7" fmla="*/ 3420000 h 3420000"/>
              <a:gd name="connsiteX8" fmla="*/ 0 w 3715275"/>
              <a:gd name="connsiteY8" fmla="*/ 3420000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5275" h="3420000">
                <a:moveTo>
                  <a:pt x="0" y="0"/>
                </a:moveTo>
                <a:lnTo>
                  <a:pt x="295275" y="0"/>
                </a:lnTo>
                <a:lnTo>
                  <a:pt x="3420000" y="0"/>
                </a:lnTo>
                <a:lnTo>
                  <a:pt x="3420000" y="1562363"/>
                </a:lnTo>
                <a:lnTo>
                  <a:pt x="3715275" y="1710000"/>
                </a:lnTo>
                <a:lnTo>
                  <a:pt x="3420000" y="1857638"/>
                </a:lnTo>
                <a:lnTo>
                  <a:pt x="3420000" y="3420000"/>
                </a:lnTo>
                <a:lnTo>
                  <a:pt x="295275" y="3420000"/>
                </a:lnTo>
                <a:lnTo>
                  <a:pt x="0" y="3420000"/>
                </a:lnTo>
                <a:close/>
              </a:path>
            </a:pathLst>
          </a:custGeom>
          <a:solidFill>
            <a:schemeClr val="accent1">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25" name="図プレースホルダー 24"/>
          <p:cNvSpPr>
            <a:spLocks noGrp="1"/>
          </p:cNvSpPr>
          <p:nvPr>
            <p:ph type="pic" sz="quarter" idx="13" hasCustomPrompt="1"/>
          </p:nvPr>
        </p:nvSpPr>
        <p:spPr>
          <a:xfrm>
            <a:off x="5429773" y="5605597"/>
            <a:ext cx="3729563" cy="3420000"/>
          </a:xfrm>
          <a:custGeom>
            <a:avLst/>
            <a:gdLst>
              <a:gd name="connsiteX0" fmla="*/ 309563 w 3729563"/>
              <a:gd name="connsiteY0" fmla="*/ 0 h 3420000"/>
              <a:gd name="connsiteX1" fmla="*/ 3420000 w 3729563"/>
              <a:gd name="connsiteY1" fmla="*/ 0 h 3420000"/>
              <a:gd name="connsiteX2" fmla="*/ 3729563 w 3729563"/>
              <a:gd name="connsiteY2" fmla="*/ 0 h 3420000"/>
              <a:gd name="connsiteX3" fmla="*/ 3729563 w 3729563"/>
              <a:gd name="connsiteY3" fmla="*/ 3420000 h 3420000"/>
              <a:gd name="connsiteX4" fmla="*/ 3420000 w 3729563"/>
              <a:gd name="connsiteY4" fmla="*/ 3420000 h 3420000"/>
              <a:gd name="connsiteX5" fmla="*/ 309563 w 3729563"/>
              <a:gd name="connsiteY5" fmla="*/ 3420000 h 3420000"/>
              <a:gd name="connsiteX6" fmla="*/ 309563 w 3729563"/>
              <a:gd name="connsiteY6" fmla="*/ 1864782 h 3420000"/>
              <a:gd name="connsiteX7" fmla="*/ 0 w 3729563"/>
              <a:gd name="connsiteY7" fmla="*/ 1710000 h 3420000"/>
              <a:gd name="connsiteX8" fmla="*/ 309563 w 3729563"/>
              <a:gd name="connsiteY8" fmla="*/ 1555219 h 34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9563" h="3420000">
                <a:moveTo>
                  <a:pt x="309563" y="0"/>
                </a:moveTo>
                <a:lnTo>
                  <a:pt x="3420000" y="0"/>
                </a:lnTo>
                <a:lnTo>
                  <a:pt x="3729563" y="0"/>
                </a:lnTo>
                <a:lnTo>
                  <a:pt x="3729563" y="3420000"/>
                </a:lnTo>
                <a:lnTo>
                  <a:pt x="3420000" y="3420000"/>
                </a:lnTo>
                <a:lnTo>
                  <a:pt x="309563" y="3420000"/>
                </a:lnTo>
                <a:lnTo>
                  <a:pt x="309563" y="1864782"/>
                </a:lnTo>
                <a:lnTo>
                  <a:pt x="0" y="1710000"/>
                </a:lnTo>
                <a:lnTo>
                  <a:pt x="309563" y="1555219"/>
                </a:lnTo>
                <a:close/>
              </a:path>
            </a:pathLst>
          </a:custGeom>
          <a:solidFill>
            <a:schemeClr val="accent5">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
        <p:nvSpPr>
          <p:cNvPr id="43" name="テキスト プレースホルダー 12"/>
          <p:cNvSpPr>
            <a:spLocks noGrp="1"/>
          </p:cNvSpPr>
          <p:nvPr>
            <p:ph type="body" sz="quarter" idx="16" hasCustomPrompt="1"/>
          </p:nvPr>
        </p:nvSpPr>
        <p:spPr>
          <a:xfrm>
            <a:off x="6129340" y="2535627"/>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46" name="テキスト プレースホルダー 12"/>
          <p:cNvSpPr>
            <a:spLocks noGrp="1"/>
          </p:cNvSpPr>
          <p:nvPr>
            <p:ph type="body" sz="quarter" idx="18" hasCustomPrompt="1"/>
          </p:nvPr>
        </p:nvSpPr>
        <p:spPr>
          <a:xfrm>
            <a:off x="2553746" y="5934203"/>
            <a:ext cx="2814638" cy="2762787"/>
          </a:xfrm>
        </p:spPr>
        <p:txBody>
          <a:bodyPr anchor="ctr">
            <a:normAutofit/>
          </a:bodyPr>
          <a:lstStyle>
            <a:lvl1pPr marL="0" indent="0" algn="l">
              <a:spcBef>
                <a:spcPts val="0"/>
              </a:spcBef>
              <a:buFont typeface="Wingdings" panose="05000000000000000000" pitchFamily="2" charset="2"/>
              <a:buNone/>
              <a:defRPr sz="1800" baseline="0">
                <a:solidFill>
                  <a:schemeClr val="bg1"/>
                </a:solidFill>
              </a:defRPr>
            </a:lvl1pPr>
          </a:lstStyle>
          <a:p>
            <a:pPr lvl="0"/>
            <a:r>
              <a:rPr kumimoji="1" lang="en-US" altLang="ja-JP" dirty="0"/>
              <a:t>Text goes here</a:t>
            </a:r>
            <a:endParaRPr kumimoji="1" lang="ja-JP" altLang="en-US" dirty="0"/>
          </a:p>
        </p:txBody>
      </p:sp>
      <p:sp>
        <p:nvSpPr>
          <p:cNvPr id="26" name="図プレースホルダー 25"/>
          <p:cNvSpPr>
            <a:spLocks noGrp="1"/>
          </p:cNvSpPr>
          <p:nvPr>
            <p:ph type="pic" sz="quarter" idx="19" hasCustomPrompt="1"/>
          </p:nvPr>
        </p:nvSpPr>
        <p:spPr>
          <a:xfrm>
            <a:off x="9159875" y="2185329"/>
            <a:ext cx="8782949" cy="6839609"/>
          </a:xfrm>
          <a:custGeom>
            <a:avLst/>
            <a:gdLst>
              <a:gd name="connsiteX0" fmla="*/ 7486950 w 8782949"/>
              <a:gd name="connsiteY0" fmla="*/ 648000 h 6839609"/>
              <a:gd name="connsiteX1" fmla="*/ 8134949 w 8782949"/>
              <a:gd name="connsiteY1" fmla="*/ 648000 h 6839609"/>
              <a:gd name="connsiteX2" fmla="*/ 8134949 w 8782949"/>
              <a:gd name="connsiteY2" fmla="*/ 1296000 h 6839609"/>
              <a:gd name="connsiteX3" fmla="*/ 7486950 w 8782949"/>
              <a:gd name="connsiteY3" fmla="*/ 1296000 h 6839609"/>
              <a:gd name="connsiteX4" fmla="*/ 8134949 w 8782949"/>
              <a:gd name="connsiteY4" fmla="*/ 0 h 6839609"/>
              <a:gd name="connsiteX5" fmla="*/ 8782949 w 8782949"/>
              <a:gd name="connsiteY5" fmla="*/ 0 h 6839609"/>
              <a:gd name="connsiteX6" fmla="*/ 8782949 w 8782949"/>
              <a:gd name="connsiteY6" fmla="*/ 648000 h 6839609"/>
              <a:gd name="connsiteX7" fmla="*/ 8134949 w 8782949"/>
              <a:gd name="connsiteY7" fmla="*/ 648000 h 6839609"/>
              <a:gd name="connsiteX8" fmla="*/ 6838950 w 8782949"/>
              <a:gd name="connsiteY8" fmla="*/ 0 h 6839609"/>
              <a:gd name="connsiteX9" fmla="*/ 7486950 w 8782949"/>
              <a:gd name="connsiteY9" fmla="*/ 0 h 6839609"/>
              <a:gd name="connsiteX10" fmla="*/ 7486950 w 8782949"/>
              <a:gd name="connsiteY10" fmla="*/ 648000 h 6839609"/>
              <a:gd name="connsiteX11" fmla="*/ 6838950 w 8782949"/>
              <a:gd name="connsiteY11" fmla="*/ 648000 h 6839609"/>
              <a:gd name="connsiteX12" fmla="*/ 6838950 w 8782949"/>
              <a:gd name="connsiteY12" fmla="*/ 1296000 h 6839609"/>
              <a:gd name="connsiteX13" fmla="*/ 7486950 w 8782949"/>
              <a:gd name="connsiteY13" fmla="*/ 1296000 h 6839609"/>
              <a:gd name="connsiteX14" fmla="*/ 7486950 w 8782949"/>
              <a:gd name="connsiteY14" fmla="*/ 1944000 h 6839609"/>
              <a:gd name="connsiteX15" fmla="*/ 6838950 w 8782949"/>
              <a:gd name="connsiteY15" fmla="*/ 1944000 h 6839609"/>
              <a:gd name="connsiteX16" fmla="*/ 6838950 w 8782949"/>
              <a:gd name="connsiteY16" fmla="*/ 6839609 h 6839609"/>
              <a:gd name="connsiteX17" fmla="*/ 0 w 8782949"/>
              <a:gd name="connsiteY17" fmla="*/ 6839609 h 6839609"/>
              <a:gd name="connsiteX18" fmla="*/ 0 w 8782949"/>
              <a:gd name="connsiteY18" fmla="*/ 659 h 6839609"/>
              <a:gd name="connsiteX19" fmla="*/ 6838950 w 8782949"/>
              <a:gd name="connsiteY19" fmla="*/ 659 h 6839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82949" h="6839609">
                <a:moveTo>
                  <a:pt x="7486950" y="648000"/>
                </a:moveTo>
                <a:lnTo>
                  <a:pt x="8134949" y="648000"/>
                </a:lnTo>
                <a:lnTo>
                  <a:pt x="8134949" y="1296000"/>
                </a:lnTo>
                <a:lnTo>
                  <a:pt x="7486950" y="1296000"/>
                </a:lnTo>
                <a:close/>
                <a:moveTo>
                  <a:pt x="8134949" y="0"/>
                </a:moveTo>
                <a:lnTo>
                  <a:pt x="8782949" y="0"/>
                </a:lnTo>
                <a:lnTo>
                  <a:pt x="8782949" y="648000"/>
                </a:lnTo>
                <a:lnTo>
                  <a:pt x="8134949" y="648000"/>
                </a:lnTo>
                <a:close/>
                <a:moveTo>
                  <a:pt x="6838950" y="0"/>
                </a:moveTo>
                <a:lnTo>
                  <a:pt x="7486950" y="0"/>
                </a:lnTo>
                <a:lnTo>
                  <a:pt x="7486950" y="648000"/>
                </a:lnTo>
                <a:lnTo>
                  <a:pt x="6838950" y="648000"/>
                </a:lnTo>
                <a:lnTo>
                  <a:pt x="6838950" y="1296000"/>
                </a:lnTo>
                <a:lnTo>
                  <a:pt x="7486950" y="1296000"/>
                </a:lnTo>
                <a:lnTo>
                  <a:pt x="7486950" y="1944000"/>
                </a:lnTo>
                <a:lnTo>
                  <a:pt x="6838950" y="1944000"/>
                </a:lnTo>
                <a:lnTo>
                  <a:pt x="6838950" y="6839609"/>
                </a:lnTo>
                <a:lnTo>
                  <a:pt x="0" y="6839609"/>
                </a:lnTo>
                <a:lnTo>
                  <a:pt x="0" y="659"/>
                </a:lnTo>
                <a:lnTo>
                  <a:pt x="6838950" y="659"/>
                </a:lnTo>
                <a:close/>
              </a:path>
            </a:pathLst>
          </a:custGeom>
          <a:solidFill>
            <a:schemeClr val="accent3">
              <a:lumMod val="20000"/>
              <a:lumOff val="80000"/>
            </a:schemeClr>
          </a:solidFill>
        </p:spPr>
        <p:txBody>
          <a:bodyPr wrap="square">
            <a:noAutofit/>
          </a:bodyPr>
          <a:lstStyle>
            <a:lvl1pPr>
              <a:defRPr/>
            </a:lvl1pPr>
          </a:lstStyle>
          <a:p>
            <a:r>
              <a:rPr kumimoji="1" lang="en-US" altLang="ja-JP" dirty="0"/>
              <a:t>Insert an image</a:t>
            </a:r>
            <a:endParaRPr kumimoji="1" lang="ja-JP" altLang="en-US" dirty="0"/>
          </a:p>
        </p:txBody>
      </p:sp>
    </p:spTree>
    <p:extLst>
      <p:ext uri="{BB962C8B-B14F-4D97-AF65-F5344CB8AC3E}">
        <p14:creationId xmlns:p14="http://schemas.microsoft.com/office/powerpoint/2010/main" val="143210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14" dur="500"/>
                                        <p:tgtEl>
                                          <p:spTgt spid="43">
                                            <p:txEl>
                                              <p:pRg st="0" end="0"/>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750"/>
                                        <p:tgtEl>
                                          <p:spTgt spid="26"/>
                                        </p:tgtEl>
                                      </p:cBhvr>
                                    </p:animEffect>
                                  </p:childTnLst>
                                </p:cTn>
                              </p:par>
                            </p:childTnLst>
                          </p:cTn>
                        </p:par>
                        <p:par>
                          <p:cTn id="19" fill="hold">
                            <p:stCondLst>
                              <p:cond delay="1750"/>
                            </p:stCondLst>
                            <p:childTnLst>
                              <p:par>
                                <p:cTn id="20" presetID="22" presetClass="entr" presetSubtype="2" fill="hold" grpId="0" nodeType="after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wipe(right)">
                                      <p:cBhvr>
                                        <p:cTn id="22" dur="500"/>
                                        <p:tgtEl>
                                          <p:spTgt spid="25"/>
                                        </p:tgtEl>
                                      </p:cBhvr>
                                    </p:animEffect>
                                  </p:childTnLst>
                                </p:cTn>
                              </p:par>
                            </p:childTnLst>
                          </p:cTn>
                        </p:par>
                        <p:par>
                          <p:cTn id="23" fill="hold">
                            <p:stCondLst>
                              <p:cond delay="2500"/>
                            </p:stCondLst>
                            <p:childTnLst>
                              <p:par>
                                <p:cTn id="24" presetID="14" presetClass="entr" presetSubtype="1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randombar(horizontal)">
                                      <p:cBhvr>
                                        <p:cTn id="26" dur="500"/>
                                        <p:tgtEl>
                                          <p:spTgt spid="19"/>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46">
                                            <p:txEl>
                                              <p:pRg st="0" end="0"/>
                                            </p:txEl>
                                          </p:spTgt>
                                        </p:tgtEl>
                                        <p:attrNameLst>
                                          <p:attrName>style.visibility</p:attrName>
                                        </p:attrNameLst>
                                      </p:cBhvr>
                                      <p:to>
                                        <p:strVal val="visible"/>
                                      </p:to>
                                    </p:set>
                                    <p:animEffect transition="in" filter="randombar(horizontal)">
                                      <p:cBhvr>
                                        <p:cTn id="29"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animBg="1"/>
      <p:bldP spid="29" grpId="0" animBg="1"/>
      <p:bldP spid="25" grpId="0" animBg="1"/>
      <p:bldP spid="43" grpId="0" build="p">
        <p:tmplLst>
          <p:tmpl lvl="1">
            <p:tnLst>
              <p:par>
                <p:cTn presetID="14" presetClass="entr" presetSubtype="1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6" grpId="0" build="p">
        <p:tmplLst>
          <p:tmpl lvl="1">
            <p:tnLst>
              <p:par>
                <p:cTn presetID="14" presetClass="entr" presetSubtype="1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randombar(horizontal)">
                      <p:cBhvr>
                        <p:cTn dur="500"/>
                        <p:tgtEl>
                          <p:spTgt spid="46"/>
                        </p:tgtEl>
                      </p:cBhvr>
                    </p:animEffect>
                  </p:childTnLst>
                </p:cTn>
              </p:par>
            </p:tnLst>
          </p:tmpl>
        </p:tmplLst>
      </p:bldP>
      <p:bldP spid="26" grpId="0" animBg="1"/>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 Laye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正方形/長方形 4"/>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7395029" y="6084868"/>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userDrawn="1"/>
        </p:nvSpPr>
        <p:spPr>
          <a:xfrm>
            <a:off x="7395028" y="6084867"/>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userDrawn="1"/>
        </p:nvSpPr>
        <p:spPr>
          <a:xfrm>
            <a:off x="7395027" y="6084867"/>
            <a:ext cx="3497943" cy="3497943"/>
          </a:xfrm>
          <a:prstGeom prst="rect">
            <a:avLst/>
          </a:prstGeom>
          <a:solidFill>
            <a:schemeClr val="accent1">
              <a:alpha val="50000"/>
            </a:schemeClr>
          </a:solidFill>
          <a:ln>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プレースホルダー 12"/>
          <p:cNvSpPr>
            <a:spLocks noGrp="1"/>
          </p:cNvSpPr>
          <p:nvPr>
            <p:ph type="body" sz="quarter" idx="12" hasCustomPrompt="1"/>
          </p:nvPr>
        </p:nvSpPr>
        <p:spPr>
          <a:xfrm>
            <a:off x="12057648" y="7738943"/>
            <a:ext cx="5556584" cy="1118084"/>
          </a:xfrm>
        </p:spPr>
        <p:txBody>
          <a:bodyPr>
            <a:normAutofit/>
          </a:bodyPr>
          <a:lstStyle>
            <a:lvl1pPr marL="0" indent="0" algn="l">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23" name="テキスト プレースホルダー 12"/>
          <p:cNvSpPr>
            <a:spLocks noGrp="1"/>
          </p:cNvSpPr>
          <p:nvPr>
            <p:ph type="body" sz="quarter" idx="17" hasCustomPrompt="1"/>
          </p:nvPr>
        </p:nvSpPr>
        <p:spPr>
          <a:xfrm>
            <a:off x="12057648" y="6885536"/>
            <a:ext cx="5556584"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4" name="正方形/長方形 23"/>
          <p:cNvSpPr/>
          <p:nvPr userDrawn="1"/>
        </p:nvSpPr>
        <p:spPr>
          <a:xfrm>
            <a:off x="12163071" y="7602576"/>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12"/>
          <p:cNvSpPr>
            <a:spLocks noGrp="1"/>
          </p:cNvSpPr>
          <p:nvPr>
            <p:ph type="body" sz="quarter" idx="18" hasCustomPrompt="1"/>
          </p:nvPr>
        </p:nvSpPr>
        <p:spPr>
          <a:xfrm>
            <a:off x="673767" y="7717604"/>
            <a:ext cx="5556584" cy="1118084"/>
          </a:xfrm>
        </p:spPr>
        <p:txBody>
          <a:bodyPr>
            <a:normAutofit/>
          </a:bodyPr>
          <a:lstStyle>
            <a:lvl1pPr marL="0" indent="0" algn="r">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26" name="テキスト プレースホルダー 12"/>
          <p:cNvSpPr>
            <a:spLocks noGrp="1"/>
          </p:cNvSpPr>
          <p:nvPr>
            <p:ph type="body" sz="quarter" idx="19" hasCustomPrompt="1"/>
          </p:nvPr>
        </p:nvSpPr>
        <p:spPr>
          <a:xfrm>
            <a:off x="673767" y="6864197"/>
            <a:ext cx="5556584"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7" name="正方形/長方形 26"/>
          <p:cNvSpPr/>
          <p:nvPr userDrawn="1"/>
        </p:nvSpPr>
        <p:spPr>
          <a:xfrm>
            <a:off x="4297029" y="758123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29" name="テキスト プレースホルダー 12"/>
          <p:cNvSpPr>
            <a:spLocks noGrp="1"/>
          </p:cNvSpPr>
          <p:nvPr>
            <p:ph type="body" sz="quarter" idx="20" hasCustomPrompt="1"/>
          </p:nvPr>
        </p:nvSpPr>
        <p:spPr>
          <a:xfrm>
            <a:off x="12057648" y="5507500"/>
            <a:ext cx="5556584" cy="1118084"/>
          </a:xfrm>
        </p:spPr>
        <p:txBody>
          <a:bodyPr>
            <a:normAutofit/>
          </a:bodyPr>
          <a:lstStyle>
            <a:lvl1pPr marL="0" indent="0" algn="l">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32" name="テキスト プレースホルダー 12"/>
          <p:cNvSpPr>
            <a:spLocks noGrp="1"/>
          </p:cNvSpPr>
          <p:nvPr>
            <p:ph type="body" sz="quarter" idx="21" hasCustomPrompt="1"/>
          </p:nvPr>
        </p:nvSpPr>
        <p:spPr>
          <a:xfrm>
            <a:off x="12057648" y="4654093"/>
            <a:ext cx="5556584"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12163071" y="537113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プレースホルダー 12"/>
          <p:cNvSpPr>
            <a:spLocks noGrp="1"/>
          </p:cNvSpPr>
          <p:nvPr>
            <p:ph type="body" sz="quarter" idx="22" hasCustomPrompt="1"/>
          </p:nvPr>
        </p:nvSpPr>
        <p:spPr>
          <a:xfrm>
            <a:off x="673767" y="5486161"/>
            <a:ext cx="5556584" cy="1118084"/>
          </a:xfrm>
        </p:spPr>
        <p:txBody>
          <a:bodyPr>
            <a:normAutofit/>
          </a:bodyPr>
          <a:lstStyle>
            <a:lvl1pPr marL="0" indent="0" algn="r">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23" hasCustomPrompt="1"/>
          </p:nvPr>
        </p:nvSpPr>
        <p:spPr>
          <a:xfrm>
            <a:off x="673767" y="4632754"/>
            <a:ext cx="5556584"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正方形/長方形 42"/>
          <p:cNvSpPr/>
          <p:nvPr userDrawn="1"/>
        </p:nvSpPr>
        <p:spPr>
          <a:xfrm>
            <a:off x="4297029" y="5349794"/>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4" name="テキスト プレースホルダー 12"/>
          <p:cNvSpPr>
            <a:spLocks noGrp="1"/>
          </p:cNvSpPr>
          <p:nvPr>
            <p:ph type="body" sz="quarter" idx="24" hasCustomPrompt="1"/>
          </p:nvPr>
        </p:nvSpPr>
        <p:spPr>
          <a:xfrm>
            <a:off x="12057648" y="3250892"/>
            <a:ext cx="5556584" cy="1118084"/>
          </a:xfrm>
        </p:spPr>
        <p:txBody>
          <a:bodyPr>
            <a:normAutofit/>
          </a:bodyPr>
          <a:lstStyle>
            <a:lvl1pPr marL="0" indent="0" algn="l">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45" name="テキスト プレースホルダー 12"/>
          <p:cNvSpPr>
            <a:spLocks noGrp="1"/>
          </p:cNvSpPr>
          <p:nvPr>
            <p:ph type="body" sz="quarter" idx="25" hasCustomPrompt="1"/>
          </p:nvPr>
        </p:nvSpPr>
        <p:spPr>
          <a:xfrm>
            <a:off x="12057648" y="2397485"/>
            <a:ext cx="5556584"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6" name="正方形/長方形 45"/>
          <p:cNvSpPr/>
          <p:nvPr userDrawn="1"/>
        </p:nvSpPr>
        <p:spPr>
          <a:xfrm>
            <a:off x="12163071" y="3114525"/>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プレースホルダー 12"/>
          <p:cNvSpPr>
            <a:spLocks noGrp="1"/>
          </p:cNvSpPr>
          <p:nvPr>
            <p:ph type="body" sz="quarter" idx="26" hasCustomPrompt="1"/>
          </p:nvPr>
        </p:nvSpPr>
        <p:spPr>
          <a:xfrm>
            <a:off x="673767" y="3250892"/>
            <a:ext cx="5556584" cy="1118084"/>
          </a:xfrm>
        </p:spPr>
        <p:txBody>
          <a:bodyPr>
            <a:normAutofit/>
          </a:bodyPr>
          <a:lstStyle>
            <a:lvl1pPr marL="0" indent="0" algn="r">
              <a:spcBef>
                <a:spcPts val="0"/>
              </a:spcBef>
              <a:buFont typeface="Wingdings" panose="05000000000000000000" pitchFamily="2" charset="2"/>
              <a:buNone/>
              <a:defRPr sz="2000" baseline="0"/>
            </a:lvl1pPr>
          </a:lstStyle>
          <a:p>
            <a:pPr lvl="0"/>
            <a:r>
              <a:rPr kumimoji="1" lang="en-US" altLang="ja-JP" dirty="0"/>
              <a:t>Text goes here</a:t>
            </a:r>
            <a:endParaRPr kumimoji="1" lang="ja-JP" altLang="en-US" dirty="0"/>
          </a:p>
        </p:txBody>
      </p:sp>
      <p:sp>
        <p:nvSpPr>
          <p:cNvPr id="51" name="テキスト プレースホルダー 12"/>
          <p:cNvSpPr>
            <a:spLocks noGrp="1"/>
          </p:cNvSpPr>
          <p:nvPr>
            <p:ph type="body" sz="quarter" idx="27" hasCustomPrompt="1"/>
          </p:nvPr>
        </p:nvSpPr>
        <p:spPr>
          <a:xfrm>
            <a:off x="673767" y="2397485"/>
            <a:ext cx="5556584"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2" name="正方形/長方形 51"/>
          <p:cNvSpPr/>
          <p:nvPr userDrawn="1"/>
        </p:nvSpPr>
        <p:spPr>
          <a:xfrm>
            <a:off x="4297029" y="3114525"/>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10" name="直線コネクタ 9"/>
          <p:cNvCxnSpPr>
            <a:endCxn id="23" idx="1"/>
          </p:cNvCxnSpPr>
          <p:nvPr userDrawn="1"/>
        </p:nvCxnSpPr>
        <p:spPr>
          <a:xfrm flipV="1">
            <a:off x="11180893" y="7259052"/>
            <a:ext cx="876755" cy="521405"/>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59" name="直線コネクタ 58"/>
          <p:cNvCxnSpPr>
            <a:stCxn id="26" idx="3"/>
          </p:cNvCxnSpPr>
          <p:nvPr userDrawn="1"/>
        </p:nvCxnSpPr>
        <p:spPr>
          <a:xfrm flipV="1">
            <a:off x="6230351" y="7046287"/>
            <a:ext cx="732789" cy="191426"/>
          </a:xfrm>
          <a:prstGeom prst="bentConnector3">
            <a:avLst>
              <a:gd name="adj1"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直線コネクタ 9"/>
          <p:cNvCxnSpPr>
            <a:stCxn id="54" idx="2"/>
            <a:endCxn id="42" idx="3"/>
          </p:cNvCxnSpPr>
          <p:nvPr userDrawn="1"/>
        </p:nvCxnSpPr>
        <p:spPr>
          <a:xfrm rot="10800000">
            <a:off x="6230352" y="5006271"/>
            <a:ext cx="732789" cy="426159"/>
          </a:xfrm>
          <a:prstGeom prst="bentConnector3">
            <a:avLst>
              <a:gd name="adj1" fmla="val 50000"/>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直線コネクタ 9"/>
          <p:cNvCxnSpPr>
            <a:stCxn id="51" idx="3"/>
            <a:endCxn id="56" idx="2"/>
          </p:cNvCxnSpPr>
          <p:nvPr userDrawn="1"/>
        </p:nvCxnSpPr>
        <p:spPr>
          <a:xfrm>
            <a:off x="6230351" y="2771001"/>
            <a:ext cx="732789" cy="1047570"/>
          </a:xfrm>
          <a:prstGeom prst="bentConnector3">
            <a:avLst>
              <a:gd name="adj1" fmla="val 50000"/>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3" name="直線コネクタ 9"/>
          <p:cNvCxnSpPr>
            <a:stCxn id="53" idx="6"/>
            <a:endCxn id="32" idx="1"/>
          </p:cNvCxnSpPr>
          <p:nvPr userDrawn="1"/>
        </p:nvCxnSpPr>
        <p:spPr>
          <a:xfrm flipV="1">
            <a:off x="11180893" y="5027609"/>
            <a:ext cx="876755" cy="1165362"/>
          </a:xfrm>
          <a:prstGeom prst="bentConnector3">
            <a:avLst>
              <a:gd name="adj1" fmla="val 50000"/>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6" name="直線コネクタ 9"/>
          <p:cNvCxnSpPr>
            <a:stCxn id="55" idx="6"/>
            <a:endCxn id="45" idx="1"/>
          </p:cNvCxnSpPr>
          <p:nvPr userDrawn="1"/>
        </p:nvCxnSpPr>
        <p:spPr>
          <a:xfrm flipV="1">
            <a:off x="11180893" y="2771001"/>
            <a:ext cx="876755" cy="1834483"/>
          </a:xfrm>
          <a:prstGeom prst="bentConnector3">
            <a:avLst>
              <a:gd name="adj1"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楕円 5"/>
          <p:cNvSpPr/>
          <p:nvPr userDrawn="1"/>
        </p:nvSpPr>
        <p:spPr>
          <a:xfrm>
            <a:off x="6963140" y="6902325"/>
            <a:ext cx="287924" cy="287924"/>
          </a:xfrm>
          <a:prstGeom prst="ellipse">
            <a:avLst/>
          </a:prstGeom>
          <a:solidFill>
            <a:schemeClr val="accent2"/>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p:cNvSpPr/>
          <p:nvPr userDrawn="1"/>
        </p:nvSpPr>
        <p:spPr>
          <a:xfrm>
            <a:off x="10892969" y="6049009"/>
            <a:ext cx="287924" cy="287924"/>
          </a:xfrm>
          <a:prstGeom prst="ellipse">
            <a:avLst/>
          </a:prstGeom>
          <a:solidFill>
            <a:schemeClr val="accent3"/>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p:cNvSpPr/>
          <p:nvPr userDrawn="1"/>
        </p:nvSpPr>
        <p:spPr>
          <a:xfrm>
            <a:off x="6963140" y="5288467"/>
            <a:ext cx="287924" cy="287924"/>
          </a:xfrm>
          <a:prstGeom prst="ellipse">
            <a:avLst/>
          </a:prstGeom>
          <a:solidFill>
            <a:schemeClr val="accent4"/>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p:cNvSpPr/>
          <p:nvPr userDrawn="1"/>
        </p:nvSpPr>
        <p:spPr>
          <a:xfrm>
            <a:off x="10892969" y="4461522"/>
            <a:ext cx="287924" cy="287924"/>
          </a:xfrm>
          <a:prstGeom prst="ellipse">
            <a:avLst/>
          </a:prstGeom>
          <a:solidFill>
            <a:schemeClr val="accent5"/>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p:cNvSpPr/>
          <p:nvPr userDrawn="1"/>
        </p:nvSpPr>
        <p:spPr>
          <a:xfrm>
            <a:off x="6963140" y="3674609"/>
            <a:ext cx="287924" cy="287924"/>
          </a:xfrm>
          <a:prstGeom prst="ellipse">
            <a:avLst/>
          </a:prstGeom>
          <a:solidFill>
            <a:schemeClr val="accent6"/>
          </a:solidFill>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p:cNvSpPr/>
          <p:nvPr userDrawn="1"/>
        </p:nvSpPr>
        <p:spPr>
          <a:xfrm>
            <a:off x="10892969" y="7636495"/>
            <a:ext cx="287924" cy="287924"/>
          </a:xfrm>
          <a:prstGeom prst="ellipse">
            <a:avLst/>
          </a:prstGeom>
          <a:ln w="57150">
            <a:solidFill>
              <a:schemeClr val="bg1"/>
            </a:solidFill>
          </a:ln>
          <a:effectLst>
            <a:outerShdw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3927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75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25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par>
                          <p:cTn id="29" fill="hold">
                            <p:stCondLst>
                              <p:cond delay="1750"/>
                            </p:stCondLst>
                            <p:childTnLst>
                              <p:par>
                                <p:cTn id="30" presetID="10" presetClass="entr" presetSubtype="0" fill="hold" grpId="0" nodeType="after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fade">
                                      <p:cBhvr>
                                        <p:cTn id="32" dur="500"/>
                                        <p:tgtEl>
                                          <p:spTgt spid="57"/>
                                        </p:tgtEl>
                                      </p:cBhvr>
                                    </p:animEffect>
                                  </p:childTnLst>
                                </p:cTn>
                              </p:par>
                            </p:childTnLst>
                          </p:cTn>
                        </p:par>
                        <p:par>
                          <p:cTn id="33" fill="hold">
                            <p:stCondLst>
                              <p:cond delay="2250"/>
                            </p:stCondLst>
                            <p:childTnLst>
                              <p:par>
                                <p:cTn id="34" presetID="2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2750"/>
                            </p:stCondLst>
                            <p:childTnLst>
                              <p:par>
                                <p:cTn id="38" presetID="2" presetClass="entr" presetSubtype="4" decel="100000" fill="hold" grpId="0" nodeType="after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10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cTn>
                              </p:par>
                            </p:childTnLst>
                          </p:cTn>
                        </p:par>
                        <p:par>
                          <p:cTn id="46" fill="hold">
                            <p:stCondLst>
                              <p:cond delay="335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3850"/>
                            </p:stCondLst>
                            <p:childTnLst>
                              <p:par>
                                <p:cTn id="51" presetID="42" presetClass="path" presetSubtype="0" decel="100000" fill="hold" grpId="1" nodeType="afterEffect">
                                  <p:stCondLst>
                                    <p:cond delay="250"/>
                                  </p:stCondLst>
                                  <p:childTnLst>
                                    <p:animMotion origin="layout" path="M 0 2.72573E-6 L 0 -0.07918 " pathEditMode="relative" rAng="0" ptsTypes="AA">
                                      <p:cBhvr>
                                        <p:cTn id="52" dur="500" fill="hold"/>
                                        <p:tgtEl>
                                          <p:spTgt spid="5"/>
                                        </p:tgtEl>
                                        <p:attrNameLst>
                                          <p:attrName>ppt_x</p:attrName>
                                          <p:attrName>ppt_y</p:attrName>
                                        </p:attrNameLst>
                                      </p:cBhvr>
                                      <p:rCtr x="0" y="-3967"/>
                                    </p:animMotion>
                                  </p:childTnLst>
                                </p:cTn>
                              </p:par>
                            </p:childTnLst>
                          </p:cTn>
                        </p:par>
                        <p:par>
                          <p:cTn id="53" fill="hold">
                            <p:stCondLst>
                              <p:cond delay="4600"/>
                            </p:stCondLst>
                            <p:childTnLst>
                              <p:par>
                                <p:cTn id="54" presetID="10" presetClass="entr" presetSubtype="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childTnLst>
                          </p:cTn>
                        </p:par>
                        <p:par>
                          <p:cTn id="57" fill="hold">
                            <p:stCondLst>
                              <p:cond delay="5100"/>
                            </p:stCondLst>
                            <p:childTnLst>
                              <p:par>
                                <p:cTn id="58" presetID="22" presetClass="entr" presetSubtype="2" fill="hold"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wipe(right)">
                                      <p:cBhvr>
                                        <p:cTn id="60" dur="500"/>
                                        <p:tgtEl>
                                          <p:spTgt spid="59"/>
                                        </p:tgtEl>
                                      </p:cBhvr>
                                    </p:animEffect>
                                  </p:childTnLst>
                                </p:cTn>
                              </p:par>
                            </p:childTnLst>
                          </p:cTn>
                        </p:par>
                        <p:par>
                          <p:cTn id="61" fill="hold">
                            <p:stCondLst>
                              <p:cond delay="5600"/>
                            </p:stCondLst>
                            <p:childTnLst>
                              <p:par>
                                <p:cTn id="62" presetID="2" presetClass="entr" presetSubtype="4" decel="100000" fill="hold" grpId="0" nodeType="afterEffect">
                                  <p:stCondLst>
                                    <p:cond delay="0"/>
                                  </p:stCondLst>
                                  <p:childTnLst>
                                    <p:set>
                                      <p:cBhvr>
                                        <p:cTn id="63" dur="1" fill="hold">
                                          <p:stCondLst>
                                            <p:cond delay="0"/>
                                          </p:stCondLst>
                                        </p:cTn>
                                        <p:tgtEl>
                                          <p:spTgt spid="26">
                                            <p:txEl>
                                              <p:pRg st="0" end="0"/>
                                            </p:txEl>
                                          </p:spTgt>
                                        </p:tgtEl>
                                        <p:attrNameLst>
                                          <p:attrName>style.visibility</p:attrName>
                                        </p:attrNameLst>
                                      </p:cBhvr>
                                      <p:to>
                                        <p:strVal val="visible"/>
                                      </p:to>
                                    </p:set>
                                    <p:anim calcmode="lin" valueType="num">
                                      <p:cBhvr additive="base">
                                        <p:cTn id="6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66" presetID="2" presetClass="entr" presetSubtype="4" decel="100000" fill="hold" grpId="0" nodeType="withEffect">
                                  <p:stCondLst>
                                    <p:cond delay="100"/>
                                  </p:stCondLst>
                                  <p:childTnLst>
                                    <p:set>
                                      <p:cBhvr>
                                        <p:cTn id="67" dur="1" fill="hold">
                                          <p:stCondLst>
                                            <p:cond delay="0"/>
                                          </p:stCondLst>
                                        </p:cTn>
                                        <p:tgtEl>
                                          <p:spTgt spid="27"/>
                                        </p:tgtEl>
                                        <p:attrNameLst>
                                          <p:attrName>style.visibility</p:attrName>
                                        </p:attrNameLst>
                                      </p:cBhvr>
                                      <p:to>
                                        <p:strVal val="visible"/>
                                      </p:to>
                                    </p:set>
                                    <p:anim calcmode="lin" valueType="num">
                                      <p:cBhvr additive="base">
                                        <p:cTn id="68" dur="500" fill="hold"/>
                                        <p:tgtEl>
                                          <p:spTgt spid="27"/>
                                        </p:tgtEl>
                                        <p:attrNameLst>
                                          <p:attrName>ppt_x</p:attrName>
                                        </p:attrNameLst>
                                      </p:cBhvr>
                                      <p:tavLst>
                                        <p:tav tm="0">
                                          <p:val>
                                            <p:strVal val="#ppt_x"/>
                                          </p:val>
                                        </p:tav>
                                        <p:tav tm="100000">
                                          <p:val>
                                            <p:strVal val="#ppt_x"/>
                                          </p:val>
                                        </p:tav>
                                      </p:tavLst>
                                    </p:anim>
                                    <p:anim calcmode="lin" valueType="num">
                                      <p:cBhvr additive="base">
                                        <p:cTn id="69" dur="500" fill="hold"/>
                                        <p:tgtEl>
                                          <p:spTgt spid="27"/>
                                        </p:tgtEl>
                                        <p:attrNameLst>
                                          <p:attrName>ppt_y</p:attrName>
                                        </p:attrNameLst>
                                      </p:cBhvr>
                                      <p:tavLst>
                                        <p:tav tm="0">
                                          <p:val>
                                            <p:strVal val="1+#ppt_h/2"/>
                                          </p:val>
                                        </p:tav>
                                        <p:tav tm="100000">
                                          <p:val>
                                            <p:strVal val="#ppt_y"/>
                                          </p:val>
                                        </p:tav>
                                      </p:tavLst>
                                    </p:anim>
                                  </p:childTnLst>
                                </p:cTn>
                              </p:par>
                            </p:childTnLst>
                          </p:cTn>
                        </p:par>
                        <p:par>
                          <p:cTn id="70" fill="hold">
                            <p:stCondLst>
                              <p:cond delay="6200"/>
                            </p:stCondLst>
                            <p:childTnLst>
                              <p:par>
                                <p:cTn id="71" presetID="22" presetClass="entr" presetSubtype="2"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wipe(right)">
                                      <p:cBhvr>
                                        <p:cTn id="73" dur="500"/>
                                        <p:tgtEl>
                                          <p:spTgt spid="25"/>
                                        </p:tgtEl>
                                      </p:cBhvr>
                                    </p:animEffect>
                                  </p:childTnLst>
                                </p:cTn>
                              </p:par>
                            </p:childTnLst>
                          </p:cTn>
                        </p:par>
                        <p:par>
                          <p:cTn id="74" fill="hold">
                            <p:stCondLst>
                              <p:cond delay="6700"/>
                            </p:stCondLst>
                            <p:childTnLst>
                              <p:par>
                                <p:cTn id="75" presetID="42" presetClass="path" presetSubtype="0" decel="100000" fill="hold" grpId="1" nodeType="afterEffect">
                                  <p:stCondLst>
                                    <p:cond delay="250"/>
                                  </p:stCondLst>
                                  <p:childTnLst>
                                    <p:animMotion origin="layout" path="M 0 2.72573E-6 L 0 -0.15296 " pathEditMode="relative" rAng="0" ptsTypes="AA">
                                      <p:cBhvr>
                                        <p:cTn id="76" dur="500" fill="hold"/>
                                        <p:tgtEl>
                                          <p:spTgt spid="17"/>
                                        </p:tgtEl>
                                        <p:attrNameLst>
                                          <p:attrName>ppt_x</p:attrName>
                                          <p:attrName>ppt_y</p:attrName>
                                        </p:attrNameLst>
                                      </p:cBhvr>
                                      <p:rCtr x="0" y="-7656"/>
                                    </p:animMotion>
                                  </p:childTnLst>
                                </p:cTn>
                              </p:par>
                            </p:childTnLst>
                          </p:cTn>
                        </p:par>
                        <p:par>
                          <p:cTn id="77" fill="hold">
                            <p:stCondLst>
                              <p:cond delay="7450"/>
                            </p:stCondLst>
                            <p:childTnLst>
                              <p:par>
                                <p:cTn id="78" presetID="10" presetClass="entr" presetSubtype="0" fill="hold" grpId="0" nodeType="after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fade">
                                      <p:cBhvr>
                                        <p:cTn id="80" dur="500"/>
                                        <p:tgtEl>
                                          <p:spTgt spid="53"/>
                                        </p:tgtEl>
                                      </p:cBhvr>
                                    </p:animEffect>
                                  </p:childTnLst>
                                </p:cTn>
                              </p:par>
                            </p:childTnLst>
                          </p:cTn>
                        </p:par>
                        <p:par>
                          <p:cTn id="81" fill="hold">
                            <p:stCondLst>
                              <p:cond delay="7950"/>
                            </p:stCondLst>
                            <p:childTnLst>
                              <p:par>
                                <p:cTn id="82" presetID="22" presetClass="entr" presetSubtype="8" fill="hold" nodeType="afterEffect">
                                  <p:stCondLst>
                                    <p:cond delay="0"/>
                                  </p:stCondLst>
                                  <p:childTnLst>
                                    <p:set>
                                      <p:cBhvr>
                                        <p:cTn id="83" dur="1" fill="hold">
                                          <p:stCondLst>
                                            <p:cond delay="0"/>
                                          </p:stCondLst>
                                        </p:cTn>
                                        <p:tgtEl>
                                          <p:spTgt spid="63"/>
                                        </p:tgtEl>
                                        <p:attrNameLst>
                                          <p:attrName>style.visibility</p:attrName>
                                        </p:attrNameLst>
                                      </p:cBhvr>
                                      <p:to>
                                        <p:strVal val="visible"/>
                                      </p:to>
                                    </p:set>
                                    <p:animEffect transition="in" filter="wipe(left)">
                                      <p:cBhvr>
                                        <p:cTn id="84" dur="500"/>
                                        <p:tgtEl>
                                          <p:spTgt spid="63"/>
                                        </p:tgtEl>
                                      </p:cBhvr>
                                    </p:animEffect>
                                  </p:childTnLst>
                                </p:cTn>
                              </p:par>
                            </p:childTnLst>
                          </p:cTn>
                        </p:par>
                        <p:par>
                          <p:cTn id="85" fill="hold">
                            <p:stCondLst>
                              <p:cond delay="8450"/>
                            </p:stCondLst>
                            <p:childTnLst>
                              <p:par>
                                <p:cTn id="86" presetID="2" presetClass="entr" presetSubtype="4" decel="100000" fill="hold" grpId="0" nodeType="afterEffect">
                                  <p:stCondLst>
                                    <p:cond delay="0"/>
                                  </p:stCondLst>
                                  <p:childTnLst>
                                    <p:set>
                                      <p:cBhvr>
                                        <p:cTn id="87" dur="1" fill="hold">
                                          <p:stCondLst>
                                            <p:cond delay="0"/>
                                          </p:stCondLst>
                                        </p:cTn>
                                        <p:tgtEl>
                                          <p:spTgt spid="32">
                                            <p:txEl>
                                              <p:pRg st="0" end="0"/>
                                            </p:txEl>
                                          </p:spTgt>
                                        </p:tgtEl>
                                        <p:attrNameLst>
                                          <p:attrName>style.visibility</p:attrName>
                                        </p:attrNameLst>
                                      </p:cBhvr>
                                      <p:to>
                                        <p:strVal val="visible"/>
                                      </p:to>
                                    </p:set>
                                    <p:anim calcmode="lin" valueType="num">
                                      <p:cBhvr additive="base">
                                        <p:cTn id="88"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90" presetID="2" presetClass="entr" presetSubtype="4" decel="100000" fill="hold" grpId="0" nodeType="withEffect">
                                  <p:stCondLst>
                                    <p:cond delay="100"/>
                                  </p:stCondLst>
                                  <p:childTnLst>
                                    <p:set>
                                      <p:cBhvr>
                                        <p:cTn id="91" dur="1" fill="hold">
                                          <p:stCondLst>
                                            <p:cond delay="0"/>
                                          </p:stCondLst>
                                        </p:cTn>
                                        <p:tgtEl>
                                          <p:spTgt spid="35"/>
                                        </p:tgtEl>
                                        <p:attrNameLst>
                                          <p:attrName>style.visibility</p:attrName>
                                        </p:attrNameLst>
                                      </p:cBhvr>
                                      <p:to>
                                        <p:strVal val="visible"/>
                                      </p:to>
                                    </p:set>
                                    <p:anim calcmode="lin" valueType="num">
                                      <p:cBhvr additive="base">
                                        <p:cTn id="92" dur="500" fill="hold"/>
                                        <p:tgtEl>
                                          <p:spTgt spid="35"/>
                                        </p:tgtEl>
                                        <p:attrNameLst>
                                          <p:attrName>ppt_x</p:attrName>
                                        </p:attrNameLst>
                                      </p:cBhvr>
                                      <p:tavLst>
                                        <p:tav tm="0">
                                          <p:val>
                                            <p:strVal val="#ppt_x"/>
                                          </p:val>
                                        </p:tav>
                                        <p:tav tm="100000">
                                          <p:val>
                                            <p:strVal val="#ppt_x"/>
                                          </p:val>
                                        </p:tav>
                                      </p:tavLst>
                                    </p:anim>
                                    <p:anim calcmode="lin" valueType="num">
                                      <p:cBhvr additive="base">
                                        <p:cTn id="93" dur="500" fill="hold"/>
                                        <p:tgtEl>
                                          <p:spTgt spid="35"/>
                                        </p:tgtEl>
                                        <p:attrNameLst>
                                          <p:attrName>ppt_y</p:attrName>
                                        </p:attrNameLst>
                                      </p:cBhvr>
                                      <p:tavLst>
                                        <p:tav tm="0">
                                          <p:val>
                                            <p:strVal val="1+#ppt_h/2"/>
                                          </p:val>
                                        </p:tav>
                                        <p:tav tm="100000">
                                          <p:val>
                                            <p:strVal val="#ppt_y"/>
                                          </p:val>
                                        </p:tav>
                                      </p:tavLst>
                                    </p:anim>
                                  </p:childTnLst>
                                </p:cTn>
                              </p:par>
                            </p:childTnLst>
                          </p:cTn>
                        </p:par>
                        <p:par>
                          <p:cTn id="94" fill="hold">
                            <p:stCondLst>
                              <p:cond delay="9050"/>
                            </p:stCondLst>
                            <p:childTnLst>
                              <p:par>
                                <p:cTn id="95" presetID="22" presetClass="entr" presetSubtype="8" fill="hold" grpId="0" nodeType="after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wipe(left)">
                                      <p:cBhvr>
                                        <p:cTn id="97" dur="500"/>
                                        <p:tgtEl>
                                          <p:spTgt spid="29"/>
                                        </p:tgtEl>
                                      </p:cBhvr>
                                    </p:animEffect>
                                  </p:childTnLst>
                                </p:cTn>
                              </p:par>
                            </p:childTnLst>
                          </p:cTn>
                        </p:par>
                        <p:par>
                          <p:cTn id="98" fill="hold">
                            <p:stCondLst>
                              <p:cond delay="9550"/>
                            </p:stCondLst>
                            <p:childTnLst>
                              <p:par>
                                <p:cTn id="99" presetID="42" presetClass="path" presetSubtype="0" decel="100000" fill="hold" grpId="1" nodeType="afterEffect">
                                  <p:stCondLst>
                                    <p:cond delay="250"/>
                                  </p:stCondLst>
                                  <p:childTnLst>
                                    <p:animMotion origin="layout" path="M 0 2.72573E-6 L 0 -0.22843 " pathEditMode="relative" rAng="0" ptsTypes="AA">
                                      <p:cBhvr>
                                        <p:cTn id="100" dur="500" fill="hold"/>
                                        <p:tgtEl>
                                          <p:spTgt spid="18"/>
                                        </p:tgtEl>
                                        <p:attrNameLst>
                                          <p:attrName>ppt_x</p:attrName>
                                          <p:attrName>ppt_y</p:attrName>
                                        </p:attrNameLst>
                                      </p:cBhvr>
                                      <p:rCtr x="0" y="-11422"/>
                                    </p:animMotion>
                                  </p:childTnLst>
                                </p:cTn>
                              </p:par>
                            </p:childTnLst>
                          </p:cTn>
                        </p:par>
                        <p:par>
                          <p:cTn id="101" fill="hold">
                            <p:stCondLst>
                              <p:cond delay="10300"/>
                            </p:stCondLst>
                            <p:childTnLst>
                              <p:par>
                                <p:cTn id="102" presetID="10" presetClass="entr" presetSubtype="0" fill="hold" grpId="0" nodeType="after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500"/>
                                        <p:tgtEl>
                                          <p:spTgt spid="54"/>
                                        </p:tgtEl>
                                      </p:cBhvr>
                                    </p:animEffect>
                                  </p:childTnLst>
                                </p:cTn>
                              </p:par>
                            </p:childTnLst>
                          </p:cTn>
                        </p:par>
                        <p:par>
                          <p:cTn id="105" fill="hold">
                            <p:stCondLst>
                              <p:cond delay="10800"/>
                            </p:stCondLst>
                            <p:childTnLst>
                              <p:par>
                                <p:cTn id="106" presetID="22" presetClass="entr" presetSubtype="2" fill="hold" nodeType="afterEffect">
                                  <p:stCondLst>
                                    <p:cond delay="0"/>
                                  </p:stCondLst>
                                  <p:childTnLst>
                                    <p:set>
                                      <p:cBhvr>
                                        <p:cTn id="107" dur="1" fill="hold">
                                          <p:stCondLst>
                                            <p:cond delay="0"/>
                                          </p:stCondLst>
                                        </p:cTn>
                                        <p:tgtEl>
                                          <p:spTgt spid="60"/>
                                        </p:tgtEl>
                                        <p:attrNameLst>
                                          <p:attrName>style.visibility</p:attrName>
                                        </p:attrNameLst>
                                      </p:cBhvr>
                                      <p:to>
                                        <p:strVal val="visible"/>
                                      </p:to>
                                    </p:set>
                                    <p:animEffect transition="in" filter="wipe(right)">
                                      <p:cBhvr>
                                        <p:cTn id="108" dur="500"/>
                                        <p:tgtEl>
                                          <p:spTgt spid="60"/>
                                        </p:tgtEl>
                                      </p:cBhvr>
                                    </p:animEffect>
                                  </p:childTnLst>
                                </p:cTn>
                              </p:par>
                            </p:childTnLst>
                          </p:cTn>
                        </p:par>
                        <p:par>
                          <p:cTn id="109" fill="hold">
                            <p:stCondLst>
                              <p:cond delay="11300"/>
                            </p:stCondLst>
                            <p:childTnLst>
                              <p:par>
                                <p:cTn id="110" presetID="2" presetClass="entr" presetSubtype="4" decel="100000" fill="hold" grpId="0" nodeType="afterEffect">
                                  <p:stCondLst>
                                    <p:cond delay="0"/>
                                  </p:stCondLst>
                                  <p:childTnLst>
                                    <p:set>
                                      <p:cBhvr>
                                        <p:cTn id="111" dur="1" fill="hold">
                                          <p:stCondLst>
                                            <p:cond delay="0"/>
                                          </p:stCondLst>
                                        </p:cTn>
                                        <p:tgtEl>
                                          <p:spTgt spid="42">
                                            <p:txEl>
                                              <p:pRg st="0" end="0"/>
                                            </p:txEl>
                                          </p:spTgt>
                                        </p:tgtEl>
                                        <p:attrNameLst>
                                          <p:attrName>style.visibility</p:attrName>
                                        </p:attrNameLst>
                                      </p:cBhvr>
                                      <p:to>
                                        <p:strVal val="visible"/>
                                      </p:to>
                                    </p:set>
                                    <p:anim calcmode="lin" valueType="num">
                                      <p:cBhvr additive="base">
                                        <p:cTn id="112"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42">
                                            <p:txEl>
                                              <p:pRg st="0" end="0"/>
                                            </p:txEl>
                                          </p:spTgt>
                                        </p:tgtEl>
                                        <p:attrNameLst>
                                          <p:attrName>ppt_y</p:attrName>
                                        </p:attrNameLst>
                                      </p:cBhvr>
                                      <p:tavLst>
                                        <p:tav tm="0">
                                          <p:val>
                                            <p:strVal val="1+#ppt_h/2"/>
                                          </p:val>
                                        </p:tav>
                                        <p:tav tm="100000">
                                          <p:val>
                                            <p:strVal val="#ppt_y"/>
                                          </p:val>
                                        </p:tav>
                                      </p:tavLst>
                                    </p:anim>
                                  </p:childTnLst>
                                </p:cTn>
                              </p:par>
                              <p:par>
                                <p:cTn id="114" presetID="2" presetClass="entr" presetSubtype="4" decel="100000" fill="hold" grpId="0" nodeType="withEffect">
                                  <p:stCondLst>
                                    <p:cond delay="100"/>
                                  </p:stCondLst>
                                  <p:childTnLst>
                                    <p:set>
                                      <p:cBhvr>
                                        <p:cTn id="115" dur="1" fill="hold">
                                          <p:stCondLst>
                                            <p:cond delay="0"/>
                                          </p:stCondLst>
                                        </p:cTn>
                                        <p:tgtEl>
                                          <p:spTgt spid="43"/>
                                        </p:tgtEl>
                                        <p:attrNameLst>
                                          <p:attrName>style.visibility</p:attrName>
                                        </p:attrNameLst>
                                      </p:cBhvr>
                                      <p:to>
                                        <p:strVal val="visible"/>
                                      </p:to>
                                    </p:set>
                                    <p:anim calcmode="lin" valueType="num">
                                      <p:cBhvr additive="base">
                                        <p:cTn id="116" dur="500" fill="hold"/>
                                        <p:tgtEl>
                                          <p:spTgt spid="43"/>
                                        </p:tgtEl>
                                        <p:attrNameLst>
                                          <p:attrName>ppt_x</p:attrName>
                                        </p:attrNameLst>
                                      </p:cBhvr>
                                      <p:tavLst>
                                        <p:tav tm="0">
                                          <p:val>
                                            <p:strVal val="#ppt_x"/>
                                          </p:val>
                                        </p:tav>
                                        <p:tav tm="100000">
                                          <p:val>
                                            <p:strVal val="#ppt_x"/>
                                          </p:val>
                                        </p:tav>
                                      </p:tavLst>
                                    </p:anim>
                                    <p:anim calcmode="lin" valueType="num">
                                      <p:cBhvr additive="base">
                                        <p:cTn id="117" dur="500" fill="hold"/>
                                        <p:tgtEl>
                                          <p:spTgt spid="43"/>
                                        </p:tgtEl>
                                        <p:attrNameLst>
                                          <p:attrName>ppt_y</p:attrName>
                                        </p:attrNameLst>
                                      </p:cBhvr>
                                      <p:tavLst>
                                        <p:tav tm="0">
                                          <p:val>
                                            <p:strVal val="1+#ppt_h/2"/>
                                          </p:val>
                                        </p:tav>
                                        <p:tav tm="100000">
                                          <p:val>
                                            <p:strVal val="#ppt_y"/>
                                          </p:val>
                                        </p:tav>
                                      </p:tavLst>
                                    </p:anim>
                                  </p:childTnLst>
                                </p:cTn>
                              </p:par>
                            </p:childTnLst>
                          </p:cTn>
                        </p:par>
                        <p:par>
                          <p:cTn id="118" fill="hold">
                            <p:stCondLst>
                              <p:cond delay="11900"/>
                            </p:stCondLst>
                            <p:childTnLst>
                              <p:par>
                                <p:cTn id="119" presetID="22" presetClass="entr" presetSubtype="2" fill="hold" grpId="0" nodeType="afterEffect">
                                  <p:stCondLst>
                                    <p:cond delay="0"/>
                                  </p:stCondLst>
                                  <p:childTnLst>
                                    <p:set>
                                      <p:cBhvr>
                                        <p:cTn id="120" dur="1" fill="hold">
                                          <p:stCondLst>
                                            <p:cond delay="0"/>
                                          </p:stCondLst>
                                        </p:cTn>
                                        <p:tgtEl>
                                          <p:spTgt spid="38"/>
                                        </p:tgtEl>
                                        <p:attrNameLst>
                                          <p:attrName>style.visibility</p:attrName>
                                        </p:attrNameLst>
                                      </p:cBhvr>
                                      <p:to>
                                        <p:strVal val="visible"/>
                                      </p:to>
                                    </p:set>
                                    <p:animEffect transition="in" filter="wipe(right)">
                                      <p:cBhvr>
                                        <p:cTn id="121" dur="500"/>
                                        <p:tgtEl>
                                          <p:spTgt spid="38"/>
                                        </p:tgtEl>
                                      </p:cBhvr>
                                    </p:animEffect>
                                  </p:childTnLst>
                                </p:cTn>
                              </p:par>
                            </p:childTnLst>
                          </p:cTn>
                        </p:par>
                        <p:par>
                          <p:cTn id="122" fill="hold">
                            <p:stCondLst>
                              <p:cond delay="12400"/>
                            </p:stCondLst>
                            <p:childTnLst>
                              <p:par>
                                <p:cTn id="123" presetID="42" presetClass="path" presetSubtype="0" decel="100000" fill="hold" grpId="1" nodeType="afterEffect">
                                  <p:stCondLst>
                                    <p:cond delay="250"/>
                                  </p:stCondLst>
                                  <p:childTnLst>
                                    <p:animMotion origin="layout" path="M 0 2.72573E-6 L 0 -0.30622 " pathEditMode="relative" rAng="0" ptsTypes="AA">
                                      <p:cBhvr>
                                        <p:cTn id="124" dur="500" fill="hold"/>
                                        <p:tgtEl>
                                          <p:spTgt spid="19"/>
                                        </p:tgtEl>
                                        <p:attrNameLst>
                                          <p:attrName>ppt_x</p:attrName>
                                          <p:attrName>ppt_y</p:attrName>
                                        </p:attrNameLst>
                                      </p:cBhvr>
                                      <p:rCtr x="0" y="-15311"/>
                                    </p:animMotion>
                                  </p:childTnLst>
                                </p:cTn>
                              </p:par>
                            </p:childTnLst>
                          </p:cTn>
                        </p:par>
                        <p:par>
                          <p:cTn id="125" fill="hold">
                            <p:stCondLst>
                              <p:cond delay="13150"/>
                            </p:stCondLst>
                            <p:childTnLst>
                              <p:par>
                                <p:cTn id="126" presetID="10" presetClass="entr" presetSubtype="0" fill="hold" grpId="0" nodeType="afterEffect">
                                  <p:stCondLst>
                                    <p:cond delay="0"/>
                                  </p:stCondLst>
                                  <p:childTnLst>
                                    <p:set>
                                      <p:cBhvr>
                                        <p:cTn id="127" dur="1" fill="hold">
                                          <p:stCondLst>
                                            <p:cond delay="0"/>
                                          </p:stCondLst>
                                        </p:cTn>
                                        <p:tgtEl>
                                          <p:spTgt spid="55"/>
                                        </p:tgtEl>
                                        <p:attrNameLst>
                                          <p:attrName>style.visibility</p:attrName>
                                        </p:attrNameLst>
                                      </p:cBhvr>
                                      <p:to>
                                        <p:strVal val="visible"/>
                                      </p:to>
                                    </p:set>
                                    <p:animEffect transition="in" filter="fade">
                                      <p:cBhvr>
                                        <p:cTn id="128" dur="500"/>
                                        <p:tgtEl>
                                          <p:spTgt spid="55"/>
                                        </p:tgtEl>
                                      </p:cBhvr>
                                    </p:animEffect>
                                  </p:childTnLst>
                                </p:cTn>
                              </p:par>
                            </p:childTnLst>
                          </p:cTn>
                        </p:par>
                        <p:par>
                          <p:cTn id="129" fill="hold">
                            <p:stCondLst>
                              <p:cond delay="13650"/>
                            </p:stCondLst>
                            <p:childTnLst>
                              <p:par>
                                <p:cTn id="130" presetID="22" presetClass="entr" presetSubtype="8" fill="hold" nodeType="afterEffect">
                                  <p:stCondLst>
                                    <p:cond delay="0"/>
                                  </p:stCondLst>
                                  <p:childTnLst>
                                    <p:set>
                                      <p:cBhvr>
                                        <p:cTn id="131" dur="1" fill="hold">
                                          <p:stCondLst>
                                            <p:cond delay="0"/>
                                          </p:stCondLst>
                                        </p:cTn>
                                        <p:tgtEl>
                                          <p:spTgt spid="66"/>
                                        </p:tgtEl>
                                        <p:attrNameLst>
                                          <p:attrName>style.visibility</p:attrName>
                                        </p:attrNameLst>
                                      </p:cBhvr>
                                      <p:to>
                                        <p:strVal val="visible"/>
                                      </p:to>
                                    </p:set>
                                    <p:animEffect transition="in" filter="wipe(left)">
                                      <p:cBhvr>
                                        <p:cTn id="132" dur="500"/>
                                        <p:tgtEl>
                                          <p:spTgt spid="66"/>
                                        </p:tgtEl>
                                      </p:cBhvr>
                                    </p:animEffect>
                                  </p:childTnLst>
                                </p:cTn>
                              </p:par>
                            </p:childTnLst>
                          </p:cTn>
                        </p:par>
                        <p:par>
                          <p:cTn id="133" fill="hold">
                            <p:stCondLst>
                              <p:cond delay="14150"/>
                            </p:stCondLst>
                            <p:childTnLst>
                              <p:par>
                                <p:cTn id="134" presetID="2" presetClass="entr" presetSubtype="4" decel="100000" fill="hold" grpId="0" nodeType="afterEffect">
                                  <p:stCondLst>
                                    <p:cond delay="0"/>
                                  </p:stCondLst>
                                  <p:childTnLst>
                                    <p:set>
                                      <p:cBhvr>
                                        <p:cTn id="135" dur="1" fill="hold">
                                          <p:stCondLst>
                                            <p:cond delay="0"/>
                                          </p:stCondLst>
                                        </p:cTn>
                                        <p:tgtEl>
                                          <p:spTgt spid="45">
                                            <p:txEl>
                                              <p:pRg st="0" end="0"/>
                                            </p:txEl>
                                          </p:spTgt>
                                        </p:tgtEl>
                                        <p:attrNameLst>
                                          <p:attrName>style.visibility</p:attrName>
                                        </p:attrNameLst>
                                      </p:cBhvr>
                                      <p:to>
                                        <p:strVal val="visible"/>
                                      </p:to>
                                    </p:set>
                                    <p:anim calcmode="lin" valueType="num">
                                      <p:cBhvr additive="base">
                                        <p:cTn id="136"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138" presetID="2" presetClass="entr" presetSubtype="4" decel="100000" fill="hold" grpId="0" nodeType="withEffect">
                                  <p:stCondLst>
                                    <p:cond delay="100"/>
                                  </p:stCondLst>
                                  <p:childTnLst>
                                    <p:set>
                                      <p:cBhvr>
                                        <p:cTn id="139" dur="1" fill="hold">
                                          <p:stCondLst>
                                            <p:cond delay="0"/>
                                          </p:stCondLst>
                                        </p:cTn>
                                        <p:tgtEl>
                                          <p:spTgt spid="46"/>
                                        </p:tgtEl>
                                        <p:attrNameLst>
                                          <p:attrName>style.visibility</p:attrName>
                                        </p:attrNameLst>
                                      </p:cBhvr>
                                      <p:to>
                                        <p:strVal val="visible"/>
                                      </p:to>
                                    </p:set>
                                    <p:anim calcmode="lin" valueType="num">
                                      <p:cBhvr additive="base">
                                        <p:cTn id="140" dur="500" fill="hold"/>
                                        <p:tgtEl>
                                          <p:spTgt spid="46"/>
                                        </p:tgtEl>
                                        <p:attrNameLst>
                                          <p:attrName>ppt_x</p:attrName>
                                        </p:attrNameLst>
                                      </p:cBhvr>
                                      <p:tavLst>
                                        <p:tav tm="0">
                                          <p:val>
                                            <p:strVal val="#ppt_x"/>
                                          </p:val>
                                        </p:tav>
                                        <p:tav tm="100000">
                                          <p:val>
                                            <p:strVal val="#ppt_x"/>
                                          </p:val>
                                        </p:tav>
                                      </p:tavLst>
                                    </p:anim>
                                    <p:anim calcmode="lin" valueType="num">
                                      <p:cBhvr additive="base">
                                        <p:cTn id="141" dur="500" fill="hold"/>
                                        <p:tgtEl>
                                          <p:spTgt spid="46"/>
                                        </p:tgtEl>
                                        <p:attrNameLst>
                                          <p:attrName>ppt_y</p:attrName>
                                        </p:attrNameLst>
                                      </p:cBhvr>
                                      <p:tavLst>
                                        <p:tav tm="0">
                                          <p:val>
                                            <p:strVal val="1+#ppt_h/2"/>
                                          </p:val>
                                        </p:tav>
                                        <p:tav tm="100000">
                                          <p:val>
                                            <p:strVal val="#ppt_y"/>
                                          </p:val>
                                        </p:tav>
                                      </p:tavLst>
                                    </p:anim>
                                  </p:childTnLst>
                                </p:cTn>
                              </p:par>
                            </p:childTnLst>
                          </p:cTn>
                        </p:par>
                        <p:par>
                          <p:cTn id="142" fill="hold">
                            <p:stCondLst>
                              <p:cond delay="14750"/>
                            </p:stCondLst>
                            <p:childTnLst>
                              <p:par>
                                <p:cTn id="143" presetID="22" presetClass="entr" presetSubtype="8" fill="hold" grpId="0" nodeType="afterEffect">
                                  <p:stCondLst>
                                    <p:cond delay="0"/>
                                  </p:stCondLst>
                                  <p:childTnLst>
                                    <p:set>
                                      <p:cBhvr>
                                        <p:cTn id="144" dur="1" fill="hold">
                                          <p:stCondLst>
                                            <p:cond delay="0"/>
                                          </p:stCondLst>
                                        </p:cTn>
                                        <p:tgtEl>
                                          <p:spTgt spid="44"/>
                                        </p:tgtEl>
                                        <p:attrNameLst>
                                          <p:attrName>style.visibility</p:attrName>
                                        </p:attrNameLst>
                                      </p:cBhvr>
                                      <p:to>
                                        <p:strVal val="visible"/>
                                      </p:to>
                                    </p:set>
                                    <p:animEffect transition="in" filter="wipe(left)">
                                      <p:cBhvr>
                                        <p:cTn id="145" dur="500"/>
                                        <p:tgtEl>
                                          <p:spTgt spid="44"/>
                                        </p:tgtEl>
                                      </p:cBhvr>
                                    </p:animEffect>
                                  </p:childTnLst>
                                </p:cTn>
                              </p:par>
                            </p:childTnLst>
                          </p:cTn>
                        </p:par>
                        <p:par>
                          <p:cTn id="146" fill="hold">
                            <p:stCondLst>
                              <p:cond delay="15250"/>
                            </p:stCondLst>
                            <p:childTnLst>
                              <p:par>
                                <p:cTn id="147" presetID="42" presetClass="path" presetSubtype="0" decel="100000" fill="hold" grpId="1" nodeType="afterEffect">
                                  <p:stCondLst>
                                    <p:cond delay="250"/>
                                  </p:stCondLst>
                                  <p:childTnLst>
                                    <p:animMotion origin="layout" path="M 0 2.72573E-6 L 0 -0.38201 " pathEditMode="relative" rAng="0" ptsTypes="AA">
                                      <p:cBhvr>
                                        <p:cTn id="148" dur="500" fill="hold"/>
                                        <p:tgtEl>
                                          <p:spTgt spid="20"/>
                                        </p:tgtEl>
                                        <p:attrNameLst>
                                          <p:attrName>ppt_x</p:attrName>
                                          <p:attrName>ppt_y</p:attrName>
                                        </p:attrNameLst>
                                      </p:cBhvr>
                                      <p:rCtr x="0" y="-19108"/>
                                    </p:animMotion>
                                  </p:childTnLst>
                                </p:cTn>
                              </p:par>
                            </p:childTnLst>
                          </p:cTn>
                        </p:par>
                        <p:par>
                          <p:cTn id="149" fill="hold">
                            <p:stCondLst>
                              <p:cond delay="16000"/>
                            </p:stCondLst>
                            <p:childTnLst>
                              <p:par>
                                <p:cTn id="150" presetID="10" presetClass="entr" presetSubtype="0" fill="hold" grpId="0" nodeType="afterEffect">
                                  <p:stCondLst>
                                    <p:cond delay="0"/>
                                  </p:stCondLst>
                                  <p:childTnLst>
                                    <p:set>
                                      <p:cBhvr>
                                        <p:cTn id="151" dur="1" fill="hold">
                                          <p:stCondLst>
                                            <p:cond delay="0"/>
                                          </p:stCondLst>
                                        </p:cTn>
                                        <p:tgtEl>
                                          <p:spTgt spid="56"/>
                                        </p:tgtEl>
                                        <p:attrNameLst>
                                          <p:attrName>style.visibility</p:attrName>
                                        </p:attrNameLst>
                                      </p:cBhvr>
                                      <p:to>
                                        <p:strVal val="visible"/>
                                      </p:to>
                                    </p:set>
                                    <p:animEffect transition="in" filter="fade">
                                      <p:cBhvr>
                                        <p:cTn id="152" dur="500"/>
                                        <p:tgtEl>
                                          <p:spTgt spid="56"/>
                                        </p:tgtEl>
                                      </p:cBhvr>
                                    </p:animEffect>
                                  </p:childTnLst>
                                </p:cTn>
                              </p:par>
                            </p:childTnLst>
                          </p:cTn>
                        </p:par>
                        <p:par>
                          <p:cTn id="153" fill="hold">
                            <p:stCondLst>
                              <p:cond delay="16500"/>
                            </p:stCondLst>
                            <p:childTnLst>
                              <p:par>
                                <p:cTn id="154" presetID="22" presetClass="entr" presetSubtype="2" fill="hold" nodeType="afterEffect">
                                  <p:stCondLst>
                                    <p:cond delay="0"/>
                                  </p:stCondLst>
                                  <p:childTnLst>
                                    <p:set>
                                      <p:cBhvr>
                                        <p:cTn id="155" dur="1" fill="hold">
                                          <p:stCondLst>
                                            <p:cond delay="0"/>
                                          </p:stCondLst>
                                        </p:cTn>
                                        <p:tgtEl>
                                          <p:spTgt spid="61"/>
                                        </p:tgtEl>
                                        <p:attrNameLst>
                                          <p:attrName>style.visibility</p:attrName>
                                        </p:attrNameLst>
                                      </p:cBhvr>
                                      <p:to>
                                        <p:strVal val="visible"/>
                                      </p:to>
                                    </p:set>
                                    <p:animEffect transition="in" filter="wipe(right)">
                                      <p:cBhvr>
                                        <p:cTn id="156" dur="500"/>
                                        <p:tgtEl>
                                          <p:spTgt spid="61"/>
                                        </p:tgtEl>
                                      </p:cBhvr>
                                    </p:animEffect>
                                  </p:childTnLst>
                                </p:cTn>
                              </p:par>
                            </p:childTnLst>
                          </p:cTn>
                        </p:par>
                        <p:par>
                          <p:cTn id="157" fill="hold">
                            <p:stCondLst>
                              <p:cond delay="17000"/>
                            </p:stCondLst>
                            <p:childTnLst>
                              <p:par>
                                <p:cTn id="158" presetID="2" presetClass="entr" presetSubtype="4" decel="100000" fill="hold" grpId="0" nodeType="afterEffect">
                                  <p:stCondLst>
                                    <p:cond delay="0"/>
                                  </p:stCondLst>
                                  <p:childTnLst>
                                    <p:set>
                                      <p:cBhvr>
                                        <p:cTn id="159" dur="1" fill="hold">
                                          <p:stCondLst>
                                            <p:cond delay="0"/>
                                          </p:stCondLst>
                                        </p:cTn>
                                        <p:tgtEl>
                                          <p:spTgt spid="51">
                                            <p:txEl>
                                              <p:pRg st="0" end="0"/>
                                            </p:txEl>
                                          </p:spTgt>
                                        </p:tgtEl>
                                        <p:attrNameLst>
                                          <p:attrName>style.visibility</p:attrName>
                                        </p:attrNameLst>
                                      </p:cBhvr>
                                      <p:to>
                                        <p:strVal val="visible"/>
                                      </p:to>
                                    </p:set>
                                    <p:anim calcmode="lin" valueType="num">
                                      <p:cBhvr additive="base">
                                        <p:cTn id="160"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161" dur="500" fill="hold"/>
                                        <p:tgtEl>
                                          <p:spTgt spid="51">
                                            <p:txEl>
                                              <p:pRg st="0" end="0"/>
                                            </p:txEl>
                                          </p:spTgt>
                                        </p:tgtEl>
                                        <p:attrNameLst>
                                          <p:attrName>ppt_y</p:attrName>
                                        </p:attrNameLst>
                                      </p:cBhvr>
                                      <p:tavLst>
                                        <p:tav tm="0">
                                          <p:val>
                                            <p:strVal val="1+#ppt_h/2"/>
                                          </p:val>
                                        </p:tav>
                                        <p:tav tm="100000">
                                          <p:val>
                                            <p:strVal val="#ppt_y"/>
                                          </p:val>
                                        </p:tav>
                                      </p:tavLst>
                                    </p:anim>
                                  </p:childTnLst>
                                </p:cTn>
                              </p:par>
                              <p:par>
                                <p:cTn id="162" presetID="2" presetClass="entr" presetSubtype="4" decel="100000" fill="hold" grpId="0" nodeType="withEffect">
                                  <p:stCondLst>
                                    <p:cond delay="100"/>
                                  </p:stCondLst>
                                  <p:childTnLst>
                                    <p:set>
                                      <p:cBhvr>
                                        <p:cTn id="163" dur="1" fill="hold">
                                          <p:stCondLst>
                                            <p:cond delay="0"/>
                                          </p:stCondLst>
                                        </p:cTn>
                                        <p:tgtEl>
                                          <p:spTgt spid="52"/>
                                        </p:tgtEl>
                                        <p:attrNameLst>
                                          <p:attrName>style.visibility</p:attrName>
                                        </p:attrNameLst>
                                      </p:cBhvr>
                                      <p:to>
                                        <p:strVal val="visible"/>
                                      </p:to>
                                    </p:set>
                                    <p:anim calcmode="lin" valueType="num">
                                      <p:cBhvr additive="base">
                                        <p:cTn id="164" dur="500" fill="hold"/>
                                        <p:tgtEl>
                                          <p:spTgt spid="52"/>
                                        </p:tgtEl>
                                        <p:attrNameLst>
                                          <p:attrName>ppt_x</p:attrName>
                                        </p:attrNameLst>
                                      </p:cBhvr>
                                      <p:tavLst>
                                        <p:tav tm="0">
                                          <p:val>
                                            <p:strVal val="#ppt_x"/>
                                          </p:val>
                                        </p:tav>
                                        <p:tav tm="100000">
                                          <p:val>
                                            <p:strVal val="#ppt_x"/>
                                          </p:val>
                                        </p:tav>
                                      </p:tavLst>
                                    </p:anim>
                                    <p:anim calcmode="lin" valueType="num">
                                      <p:cBhvr additive="base">
                                        <p:cTn id="165" dur="500" fill="hold"/>
                                        <p:tgtEl>
                                          <p:spTgt spid="52"/>
                                        </p:tgtEl>
                                        <p:attrNameLst>
                                          <p:attrName>ppt_y</p:attrName>
                                        </p:attrNameLst>
                                      </p:cBhvr>
                                      <p:tavLst>
                                        <p:tav tm="0">
                                          <p:val>
                                            <p:strVal val="1+#ppt_h/2"/>
                                          </p:val>
                                        </p:tav>
                                        <p:tav tm="100000">
                                          <p:val>
                                            <p:strVal val="#ppt_y"/>
                                          </p:val>
                                        </p:tav>
                                      </p:tavLst>
                                    </p:anim>
                                  </p:childTnLst>
                                </p:cTn>
                              </p:par>
                            </p:childTnLst>
                          </p:cTn>
                        </p:par>
                        <p:par>
                          <p:cTn id="166" fill="hold">
                            <p:stCondLst>
                              <p:cond delay="17600"/>
                            </p:stCondLst>
                            <p:childTnLst>
                              <p:par>
                                <p:cTn id="167" presetID="22" presetClass="entr" presetSubtype="2" fill="hold" grpId="0" nodeType="afterEffect">
                                  <p:stCondLst>
                                    <p:cond delay="0"/>
                                  </p:stCondLst>
                                  <p:childTnLst>
                                    <p:set>
                                      <p:cBhvr>
                                        <p:cTn id="168" dur="1" fill="hold">
                                          <p:stCondLst>
                                            <p:cond delay="0"/>
                                          </p:stCondLst>
                                        </p:cTn>
                                        <p:tgtEl>
                                          <p:spTgt spid="50"/>
                                        </p:tgtEl>
                                        <p:attrNameLst>
                                          <p:attrName>style.visibility</p:attrName>
                                        </p:attrNameLst>
                                      </p:cBhvr>
                                      <p:to>
                                        <p:strVal val="visible"/>
                                      </p:to>
                                    </p:set>
                                    <p:animEffect transition="in" filter="wipe(right)">
                                      <p:cBhvr>
                                        <p:cTn id="16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7" grpId="0" animBg="1"/>
      <p:bldP spid="17" grpId="1" animBg="1"/>
      <p:bldP spid="18" grpId="0" animBg="1"/>
      <p:bldP spid="18" grpId="1" animBg="1"/>
      <p:bldP spid="19" grpId="0" animBg="1"/>
      <p:bldP spid="19" grpId="1" animBg="1"/>
      <p:bldP spid="20" grpId="0" animBg="1"/>
      <p:bldP spid="20" grpId="1" animBg="1"/>
      <p:bldP spid="21" grpId="0" animBg="1"/>
      <p:bldP spid="22" grpId="0">
        <p:tmplLst>
          <p:tmpl>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p:tmplLst>
          <p:tmpl>
            <p:tnLst>
              <p:par>
                <p:cTn presetID="22" presetClass="entr" presetSubtype="2"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right)">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animBg="1"/>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build="p">
        <p:tmplLst>
          <p:tmpl lvl="1">
            <p:tnLst>
              <p:par>
                <p:cTn presetID="2" presetClass="entr" presetSubtype="4"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5" grpId="0" animBg="1"/>
      <p:bldP spid="38" grpId="0">
        <p:tmplLst>
          <p:tmpl>
            <p:tnLst>
              <p:par>
                <p:cTn presetID="22" presetClass="entr" presetSubtype="2"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right)">
                      <p:cBhvr>
                        <p:cTn dur="500"/>
                        <p:tgtEl>
                          <p:spTgt spid="38"/>
                        </p:tgtEl>
                      </p:cBhvr>
                    </p:animEffect>
                  </p:childTnLst>
                </p:cTn>
              </p:par>
            </p:tnLst>
          </p:tmpl>
        </p:tmplLst>
      </p:bldP>
      <p:bldP spid="42" grpId="0" build="p">
        <p:tmplLst>
          <p:tmpl lvl="1">
            <p:tnLst>
              <p:par>
                <p:cTn presetID="2" presetClass="entr" presetSubtype="4"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animBg="1"/>
      <p:bldP spid="44" grpId="0">
        <p:tmplLst>
          <p:tmpl>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 presetClass="entr" presetSubtype="4"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50" grpId="0">
        <p:tmplLst>
          <p:tmpl>
            <p:tnLst>
              <p:par>
                <p:cTn presetID="22" presetClass="entr" presetSubtype="2"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right)">
                      <p:cBhvr>
                        <p:cTn dur="500"/>
                        <p:tgtEl>
                          <p:spTgt spid="50"/>
                        </p:tgtEl>
                      </p:cBhvr>
                    </p:animEffect>
                  </p:childTnLst>
                </p:cTn>
              </p:par>
            </p:tnLst>
          </p:tmpl>
        </p:tmplLst>
      </p:bldP>
      <p:bldP spid="51" grpId="0" build="p">
        <p:tmplLst>
          <p:tmpl lvl="1">
            <p:tnLst>
              <p:par>
                <p:cTn presetID="2" presetClass="entr" presetSubtype="4"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ppt_x"/>
                          </p:val>
                        </p:tav>
                        <p:tav tm="100000">
                          <p:val>
                            <p:strVal val="#ppt_x"/>
                          </p:val>
                        </p:tav>
                      </p:tavLst>
                    </p:anim>
                    <p:anim calcmode="lin" valueType="num">
                      <p:cBhvr additive="base">
                        <p:cTn dur="500" fill="hold"/>
                        <p:tgtEl>
                          <p:spTgt spid="51"/>
                        </p:tgtEl>
                        <p:attrNameLst>
                          <p:attrName>ppt_y</p:attrName>
                        </p:attrNameLst>
                      </p:cBhvr>
                      <p:tavLst>
                        <p:tav tm="0">
                          <p:val>
                            <p:strVal val="1+#ppt_h/2"/>
                          </p:val>
                        </p:tav>
                        <p:tav tm="100000">
                          <p:val>
                            <p:strVal val="#ppt_y"/>
                          </p:val>
                        </p:tav>
                      </p:tavLst>
                    </p:anim>
                  </p:childTnLst>
                </p:cTn>
              </p:par>
            </p:tnLst>
          </p:tmpl>
        </p:tmplLst>
      </p:bldP>
      <p:bldP spid="52" grpId="0" animBg="1"/>
      <p:bldP spid="6" grpId="0" animBg="1"/>
      <p:bldP spid="53" grpId="0" animBg="1"/>
      <p:bldP spid="54" grpId="0" animBg="1"/>
      <p:bldP spid="55" grpId="0" animBg="1"/>
      <p:bldP spid="56" grpId="0" animBg="1"/>
      <p:bldP spid="57" grpId="0" animBg="1"/>
    </p:bldLst>
  </p:timing>
  <p:extLst mod="1">
    <p:ext uri="{DCECCB84-F9BA-43D5-87BE-67443E8EF086}">
      <p15:sldGuideLst xmlns:p15="http://schemas.microsoft.com/office/powerpoint/2012/main" xmlns="">
        <p15:guide id="1" orient="horz" pos="3240" userDrawn="1">
          <p15:clr>
            <a:srgbClr val="FBAE40"/>
          </p15:clr>
        </p15:guide>
        <p15:guide id="2" pos="576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Layers">
    <p:spTree>
      <p:nvGrpSpPr>
        <p:cNvPr id="1" name=""/>
        <p:cNvGrpSpPr/>
        <p:nvPr/>
      </p:nvGrpSpPr>
      <p:grpSpPr>
        <a:xfrm>
          <a:off x="0" y="0"/>
          <a:ext cx="0" cy="0"/>
          <a:chOff x="0" y="0"/>
          <a:chExt cx="0" cy="0"/>
        </a:xfrm>
      </p:grpSpPr>
      <p:sp>
        <p:nvSpPr>
          <p:cNvPr id="41" name="円/楕円 4"/>
          <p:cNvSpPr/>
          <p:nvPr userDrawn="1"/>
        </p:nvSpPr>
        <p:spPr>
          <a:xfrm>
            <a:off x="7687620" y="5855660"/>
            <a:ext cx="2947208" cy="2951435"/>
          </a:xfrm>
          <a:prstGeom prst="rect">
            <a:avLst/>
          </a:prstGeom>
          <a:ln w="57150">
            <a:solidFill>
              <a:schemeClr val="bg1"/>
            </a:solidFill>
          </a:ln>
          <a:effectLst>
            <a:outerShdw blurRad="12700" sx="102000" sy="102000" algn="ctr" rotWithShape="0">
              <a:prstClr val="black">
                <a:alpha val="15000"/>
              </a:prstClr>
            </a:out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図プレースホルダー 7"/>
          <p:cNvSpPr>
            <a:spLocks noGrp="1"/>
          </p:cNvSpPr>
          <p:nvPr>
            <p:ph type="pic" sz="quarter" idx="12" hasCustomPrompt="1"/>
          </p:nvPr>
        </p:nvSpPr>
        <p:spPr>
          <a:xfrm>
            <a:off x="8543925" y="6731302"/>
            <a:ext cx="1200150" cy="1200150"/>
          </a:xfrm>
          <a:scene3d>
            <a:camera prst="isometricTopUp"/>
            <a:lightRig rig="threePt" dir="t"/>
          </a:scene3d>
        </p:spPr>
        <p:txBody>
          <a:bodyPr/>
          <a:lstStyle>
            <a:lvl1pPr>
              <a:defRPr>
                <a:solidFill>
                  <a:schemeClr val="bg1"/>
                </a:solidFill>
              </a:defRPr>
            </a:lvl1pPr>
          </a:lstStyle>
          <a:p>
            <a:r>
              <a:rPr kumimoji="1" lang="en-US" altLang="ja-JP" dirty="0"/>
              <a:t>Icon</a:t>
            </a:r>
            <a:endParaRPr kumimoji="1" lang="ja-JP" altLang="en-US" dirty="0"/>
          </a:p>
        </p:txBody>
      </p:sp>
      <p:sp>
        <p:nvSpPr>
          <p:cNvPr id="9" name="正方形/長方形 8"/>
          <p:cNvSpPr/>
          <p:nvPr userDrawn="1"/>
        </p:nvSpPr>
        <p:spPr>
          <a:xfrm>
            <a:off x="8771523" y="5928642"/>
            <a:ext cx="1919703" cy="2519851"/>
          </a:xfrm>
          <a:prstGeom prst="rect">
            <a:avLst/>
          </a:prstGeom>
          <a:solidFill>
            <a:schemeClr val="tx2">
              <a:alpha val="20000"/>
            </a:schemeClr>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
          <p:cNvSpPr/>
          <p:nvPr userDrawn="1"/>
        </p:nvSpPr>
        <p:spPr>
          <a:xfrm>
            <a:off x="7687620" y="4267518"/>
            <a:ext cx="2947208" cy="295143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図プレースホルダー 7"/>
          <p:cNvSpPr>
            <a:spLocks noGrp="1"/>
          </p:cNvSpPr>
          <p:nvPr>
            <p:ph type="pic" sz="quarter" idx="13" hasCustomPrompt="1"/>
          </p:nvPr>
        </p:nvSpPr>
        <p:spPr>
          <a:xfrm>
            <a:off x="8543925" y="5143160"/>
            <a:ext cx="1200150" cy="1200150"/>
          </a:xfrm>
          <a:scene3d>
            <a:camera prst="isometricTopUp"/>
            <a:lightRig rig="threePt" dir="t"/>
          </a:scene3d>
        </p:spPr>
        <p:txBody>
          <a:bodyPr/>
          <a:lstStyle>
            <a:lvl1pPr>
              <a:defRPr>
                <a:solidFill>
                  <a:schemeClr val="bg1"/>
                </a:solidFill>
              </a:defRPr>
            </a:lvl1pPr>
          </a:lstStyle>
          <a:p>
            <a:r>
              <a:rPr kumimoji="1" lang="en-US" altLang="ja-JP" dirty="0"/>
              <a:t>Icon</a:t>
            </a:r>
            <a:endParaRPr kumimoji="1" lang="ja-JP" altLang="en-US" dirty="0"/>
          </a:p>
        </p:txBody>
      </p:sp>
      <p:sp>
        <p:nvSpPr>
          <p:cNvPr id="64" name="正方形/長方形 63"/>
          <p:cNvSpPr/>
          <p:nvPr userDrawn="1"/>
        </p:nvSpPr>
        <p:spPr>
          <a:xfrm>
            <a:off x="8756024" y="4354634"/>
            <a:ext cx="1919703" cy="2519851"/>
          </a:xfrm>
          <a:prstGeom prst="rect">
            <a:avLst/>
          </a:prstGeom>
          <a:solidFill>
            <a:schemeClr val="tx2">
              <a:alpha val="20000"/>
            </a:schemeClr>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4"/>
          <p:cNvSpPr/>
          <p:nvPr userDrawn="1"/>
        </p:nvSpPr>
        <p:spPr>
          <a:xfrm>
            <a:off x="7670396" y="2617537"/>
            <a:ext cx="2947208" cy="295143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図プレースホルダー 7"/>
          <p:cNvSpPr>
            <a:spLocks noGrp="1"/>
          </p:cNvSpPr>
          <p:nvPr>
            <p:ph type="pic" sz="quarter" idx="14" hasCustomPrompt="1"/>
          </p:nvPr>
        </p:nvSpPr>
        <p:spPr>
          <a:xfrm>
            <a:off x="8526701" y="3493179"/>
            <a:ext cx="1200150" cy="1200150"/>
          </a:xfrm>
          <a:scene3d>
            <a:camera prst="isometricTopUp"/>
            <a:lightRig rig="threePt" dir="t"/>
          </a:scene3d>
        </p:spPr>
        <p:txBody>
          <a:bodyPr/>
          <a:lstStyle>
            <a:lvl1pPr>
              <a:defRPr>
                <a:solidFill>
                  <a:schemeClr val="bg1"/>
                </a:solidFill>
              </a:defRPr>
            </a:lvl1pPr>
          </a:lstStyle>
          <a:p>
            <a:r>
              <a:rPr kumimoji="1" lang="en-US" altLang="ja-JP" dirty="0"/>
              <a:t>Icon</a:t>
            </a:r>
            <a:endParaRPr kumimoji="1" lang="ja-JP" altLang="en-US" dirty="0"/>
          </a:p>
        </p:txBody>
      </p:sp>
      <p:sp>
        <p:nvSpPr>
          <p:cNvPr id="65" name="テキスト プレースホルダー 12"/>
          <p:cNvSpPr>
            <a:spLocks noGrp="1"/>
          </p:cNvSpPr>
          <p:nvPr>
            <p:ph type="body" sz="quarter" idx="16" hasCustomPrompt="1"/>
          </p:nvPr>
        </p:nvSpPr>
        <p:spPr>
          <a:xfrm>
            <a:off x="952437" y="7234684"/>
            <a:ext cx="5827206" cy="1798239"/>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67" name="テキスト プレースホルダー 12"/>
          <p:cNvSpPr>
            <a:spLocks noGrp="1"/>
          </p:cNvSpPr>
          <p:nvPr>
            <p:ph type="body" sz="quarter" idx="17" hasCustomPrompt="1"/>
          </p:nvPr>
        </p:nvSpPr>
        <p:spPr>
          <a:xfrm>
            <a:off x="952437" y="6245363"/>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8" name="正方形/長方形 67"/>
          <p:cNvSpPr/>
          <p:nvPr userDrawn="1"/>
        </p:nvSpPr>
        <p:spPr>
          <a:xfrm>
            <a:off x="4821646" y="7010529"/>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69" name="テキスト プレースホルダー 12"/>
          <p:cNvSpPr>
            <a:spLocks noGrp="1"/>
          </p:cNvSpPr>
          <p:nvPr>
            <p:ph type="body" sz="quarter" idx="23" hasCustomPrompt="1"/>
          </p:nvPr>
        </p:nvSpPr>
        <p:spPr>
          <a:xfrm>
            <a:off x="11542805" y="5420714"/>
            <a:ext cx="5827206" cy="1798239"/>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70" name="テキスト プレースホルダー 12"/>
          <p:cNvSpPr>
            <a:spLocks noGrp="1"/>
          </p:cNvSpPr>
          <p:nvPr>
            <p:ph type="body" sz="quarter" idx="24" hasCustomPrompt="1"/>
          </p:nvPr>
        </p:nvSpPr>
        <p:spPr>
          <a:xfrm>
            <a:off x="11542805" y="4431393"/>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1" name="正方形/長方形 70"/>
          <p:cNvSpPr/>
          <p:nvPr userDrawn="1"/>
        </p:nvSpPr>
        <p:spPr>
          <a:xfrm>
            <a:off x="11650302" y="519655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72" name="テキスト プレースホルダー 12"/>
          <p:cNvSpPr>
            <a:spLocks noGrp="1"/>
          </p:cNvSpPr>
          <p:nvPr>
            <p:ph type="body" sz="quarter" idx="25" hasCustomPrompt="1"/>
          </p:nvPr>
        </p:nvSpPr>
        <p:spPr>
          <a:xfrm>
            <a:off x="952437" y="3712889"/>
            <a:ext cx="5827206" cy="1798239"/>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73" name="テキスト プレースホルダー 12"/>
          <p:cNvSpPr>
            <a:spLocks noGrp="1"/>
          </p:cNvSpPr>
          <p:nvPr>
            <p:ph type="body" sz="quarter" idx="26" hasCustomPrompt="1"/>
          </p:nvPr>
        </p:nvSpPr>
        <p:spPr>
          <a:xfrm>
            <a:off x="952437" y="2723568"/>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4" name="正方形/長方形 73"/>
          <p:cNvSpPr/>
          <p:nvPr userDrawn="1"/>
        </p:nvSpPr>
        <p:spPr>
          <a:xfrm>
            <a:off x="4821646" y="348873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extLst>
      <p:ext uri="{BB962C8B-B14F-4D97-AF65-F5344CB8AC3E}">
        <p14:creationId xmlns:p14="http://schemas.microsoft.com/office/powerpoint/2010/main" val="424522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1+#ppt_w/2"/>
                                          </p:val>
                                        </p:tav>
                                        <p:tav tm="100000">
                                          <p:val>
                                            <p:strVal val="#ppt_x"/>
                                          </p:val>
                                        </p:tav>
                                      </p:tavLst>
                                    </p:anim>
                                    <p:anim calcmode="lin" valueType="num">
                                      <p:cBhvr additive="base">
                                        <p:cTn id="8" dur="750" fill="hold"/>
                                        <p:tgtEl>
                                          <p:spTgt spid="41"/>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1+#ppt_w/2"/>
                                          </p:val>
                                        </p:tav>
                                        <p:tav tm="100000">
                                          <p:val>
                                            <p:strVal val="#ppt_x"/>
                                          </p:val>
                                        </p:tav>
                                      </p:tavLst>
                                    </p:anim>
                                    <p:anim calcmode="lin" valueType="num">
                                      <p:cBhvr additive="base">
                                        <p:cTn id="12" dur="75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7">
                                            <p:txEl>
                                              <p:pRg st="0" end="0"/>
                                            </p:txEl>
                                          </p:spTgt>
                                        </p:tgtEl>
                                        <p:attrNameLst>
                                          <p:attrName>style.visibility</p:attrName>
                                        </p:attrNameLst>
                                      </p:cBhvr>
                                      <p:to>
                                        <p:strVal val="visible"/>
                                      </p:to>
                                    </p:set>
                                    <p:anim calcmode="lin" valueType="num">
                                      <p:cBhvr additive="base">
                                        <p:cTn id="16"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7">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68"/>
                                        </p:tgtEl>
                                        <p:attrNameLst>
                                          <p:attrName>style.visibility</p:attrName>
                                        </p:attrNameLst>
                                      </p:cBhvr>
                                      <p:to>
                                        <p:strVal val="visible"/>
                                      </p:to>
                                    </p:set>
                                    <p:anim calcmode="lin" valueType="num">
                                      <p:cBhvr additive="base">
                                        <p:cTn id="20" dur="500" fill="hold"/>
                                        <p:tgtEl>
                                          <p:spTgt spid="68"/>
                                        </p:tgtEl>
                                        <p:attrNameLst>
                                          <p:attrName>ppt_x</p:attrName>
                                        </p:attrNameLst>
                                      </p:cBhvr>
                                      <p:tavLst>
                                        <p:tav tm="0">
                                          <p:val>
                                            <p:strVal val="#ppt_x"/>
                                          </p:val>
                                        </p:tav>
                                        <p:tav tm="100000">
                                          <p:val>
                                            <p:strVal val="#ppt_x"/>
                                          </p:val>
                                        </p:tav>
                                      </p:tavLst>
                                    </p:anim>
                                    <p:anim calcmode="lin" valueType="num">
                                      <p:cBhvr additive="base">
                                        <p:cTn id="21" dur="500" fill="hold"/>
                                        <p:tgtEl>
                                          <p:spTgt spid="68"/>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2" fill="hold" grpId="0" nodeType="after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right)">
                                      <p:cBhvr>
                                        <p:cTn id="25" dur="500"/>
                                        <p:tgtEl>
                                          <p:spTgt spid="65"/>
                                        </p:tgtEl>
                                      </p:cBhvr>
                                    </p:animEffect>
                                  </p:childTnLst>
                                </p:cTn>
                              </p:par>
                            </p:childTnLst>
                          </p:cTn>
                        </p:par>
                        <p:par>
                          <p:cTn id="26" fill="hold">
                            <p:stCondLst>
                              <p:cond delay="1750"/>
                            </p:stCondLst>
                            <p:childTnLst>
                              <p:par>
                                <p:cTn id="27" presetID="2" presetClass="entr" presetSubtype="12" decel="100000" fill="hold" grpId="0" nodeType="after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additive="base">
                                        <p:cTn id="29" dur="750" fill="hold"/>
                                        <p:tgtEl>
                                          <p:spTgt spid="48"/>
                                        </p:tgtEl>
                                        <p:attrNameLst>
                                          <p:attrName>ppt_x</p:attrName>
                                        </p:attrNameLst>
                                      </p:cBhvr>
                                      <p:tavLst>
                                        <p:tav tm="0">
                                          <p:val>
                                            <p:strVal val="0-#ppt_w/2"/>
                                          </p:val>
                                        </p:tav>
                                        <p:tav tm="100000">
                                          <p:val>
                                            <p:strVal val="#ppt_x"/>
                                          </p:val>
                                        </p:tav>
                                      </p:tavLst>
                                    </p:anim>
                                    <p:anim calcmode="lin" valueType="num">
                                      <p:cBhvr additive="base">
                                        <p:cTn id="30" dur="750" fill="hold"/>
                                        <p:tgtEl>
                                          <p:spTgt spid="48"/>
                                        </p:tgtEl>
                                        <p:attrNameLst>
                                          <p:attrName>ppt_y</p:attrName>
                                        </p:attrNameLst>
                                      </p:cBhvr>
                                      <p:tavLst>
                                        <p:tav tm="0">
                                          <p:val>
                                            <p:strVal val="1+#ppt_h/2"/>
                                          </p:val>
                                        </p:tav>
                                        <p:tav tm="100000">
                                          <p:val>
                                            <p:strVal val="#ppt_y"/>
                                          </p:val>
                                        </p:tav>
                                      </p:tavLst>
                                    </p:anim>
                                  </p:childTnLst>
                                </p:cTn>
                              </p:par>
                              <p:par>
                                <p:cTn id="31" presetID="2" presetClass="entr" presetSubtype="12" decel="10000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750" fill="hold"/>
                                        <p:tgtEl>
                                          <p:spTgt spid="49"/>
                                        </p:tgtEl>
                                        <p:attrNameLst>
                                          <p:attrName>ppt_x</p:attrName>
                                        </p:attrNameLst>
                                      </p:cBhvr>
                                      <p:tavLst>
                                        <p:tav tm="0">
                                          <p:val>
                                            <p:strVal val="0-#ppt_w/2"/>
                                          </p:val>
                                        </p:tav>
                                        <p:tav tm="100000">
                                          <p:val>
                                            <p:strVal val="#ppt_x"/>
                                          </p:val>
                                        </p:tav>
                                      </p:tavLst>
                                    </p:anim>
                                    <p:anim calcmode="lin" valueType="num">
                                      <p:cBhvr additive="base">
                                        <p:cTn id="34" dur="750" fill="hold"/>
                                        <p:tgtEl>
                                          <p:spTgt spid="49"/>
                                        </p:tgtEl>
                                        <p:attrNameLst>
                                          <p:attrName>ppt_y</p:attrName>
                                        </p:attrNameLst>
                                      </p:cBhvr>
                                      <p:tavLst>
                                        <p:tav tm="0">
                                          <p:val>
                                            <p:strVal val="1+#ppt_h/2"/>
                                          </p:val>
                                        </p:tav>
                                        <p:tav tm="100000">
                                          <p:val>
                                            <p:strVal val="#ppt_y"/>
                                          </p:val>
                                        </p:tav>
                                      </p:tavLst>
                                    </p:anim>
                                  </p:childTnLst>
                                </p:cTn>
                              </p:par>
                              <p:par>
                                <p:cTn id="35" presetID="2" presetClass="entr" presetSubtype="12" decel="10000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0-#ppt_w/2"/>
                                          </p:val>
                                        </p:tav>
                                        <p:tav tm="100000">
                                          <p:val>
                                            <p:strVal val="#ppt_x"/>
                                          </p:val>
                                        </p:tav>
                                      </p:tavLst>
                                    </p:anim>
                                    <p:anim calcmode="lin" valueType="num">
                                      <p:cBhvr additive="base">
                                        <p:cTn id="38" dur="750" fill="hold"/>
                                        <p:tgtEl>
                                          <p:spTgt spid="9"/>
                                        </p:tgtEl>
                                        <p:attrNameLst>
                                          <p:attrName>ppt_y</p:attrName>
                                        </p:attrNameLst>
                                      </p:cBhvr>
                                      <p:tavLst>
                                        <p:tav tm="0">
                                          <p:val>
                                            <p:strVal val="1+#ppt_h/2"/>
                                          </p:val>
                                        </p:tav>
                                        <p:tav tm="100000">
                                          <p:val>
                                            <p:strVal val="#ppt_y"/>
                                          </p:val>
                                        </p:tav>
                                      </p:tavLst>
                                    </p:anim>
                                  </p:childTnLst>
                                </p:cTn>
                              </p:par>
                              <p:par>
                                <p:cTn id="39" presetID="10" presetClass="entr" presetSubtype="0" fill="hold" grpId="1"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childTnLst>
                                </p:cTn>
                              </p:par>
                            </p:childTnLst>
                          </p:cTn>
                        </p:par>
                        <p:par>
                          <p:cTn id="42" fill="hold">
                            <p:stCondLst>
                              <p:cond delay="2750"/>
                            </p:stCondLst>
                            <p:childTnLst>
                              <p:par>
                                <p:cTn id="43" presetID="2" presetClass="entr" presetSubtype="2" decel="100000" fill="hold" grpId="0" nodeType="afterEffect">
                                  <p:stCondLst>
                                    <p:cond delay="0"/>
                                  </p:stCondLst>
                                  <p:childTnLst>
                                    <p:set>
                                      <p:cBhvr>
                                        <p:cTn id="44" dur="1" fill="hold">
                                          <p:stCondLst>
                                            <p:cond delay="0"/>
                                          </p:stCondLst>
                                        </p:cTn>
                                        <p:tgtEl>
                                          <p:spTgt spid="70">
                                            <p:txEl>
                                              <p:pRg st="0" end="0"/>
                                            </p:txEl>
                                          </p:spTgt>
                                        </p:tgtEl>
                                        <p:attrNameLst>
                                          <p:attrName>style.visibility</p:attrName>
                                        </p:attrNameLst>
                                      </p:cBhvr>
                                      <p:to>
                                        <p:strVal val="visible"/>
                                      </p:to>
                                    </p:set>
                                    <p:anim calcmode="lin" valueType="num">
                                      <p:cBhvr additive="base">
                                        <p:cTn id="45" dur="500" fill="hold"/>
                                        <p:tgtEl>
                                          <p:spTgt spid="70">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70">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71"/>
                                        </p:tgtEl>
                                        <p:attrNameLst>
                                          <p:attrName>style.visibility</p:attrName>
                                        </p:attrNameLst>
                                      </p:cBhvr>
                                      <p:to>
                                        <p:strVal val="visible"/>
                                      </p:to>
                                    </p:set>
                                    <p:anim calcmode="lin" valueType="num">
                                      <p:cBhvr additive="base">
                                        <p:cTn id="49" dur="500" fill="hold"/>
                                        <p:tgtEl>
                                          <p:spTgt spid="71"/>
                                        </p:tgtEl>
                                        <p:attrNameLst>
                                          <p:attrName>ppt_x</p:attrName>
                                        </p:attrNameLst>
                                      </p:cBhvr>
                                      <p:tavLst>
                                        <p:tav tm="0">
                                          <p:val>
                                            <p:strVal val="#ppt_x"/>
                                          </p:val>
                                        </p:tav>
                                        <p:tav tm="100000">
                                          <p:val>
                                            <p:strVal val="#ppt_x"/>
                                          </p:val>
                                        </p:tav>
                                      </p:tavLst>
                                    </p:anim>
                                    <p:anim calcmode="lin" valueType="num">
                                      <p:cBhvr additive="base">
                                        <p:cTn id="50" dur="500" fill="hold"/>
                                        <p:tgtEl>
                                          <p:spTgt spid="71"/>
                                        </p:tgtEl>
                                        <p:attrNameLst>
                                          <p:attrName>ppt_y</p:attrName>
                                        </p:attrNameLst>
                                      </p:cBhvr>
                                      <p:tavLst>
                                        <p:tav tm="0">
                                          <p:val>
                                            <p:strVal val="1+#ppt_h/2"/>
                                          </p:val>
                                        </p:tav>
                                        <p:tav tm="100000">
                                          <p:val>
                                            <p:strVal val="#ppt_y"/>
                                          </p:val>
                                        </p:tav>
                                      </p:tavLst>
                                    </p:anim>
                                  </p:childTnLst>
                                </p:cTn>
                              </p:par>
                            </p:childTnLst>
                          </p:cTn>
                        </p:par>
                        <p:par>
                          <p:cTn id="51" fill="hold">
                            <p:stCondLst>
                              <p:cond delay="3250"/>
                            </p:stCondLst>
                            <p:childTnLst>
                              <p:par>
                                <p:cTn id="52" presetID="22" presetClass="entr" presetSubtype="8" fill="hold" grpId="0" nodeType="afterEffect">
                                  <p:stCondLst>
                                    <p:cond delay="0"/>
                                  </p:stCondLst>
                                  <p:childTnLst>
                                    <p:set>
                                      <p:cBhvr>
                                        <p:cTn id="53" dur="1" fill="hold">
                                          <p:stCondLst>
                                            <p:cond delay="0"/>
                                          </p:stCondLst>
                                        </p:cTn>
                                        <p:tgtEl>
                                          <p:spTgt spid="69"/>
                                        </p:tgtEl>
                                        <p:attrNameLst>
                                          <p:attrName>style.visibility</p:attrName>
                                        </p:attrNameLst>
                                      </p:cBhvr>
                                      <p:to>
                                        <p:strVal val="visible"/>
                                      </p:to>
                                    </p:set>
                                    <p:animEffect transition="in" filter="wipe(left)">
                                      <p:cBhvr>
                                        <p:cTn id="54" dur="500"/>
                                        <p:tgtEl>
                                          <p:spTgt spid="69"/>
                                        </p:tgtEl>
                                      </p:cBhvr>
                                    </p:animEffect>
                                  </p:childTnLst>
                                </p:cTn>
                              </p:par>
                            </p:childTnLst>
                          </p:cTn>
                        </p:par>
                        <p:par>
                          <p:cTn id="55" fill="hold">
                            <p:stCondLst>
                              <p:cond delay="3750"/>
                            </p:stCondLst>
                            <p:childTnLst>
                              <p:par>
                                <p:cTn id="56" presetID="2" presetClass="entr" presetSubtype="6" decel="100000" fill="hold" grpId="0" nodeType="afterEffect">
                                  <p:stCondLst>
                                    <p:cond delay="0"/>
                                  </p:stCondLst>
                                  <p:childTnLst>
                                    <p:set>
                                      <p:cBhvr>
                                        <p:cTn id="57" dur="1" fill="hold">
                                          <p:stCondLst>
                                            <p:cond delay="0"/>
                                          </p:stCondLst>
                                        </p:cTn>
                                        <p:tgtEl>
                                          <p:spTgt spid="58"/>
                                        </p:tgtEl>
                                        <p:attrNameLst>
                                          <p:attrName>style.visibility</p:attrName>
                                        </p:attrNameLst>
                                      </p:cBhvr>
                                      <p:to>
                                        <p:strVal val="visible"/>
                                      </p:to>
                                    </p:set>
                                    <p:anim calcmode="lin" valueType="num">
                                      <p:cBhvr additive="base">
                                        <p:cTn id="58" dur="750" fill="hold"/>
                                        <p:tgtEl>
                                          <p:spTgt spid="58"/>
                                        </p:tgtEl>
                                        <p:attrNameLst>
                                          <p:attrName>ppt_x</p:attrName>
                                        </p:attrNameLst>
                                      </p:cBhvr>
                                      <p:tavLst>
                                        <p:tav tm="0">
                                          <p:val>
                                            <p:strVal val="1+#ppt_w/2"/>
                                          </p:val>
                                        </p:tav>
                                        <p:tav tm="100000">
                                          <p:val>
                                            <p:strVal val="#ppt_x"/>
                                          </p:val>
                                        </p:tav>
                                      </p:tavLst>
                                    </p:anim>
                                    <p:anim calcmode="lin" valueType="num">
                                      <p:cBhvr additive="base">
                                        <p:cTn id="59" dur="750" fill="hold"/>
                                        <p:tgtEl>
                                          <p:spTgt spid="58"/>
                                        </p:tgtEl>
                                        <p:attrNameLst>
                                          <p:attrName>ppt_y</p:attrName>
                                        </p:attrNameLst>
                                      </p:cBhvr>
                                      <p:tavLst>
                                        <p:tav tm="0">
                                          <p:val>
                                            <p:strVal val="1+#ppt_h/2"/>
                                          </p:val>
                                        </p:tav>
                                        <p:tav tm="100000">
                                          <p:val>
                                            <p:strVal val="#ppt_y"/>
                                          </p:val>
                                        </p:tav>
                                      </p:tavLst>
                                    </p:anim>
                                  </p:childTnLst>
                                </p:cTn>
                              </p:par>
                              <p:par>
                                <p:cTn id="60" presetID="2" presetClass="entr" presetSubtype="6" decel="100000" fill="hold" grpId="0" nodeType="withEffect">
                                  <p:stCondLst>
                                    <p:cond delay="0"/>
                                  </p:stCondLst>
                                  <p:childTnLst>
                                    <p:set>
                                      <p:cBhvr>
                                        <p:cTn id="61" dur="1" fill="hold">
                                          <p:stCondLst>
                                            <p:cond delay="0"/>
                                          </p:stCondLst>
                                        </p:cTn>
                                        <p:tgtEl>
                                          <p:spTgt spid="62"/>
                                        </p:tgtEl>
                                        <p:attrNameLst>
                                          <p:attrName>style.visibility</p:attrName>
                                        </p:attrNameLst>
                                      </p:cBhvr>
                                      <p:to>
                                        <p:strVal val="visible"/>
                                      </p:to>
                                    </p:set>
                                    <p:anim calcmode="lin" valueType="num">
                                      <p:cBhvr additive="base">
                                        <p:cTn id="62" dur="750" fill="hold"/>
                                        <p:tgtEl>
                                          <p:spTgt spid="62"/>
                                        </p:tgtEl>
                                        <p:attrNameLst>
                                          <p:attrName>ppt_x</p:attrName>
                                        </p:attrNameLst>
                                      </p:cBhvr>
                                      <p:tavLst>
                                        <p:tav tm="0">
                                          <p:val>
                                            <p:strVal val="1+#ppt_w/2"/>
                                          </p:val>
                                        </p:tav>
                                        <p:tav tm="100000">
                                          <p:val>
                                            <p:strVal val="#ppt_x"/>
                                          </p:val>
                                        </p:tav>
                                      </p:tavLst>
                                    </p:anim>
                                    <p:anim calcmode="lin" valueType="num">
                                      <p:cBhvr additive="base">
                                        <p:cTn id="63" dur="750" fill="hold"/>
                                        <p:tgtEl>
                                          <p:spTgt spid="62"/>
                                        </p:tgtEl>
                                        <p:attrNameLst>
                                          <p:attrName>ppt_y</p:attrName>
                                        </p:attrNameLst>
                                      </p:cBhvr>
                                      <p:tavLst>
                                        <p:tav tm="0">
                                          <p:val>
                                            <p:strVal val="1+#ppt_h/2"/>
                                          </p:val>
                                        </p:tav>
                                        <p:tav tm="100000">
                                          <p:val>
                                            <p:strVal val="#ppt_y"/>
                                          </p:val>
                                        </p:tav>
                                      </p:tavLst>
                                    </p:anim>
                                  </p:childTnLst>
                                </p:cTn>
                              </p:par>
                              <p:par>
                                <p:cTn id="64" presetID="2" presetClass="entr" presetSubtype="6" decel="100000" fill="hold" grpId="0" nodeType="withEffect">
                                  <p:stCondLst>
                                    <p:cond delay="0"/>
                                  </p:stCondLst>
                                  <p:childTnLst>
                                    <p:set>
                                      <p:cBhvr>
                                        <p:cTn id="65" dur="1" fill="hold">
                                          <p:stCondLst>
                                            <p:cond delay="0"/>
                                          </p:stCondLst>
                                        </p:cTn>
                                        <p:tgtEl>
                                          <p:spTgt spid="64"/>
                                        </p:tgtEl>
                                        <p:attrNameLst>
                                          <p:attrName>style.visibility</p:attrName>
                                        </p:attrNameLst>
                                      </p:cBhvr>
                                      <p:to>
                                        <p:strVal val="visible"/>
                                      </p:to>
                                    </p:set>
                                    <p:anim calcmode="lin" valueType="num">
                                      <p:cBhvr additive="base">
                                        <p:cTn id="66" dur="750" fill="hold"/>
                                        <p:tgtEl>
                                          <p:spTgt spid="64"/>
                                        </p:tgtEl>
                                        <p:attrNameLst>
                                          <p:attrName>ppt_x</p:attrName>
                                        </p:attrNameLst>
                                      </p:cBhvr>
                                      <p:tavLst>
                                        <p:tav tm="0">
                                          <p:val>
                                            <p:strVal val="1+#ppt_w/2"/>
                                          </p:val>
                                        </p:tav>
                                        <p:tav tm="100000">
                                          <p:val>
                                            <p:strVal val="#ppt_x"/>
                                          </p:val>
                                        </p:tav>
                                      </p:tavLst>
                                    </p:anim>
                                    <p:anim calcmode="lin" valueType="num">
                                      <p:cBhvr additive="base">
                                        <p:cTn id="67" dur="750" fill="hold"/>
                                        <p:tgtEl>
                                          <p:spTgt spid="64"/>
                                        </p:tgtEl>
                                        <p:attrNameLst>
                                          <p:attrName>ppt_y</p:attrName>
                                        </p:attrNameLst>
                                      </p:cBhvr>
                                      <p:tavLst>
                                        <p:tav tm="0">
                                          <p:val>
                                            <p:strVal val="1+#ppt_h/2"/>
                                          </p:val>
                                        </p:tav>
                                        <p:tav tm="100000">
                                          <p:val>
                                            <p:strVal val="#ppt_y"/>
                                          </p:val>
                                        </p:tav>
                                      </p:tavLst>
                                    </p:anim>
                                  </p:childTnLst>
                                </p:cTn>
                              </p:par>
                              <p:par>
                                <p:cTn id="68" presetID="10" presetClass="entr" presetSubtype="0" fill="hold" grpId="1" nodeType="withEffect">
                                  <p:stCondLst>
                                    <p:cond delay="0"/>
                                  </p:stCondLst>
                                  <p:childTnLst>
                                    <p:set>
                                      <p:cBhvr>
                                        <p:cTn id="69" dur="1" fill="hold">
                                          <p:stCondLst>
                                            <p:cond delay="0"/>
                                          </p:stCondLst>
                                        </p:cTn>
                                        <p:tgtEl>
                                          <p:spTgt spid="64"/>
                                        </p:tgtEl>
                                        <p:attrNameLst>
                                          <p:attrName>style.visibility</p:attrName>
                                        </p:attrNameLst>
                                      </p:cBhvr>
                                      <p:to>
                                        <p:strVal val="visible"/>
                                      </p:to>
                                    </p:set>
                                    <p:animEffect transition="in" filter="fade">
                                      <p:cBhvr>
                                        <p:cTn id="70" dur="1000"/>
                                        <p:tgtEl>
                                          <p:spTgt spid="64"/>
                                        </p:tgtEl>
                                      </p:cBhvr>
                                    </p:animEffect>
                                  </p:childTnLst>
                                </p:cTn>
                              </p:par>
                            </p:childTnLst>
                          </p:cTn>
                        </p:par>
                        <p:par>
                          <p:cTn id="71" fill="hold">
                            <p:stCondLst>
                              <p:cond delay="4750"/>
                            </p:stCondLst>
                            <p:childTnLst>
                              <p:par>
                                <p:cTn id="72" presetID="2" presetClass="entr" presetSubtype="8" decel="100000" fill="hold" grpId="0" nodeType="afterEffect">
                                  <p:stCondLst>
                                    <p:cond delay="0"/>
                                  </p:stCondLst>
                                  <p:childTnLst>
                                    <p:set>
                                      <p:cBhvr>
                                        <p:cTn id="73" dur="1" fill="hold">
                                          <p:stCondLst>
                                            <p:cond delay="0"/>
                                          </p:stCondLst>
                                        </p:cTn>
                                        <p:tgtEl>
                                          <p:spTgt spid="73">
                                            <p:txEl>
                                              <p:pRg st="0" end="0"/>
                                            </p:txEl>
                                          </p:spTgt>
                                        </p:tgtEl>
                                        <p:attrNameLst>
                                          <p:attrName>style.visibility</p:attrName>
                                        </p:attrNameLst>
                                      </p:cBhvr>
                                      <p:to>
                                        <p:strVal val="visible"/>
                                      </p:to>
                                    </p:set>
                                    <p:anim calcmode="lin" valueType="num">
                                      <p:cBhvr additive="base">
                                        <p:cTn id="74" dur="500" fill="hold"/>
                                        <p:tgtEl>
                                          <p:spTgt spid="73">
                                            <p:txEl>
                                              <p:pRg st="0" end="0"/>
                                            </p:txEl>
                                          </p:spTgt>
                                        </p:tgtEl>
                                        <p:attrNameLst>
                                          <p:attrName>ppt_x</p:attrName>
                                        </p:attrNameLst>
                                      </p:cBhvr>
                                      <p:tavLst>
                                        <p:tav tm="0">
                                          <p:val>
                                            <p:strVal val="0-#ppt_w/2"/>
                                          </p:val>
                                        </p:tav>
                                        <p:tav tm="100000">
                                          <p:val>
                                            <p:strVal val="#ppt_x"/>
                                          </p:val>
                                        </p:tav>
                                      </p:tavLst>
                                    </p:anim>
                                    <p:anim calcmode="lin" valueType="num">
                                      <p:cBhvr additive="base">
                                        <p:cTn id="75" dur="500" fill="hold"/>
                                        <p:tgtEl>
                                          <p:spTgt spid="73">
                                            <p:txEl>
                                              <p:pRg st="0" end="0"/>
                                            </p:txEl>
                                          </p:spTgt>
                                        </p:tgtEl>
                                        <p:attrNameLst>
                                          <p:attrName>ppt_y</p:attrName>
                                        </p:attrNameLst>
                                      </p:cBhvr>
                                      <p:tavLst>
                                        <p:tav tm="0">
                                          <p:val>
                                            <p:strVal val="#ppt_y"/>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74"/>
                                        </p:tgtEl>
                                        <p:attrNameLst>
                                          <p:attrName>style.visibility</p:attrName>
                                        </p:attrNameLst>
                                      </p:cBhvr>
                                      <p:to>
                                        <p:strVal val="visible"/>
                                      </p:to>
                                    </p:set>
                                    <p:anim calcmode="lin" valueType="num">
                                      <p:cBhvr additive="base">
                                        <p:cTn id="78" dur="500" fill="hold"/>
                                        <p:tgtEl>
                                          <p:spTgt spid="74"/>
                                        </p:tgtEl>
                                        <p:attrNameLst>
                                          <p:attrName>ppt_x</p:attrName>
                                        </p:attrNameLst>
                                      </p:cBhvr>
                                      <p:tavLst>
                                        <p:tav tm="0">
                                          <p:val>
                                            <p:strVal val="#ppt_x"/>
                                          </p:val>
                                        </p:tav>
                                        <p:tav tm="100000">
                                          <p:val>
                                            <p:strVal val="#ppt_x"/>
                                          </p:val>
                                        </p:tav>
                                      </p:tavLst>
                                    </p:anim>
                                    <p:anim calcmode="lin" valueType="num">
                                      <p:cBhvr additive="base">
                                        <p:cTn id="79" dur="500" fill="hold"/>
                                        <p:tgtEl>
                                          <p:spTgt spid="74"/>
                                        </p:tgtEl>
                                        <p:attrNameLst>
                                          <p:attrName>ppt_y</p:attrName>
                                        </p:attrNameLst>
                                      </p:cBhvr>
                                      <p:tavLst>
                                        <p:tav tm="0">
                                          <p:val>
                                            <p:strVal val="1+#ppt_h/2"/>
                                          </p:val>
                                        </p:tav>
                                        <p:tav tm="100000">
                                          <p:val>
                                            <p:strVal val="#ppt_y"/>
                                          </p:val>
                                        </p:tav>
                                      </p:tavLst>
                                    </p:anim>
                                  </p:childTnLst>
                                </p:cTn>
                              </p:par>
                            </p:childTnLst>
                          </p:cTn>
                        </p:par>
                        <p:par>
                          <p:cTn id="80" fill="hold">
                            <p:stCondLst>
                              <p:cond delay="5250"/>
                            </p:stCondLst>
                            <p:childTnLst>
                              <p:par>
                                <p:cTn id="81" presetID="22" presetClass="entr" presetSubtype="2" fill="hold" grpId="0" nodeType="afterEffect">
                                  <p:stCondLst>
                                    <p:cond delay="0"/>
                                  </p:stCondLst>
                                  <p:childTnLst>
                                    <p:set>
                                      <p:cBhvr>
                                        <p:cTn id="82" dur="1" fill="hold">
                                          <p:stCondLst>
                                            <p:cond delay="0"/>
                                          </p:stCondLst>
                                        </p:cTn>
                                        <p:tgtEl>
                                          <p:spTgt spid="72"/>
                                        </p:tgtEl>
                                        <p:attrNameLst>
                                          <p:attrName>style.visibility</p:attrName>
                                        </p:attrNameLst>
                                      </p:cBhvr>
                                      <p:to>
                                        <p:strVal val="visible"/>
                                      </p:to>
                                    </p:set>
                                    <p:animEffect transition="in" filter="wipe(right)">
                                      <p:cBhvr>
                                        <p:cTn id="8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8" grpId="0"/>
      <p:bldP spid="9" grpId="0" animBg="1"/>
      <p:bldP spid="9" grpId="1" animBg="1"/>
      <p:bldP spid="48" grpId="0" animBg="1"/>
      <p:bldP spid="49" grpId="0"/>
      <p:bldP spid="64" grpId="0" animBg="1"/>
      <p:bldP spid="64" grpId="1" animBg="1"/>
      <p:bldP spid="58" grpId="0" animBg="1"/>
      <p:bldP spid="62" grpId="0"/>
      <p:bldP spid="65" grpId="0">
        <p:tmplLst>
          <p:tmpl>
            <p:tnLst>
              <p:par>
                <p:cTn presetID="22" presetClass="entr" presetSubtype="2"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right)">
                      <p:cBhvr>
                        <p:cTn dur="500"/>
                        <p:tgtEl>
                          <p:spTgt spid="65"/>
                        </p:tgtEl>
                      </p:cBhvr>
                    </p:animEffect>
                  </p:childTnLst>
                </p:cTn>
              </p:par>
            </p:tnLst>
          </p:tmpl>
        </p:tmplLst>
      </p:bldP>
      <p:bldP spid="67" grpId="0" build="p">
        <p:tmplLst>
          <p:tmpl lvl="1">
            <p:tnLst>
              <p:par>
                <p:cTn presetID="2" presetClass="entr" presetSubtype="8" decel="100000"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ppt_y"/>
                          </p:val>
                        </p:tav>
                        <p:tav tm="100000">
                          <p:val>
                            <p:strVal val="#ppt_y"/>
                          </p:val>
                        </p:tav>
                      </p:tavLst>
                    </p:anim>
                  </p:childTnLst>
                </p:cTn>
              </p:par>
            </p:tnLst>
          </p:tmpl>
        </p:tmplLst>
      </p:bldP>
      <p:bldP spid="68" grpId="0" animBg="1"/>
      <p:bldP spid="69" grpId="0">
        <p:tmplLst>
          <p:tmpl>
            <p:tnLst>
              <p:par>
                <p:cTn presetID="22" presetClass="entr" presetSubtype="8"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left)">
                      <p:cBhvr>
                        <p:cTn dur="500"/>
                        <p:tgtEl>
                          <p:spTgt spid="69"/>
                        </p:tgtEl>
                      </p:cBhvr>
                    </p:animEffect>
                  </p:childTnLst>
                </p:cTn>
              </p:par>
            </p:tnLst>
          </p:tmpl>
        </p:tmplLst>
      </p:bldP>
      <p:bldP spid="70" grpId="0" build="p">
        <p:tmplLst>
          <p:tmpl lvl="1">
            <p:tnLst>
              <p:par>
                <p:cTn presetID="2" presetClass="entr" presetSubtype="2" decel="100000"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fill="hold"/>
                        <p:tgtEl>
                          <p:spTgt spid="70"/>
                        </p:tgtEl>
                        <p:attrNameLst>
                          <p:attrName>ppt_x</p:attrName>
                        </p:attrNameLst>
                      </p:cBhvr>
                      <p:tavLst>
                        <p:tav tm="0">
                          <p:val>
                            <p:strVal val="1+#ppt_w/2"/>
                          </p:val>
                        </p:tav>
                        <p:tav tm="100000">
                          <p:val>
                            <p:strVal val="#ppt_x"/>
                          </p:val>
                        </p:tav>
                      </p:tavLst>
                    </p:anim>
                    <p:anim calcmode="lin" valueType="num">
                      <p:cBhvr additive="base">
                        <p:cTn dur="500" fill="hold"/>
                        <p:tgtEl>
                          <p:spTgt spid="70"/>
                        </p:tgtEl>
                        <p:attrNameLst>
                          <p:attrName>ppt_y</p:attrName>
                        </p:attrNameLst>
                      </p:cBhvr>
                      <p:tavLst>
                        <p:tav tm="0">
                          <p:val>
                            <p:strVal val="#ppt_y"/>
                          </p:val>
                        </p:tav>
                        <p:tav tm="100000">
                          <p:val>
                            <p:strVal val="#ppt_y"/>
                          </p:val>
                        </p:tav>
                      </p:tavLst>
                    </p:anim>
                  </p:childTnLst>
                </p:cTn>
              </p:par>
            </p:tnLst>
          </p:tmpl>
        </p:tmplLst>
      </p:bldP>
      <p:bldP spid="71" grpId="0" animBg="1"/>
      <p:bldP spid="72" grpId="0">
        <p:tmplLst>
          <p:tmpl>
            <p:tnLst>
              <p:par>
                <p:cTn presetID="22" presetClass="entr" presetSubtype="2"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right)">
                      <p:cBhvr>
                        <p:cTn dur="500"/>
                        <p:tgtEl>
                          <p:spTgt spid="72"/>
                        </p:tgtEl>
                      </p:cBhvr>
                    </p:animEffect>
                  </p:childTnLst>
                </p:cTn>
              </p:par>
            </p:tnLst>
          </p:tmpl>
        </p:tmplLst>
      </p:bldP>
      <p:bldP spid="73" grpId="0" build="p">
        <p:tmplLst>
          <p:tmpl lvl="1">
            <p:tnLst>
              <p:par>
                <p:cTn presetID="2" presetClass="entr" presetSubtype="8" decel="10000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 calcmode="lin" valueType="num">
                      <p:cBhvr additive="base">
                        <p:cTn dur="500" fill="hold"/>
                        <p:tgtEl>
                          <p:spTgt spid="73"/>
                        </p:tgtEl>
                        <p:attrNameLst>
                          <p:attrName>ppt_x</p:attrName>
                        </p:attrNameLst>
                      </p:cBhvr>
                      <p:tavLst>
                        <p:tav tm="0">
                          <p:val>
                            <p:strVal val="0-#ppt_w/2"/>
                          </p:val>
                        </p:tav>
                        <p:tav tm="100000">
                          <p:val>
                            <p:strVal val="#ppt_x"/>
                          </p:val>
                        </p:tav>
                      </p:tavLst>
                    </p:anim>
                    <p:anim calcmode="lin" valueType="num">
                      <p:cBhvr additive="base">
                        <p:cTn dur="500" fill="hold"/>
                        <p:tgtEl>
                          <p:spTgt spid="73"/>
                        </p:tgtEl>
                        <p:attrNameLst>
                          <p:attrName>ppt_y</p:attrName>
                        </p:attrNameLst>
                      </p:cBhvr>
                      <p:tavLst>
                        <p:tav tm="0">
                          <p:val>
                            <p:strVal val="#ppt_y"/>
                          </p:val>
                        </p:tav>
                        <p:tav tm="100000">
                          <p:val>
                            <p:strVal val="#ppt_y"/>
                          </p:val>
                        </p:tav>
                      </p:tavLst>
                    </p:anim>
                  </p:childTnLst>
                </p:cTn>
              </p:par>
            </p:tnLst>
          </p:tmpl>
        </p:tmplLst>
      </p:bldP>
      <p:bldP spid="74" grpId="0" animBg="1"/>
    </p:bldLst>
  </p:timing>
  <p:extLst mod="1">
    <p:ext uri="{DCECCB84-F9BA-43D5-87BE-67443E8EF086}">
      <p15:sldGuideLst xmlns:p15="http://schemas.microsoft.com/office/powerpoint/2012/main" xmlns="">
        <p15:guide id="1" orient="horz" pos="3262" userDrawn="1">
          <p15:clr>
            <a:srgbClr val="FBAE40"/>
          </p15:clr>
        </p15:guide>
        <p15:guide id="2" pos="57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8" name="円/楕円 4"/>
          <p:cNvSpPr/>
          <p:nvPr userDrawn="1"/>
        </p:nvSpPr>
        <p:spPr>
          <a:xfrm rot="5400000">
            <a:off x="6736438" y="3234592"/>
            <a:ext cx="2284254" cy="2287530"/>
          </a:xfrm>
          <a:prstGeom prst="snip1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12"/>
          <p:cNvSpPr>
            <a:spLocks noGrp="1"/>
          </p:cNvSpPr>
          <p:nvPr>
            <p:ph type="body" sz="quarter" idx="19" hasCustomPrompt="1"/>
          </p:nvPr>
        </p:nvSpPr>
        <p:spPr>
          <a:xfrm>
            <a:off x="7025891" y="3459174"/>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
        <p:nvSpPr>
          <p:cNvPr id="25" name="テキスト プレースホルダー 12"/>
          <p:cNvSpPr>
            <a:spLocks noGrp="1"/>
          </p:cNvSpPr>
          <p:nvPr>
            <p:ph type="body" sz="quarter" idx="16" hasCustomPrompt="1"/>
          </p:nvPr>
        </p:nvSpPr>
        <p:spPr>
          <a:xfrm>
            <a:off x="543540" y="3992992"/>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26" name="テキスト プレースホルダー 12"/>
          <p:cNvSpPr>
            <a:spLocks noGrp="1"/>
          </p:cNvSpPr>
          <p:nvPr>
            <p:ph type="body" sz="quarter" idx="17" hasCustomPrompt="1"/>
          </p:nvPr>
        </p:nvSpPr>
        <p:spPr>
          <a:xfrm>
            <a:off x="543540" y="3003671"/>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7" name="正方形/長方形 26"/>
          <p:cNvSpPr/>
          <p:nvPr userDrawn="1"/>
        </p:nvSpPr>
        <p:spPr>
          <a:xfrm>
            <a:off x="4412749" y="3768837"/>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2" name="テキスト プレースホルダー 12"/>
          <p:cNvSpPr>
            <a:spLocks noGrp="1"/>
          </p:cNvSpPr>
          <p:nvPr>
            <p:ph type="body" sz="quarter" idx="23" hasCustomPrompt="1"/>
          </p:nvPr>
        </p:nvSpPr>
        <p:spPr>
          <a:xfrm>
            <a:off x="11877319" y="3992992"/>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35" name="テキスト プレースホルダー 12"/>
          <p:cNvSpPr>
            <a:spLocks noGrp="1"/>
          </p:cNvSpPr>
          <p:nvPr>
            <p:ph type="body" sz="quarter" idx="24" hasCustomPrompt="1"/>
          </p:nvPr>
        </p:nvSpPr>
        <p:spPr>
          <a:xfrm>
            <a:off x="11877319" y="3003671"/>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8" name="正方形/長方形 37"/>
          <p:cNvSpPr/>
          <p:nvPr userDrawn="1"/>
        </p:nvSpPr>
        <p:spPr>
          <a:xfrm>
            <a:off x="11984816" y="376883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2" name="テキスト プレースホルダー 12"/>
          <p:cNvSpPr>
            <a:spLocks noGrp="1"/>
          </p:cNvSpPr>
          <p:nvPr>
            <p:ph type="body" sz="quarter" idx="25" hasCustomPrompt="1"/>
          </p:nvPr>
        </p:nvSpPr>
        <p:spPr>
          <a:xfrm>
            <a:off x="536802" y="6753752"/>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43" name="テキスト プレースホルダー 12"/>
          <p:cNvSpPr>
            <a:spLocks noGrp="1"/>
          </p:cNvSpPr>
          <p:nvPr>
            <p:ph type="body" sz="quarter" idx="26" hasCustomPrompt="1"/>
          </p:nvPr>
        </p:nvSpPr>
        <p:spPr>
          <a:xfrm>
            <a:off x="536802" y="5764431"/>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4" name="正方形/長方形 43"/>
          <p:cNvSpPr/>
          <p:nvPr userDrawn="1"/>
        </p:nvSpPr>
        <p:spPr>
          <a:xfrm>
            <a:off x="4406011" y="6529597"/>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45" name="テキスト プレースホルダー 12"/>
          <p:cNvSpPr>
            <a:spLocks noGrp="1"/>
          </p:cNvSpPr>
          <p:nvPr>
            <p:ph type="body" sz="quarter" idx="27" hasCustomPrompt="1"/>
          </p:nvPr>
        </p:nvSpPr>
        <p:spPr>
          <a:xfrm>
            <a:off x="11877319" y="6753752"/>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46" name="テキスト プレースホルダー 12"/>
          <p:cNvSpPr>
            <a:spLocks noGrp="1"/>
          </p:cNvSpPr>
          <p:nvPr>
            <p:ph type="body" sz="quarter" idx="28" hasCustomPrompt="1"/>
          </p:nvPr>
        </p:nvSpPr>
        <p:spPr>
          <a:xfrm>
            <a:off x="11877319" y="5764431"/>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7" name="正方形/長方形 46"/>
          <p:cNvSpPr/>
          <p:nvPr userDrawn="1"/>
        </p:nvSpPr>
        <p:spPr>
          <a:xfrm>
            <a:off x="11984816" y="6529597"/>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7" name="円/楕円 4"/>
          <p:cNvSpPr/>
          <p:nvPr userDrawn="1"/>
        </p:nvSpPr>
        <p:spPr>
          <a:xfrm rot="10800000">
            <a:off x="9267916" y="3232954"/>
            <a:ext cx="2284254" cy="2287530"/>
          </a:xfrm>
          <a:prstGeom prst="snip1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プレースホルダー 12"/>
          <p:cNvSpPr>
            <a:spLocks noGrp="1"/>
          </p:cNvSpPr>
          <p:nvPr>
            <p:ph type="body" sz="quarter" idx="20" hasCustomPrompt="1"/>
          </p:nvPr>
        </p:nvSpPr>
        <p:spPr>
          <a:xfrm>
            <a:off x="9593065" y="3459174"/>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
        <p:nvSpPr>
          <p:cNvPr id="19" name="円/楕円 4"/>
          <p:cNvSpPr/>
          <p:nvPr userDrawn="1"/>
        </p:nvSpPr>
        <p:spPr>
          <a:xfrm>
            <a:off x="6736438" y="5764432"/>
            <a:ext cx="2284254" cy="2287530"/>
          </a:xfrm>
          <a:prstGeom prst="snip1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12"/>
          <p:cNvSpPr>
            <a:spLocks noGrp="1"/>
          </p:cNvSpPr>
          <p:nvPr>
            <p:ph type="body" sz="quarter" idx="21" hasCustomPrompt="1"/>
          </p:nvPr>
        </p:nvSpPr>
        <p:spPr>
          <a:xfrm>
            <a:off x="7025891" y="5970306"/>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
        <p:nvSpPr>
          <p:cNvPr id="20" name="円/楕円 4"/>
          <p:cNvSpPr/>
          <p:nvPr userDrawn="1"/>
        </p:nvSpPr>
        <p:spPr>
          <a:xfrm rot="16200000">
            <a:off x="9266278" y="5762794"/>
            <a:ext cx="2284254" cy="2287530"/>
          </a:xfrm>
          <a:prstGeom prst="snip1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プレースホルダー 12"/>
          <p:cNvSpPr>
            <a:spLocks noGrp="1"/>
          </p:cNvSpPr>
          <p:nvPr>
            <p:ph type="body" sz="quarter" idx="22" hasCustomPrompt="1"/>
          </p:nvPr>
        </p:nvSpPr>
        <p:spPr>
          <a:xfrm>
            <a:off x="9593065" y="5970306"/>
            <a:ext cx="1630680" cy="1704757"/>
          </a:xfrm>
        </p:spPr>
        <p:txBody>
          <a:bodyPr anchor="ctr">
            <a:noAutofit/>
          </a:bodyPr>
          <a:lstStyle>
            <a:lvl1pPr algn="ctr">
              <a:lnSpc>
                <a:spcPct val="100000"/>
              </a:lnSpc>
              <a:spcBef>
                <a:spcPts val="0"/>
              </a:spcBef>
              <a:defRPr sz="9600" baseline="0">
                <a:solidFill>
                  <a:schemeClr val="bg1"/>
                </a:solidFill>
                <a:latin typeface="Ubuntu Medium" panose="020B0604030602030204" pitchFamily="34" charset="0"/>
              </a:defRPr>
            </a:lvl1pPr>
          </a:lstStyle>
          <a:p>
            <a:pPr lvl="0"/>
            <a:r>
              <a:rPr kumimoji="1" lang="en-US" altLang="ja-JP" dirty="0"/>
              <a:t>A</a:t>
            </a:r>
            <a:endParaRPr kumimoji="1" lang="ja-JP" altLang="en-US" dirty="0"/>
          </a:p>
        </p:txBody>
      </p:sp>
    </p:spTree>
    <p:extLst>
      <p:ext uri="{BB962C8B-B14F-4D97-AF65-F5344CB8AC3E}">
        <p14:creationId xmlns:p14="http://schemas.microsoft.com/office/powerpoint/2010/main" val="216296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 calcmode="lin" valueType="num">
                                      <p:cBhvr additive="base">
                                        <p:cTn id="11"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 calcmode="lin" valueType="num">
                                      <p:cBhvr>
                                        <p:cTn id="17" dur="500" fill="hold"/>
                                        <p:tgtEl>
                                          <p:spTgt spid="18"/>
                                        </p:tgtEl>
                                        <p:attrNameLst>
                                          <p:attrName>style.rotation</p:attrName>
                                        </p:attrNameLst>
                                      </p:cBhvr>
                                      <p:tavLst>
                                        <p:tav tm="0">
                                          <p:val>
                                            <p:fltVal val="360"/>
                                          </p:val>
                                        </p:tav>
                                        <p:tav tm="100000">
                                          <p:val>
                                            <p:fltVal val="0"/>
                                          </p:val>
                                        </p:tav>
                                      </p:tavLst>
                                    </p:anim>
                                    <p:animEffect transition="in" filter="fade">
                                      <p:cBhvr>
                                        <p:cTn id="18" dur="500"/>
                                        <p:tgtEl>
                                          <p:spTgt spid="18"/>
                                        </p:tgtEl>
                                      </p:cBhvr>
                                    </p:animEffect>
                                  </p:childTnLst>
                                </p:cTn>
                              </p:par>
                              <p:par>
                                <p:cTn id="19" presetID="49" presetClass="entr" presetSubtype="0" decel="100000" fill="hold" grpId="1" nodeType="with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anim calcmode="lin" valueType="num">
                                      <p:cBhvr>
                                        <p:cTn id="21"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21">
                                            <p:txEl>
                                              <p:pRg st="0" end="0"/>
                                            </p:txEl>
                                          </p:spTgt>
                                        </p:tgtEl>
                                        <p:attrNameLst>
                                          <p:attrName>ppt_h</p:attrName>
                                        </p:attrNameLst>
                                      </p:cBhvr>
                                      <p:tavLst>
                                        <p:tav tm="0">
                                          <p:val>
                                            <p:fltVal val="0"/>
                                          </p:val>
                                        </p:tav>
                                        <p:tav tm="100000">
                                          <p:val>
                                            <p:strVal val="#ppt_h"/>
                                          </p:val>
                                        </p:tav>
                                      </p:tavLst>
                                    </p:anim>
                                    <p:anim calcmode="lin" valueType="num">
                                      <p:cBhvr>
                                        <p:cTn id="23" dur="500" fill="hold"/>
                                        <p:tgtEl>
                                          <p:spTgt spid="21">
                                            <p:txEl>
                                              <p:pRg st="0" end="0"/>
                                            </p:txEl>
                                          </p:spTgt>
                                        </p:tgtEl>
                                        <p:attrNameLst>
                                          <p:attrName>style.rotation</p:attrName>
                                        </p:attrNameLst>
                                      </p:cBhvr>
                                      <p:tavLst>
                                        <p:tav tm="0">
                                          <p:val>
                                            <p:fltVal val="360"/>
                                          </p:val>
                                        </p:tav>
                                        <p:tav tm="100000">
                                          <p:val>
                                            <p:fltVal val="0"/>
                                          </p:val>
                                        </p:tav>
                                      </p:tavLst>
                                    </p:anim>
                                    <p:animEffect transition="in" filter="fade">
                                      <p:cBhvr>
                                        <p:cTn id="24" dur="500"/>
                                        <p:tgtEl>
                                          <p:spTgt spid="21">
                                            <p:txEl>
                                              <p:pRg st="0" end="0"/>
                                            </p:txEl>
                                          </p:spTgt>
                                        </p:tgtEl>
                                      </p:cBhvr>
                                    </p:animEffect>
                                  </p:childTnLst>
                                </p:cTn>
                              </p:par>
                              <p:par>
                                <p:cTn id="25" presetID="2" presetClass="entr" presetSubtype="12" decel="100000" fill="hold" grpId="0" nodeType="withEffect">
                                  <p:stCondLst>
                                    <p:cond delay="25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12" decel="100000" fill="hold" grpId="0" nodeType="withEffect">
                                  <p:stCondLst>
                                    <p:cond delay="250"/>
                                  </p:stCondLst>
                                  <p:childTnLst>
                                    <p:set>
                                      <p:cBhvr>
                                        <p:cTn id="30" dur="1" fill="hold">
                                          <p:stCondLst>
                                            <p:cond delay="0"/>
                                          </p:stCondLst>
                                        </p:cTn>
                                        <p:tgtEl>
                                          <p:spTgt spid="22">
                                            <p:txEl>
                                              <p:pRg st="0" end="0"/>
                                            </p:txEl>
                                          </p:spTgt>
                                        </p:tgtEl>
                                        <p:attrNameLst>
                                          <p:attrName>style.visibility</p:attrName>
                                        </p:attrNameLst>
                                      </p:cBhvr>
                                      <p:to>
                                        <p:strVal val="visible"/>
                                      </p:to>
                                    </p:set>
                                    <p:anim calcmode="lin" valueType="num">
                                      <p:cBhvr additive="base">
                                        <p:cTn id="31"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 calcmode="lin" valueType="num">
                                      <p:cBhvr>
                                        <p:cTn id="37" dur="500" fill="hold"/>
                                        <p:tgtEl>
                                          <p:spTgt spid="17"/>
                                        </p:tgtEl>
                                        <p:attrNameLst>
                                          <p:attrName>style.rotation</p:attrName>
                                        </p:attrNameLst>
                                      </p:cBhvr>
                                      <p:tavLst>
                                        <p:tav tm="0">
                                          <p:val>
                                            <p:fltVal val="360"/>
                                          </p:val>
                                        </p:tav>
                                        <p:tav tm="100000">
                                          <p:val>
                                            <p:fltVal val="0"/>
                                          </p:val>
                                        </p:tav>
                                      </p:tavLst>
                                    </p:anim>
                                    <p:animEffect transition="in" filter="fade">
                                      <p:cBhvr>
                                        <p:cTn id="38" dur="500"/>
                                        <p:tgtEl>
                                          <p:spTgt spid="17"/>
                                        </p:tgtEl>
                                      </p:cBhvr>
                                    </p:animEffect>
                                  </p:childTnLst>
                                </p:cTn>
                              </p:par>
                              <p:par>
                                <p:cTn id="39" presetID="49" presetClass="entr" presetSubtype="0" decel="100000" fill="hold" grpId="1" nodeType="withEffect">
                                  <p:stCondLst>
                                    <p:cond delay="250"/>
                                  </p:stCondLst>
                                  <p:childTnLst>
                                    <p:set>
                                      <p:cBhvr>
                                        <p:cTn id="40" dur="1" fill="hold">
                                          <p:stCondLst>
                                            <p:cond delay="0"/>
                                          </p:stCondLst>
                                        </p:cTn>
                                        <p:tgtEl>
                                          <p:spTgt spid="22">
                                            <p:txEl>
                                              <p:pRg st="0" end="0"/>
                                            </p:txEl>
                                          </p:spTgt>
                                        </p:tgtEl>
                                        <p:attrNameLst>
                                          <p:attrName>style.visibility</p:attrName>
                                        </p:attrNameLst>
                                      </p:cBhvr>
                                      <p:to>
                                        <p:strVal val="visible"/>
                                      </p:to>
                                    </p:set>
                                    <p:anim calcmode="lin" valueType="num">
                                      <p:cBhvr>
                                        <p:cTn id="41"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42" dur="500" fill="hold"/>
                                        <p:tgtEl>
                                          <p:spTgt spid="22">
                                            <p:txEl>
                                              <p:pRg st="0" end="0"/>
                                            </p:txEl>
                                          </p:spTgt>
                                        </p:tgtEl>
                                        <p:attrNameLst>
                                          <p:attrName>ppt_h</p:attrName>
                                        </p:attrNameLst>
                                      </p:cBhvr>
                                      <p:tavLst>
                                        <p:tav tm="0">
                                          <p:val>
                                            <p:fltVal val="0"/>
                                          </p:val>
                                        </p:tav>
                                        <p:tav tm="100000">
                                          <p:val>
                                            <p:strVal val="#ppt_h"/>
                                          </p:val>
                                        </p:tav>
                                      </p:tavLst>
                                    </p:anim>
                                    <p:anim calcmode="lin" valueType="num">
                                      <p:cBhvr>
                                        <p:cTn id="43" dur="500" fill="hold"/>
                                        <p:tgtEl>
                                          <p:spTgt spid="22">
                                            <p:txEl>
                                              <p:pRg st="0" end="0"/>
                                            </p:txEl>
                                          </p:spTgt>
                                        </p:tgtEl>
                                        <p:attrNameLst>
                                          <p:attrName>style.rotation</p:attrName>
                                        </p:attrNameLst>
                                      </p:cBhvr>
                                      <p:tavLst>
                                        <p:tav tm="0">
                                          <p:val>
                                            <p:fltVal val="360"/>
                                          </p:val>
                                        </p:tav>
                                        <p:tav tm="100000">
                                          <p:val>
                                            <p:fltVal val="0"/>
                                          </p:val>
                                        </p:tav>
                                      </p:tavLst>
                                    </p:anim>
                                    <p:animEffect transition="in" filter="fade">
                                      <p:cBhvr>
                                        <p:cTn id="44" dur="500"/>
                                        <p:tgtEl>
                                          <p:spTgt spid="22">
                                            <p:txEl>
                                              <p:pRg st="0" end="0"/>
                                            </p:txEl>
                                          </p:spTgt>
                                        </p:tgtEl>
                                      </p:cBhvr>
                                    </p:animEffect>
                                  </p:childTnLst>
                                </p:cTn>
                              </p:par>
                              <p:par>
                                <p:cTn id="45" presetID="2" presetClass="entr" presetSubtype="3" decel="100000" fill="hold" grpId="0" nodeType="withEffect">
                                  <p:stCondLst>
                                    <p:cond delay="50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1+#ppt_w/2"/>
                                          </p:val>
                                        </p:tav>
                                        <p:tav tm="100000">
                                          <p:val>
                                            <p:strVal val="#ppt_x"/>
                                          </p:val>
                                        </p:tav>
                                      </p:tavLst>
                                    </p:anim>
                                    <p:anim calcmode="lin" valueType="num">
                                      <p:cBhvr additive="base">
                                        <p:cTn id="48" dur="500" fill="hold"/>
                                        <p:tgtEl>
                                          <p:spTgt spid="19"/>
                                        </p:tgtEl>
                                        <p:attrNameLst>
                                          <p:attrName>ppt_y</p:attrName>
                                        </p:attrNameLst>
                                      </p:cBhvr>
                                      <p:tavLst>
                                        <p:tav tm="0">
                                          <p:val>
                                            <p:strVal val="0-#ppt_h/2"/>
                                          </p:val>
                                        </p:tav>
                                        <p:tav tm="100000">
                                          <p:val>
                                            <p:strVal val="#ppt_y"/>
                                          </p:val>
                                        </p:tav>
                                      </p:tavLst>
                                    </p:anim>
                                  </p:childTnLst>
                                </p:cTn>
                              </p:par>
                              <p:par>
                                <p:cTn id="49" presetID="2" presetClass="entr" presetSubtype="3" decel="100000" fill="hold" grpId="0" nodeType="withEffect">
                                  <p:stCondLst>
                                    <p:cond delay="500"/>
                                  </p:stCondLst>
                                  <p:childTnLst>
                                    <p:set>
                                      <p:cBhvr>
                                        <p:cTn id="50" dur="1" fill="hold">
                                          <p:stCondLst>
                                            <p:cond delay="0"/>
                                          </p:stCondLst>
                                        </p:cTn>
                                        <p:tgtEl>
                                          <p:spTgt spid="23">
                                            <p:txEl>
                                              <p:pRg st="0" end="0"/>
                                            </p:txEl>
                                          </p:spTgt>
                                        </p:tgtEl>
                                        <p:attrNameLst>
                                          <p:attrName>style.visibility</p:attrName>
                                        </p:attrNameLst>
                                      </p:cBhvr>
                                      <p:to>
                                        <p:strVal val="visible"/>
                                      </p:to>
                                    </p:set>
                                    <p:anim calcmode="lin" valueType="num">
                                      <p:cBhvr additive="base">
                                        <p:cTn id="5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23">
                                            <p:txEl>
                                              <p:pRg st="0" end="0"/>
                                            </p:txEl>
                                          </p:spTgt>
                                        </p:tgtEl>
                                        <p:attrNameLst>
                                          <p:attrName>ppt_y</p:attrName>
                                        </p:attrNameLst>
                                      </p:cBhvr>
                                      <p:tavLst>
                                        <p:tav tm="0">
                                          <p:val>
                                            <p:strVal val="0-#ppt_h/2"/>
                                          </p:val>
                                        </p:tav>
                                        <p:tav tm="100000">
                                          <p:val>
                                            <p:strVal val="#ppt_y"/>
                                          </p:val>
                                        </p:tav>
                                      </p:tavLst>
                                    </p:anim>
                                  </p:childTnLst>
                                </p:cTn>
                              </p:par>
                              <p:par>
                                <p:cTn id="53" presetID="49" presetClass="entr" presetSubtype="0" decel="100000" fill="hold" grpId="1" nodeType="withEffect">
                                  <p:stCondLst>
                                    <p:cond delay="50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 calcmode="lin" valueType="num">
                                      <p:cBhvr>
                                        <p:cTn id="57" dur="500" fill="hold"/>
                                        <p:tgtEl>
                                          <p:spTgt spid="19"/>
                                        </p:tgtEl>
                                        <p:attrNameLst>
                                          <p:attrName>style.rotation</p:attrName>
                                        </p:attrNameLst>
                                      </p:cBhvr>
                                      <p:tavLst>
                                        <p:tav tm="0">
                                          <p:val>
                                            <p:fltVal val="360"/>
                                          </p:val>
                                        </p:tav>
                                        <p:tav tm="100000">
                                          <p:val>
                                            <p:fltVal val="0"/>
                                          </p:val>
                                        </p:tav>
                                      </p:tavLst>
                                    </p:anim>
                                    <p:animEffect transition="in" filter="fade">
                                      <p:cBhvr>
                                        <p:cTn id="58" dur="500"/>
                                        <p:tgtEl>
                                          <p:spTgt spid="19"/>
                                        </p:tgtEl>
                                      </p:cBhvr>
                                    </p:animEffect>
                                  </p:childTnLst>
                                </p:cTn>
                              </p:par>
                              <p:par>
                                <p:cTn id="59" presetID="49" presetClass="entr" presetSubtype="0" decel="100000" fill="hold" grpId="1" nodeType="withEffect">
                                  <p:stCondLst>
                                    <p:cond delay="500"/>
                                  </p:stCondLst>
                                  <p:childTnLst>
                                    <p:set>
                                      <p:cBhvr>
                                        <p:cTn id="60" dur="1" fill="hold">
                                          <p:stCondLst>
                                            <p:cond delay="0"/>
                                          </p:stCondLst>
                                        </p:cTn>
                                        <p:tgtEl>
                                          <p:spTgt spid="23">
                                            <p:txEl>
                                              <p:pRg st="0" end="0"/>
                                            </p:txEl>
                                          </p:spTgt>
                                        </p:tgtEl>
                                        <p:attrNameLst>
                                          <p:attrName>style.visibility</p:attrName>
                                        </p:attrNameLst>
                                      </p:cBhvr>
                                      <p:to>
                                        <p:strVal val="visible"/>
                                      </p:to>
                                    </p:set>
                                    <p:anim calcmode="lin" valueType="num">
                                      <p:cBhvr>
                                        <p:cTn id="61"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62" dur="500" fill="hold"/>
                                        <p:tgtEl>
                                          <p:spTgt spid="23">
                                            <p:txEl>
                                              <p:pRg st="0" end="0"/>
                                            </p:txEl>
                                          </p:spTgt>
                                        </p:tgtEl>
                                        <p:attrNameLst>
                                          <p:attrName>ppt_h</p:attrName>
                                        </p:attrNameLst>
                                      </p:cBhvr>
                                      <p:tavLst>
                                        <p:tav tm="0">
                                          <p:val>
                                            <p:fltVal val="0"/>
                                          </p:val>
                                        </p:tav>
                                        <p:tav tm="100000">
                                          <p:val>
                                            <p:strVal val="#ppt_h"/>
                                          </p:val>
                                        </p:tav>
                                      </p:tavLst>
                                    </p:anim>
                                    <p:anim calcmode="lin" valueType="num">
                                      <p:cBhvr>
                                        <p:cTn id="63" dur="500" fill="hold"/>
                                        <p:tgtEl>
                                          <p:spTgt spid="23">
                                            <p:txEl>
                                              <p:pRg st="0" end="0"/>
                                            </p:txEl>
                                          </p:spTgt>
                                        </p:tgtEl>
                                        <p:attrNameLst>
                                          <p:attrName>style.rotation</p:attrName>
                                        </p:attrNameLst>
                                      </p:cBhvr>
                                      <p:tavLst>
                                        <p:tav tm="0">
                                          <p:val>
                                            <p:fltVal val="360"/>
                                          </p:val>
                                        </p:tav>
                                        <p:tav tm="100000">
                                          <p:val>
                                            <p:fltVal val="0"/>
                                          </p:val>
                                        </p:tav>
                                      </p:tavLst>
                                    </p:anim>
                                    <p:animEffect transition="in" filter="fade">
                                      <p:cBhvr>
                                        <p:cTn id="64" dur="500"/>
                                        <p:tgtEl>
                                          <p:spTgt spid="23">
                                            <p:txEl>
                                              <p:pRg st="0" end="0"/>
                                            </p:txEl>
                                          </p:spTgt>
                                        </p:tgtEl>
                                      </p:cBhvr>
                                    </p:animEffect>
                                  </p:childTnLst>
                                </p:cTn>
                              </p:par>
                              <p:par>
                                <p:cTn id="65" presetID="2" presetClass="entr" presetSubtype="9" decel="100000" fill="hold" grpId="0" nodeType="withEffect">
                                  <p:stCondLst>
                                    <p:cond delay="75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0-#ppt_w/2"/>
                                          </p:val>
                                        </p:tav>
                                        <p:tav tm="100000">
                                          <p:val>
                                            <p:strVal val="#ppt_x"/>
                                          </p:val>
                                        </p:tav>
                                      </p:tavLst>
                                    </p:anim>
                                    <p:anim calcmode="lin" valueType="num">
                                      <p:cBhvr additive="base">
                                        <p:cTn id="68" dur="500" fill="hold"/>
                                        <p:tgtEl>
                                          <p:spTgt spid="20"/>
                                        </p:tgtEl>
                                        <p:attrNameLst>
                                          <p:attrName>ppt_y</p:attrName>
                                        </p:attrNameLst>
                                      </p:cBhvr>
                                      <p:tavLst>
                                        <p:tav tm="0">
                                          <p:val>
                                            <p:strVal val="0-#ppt_h/2"/>
                                          </p:val>
                                        </p:tav>
                                        <p:tav tm="100000">
                                          <p:val>
                                            <p:strVal val="#ppt_y"/>
                                          </p:val>
                                        </p:tav>
                                      </p:tavLst>
                                    </p:anim>
                                  </p:childTnLst>
                                </p:cTn>
                              </p:par>
                              <p:par>
                                <p:cTn id="69" presetID="2" presetClass="entr" presetSubtype="9" decel="100000" fill="hold" grpId="0" nodeType="withEffect">
                                  <p:stCondLst>
                                    <p:cond delay="750"/>
                                  </p:stCondLst>
                                  <p:childTnLst>
                                    <p:set>
                                      <p:cBhvr>
                                        <p:cTn id="70" dur="1" fill="hold">
                                          <p:stCondLst>
                                            <p:cond delay="0"/>
                                          </p:stCondLst>
                                        </p:cTn>
                                        <p:tgtEl>
                                          <p:spTgt spid="24">
                                            <p:txEl>
                                              <p:pRg st="0" end="0"/>
                                            </p:txEl>
                                          </p:spTgt>
                                        </p:tgtEl>
                                        <p:attrNameLst>
                                          <p:attrName>style.visibility</p:attrName>
                                        </p:attrNameLst>
                                      </p:cBhvr>
                                      <p:to>
                                        <p:strVal val="visible"/>
                                      </p:to>
                                    </p:set>
                                    <p:anim calcmode="lin" valueType="num">
                                      <p:cBhvr additive="base">
                                        <p:cTn id="71"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24">
                                            <p:txEl>
                                              <p:pRg st="0" end="0"/>
                                            </p:txEl>
                                          </p:spTgt>
                                        </p:tgtEl>
                                        <p:attrNameLst>
                                          <p:attrName>ppt_y</p:attrName>
                                        </p:attrNameLst>
                                      </p:cBhvr>
                                      <p:tavLst>
                                        <p:tav tm="0">
                                          <p:val>
                                            <p:strVal val="0-#ppt_h/2"/>
                                          </p:val>
                                        </p:tav>
                                        <p:tav tm="100000">
                                          <p:val>
                                            <p:strVal val="#ppt_y"/>
                                          </p:val>
                                        </p:tav>
                                      </p:tavLst>
                                    </p:anim>
                                  </p:childTnLst>
                                </p:cTn>
                              </p:par>
                              <p:par>
                                <p:cTn id="73" presetID="49" presetClass="entr" presetSubtype="0" decel="100000" fill="hold" grpId="1" nodeType="withEffect">
                                  <p:stCondLst>
                                    <p:cond delay="750"/>
                                  </p:stCondLst>
                                  <p:childTnLst>
                                    <p:set>
                                      <p:cBhvr>
                                        <p:cTn id="74" dur="1" fill="hold">
                                          <p:stCondLst>
                                            <p:cond delay="0"/>
                                          </p:stCondLst>
                                        </p:cTn>
                                        <p:tgtEl>
                                          <p:spTgt spid="20"/>
                                        </p:tgtEl>
                                        <p:attrNameLst>
                                          <p:attrName>style.visibility</p:attrName>
                                        </p:attrNameLst>
                                      </p:cBhvr>
                                      <p:to>
                                        <p:strVal val="visible"/>
                                      </p:to>
                                    </p:set>
                                    <p:anim calcmode="lin" valueType="num">
                                      <p:cBhvr>
                                        <p:cTn id="75" dur="500" fill="hold"/>
                                        <p:tgtEl>
                                          <p:spTgt spid="20"/>
                                        </p:tgtEl>
                                        <p:attrNameLst>
                                          <p:attrName>ppt_w</p:attrName>
                                        </p:attrNameLst>
                                      </p:cBhvr>
                                      <p:tavLst>
                                        <p:tav tm="0">
                                          <p:val>
                                            <p:fltVal val="0"/>
                                          </p:val>
                                        </p:tav>
                                        <p:tav tm="100000">
                                          <p:val>
                                            <p:strVal val="#ppt_w"/>
                                          </p:val>
                                        </p:tav>
                                      </p:tavLst>
                                    </p:anim>
                                    <p:anim calcmode="lin" valueType="num">
                                      <p:cBhvr>
                                        <p:cTn id="76" dur="500" fill="hold"/>
                                        <p:tgtEl>
                                          <p:spTgt spid="20"/>
                                        </p:tgtEl>
                                        <p:attrNameLst>
                                          <p:attrName>ppt_h</p:attrName>
                                        </p:attrNameLst>
                                      </p:cBhvr>
                                      <p:tavLst>
                                        <p:tav tm="0">
                                          <p:val>
                                            <p:fltVal val="0"/>
                                          </p:val>
                                        </p:tav>
                                        <p:tav tm="100000">
                                          <p:val>
                                            <p:strVal val="#ppt_h"/>
                                          </p:val>
                                        </p:tav>
                                      </p:tavLst>
                                    </p:anim>
                                    <p:anim calcmode="lin" valueType="num">
                                      <p:cBhvr>
                                        <p:cTn id="77" dur="500" fill="hold"/>
                                        <p:tgtEl>
                                          <p:spTgt spid="20"/>
                                        </p:tgtEl>
                                        <p:attrNameLst>
                                          <p:attrName>style.rotation</p:attrName>
                                        </p:attrNameLst>
                                      </p:cBhvr>
                                      <p:tavLst>
                                        <p:tav tm="0">
                                          <p:val>
                                            <p:fltVal val="360"/>
                                          </p:val>
                                        </p:tav>
                                        <p:tav tm="100000">
                                          <p:val>
                                            <p:fltVal val="0"/>
                                          </p:val>
                                        </p:tav>
                                      </p:tavLst>
                                    </p:anim>
                                    <p:animEffect transition="in" filter="fade">
                                      <p:cBhvr>
                                        <p:cTn id="78" dur="500"/>
                                        <p:tgtEl>
                                          <p:spTgt spid="20"/>
                                        </p:tgtEl>
                                      </p:cBhvr>
                                    </p:animEffect>
                                  </p:childTnLst>
                                </p:cTn>
                              </p:par>
                              <p:par>
                                <p:cTn id="79" presetID="49" presetClass="entr" presetSubtype="0" decel="100000" fill="hold" grpId="1" nodeType="withEffect">
                                  <p:stCondLst>
                                    <p:cond delay="750"/>
                                  </p:stCondLst>
                                  <p:childTnLst>
                                    <p:set>
                                      <p:cBhvr>
                                        <p:cTn id="80" dur="1" fill="hold">
                                          <p:stCondLst>
                                            <p:cond delay="0"/>
                                          </p:stCondLst>
                                        </p:cTn>
                                        <p:tgtEl>
                                          <p:spTgt spid="24">
                                            <p:txEl>
                                              <p:pRg st="0" end="0"/>
                                            </p:txEl>
                                          </p:spTgt>
                                        </p:tgtEl>
                                        <p:attrNameLst>
                                          <p:attrName>style.visibility</p:attrName>
                                        </p:attrNameLst>
                                      </p:cBhvr>
                                      <p:to>
                                        <p:strVal val="visible"/>
                                      </p:to>
                                    </p:set>
                                    <p:anim calcmode="lin" valueType="num">
                                      <p:cBhvr>
                                        <p:cTn id="81"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82" dur="500" fill="hold"/>
                                        <p:tgtEl>
                                          <p:spTgt spid="24">
                                            <p:txEl>
                                              <p:pRg st="0" end="0"/>
                                            </p:txEl>
                                          </p:spTgt>
                                        </p:tgtEl>
                                        <p:attrNameLst>
                                          <p:attrName>ppt_h</p:attrName>
                                        </p:attrNameLst>
                                      </p:cBhvr>
                                      <p:tavLst>
                                        <p:tav tm="0">
                                          <p:val>
                                            <p:fltVal val="0"/>
                                          </p:val>
                                        </p:tav>
                                        <p:tav tm="100000">
                                          <p:val>
                                            <p:strVal val="#ppt_h"/>
                                          </p:val>
                                        </p:tav>
                                      </p:tavLst>
                                    </p:anim>
                                    <p:anim calcmode="lin" valueType="num">
                                      <p:cBhvr>
                                        <p:cTn id="83" dur="500" fill="hold"/>
                                        <p:tgtEl>
                                          <p:spTgt spid="24">
                                            <p:txEl>
                                              <p:pRg st="0" end="0"/>
                                            </p:txEl>
                                          </p:spTgt>
                                        </p:tgtEl>
                                        <p:attrNameLst>
                                          <p:attrName>style.rotation</p:attrName>
                                        </p:attrNameLst>
                                      </p:cBhvr>
                                      <p:tavLst>
                                        <p:tav tm="0">
                                          <p:val>
                                            <p:fltVal val="360"/>
                                          </p:val>
                                        </p:tav>
                                        <p:tav tm="100000">
                                          <p:val>
                                            <p:fltVal val="0"/>
                                          </p:val>
                                        </p:tav>
                                      </p:tavLst>
                                    </p:anim>
                                    <p:animEffect transition="in" filter="fade">
                                      <p:cBhvr>
                                        <p:cTn id="84" dur="500"/>
                                        <p:tgtEl>
                                          <p:spTgt spid="24">
                                            <p:txEl>
                                              <p:pRg st="0" end="0"/>
                                            </p:txEl>
                                          </p:spTgt>
                                        </p:tgtEl>
                                      </p:cBhvr>
                                    </p:animEffect>
                                  </p:childTnLst>
                                </p:cTn>
                              </p:par>
                            </p:childTnLst>
                          </p:cTn>
                        </p:par>
                        <p:par>
                          <p:cTn id="85" fill="hold">
                            <p:stCondLst>
                              <p:cond delay="1250"/>
                            </p:stCondLst>
                            <p:childTnLst>
                              <p:par>
                                <p:cTn id="86" presetID="2" presetClass="entr" presetSubtype="8" decel="100000" fill="hold" grpId="0" nodeType="afterEffect">
                                  <p:stCondLst>
                                    <p:cond delay="250"/>
                                  </p:stCondLst>
                                  <p:childTnLst>
                                    <p:set>
                                      <p:cBhvr>
                                        <p:cTn id="87" dur="1" fill="hold">
                                          <p:stCondLst>
                                            <p:cond delay="0"/>
                                          </p:stCondLst>
                                        </p:cTn>
                                        <p:tgtEl>
                                          <p:spTgt spid="26">
                                            <p:txEl>
                                              <p:pRg st="0" end="0"/>
                                            </p:txEl>
                                          </p:spTgt>
                                        </p:tgtEl>
                                        <p:attrNameLst>
                                          <p:attrName>style.visibility</p:attrName>
                                        </p:attrNameLst>
                                      </p:cBhvr>
                                      <p:to>
                                        <p:strVal val="visible"/>
                                      </p:to>
                                    </p:set>
                                    <p:anim calcmode="lin" valueType="num">
                                      <p:cBhvr additive="base">
                                        <p:cTn id="8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26">
                                            <p:txEl>
                                              <p:pRg st="0" end="0"/>
                                            </p:txEl>
                                          </p:spTgt>
                                        </p:tgtEl>
                                        <p:attrNameLst>
                                          <p:attrName>ppt_y</p:attrName>
                                        </p:attrNameLst>
                                      </p:cBhvr>
                                      <p:tavLst>
                                        <p:tav tm="0">
                                          <p:val>
                                            <p:strVal val="#ppt_y"/>
                                          </p:val>
                                        </p:tav>
                                        <p:tav tm="100000">
                                          <p:val>
                                            <p:strVal val="#ppt_y"/>
                                          </p:val>
                                        </p:tav>
                                      </p:tavLst>
                                    </p:anim>
                                  </p:childTnLst>
                                </p:cTn>
                              </p:par>
                              <p:par>
                                <p:cTn id="90" presetID="2" presetClass="entr" presetSubtype="4" decel="100000" fill="hold" grpId="0" nodeType="withEffect">
                                  <p:stCondLst>
                                    <p:cond delay="250"/>
                                  </p:stCondLst>
                                  <p:childTnLst>
                                    <p:set>
                                      <p:cBhvr>
                                        <p:cTn id="91" dur="1" fill="hold">
                                          <p:stCondLst>
                                            <p:cond delay="0"/>
                                          </p:stCondLst>
                                        </p:cTn>
                                        <p:tgtEl>
                                          <p:spTgt spid="27"/>
                                        </p:tgtEl>
                                        <p:attrNameLst>
                                          <p:attrName>style.visibility</p:attrName>
                                        </p:attrNameLst>
                                      </p:cBhvr>
                                      <p:to>
                                        <p:strVal val="visible"/>
                                      </p:to>
                                    </p:set>
                                    <p:anim calcmode="lin" valueType="num">
                                      <p:cBhvr additive="base">
                                        <p:cTn id="92" dur="500" fill="hold"/>
                                        <p:tgtEl>
                                          <p:spTgt spid="27"/>
                                        </p:tgtEl>
                                        <p:attrNameLst>
                                          <p:attrName>ppt_x</p:attrName>
                                        </p:attrNameLst>
                                      </p:cBhvr>
                                      <p:tavLst>
                                        <p:tav tm="0">
                                          <p:val>
                                            <p:strVal val="#ppt_x"/>
                                          </p:val>
                                        </p:tav>
                                        <p:tav tm="100000">
                                          <p:val>
                                            <p:strVal val="#ppt_x"/>
                                          </p:val>
                                        </p:tav>
                                      </p:tavLst>
                                    </p:anim>
                                    <p:anim calcmode="lin" valueType="num">
                                      <p:cBhvr additive="base">
                                        <p:cTn id="93" dur="500" fill="hold"/>
                                        <p:tgtEl>
                                          <p:spTgt spid="27"/>
                                        </p:tgtEl>
                                        <p:attrNameLst>
                                          <p:attrName>ppt_y</p:attrName>
                                        </p:attrNameLst>
                                      </p:cBhvr>
                                      <p:tavLst>
                                        <p:tav tm="0">
                                          <p:val>
                                            <p:strVal val="1+#ppt_h/2"/>
                                          </p:val>
                                        </p:tav>
                                        <p:tav tm="100000">
                                          <p:val>
                                            <p:strVal val="#ppt_y"/>
                                          </p:val>
                                        </p:tav>
                                      </p:tavLst>
                                    </p:anim>
                                  </p:childTnLst>
                                </p:cTn>
                              </p:par>
                            </p:childTnLst>
                          </p:cTn>
                        </p:par>
                        <p:par>
                          <p:cTn id="94" fill="hold">
                            <p:stCondLst>
                              <p:cond delay="2000"/>
                            </p:stCondLst>
                            <p:childTnLst>
                              <p:par>
                                <p:cTn id="95" presetID="22" presetClass="entr" presetSubtype="2" fill="hold" grpId="0"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wipe(right)">
                                      <p:cBhvr>
                                        <p:cTn id="97" dur="500"/>
                                        <p:tgtEl>
                                          <p:spTgt spid="25"/>
                                        </p:tgtEl>
                                      </p:cBhvr>
                                    </p:animEffect>
                                  </p:childTnLst>
                                </p:cTn>
                              </p:par>
                            </p:childTnLst>
                          </p:cTn>
                        </p:par>
                        <p:par>
                          <p:cTn id="98" fill="hold">
                            <p:stCondLst>
                              <p:cond delay="2500"/>
                            </p:stCondLst>
                            <p:childTnLst>
                              <p:par>
                                <p:cTn id="99" presetID="2" presetClass="entr" presetSubtype="2" decel="100000" fill="hold" grpId="0" nodeType="afterEffect">
                                  <p:stCondLst>
                                    <p:cond delay="250"/>
                                  </p:stCondLst>
                                  <p:childTnLst>
                                    <p:set>
                                      <p:cBhvr>
                                        <p:cTn id="100" dur="1" fill="hold">
                                          <p:stCondLst>
                                            <p:cond delay="0"/>
                                          </p:stCondLst>
                                        </p:cTn>
                                        <p:tgtEl>
                                          <p:spTgt spid="35">
                                            <p:txEl>
                                              <p:pRg st="0" end="0"/>
                                            </p:txEl>
                                          </p:spTgt>
                                        </p:tgtEl>
                                        <p:attrNameLst>
                                          <p:attrName>style.visibility</p:attrName>
                                        </p:attrNameLst>
                                      </p:cBhvr>
                                      <p:to>
                                        <p:strVal val="visible"/>
                                      </p:to>
                                    </p:set>
                                    <p:anim calcmode="lin" valueType="num">
                                      <p:cBhvr additive="base">
                                        <p:cTn id="101"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102" dur="500" fill="hold"/>
                                        <p:tgtEl>
                                          <p:spTgt spid="35">
                                            <p:txEl>
                                              <p:pRg st="0" end="0"/>
                                            </p:txEl>
                                          </p:spTgt>
                                        </p:tgtEl>
                                        <p:attrNameLst>
                                          <p:attrName>ppt_y</p:attrName>
                                        </p:attrNameLst>
                                      </p:cBhvr>
                                      <p:tavLst>
                                        <p:tav tm="0">
                                          <p:val>
                                            <p:strVal val="#ppt_y"/>
                                          </p:val>
                                        </p:tav>
                                        <p:tav tm="100000">
                                          <p:val>
                                            <p:strVal val="#ppt_y"/>
                                          </p:val>
                                        </p:tav>
                                      </p:tavLst>
                                    </p:anim>
                                  </p:childTnLst>
                                </p:cTn>
                              </p:par>
                              <p:par>
                                <p:cTn id="103" presetID="2" presetClass="entr" presetSubtype="4" decel="100000" fill="hold" grpId="0" nodeType="withEffect">
                                  <p:stCondLst>
                                    <p:cond delay="250"/>
                                  </p:stCondLst>
                                  <p:childTnLst>
                                    <p:set>
                                      <p:cBhvr>
                                        <p:cTn id="104" dur="1" fill="hold">
                                          <p:stCondLst>
                                            <p:cond delay="0"/>
                                          </p:stCondLst>
                                        </p:cTn>
                                        <p:tgtEl>
                                          <p:spTgt spid="38"/>
                                        </p:tgtEl>
                                        <p:attrNameLst>
                                          <p:attrName>style.visibility</p:attrName>
                                        </p:attrNameLst>
                                      </p:cBhvr>
                                      <p:to>
                                        <p:strVal val="visible"/>
                                      </p:to>
                                    </p:set>
                                    <p:anim calcmode="lin" valueType="num">
                                      <p:cBhvr additive="base">
                                        <p:cTn id="105" dur="500" fill="hold"/>
                                        <p:tgtEl>
                                          <p:spTgt spid="38"/>
                                        </p:tgtEl>
                                        <p:attrNameLst>
                                          <p:attrName>ppt_x</p:attrName>
                                        </p:attrNameLst>
                                      </p:cBhvr>
                                      <p:tavLst>
                                        <p:tav tm="0">
                                          <p:val>
                                            <p:strVal val="#ppt_x"/>
                                          </p:val>
                                        </p:tav>
                                        <p:tav tm="100000">
                                          <p:val>
                                            <p:strVal val="#ppt_x"/>
                                          </p:val>
                                        </p:tav>
                                      </p:tavLst>
                                    </p:anim>
                                    <p:anim calcmode="lin" valueType="num">
                                      <p:cBhvr additive="base">
                                        <p:cTn id="106" dur="500" fill="hold"/>
                                        <p:tgtEl>
                                          <p:spTgt spid="38"/>
                                        </p:tgtEl>
                                        <p:attrNameLst>
                                          <p:attrName>ppt_y</p:attrName>
                                        </p:attrNameLst>
                                      </p:cBhvr>
                                      <p:tavLst>
                                        <p:tav tm="0">
                                          <p:val>
                                            <p:strVal val="1+#ppt_h/2"/>
                                          </p:val>
                                        </p:tav>
                                        <p:tav tm="100000">
                                          <p:val>
                                            <p:strVal val="#ppt_y"/>
                                          </p:val>
                                        </p:tav>
                                      </p:tavLst>
                                    </p:anim>
                                  </p:childTnLst>
                                </p:cTn>
                              </p:par>
                            </p:childTnLst>
                          </p:cTn>
                        </p:par>
                        <p:par>
                          <p:cTn id="107" fill="hold">
                            <p:stCondLst>
                              <p:cond delay="3250"/>
                            </p:stCondLst>
                            <p:childTnLst>
                              <p:par>
                                <p:cTn id="108" presetID="22" presetClass="entr" presetSubtype="8" fill="hold" grpId="0" nodeType="after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left)">
                                      <p:cBhvr>
                                        <p:cTn id="110" dur="500"/>
                                        <p:tgtEl>
                                          <p:spTgt spid="32"/>
                                        </p:tgtEl>
                                      </p:cBhvr>
                                    </p:animEffect>
                                  </p:childTnLst>
                                </p:cTn>
                              </p:par>
                            </p:childTnLst>
                          </p:cTn>
                        </p:par>
                        <p:par>
                          <p:cTn id="111" fill="hold">
                            <p:stCondLst>
                              <p:cond delay="3750"/>
                            </p:stCondLst>
                            <p:childTnLst>
                              <p:par>
                                <p:cTn id="112" presetID="2" presetClass="entr" presetSubtype="8" decel="100000" fill="hold" grpId="0" nodeType="afterEffect">
                                  <p:stCondLst>
                                    <p:cond delay="250"/>
                                  </p:stCondLst>
                                  <p:childTnLst>
                                    <p:set>
                                      <p:cBhvr>
                                        <p:cTn id="113" dur="1" fill="hold">
                                          <p:stCondLst>
                                            <p:cond delay="0"/>
                                          </p:stCondLst>
                                        </p:cTn>
                                        <p:tgtEl>
                                          <p:spTgt spid="43">
                                            <p:txEl>
                                              <p:pRg st="0" end="0"/>
                                            </p:txEl>
                                          </p:spTgt>
                                        </p:tgtEl>
                                        <p:attrNameLst>
                                          <p:attrName>style.visibility</p:attrName>
                                        </p:attrNameLst>
                                      </p:cBhvr>
                                      <p:to>
                                        <p:strVal val="visible"/>
                                      </p:to>
                                    </p:set>
                                    <p:anim calcmode="lin" valueType="num">
                                      <p:cBhvr additive="base">
                                        <p:cTn id="114"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15" dur="500" fill="hold"/>
                                        <p:tgtEl>
                                          <p:spTgt spid="43">
                                            <p:txEl>
                                              <p:pRg st="0" end="0"/>
                                            </p:txEl>
                                          </p:spTgt>
                                        </p:tgtEl>
                                        <p:attrNameLst>
                                          <p:attrName>ppt_y</p:attrName>
                                        </p:attrNameLst>
                                      </p:cBhvr>
                                      <p:tavLst>
                                        <p:tav tm="0">
                                          <p:val>
                                            <p:strVal val="#ppt_y"/>
                                          </p:val>
                                        </p:tav>
                                        <p:tav tm="100000">
                                          <p:val>
                                            <p:strVal val="#ppt_y"/>
                                          </p:val>
                                        </p:tav>
                                      </p:tavLst>
                                    </p:anim>
                                  </p:childTnLst>
                                </p:cTn>
                              </p:par>
                              <p:par>
                                <p:cTn id="116" presetID="2" presetClass="entr" presetSubtype="4" decel="100000" fill="hold" grpId="0" nodeType="withEffect">
                                  <p:stCondLst>
                                    <p:cond delay="250"/>
                                  </p:stCondLst>
                                  <p:childTnLst>
                                    <p:set>
                                      <p:cBhvr>
                                        <p:cTn id="117" dur="1" fill="hold">
                                          <p:stCondLst>
                                            <p:cond delay="0"/>
                                          </p:stCondLst>
                                        </p:cTn>
                                        <p:tgtEl>
                                          <p:spTgt spid="44"/>
                                        </p:tgtEl>
                                        <p:attrNameLst>
                                          <p:attrName>style.visibility</p:attrName>
                                        </p:attrNameLst>
                                      </p:cBhvr>
                                      <p:to>
                                        <p:strVal val="visible"/>
                                      </p:to>
                                    </p:set>
                                    <p:anim calcmode="lin" valueType="num">
                                      <p:cBhvr additive="base">
                                        <p:cTn id="118" dur="500" fill="hold"/>
                                        <p:tgtEl>
                                          <p:spTgt spid="44"/>
                                        </p:tgtEl>
                                        <p:attrNameLst>
                                          <p:attrName>ppt_x</p:attrName>
                                        </p:attrNameLst>
                                      </p:cBhvr>
                                      <p:tavLst>
                                        <p:tav tm="0">
                                          <p:val>
                                            <p:strVal val="#ppt_x"/>
                                          </p:val>
                                        </p:tav>
                                        <p:tav tm="100000">
                                          <p:val>
                                            <p:strVal val="#ppt_x"/>
                                          </p:val>
                                        </p:tav>
                                      </p:tavLst>
                                    </p:anim>
                                    <p:anim calcmode="lin" valueType="num">
                                      <p:cBhvr additive="base">
                                        <p:cTn id="119" dur="500" fill="hold"/>
                                        <p:tgtEl>
                                          <p:spTgt spid="44"/>
                                        </p:tgtEl>
                                        <p:attrNameLst>
                                          <p:attrName>ppt_y</p:attrName>
                                        </p:attrNameLst>
                                      </p:cBhvr>
                                      <p:tavLst>
                                        <p:tav tm="0">
                                          <p:val>
                                            <p:strVal val="1+#ppt_h/2"/>
                                          </p:val>
                                        </p:tav>
                                        <p:tav tm="100000">
                                          <p:val>
                                            <p:strVal val="#ppt_y"/>
                                          </p:val>
                                        </p:tav>
                                      </p:tavLst>
                                    </p:anim>
                                  </p:childTnLst>
                                </p:cTn>
                              </p:par>
                            </p:childTnLst>
                          </p:cTn>
                        </p:par>
                        <p:par>
                          <p:cTn id="120" fill="hold">
                            <p:stCondLst>
                              <p:cond delay="4500"/>
                            </p:stCondLst>
                            <p:childTnLst>
                              <p:par>
                                <p:cTn id="121" presetID="22" presetClass="entr" presetSubtype="2" fill="hold" grpId="0" nodeType="afterEffect">
                                  <p:stCondLst>
                                    <p:cond delay="0"/>
                                  </p:stCondLst>
                                  <p:childTnLst>
                                    <p:set>
                                      <p:cBhvr>
                                        <p:cTn id="122" dur="1" fill="hold">
                                          <p:stCondLst>
                                            <p:cond delay="0"/>
                                          </p:stCondLst>
                                        </p:cTn>
                                        <p:tgtEl>
                                          <p:spTgt spid="42"/>
                                        </p:tgtEl>
                                        <p:attrNameLst>
                                          <p:attrName>style.visibility</p:attrName>
                                        </p:attrNameLst>
                                      </p:cBhvr>
                                      <p:to>
                                        <p:strVal val="visible"/>
                                      </p:to>
                                    </p:set>
                                    <p:animEffect transition="in" filter="wipe(right)">
                                      <p:cBhvr>
                                        <p:cTn id="123" dur="500"/>
                                        <p:tgtEl>
                                          <p:spTgt spid="42"/>
                                        </p:tgtEl>
                                      </p:cBhvr>
                                    </p:animEffect>
                                  </p:childTnLst>
                                </p:cTn>
                              </p:par>
                            </p:childTnLst>
                          </p:cTn>
                        </p:par>
                        <p:par>
                          <p:cTn id="124" fill="hold">
                            <p:stCondLst>
                              <p:cond delay="5000"/>
                            </p:stCondLst>
                            <p:childTnLst>
                              <p:par>
                                <p:cTn id="125" presetID="2" presetClass="entr" presetSubtype="2" decel="100000" fill="hold" grpId="0" nodeType="afterEffect">
                                  <p:stCondLst>
                                    <p:cond delay="250"/>
                                  </p:stCondLst>
                                  <p:childTnLst>
                                    <p:set>
                                      <p:cBhvr>
                                        <p:cTn id="126" dur="1" fill="hold">
                                          <p:stCondLst>
                                            <p:cond delay="0"/>
                                          </p:stCondLst>
                                        </p:cTn>
                                        <p:tgtEl>
                                          <p:spTgt spid="46">
                                            <p:txEl>
                                              <p:pRg st="0" end="0"/>
                                            </p:txEl>
                                          </p:spTgt>
                                        </p:tgtEl>
                                        <p:attrNameLst>
                                          <p:attrName>style.visibility</p:attrName>
                                        </p:attrNameLst>
                                      </p:cBhvr>
                                      <p:to>
                                        <p:strVal val="visible"/>
                                      </p:to>
                                    </p:set>
                                    <p:anim calcmode="lin" valueType="num">
                                      <p:cBhvr additive="base">
                                        <p:cTn id="127" dur="5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46">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4" decel="100000" fill="hold" grpId="0" nodeType="withEffect">
                                  <p:stCondLst>
                                    <p:cond delay="250"/>
                                  </p:stCondLst>
                                  <p:childTnLst>
                                    <p:set>
                                      <p:cBhvr>
                                        <p:cTn id="130" dur="1" fill="hold">
                                          <p:stCondLst>
                                            <p:cond delay="0"/>
                                          </p:stCondLst>
                                        </p:cTn>
                                        <p:tgtEl>
                                          <p:spTgt spid="47"/>
                                        </p:tgtEl>
                                        <p:attrNameLst>
                                          <p:attrName>style.visibility</p:attrName>
                                        </p:attrNameLst>
                                      </p:cBhvr>
                                      <p:to>
                                        <p:strVal val="visible"/>
                                      </p:to>
                                    </p:set>
                                    <p:anim calcmode="lin" valueType="num">
                                      <p:cBhvr additive="base">
                                        <p:cTn id="131" dur="500" fill="hold"/>
                                        <p:tgtEl>
                                          <p:spTgt spid="47"/>
                                        </p:tgtEl>
                                        <p:attrNameLst>
                                          <p:attrName>ppt_x</p:attrName>
                                        </p:attrNameLst>
                                      </p:cBhvr>
                                      <p:tavLst>
                                        <p:tav tm="0">
                                          <p:val>
                                            <p:strVal val="#ppt_x"/>
                                          </p:val>
                                        </p:tav>
                                        <p:tav tm="100000">
                                          <p:val>
                                            <p:strVal val="#ppt_x"/>
                                          </p:val>
                                        </p:tav>
                                      </p:tavLst>
                                    </p:anim>
                                    <p:anim calcmode="lin" valueType="num">
                                      <p:cBhvr additive="base">
                                        <p:cTn id="132" dur="500" fill="hold"/>
                                        <p:tgtEl>
                                          <p:spTgt spid="47"/>
                                        </p:tgtEl>
                                        <p:attrNameLst>
                                          <p:attrName>ppt_y</p:attrName>
                                        </p:attrNameLst>
                                      </p:cBhvr>
                                      <p:tavLst>
                                        <p:tav tm="0">
                                          <p:val>
                                            <p:strVal val="1+#ppt_h/2"/>
                                          </p:val>
                                        </p:tav>
                                        <p:tav tm="100000">
                                          <p:val>
                                            <p:strVal val="#ppt_y"/>
                                          </p:val>
                                        </p:tav>
                                      </p:tavLst>
                                    </p:anim>
                                  </p:childTnLst>
                                </p:cTn>
                              </p:par>
                            </p:childTnLst>
                          </p:cTn>
                        </p:par>
                        <p:par>
                          <p:cTn id="133" fill="hold">
                            <p:stCondLst>
                              <p:cond delay="5750"/>
                            </p:stCondLst>
                            <p:childTnLst>
                              <p:par>
                                <p:cTn id="134" presetID="22" presetClass="entr" presetSubtype="8" fill="hold" grpId="0" nodeType="afterEffect">
                                  <p:stCondLst>
                                    <p:cond delay="0"/>
                                  </p:stCondLst>
                                  <p:childTnLst>
                                    <p:set>
                                      <p:cBhvr>
                                        <p:cTn id="135" dur="1" fill="hold">
                                          <p:stCondLst>
                                            <p:cond delay="0"/>
                                          </p:stCondLst>
                                        </p:cTn>
                                        <p:tgtEl>
                                          <p:spTgt spid="45"/>
                                        </p:tgtEl>
                                        <p:attrNameLst>
                                          <p:attrName>style.visibility</p:attrName>
                                        </p:attrNameLst>
                                      </p:cBhvr>
                                      <p:to>
                                        <p:strVal val="visible"/>
                                      </p:to>
                                    </p:set>
                                    <p:animEffect transition="in" filter="wipe(left)">
                                      <p:cBhvr>
                                        <p:cTn id="13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1" grpId="0" build="p">
        <p:tmplLst>
          <p:tmpl lvl="1">
            <p:tnLst>
              <p:par>
                <p:cTn presetID="2" presetClass="entr" presetSubtype="6"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1" grpId="1" build="p">
        <p:tmplLst>
          <p:tmpl lvl="1">
            <p:tnLst>
              <p:par>
                <p:cTn presetID="49" presetClass="entr" presetSubtype="0"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500" fill="hold"/>
                        <p:tgtEl>
                          <p:spTgt spid="21"/>
                        </p:tgtEl>
                        <p:attrNameLst>
                          <p:attrName>ppt_w</p:attrName>
                        </p:attrNameLst>
                      </p:cBhvr>
                      <p:tavLst>
                        <p:tav tm="0">
                          <p:val>
                            <p:fltVal val="0"/>
                          </p:val>
                        </p:tav>
                        <p:tav tm="100000">
                          <p:val>
                            <p:strVal val="#ppt_w"/>
                          </p:val>
                        </p:tav>
                      </p:tavLst>
                    </p:anim>
                    <p:anim calcmode="lin" valueType="num">
                      <p:cBhvr>
                        <p:cTn dur="500" fill="hold"/>
                        <p:tgtEl>
                          <p:spTgt spid="21"/>
                        </p:tgtEl>
                        <p:attrNameLst>
                          <p:attrName>ppt_h</p:attrName>
                        </p:attrNameLst>
                      </p:cBhvr>
                      <p:tavLst>
                        <p:tav tm="0">
                          <p:val>
                            <p:fltVal val="0"/>
                          </p:val>
                        </p:tav>
                        <p:tav tm="100000">
                          <p:val>
                            <p:strVal val="#ppt_h"/>
                          </p:val>
                        </p:tav>
                      </p:tavLst>
                    </p:anim>
                    <p:anim calcmode="lin" valueType="num">
                      <p:cBhvr>
                        <p:cTn dur="500" fill="hold"/>
                        <p:tgtEl>
                          <p:spTgt spid="21"/>
                        </p:tgtEl>
                        <p:attrNameLst>
                          <p:attrName>style.rotation</p:attrName>
                        </p:attrNameLst>
                      </p:cBhvr>
                      <p:tavLst>
                        <p:tav tm="0">
                          <p:val>
                            <p:fltVal val="360"/>
                          </p:val>
                        </p:tav>
                        <p:tav tm="100000">
                          <p:val>
                            <p:fltVal val="0"/>
                          </p:val>
                        </p:tav>
                      </p:tavLst>
                    </p:anim>
                    <p:animEffect transition="in" filter="fade">
                      <p:cBhvr>
                        <p:cTn dur="500"/>
                        <p:tgtEl>
                          <p:spTgt spid="21"/>
                        </p:tgtEl>
                      </p:cBhvr>
                    </p:animEffect>
                  </p:childTnLst>
                </p:cTn>
              </p:par>
            </p:tnLst>
          </p:tmpl>
        </p:tmplLst>
      </p:bldP>
      <p:bldP spid="25" grpId="0">
        <p:tmplLst>
          <p:tmpl>
            <p:tnLst>
              <p:par>
                <p:cTn presetID="22" presetClass="entr" presetSubtype="2"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right)">
                      <p:cBhvr>
                        <p:cTn dur="500"/>
                        <p:tgtEl>
                          <p:spTgt spid="25"/>
                        </p:tgtEl>
                      </p:cBhvr>
                    </p:animEffect>
                  </p:childTnLst>
                </p:cTn>
              </p:par>
            </p:tnLst>
          </p:tmpl>
        </p:tmplLst>
      </p:bldP>
      <p:bldP spid="26" grpId="0" build="p">
        <p:tmplLst>
          <p:tmpl lvl="1">
            <p:tnLst>
              <p:par>
                <p:cTn presetID="2" presetClass="entr" presetSubtype="8"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animBg="1"/>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5" grpId="0" build="p">
        <p:tmplLst>
          <p:tmpl lvl="1">
            <p:tnLst>
              <p:par>
                <p:cTn presetID="2" presetClass="entr" presetSubtype="2" decel="10000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8" grpId="0" animBg="1"/>
      <p:bldP spid="42" grpId="0">
        <p:tmplLst>
          <p:tmpl>
            <p:tnLst>
              <p:par>
                <p:cTn presetID="22" presetClass="entr" presetSubtype="2"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43" grpId="0" build="p">
        <p:tmplLst>
          <p:tmpl lvl="1">
            <p:tnLst>
              <p:par>
                <p:cTn presetID="2" presetClass="entr" presetSubtype="8" decel="100000" fill="hold" nodeType="after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animBg="1"/>
      <p:bldP spid="45" grpId="0">
        <p:tmplLst>
          <p:tmpl>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 presetClass="entr" presetSubtype="2"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1+#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animBg="1"/>
      <p:bldP spid="17" grpId="0" animBg="1"/>
      <p:bldP spid="17" grpId="1" animBg="1"/>
      <p:bldP spid="22" grpId="0" build="p">
        <p:tmplLst>
          <p:tmpl lvl="1">
            <p:tnLst>
              <p:par>
                <p:cTn presetID="2" presetClass="entr" presetSubtype="12"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2" grpId="1" build="p">
        <p:tmplLst>
          <p:tmpl lvl="1">
            <p:tnLst>
              <p:par>
                <p:cTn presetID="49" presetClass="entr" presetSubtype="0"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p:cTn dur="500" fill="hold"/>
                        <p:tgtEl>
                          <p:spTgt spid="22"/>
                        </p:tgtEl>
                        <p:attrNameLst>
                          <p:attrName>ppt_w</p:attrName>
                        </p:attrNameLst>
                      </p:cBhvr>
                      <p:tavLst>
                        <p:tav tm="0">
                          <p:val>
                            <p:fltVal val="0"/>
                          </p:val>
                        </p:tav>
                        <p:tav tm="100000">
                          <p:val>
                            <p:strVal val="#ppt_w"/>
                          </p:val>
                        </p:tav>
                      </p:tavLst>
                    </p:anim>
                    <p:anim calcmode="lin" valueType="num">
                      <p:cBhvr>
                        <p:cTn dur="500" fill="hold"/>
                        <p:tgtEl>
                          <p:spTgt spid="22"/>
                        </p:tgtEl>
                        <p:attrNameLst>
                          <p:attrName>ppt_h</p:attrName>
                        </p:attrNameLst>
                      </p:cBhvr>
                      <p:tavLst>
                        <p:tav tm="0">
                          <p:val>
                            <p:fltVal val="0"/>
                          </p:val>
                        </p:tav>
                        <p:tav tm="100000">
                          <p:val>
                            <p:strVal val="#ppt_h"/>
                          </p:val>
                        </p:tav>
                      </p:tavLst>
                    </p:anim>
                    <p:anim calcmode="lin" valueType="num">
                      <p:cBhvr>
                        <p:cTn dur="500" fill="hold"/>
                        <p:tgtEl>
                          <p:spTgt spid="22"/>
                        </p:tgtEl>
                        <p:attrNameLst>
                          <p:attrName>style.rotation</p:attrName>
                        </p:attrNameLst>
                      </p:cBhvr>
                      <p:tavLst>
                        <p:tav tm="0">
                          <p:val>
                            <p:fltVal val="360"/>
                          </p:val>
                        </p:tav>
                        <p:tav tm="100000">
                          <p:val>
                            <p:fltVal val="0"/>
                          </p:val>
                        </p:tav>
                      </p:tavLst>
                    </p:anim>
                    <p:animEffect transition="in" filter="fade">
                      <p:cBhvr>
                        <p:cTn dur="500"/>
                        <p:tgtEl>
                          <p:spTgt spid="22"/>
                        </p:tgtEl>
                      </p:cBhvr>
                    </p:animEffect>
                  </p:childTnLst>
                </p:cTn>
              </p:par>
            </p:tnLst>
          </p:tmpl>
        </p:tmplLst>
      </p:bldP>
      <p:bldP spid="19" grpId="0" animBg="1"/>
      <p:bldP spid="19" grpId="1" animBg="1"/>
      <p:bldP spid="23" grpId="0" build="p">
        <p:tmplLst>
          <p:tmpl lvl="1">
            <p:tnLst>
              <p:par>
                <p:cTn presetID="2" presetClass="entr" presetSubtype="3"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3" grpId="1" build="p">
        <p:tmplLst>
          <p:tmpl lvl="1">
            <p:tnLst>
              <p:par>
                <p:cTn presetID="49" presetClass="entr" presetSubtype="0"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fltVal val="0"/>
                          </p:val>
                        </p:tav>
                        <p:tav tm="100000">
                          <p:val>
                            <p:strVal val="#ppt_w"/>
                          </p:val>
                        </p:tav>
                      </p:tavLst>
                    </p:anim>
                    <p:anim calcmode="lin" valueType="num">
                      <p:cBhvr>
                        <p:cTn dur="500" fill="hold"/>
                        <p:tgtEl>
                          <p:spTgt spid="23"/>
                        </p:tgtEl>
                        <p:attrNameLst>
                          <p:attrName>ppt_h</p:attrName>
                        </p:attrNameLst>
                      </p:cBhvr>
                      <p:tavLst>
                        <p:tav tm="0">
                          <p:val>
                            <p:fltVal val="0"/>
                          </p:val>
                        </p:tav>
                        <p:tav tm="100000">
                          <p:val>
                            <p:strVal val="#ppt_h"/>
                          </p:val>
                        </p:tav>
                      </p:tavLst>
                    </p:anim>
                    <p:anim calcmode="lin" valueType="num">
                      <p:cBhvr>
                        <p:cTn dur="500" fill="hold"/>
                        <p:tgtEl>
                          <p:spTgt spid="23"/>
                        </p:tgtEl>
                        <p:attrNameLst>
                          <p:attrName>style.rotation</p:attrName>
                        </p:attrNameLst>
                      </p:cBhvr>
                      <p:tavLst>
                        <p:tav tm="0">
                          <p:val>
                            <p:fltVal val="360"/>
                          </p:val>
                        </p:tav>
                        <p:tav tm="100000">
                          <p:val>
                            <p:fltVal val="0"/>
                          </p:val>
                        </p:tav>
                      </p:tavLst>
                    </p:anim>
                    <p:animEffect transition="in" filter="fade">
                      <p:cBhvr>
                        <p:cTn dur="500"/>
                        <p:tgtEl>
                          <p:spTgt spid="23"/>
                        </p:tgtEl>
                      </p:cBhvr>
                    </p:animEffect>
                  </p:childTnLst>
                </p:cTn>
              </p:par>
            </p:tnLst>
          </p:tmpl>
        </p:tmplLst>
      </p:bldP>
      <p:bldP spid="20" grpId="0" animBg="1"/>
      <p:bldP spid="20" grpId="1" animBg="1"/>
      <p:bldP spid="24" grpId="0" build="p">
        <p:tmplLst>
          <p:tmpl lvl="1">
            <p:tnLst>
              <p:par>
                <p:cTn presetID="2" presetClass="entr" presetSubtype="9"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4" grpId="1" build="p">
        <p:tmplLst>
          <p:tmpl lvl="1">
            <p:tnLst>
              <p:par>
                <p:cTn presetID="49" presetClass="entr" presetSubtype="0"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 calcmode="lin" valueType="num">
                      <p:cBhvr>
                        <p:cTn dur="500" fill="hold"/>
                        <p:tgtEl>
                          <p:spTgt spid="24"/>
                        </p:tgtEl>
                        <p:attrNameLst>
                          <p:attrName>style.rotation</p:attrName>
                        </p:attrNameLst>
                      </p:cBhvr>
                      <p:tavLst>
                        <p:tav tm="0">
                          <p:val>
                            <p:fltVal val="360"/>
                          </p:val>
                        </p:tav>
                        <p:tav tm="100000">
                          <p:val>
                            <p:fltVal val="0"/>
                          </p:val>
                        </p:tav>
                      </p:tavLst>
                    </p:anim>
                    <p:animEffect transition="in" filter="fade">
                      <p:cBhvr>
                        <p:cTn dur="500"/>
                        <p:tgtEl>
                          <p:spTgt spid="24"/>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iec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2" name="フリーフォーム 51"/>
          <p:cNvSpPr/>
          <p:nvPr userDrawn="1"/>
        </p:nvSpPr>
        <p:spPr>
          <a:xfrm>
            <a:off x="9167574" y="2741622"/>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フリーフォーム 52"/>
          <p:cNvSpPr/>
          <p:nvPr userDrawn="1"/>
        </p:nvSpPr>
        <p:spPr>
          <a:xfrm rot="5400000">
            <a:off x="8950891" y="5268130"/>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フリーフォーム 53"/>
          <p:cNvSpPr/>
          <p:nvPr userDrawn="1"/>
        </p:nvSpPr>
        <p:spPr>
          <a:xfrm rot="10800000">
            <a:off x="6430724" y="5051447"/>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フリーフォーム 54"/>
          <p:cNvSpPr/>
          <p:nvPr userDrawn="1"/>
        </p:nvSpPr>
        <p:spPr>
          <a:xfrm rot="16200000">
            <a:off x="6647406" y="2524939"/>
            <a:ext cx="2736850" cy="3170216"/>
          </a:xfrm>
          <a:custGeom>
            <a:avLst/>
            <a:gdLst>
              <a:gd name="connsiteX0" fmla="*/ 1191 w 2736850"/>
              <a:gd name="connsiteY0" fmla="*/ 0 h 3170216"/>
              <a:gd name="connsiteX1" fmla="*/ 2736850 w 2736850"/>
              <a:gd name="connsiteY1" fmla="*/ 2743190 h 3170216"/>
              <a:gd name="connsiteX2" fmla="*/ 2180317 w 2736850"/>
              <a:gd name="connsiteY2" fmla="*/ 2743190 h 3170216"/>
              <a:gd name="connsiteX3" fmla="*/ 2180328 w 2736850"/>
              <a:gd name="connsiteY3" fmla="*/ 2743595 h 3170216"/>
              <a:gd name="connsiteX4" fmla="*/ 2226953 w 2736850"/>
              <a:gd name="connsiteY4" fmla="*/ 2849230 h 3170216"/>
              <a:gd name="connsiteX5" fmla="*/ 2259495 w 2736850"/>
              <a:gd name="connsiteY5" fmla="*/ 2880063 h 3170216"/>
              <a:gd name="connsiteX6" fmla="*/ 2267249 w 2736850"/>
              <a:gd name="connsiteY6" fmla="*/ 2886304 h 3170216"/>
              <a:gd name="connsiteX7" fmla="*/ 2314085 w 2736850"/>
              <a:gd name="connsiteY7" fmla="*/ 2988117 h 3170216"/>
              <a:gd name="connsiteX8" fmla="*/ 2039845 w 2736850"/>
              <a:gd name="connsiteY8" fmla="*/ 3170216 h 3170216"/>
              <a:gd name="connsiteX9" fmla="*/ 1765605 w 2736850"/>
              <a:gd name="connsiteY9" fmla="*/ 2988117 h 3170216"/>
              <a:gd name="connsiteX10" fmla="*/ 1812441 w 2736850"/>
              <a:gd name="connsiteY10" fmla="*/ 2886304 h 3170216"/>
              <a:gd name="connsiteX11" fmla="*/ 1821026 w 2736850"/>
              <a:gd name="connsiteY11" fmla="*/ 2879394 h 3170216"/>
              <a:gd name="connsiteX12" fmla="*/ 1872511 w 2736850"/>
              <a:gd name="connsiteY12" fmla="*/ 2821923 h 3170216"/>
              <a:gd name="connsiteX13" fmla="*/ 1900956 w 2736850"/>
              <a:gd name="connsiteY13" fmla="*/ 2774623 h 3170216"/>
              <a:gd name="connsiteX14" fmla="*/ 1908065 w 2736850"/>
              <a:gd name="connsiteY14" fmla="*/ 2743190 h 3170216"/>
              <a:gd name="connsiteX15" fmla="*/ 1365250 w 2736850"/>
              <a:gd name="connsiteY15" fmla="*/ 2743190 h 3170216"/>
              <a:gd name="connsiteX16" fmla="*/ 137373 w 2736850"/>
              <a:gd name="connsiteY16" fmla="*/ 1379035 h 3170216"/>
              <a:gd name="connsiteX17" fmla="*/ 0 w 2736850"/>
              <a:gd name="connsiteY17" fmla="*/ 1371732 h 3170216"/>
              <a:gd name="connsiteX18" fmla="*/ 0 w 2736850"/>
              <a:gd name="connsiteY18" fmla="*/ 834108 h 3170216"/>
              <a:gd name="connsiteX19" fmla="*/ 7859 w 2736850"/>
              <a:gd name="connsiteY19" fmla="*/ 835885 h 3170216"/>
              <a:gd name="connsiteX20" fmla="*/ 55160 w 2736850"/>
              <a:gd name="connsiteY20" fmla="*/ 864331 h 3170216"/>
              <a:gd name="connsiteX21" fmla="*/ 112630 w 2736850"/>
              <a:gd name="connsiteY21" fmla="*/ 915816 h 3170216"/>
              <a:gd name="connsiteX22" fmla="*/ 119540 w 2736850"/>
              <a:gd name="connsiteY22" fmla="*/ 924401 h 3170216"/>
              <a:gd name="connsiteX23" fmla="*/ 221354 w 2736850"/>
              <a:gd name="connsiteY23" fmla="*/ 971237 h 3170216"/>
              <a:gd name="connsiteX24" fmla="*/ 403452 w 2736850"/>
              <a:gd name="connsiteY24" fmla="*/ 696997 h 3170216"/>
              <a:gd name="connsiteX25" fmla="*/ 221354 w 2736850"/>
              <a:gd name="connsiteY25" fmla="*/ 422757 h 3170216"/>
              <a:gd name="connsiteX26" fmla="*/ 119540 w 2736850"/>
              <a:gd name="connsiteY26" fmla="*/ 469593 h 3170216"/>
              <a:gd name="connsiteX27" fmla="*/ 113300 w 2736850"/>
              <a:gd name="connsiteY27" fmla="*/ 477347 h 3170216"/>
              <a:gd name="connsiteX28" fmla="*/ 82466 w 2736850"/>
              <a:gd name="connsiteY28" fmla="*/ 509889 h 3170216"/>
              <a:gd name="connsiteX29" fmla="*/ 12560 w 2736850"/>
              <a:gd name="connsiteY29" fmla="*/ 548811 h 3170216"/>
              <a:gd name="connsiteX30" fmla="*/ 0 w 2736850"/>
              <a:gd name="connsiteY30" fmla="*/ 551519 h 3170216"/>
              <a:gd name="connsiteX31" fmla="*/ 0 w 2736850"/>
              <a:gd name="connsiteY31" fmla="*/ 433336 h 317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36850" h="3170216">
                <a:moveTo>
                  <a:pt x="1191" y="0"/>
                </a:moveTo>
                <a:cubicBezTo>
                  <a:pt x="1513269" y="4157"/>
                  <a:pt x="2736850" y="1231106"/>
                  <a:pt x="2736850" y="2743190"/>
                </a:cubicBezTo>
                <a:lnTo>
                  <a:pt x="2180317" y="2743190"/>
                </a:lnTo>
                <a:lnTo>
                  <a:pt x="2180328" y="2743595"/>
                </a:lnTo>
                <a:cubicBezTo>
                  <a:pt x="2184532" y="2779054"/>
                  <a:pt x="2198811" y="2815854"/>
                  <a:pt x="2226953" y="2849230"/>
                </a:cubicBezTo>
                <a:lnTo>
                  <a:pt x="2259495" y="2880063"/>
                </a:lnTo>
                <a:lnTo>
                  <a:pt x="2267249" y="2886304"/>
                </a:lnTo>
                <a:cubicBezTo>
                  <a:pt x="2296819" y="2915367"/>
                  <a:pt x="2314085" y="2950403"/>
                  <a:pt x="2314085" y="2988117"/>
                </a:cubicBezTo>
                <a:cubicBezTo>
                  <a:pt x="2314085" y="3088688"/>
                  <a:pt x="2191304" y="3170216"/>
                  <a:pt x="2039845" y="3170216"/>
                </a:cubicBezTo>
                <a:cubicBezTo>
                  <a:pt x="1888386" y="3170216"/>
                  <a:pt x="1765605" y="3088688"/>
                  <a:pt x="1765605" y="2988117"/>
                </a:cubicBezTo>
                <a:cubicBezTo>
                  <a:pt x="1765605" y="2950403"/>
                  <a:pt x="1782871" y="2915367"/>
                  <a:pt x="1812441" y="2886304"/>
                </a:cubicBezTo>
                <a:lnTo>
                  <a:pt x="1821026" y="2879394"/>
                </a:lnTo>
                <a:lnTo>
                  <a:pt x="1872511" y="2821923"/>
                </a:lnTo>
                <a:cubicBezTo>
                  <a:pt x="1884433" y="2806236"/>
                  <a:pt x="1894117" y="2790680"/>
                  <a:pt x="1900956" y="2774623"/>
                </a:cubicBezTo>
                <a:lnTo>
                  <a:pt x="1908065" y="2743190"/>
                </a:lnTo>
                <a:lnTo>
                  <a:pt x="1365250" y="2743190"/>
                </a:lnTo>
                <a:cubicBezTo>
                  <a:pt x="1365250" y="2034401"/>
                  <a:pt x="827543" y="1450914"/>
                  <a:pt x="137373" y="1379035"/>
                </a:cubicBezTo>
                <a:lnTo>
                  <a:pt x="0" y="1371732"/>
                </a:lnTo>
                <a:lnTo>
                  <a:pt x="0" y="834108"/>
                </a:lnTo>
                <a:lnTo>
                  <a:pt x="7859" y="835885"/>
                </a:lnTo>
                <a:cubicBezTo>
                  <a:pt x="23916" y="842725"/>
                  <a:pt x="39473" y="852409"/>
                  <a:pt x="55160" y="864331"/>
                </a:cubicBezTo>
                <a:lnTo>
                  <a:pt x="112630" y="915816"/>
                </a:lnTo>
                <a:lnTo>
                  <a:pt x="119540" y="924401"/>
                </a:lnTo>
                <a:cubicBezTo>
                  <a:pt x="148604" y="953971"/>
                  <a:pt x="183640" y="971237"/>
                  <a:pt x="221354" y="971237"/>
                </a:cubicBezTo>
                <a:cubicBezTo>
                  <a:pt x="321924" y="971237"/>
                  <a:pt x="403452" y="848456"/>
                  <a:pt x="403452" y="696997"/>
                </a:cubicBezTo>
                <a:cubicBezTo>
                  <a:pt x="403452" y="545538"/>
                  <a:pt x="321924" y="422757"/>
                  <a:pt x="221354" y="422757"/>
                </a:cubicBezTo>
                <a:cubicBezTo>
                  <a:pt x="183640" y="422757"/>
                  <a:pt x="148604" y="440023"/>
                  <a:pt x="119540" y="469593"/>
                </a:cubicBezTo>
                <a:lnTo>
                  <a:pt x="113300" y="477347"/>
                </a:lnTo>
                <a:lnTo>
                  <a:pt x="82466" y="509889"/>
                </a:lnTo>
                <a:cubicBezTo>
                  <a:pt x="60215" y="528650"/>
                  <a:pt x="36443" y="541250"/>
                  <a:pt x="12560" y="548811"/>
                </a:cubicBezTo>
                <a:lnTo>
                  <a:pt x="0" y="551519"/>
                </a:lnTo>
                <a:lnTo>
                  <a:pt x="0" y="433336"/>
                </a:lnTo>
                <a:close/>
              </a:path>
            </a:pathLst>
          </a:cu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プレースホルダー 12"/>
          <p:cNvSpPr>
            <a:spLocks noGrp="1"/>
          </p:cNvSpPr>
          <p:nvPr>
            <p:ph type="body" sz="quarter" idx="23" hasCustomPrompt="1"/>
          </p:nvPr>
        </p:nvSpPr>
        <p:spPr>
          <a:xfrm>
            <a:off x="11877319" y="3357426"/>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57" name="テキスト プレースホルダー 12"/>
          <p:cNvSpPr>
            <a:spLocks noGrp="1"/>
          </p:cNvSpPr>
          <p:nvPr>
            <p:ph type="body" sz="quarter" idx="24" hasCustomPrompt="1"/>
          </p:nvPr>
        </p:nvSpPr>
        <p:spPr>
          <a:xfrm>
            <a:off x="11877319" y="2368105"/>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8" name="正方形/長方形 57"/>
          <p:cNvSpPr/>
          <p:nvPr userDrawn="1"/>
        </p:nvSpPr>
        <p:spPr>
          <a:xfrm>
            <a:off x="11984816" y="3133271"/>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59" name="テキスト プレースホルダー 12"/>
          <p:cNvSpPr>
            <a:spLocks noGrp="1"/>
          </p:cNvSpPr>
          <p:nvPr>
            <p:ph type="body" sz="quarter" idx="25" hasCustomPrompt="1"/>
          </p:nvPr>
        </p:nvSpPr>
        <p:spPr>
          <a:xfrm>
            <a:off x="11904424" y="7219476"/>
            <a:ext cx="5827206" cy="1453771"/>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0" name="テキスト プレースホルダー 12"/>
          <p:cNvSpPr>
            <a:spLocks noGrp="1"/>
          </p:cNvSpPr>
          <p:nvPr>
            <p:ph type="body" sz="quarter" idx="26" hasCustomPrompt="1"/>
          </p:nvPr>
        </p:nvSpPr>
        <p:spPr>
          <a:xfrm>
            <a:off x="11904424" y="6230155"/>
            <a:ext cx="5827206"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1" name="正方形/長方形 60"/>
          <p:cNvSpPr/>
          <p:nvPr userDrawn="1"/>
        </p:nvSpPr>
        <p:spPr>
          <a:xfrm>
            <a:off x="12011921" y="699532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62" name="テキスト プレースホルダー 12"/>
          <p:cNvSpPr>
            <a:spLocks noGrp="1"/>
          </p:cNvSpPr>
          <p:nvPr>
            <p:ph type="body" sz="quarter" idx="16" hasCustomPrompt="1"/>
          </p:nvPr>
        </p:nvSpPr>
        <p:spPr>
          <a:xfrm>
            <a:off x="543540" y="7219476"/>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63" name="テキスト プレースホルダー 12"/>
          <p:cNvSpPr>
            <a:spLocks noGrp="1"/>
          </p:cNvSpPr>
          <p:nvPr>
            <p:ph type="body" sz="quarter" idx="17" hasCustomPrompt="1"/>
          </p:nvPr>
        </p:nvSpPr>
        <p:spPr>
          <a:xfrm>
            <a:off x="543540" y="6230155"/>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4" name="正方形/長方形 63"/>
          <p:cNvSpPr/>
          <p:nvPr userDrawn="1"/>
        </p:nvSpPr>
        <p:spPr>
          <a:xfrm>
            <a:off x="4412749" y="6995321"/>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68" name="テキスト プレースホルダー 12"/>
          <p:cNvSpPr>
            <a:spLocks noGrp="1"/>
          </p:cNvSpPr>
          <p:nvPr>
            <p:ph type="body" sz="quarter" idx="27" hasCustomPrompt="1"/>
          </p:nvPr>
        </p:nvSpPr>
        <p:spPr>
          <a:xfrm>
            <a:off x="543540" y="3357426"/>
            <a:ext cx="5827206" cy="1453771"/>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69" name="テキスト プレースホルダー 12"/>
          <p:cNvSpPr>
            <a:spLocks noGrp="1"/>
          </p:cNvSpPr>
          <p:nvPr>
            <p:ph type="body" sz="quarter" idx="28" hasCustomPrompt="1"/>
          </p:nvPr>
        </p:nvSpPr>
        <p:spPr>
          <a:xfrm>
            <a:off x="543540" y="2368105"/>
            <a:ext cx="5827206"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0" name="正方形/長方形 69"/>
          <p:cNvSpPr/>
          <p:nvPr userDrawn="1"/>
        </p:nvSpPr>
        <p:spPr>
          <a:xfrm>
            <a:off x="4412749" y="3133271"/>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71" name="図プレースホルダー 25"/>
          <p:cNvSpPr>
            <a:spLocks noGrp="1"/>
          </p:cNvSpPr>
          <p:nvPr>
            <p:ph type="pic" sz="quarter" idx="14" hasCustomPrompt="1"/>
          </p:nvPr>
        </p:nvSpPr>
        <p:spPr>
          <a:xfrm>
            <a:off x="10319316" y="3740054"/>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72" name="図プレースホルダー 25"/>
          <p:cNvSpPr>
            <a:spLocks noGrp="1"/>
          </p:cNvSpPr>
          <p:nvPr>
            <p:ph type="pic" sz="quarter" idx="29" hasCustomPrompt="1"/>
          </p:nvPr>
        </p:nvSpPr>
        <p:spPr>
          <a:xfrm>
            <a:off x="10319316" y="653823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73" name="図プレースホルダー 25"/>
          <p:cNvSpPr>
            <a:spLocks noGrp="1"/>
          </p:cNvSpPr>
          <p:nvPr>
            <p:ph type="pic" sz="quarter" idx="30" hasCustomPrompt="1"/>
          </p:nvPr>
        </p:nvSpPr>
        <p:spPr>
          <a:xfrm>
            <a:off x="7350100" y="6550611"/>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74" name="図プレースホルダー 25"/>
          <p:cNvSpPr>
            <a:spLocks noGrp="1"/>
          </p:cNvSpPr>
          <p:nvPr>
            <p:ph type="pic" sz="quarter" idx="31" hasCustomPrompt="1"/>
          </p:nvPr>
        </p:nvSpPr>
        <p:spPr>
          <a:xfrm>
            <a:off x="7350100" y="3740054"/>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59710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anim calcmode="lin" valueType="num">
                                      <p:cBhvr>
                                        <p:cTn id="10" dur="500" fill="hold"/>
                                        <p:tgtEl>
                                          <p:spTgt spid="52"/>
                                        </p:tgtEl>
                                        <p:attrNameLst>
                                          <p:attrName>ppt_x</p:attrName>
                                        </p:attrNameLst>
                                      </p:cBhvr>
                                      <p:tavLst>
                                        <p:tav tm="0">
                                          <p:val>
                                            <p:fltVal val="0.5"/>
                                          </p:val>
                                        </p:tav>
                                        <p:tav tm="100000">
                                          <p:val>
                                            <p:strVal val="#ppt_x"/>
                                          </p:val>
                                        </p:tav>
                                      </p:tavLst>
                                    </p:anim>
                                    <p:anim calcmode="lin" valueType="num">
                                      <p:cBhvr>
                                        <p:cTn id="11" dur="500" fill="hold"/>
                                        <p:tgtEl>
                                          <p:spTgt spid="52"/>
                                        </p:tgtEl>
                                        <p:attrNameLst>
                                          <p:attrName>ppt_y</p:attrName>
                                        </p:attrNameLst>
                                      </p:cBhvr>
                                      <p:tavLst>
                                        <p:tav tm="0">
                                          <p:val>
                                            <p:fltVal val="0.5"/>
                                          </p:val>
                                        </p:tav>
                                        <p:tav tm="100000">
                                          <p:val>
                                            <p:strVal val="#ppt_y"/>
                                          </p:val>
                                        </p:tav>
                                      </p:tavLst>
                                    </p:anim>
                                  </p:childTnLst>
                                </p:cTn>
                              </p:par>
                              <p:par>
                                <p:cTn id="12" presetID="49" presetClass="entr" presetSubtype="0" decel="100000" fill="hold" grpId="1" nodeType="with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500" fill="hold"/>
                                        <p:tgtEl>
                                          <p:spTgt spid="52"/>
                                        </p:tgtEl>
                                        <p:attrNameLst>
                                          <p:attrName>ppt_w</p:attrName>
                                        </p:attrNameLst>
                                      </p:cBhvr>
                                      <p:tavLst>
                                        <p:tav tm="0">
                                          <p:val>
                                            <p:fltVal val="0"/>
                                          </p:val>
                                        </p:tav>
                                        <p:tav tm="100000">
                                          <p:val>
                                            <p:strVal val="#ppt_w"/>
                                          </p:val>
                                        </p:tav>
                                      </p:tavLst>
                                    </p:anim>
                                    <p:anim calcmode="lin" valueType="num">
                                      <p:cBhvr>
                                        <p:cTn id="15" dur="500" fill="hold"/>
                                        <p:tgtEl>
                                          <p:spTgt spid="52"/>
                                        </p:tgtEl>
                                        <p:attrNameLst>
                                          <p:attrName>ppt_h</p:attrName>
                                        </p:attrNameLst>
                                      </p:cBhvr>
                                      <p:tavLst>
                                        <p:tav tm="0">
                                          <p:val>
                                            <p:fltVal val="0"/>
                                          </p:val>
                                        </p:tav>
                                        <p:tav tm="100000">
                                          <p:val>
                                            <p:strVal val="#ppt_h"/>
                                          </p:val>
                                        </p:tav>
                                      </p:tavLst>
                                    </p:anim>
                                    <p:anim calcmode="lin" valueType="num">
                                      <p:cBhvr>
                                        <p:cTn id="16" dur="500" fill="hold"/>
                                        <p:tgtEl>
                                          <p:spTgt spid="52"/>
                                        </p:tgtEl>
                                        <p:attrNameLst>
                                          <p:attrName>style.rotation</p:attrName>
                                        </p:attrNameLst>
                                      </p:cBhvr>
                                      <p:tavLst>
                                        <p:tav tm="0">
                                          <p:val>
                                            <p:fltVal val="360"/>
                                          </p:val>
                                        </p:tav>
                                        <p:tav tm="100000">
                                          <p:val>
                                            <p:fltVal val="0"/>
                                          </p:val>
                                        </p:tav>
                                      </p:tavLst>
                                    </p:anim>
                                    <p:animEffect transition="in" filter="fade">
                                      <p:cBhvr>
                                        <p:cTn id="17" dur="500"/>
                                        <p:tgtEl>
                                          <p:spTgt spid="52"/>
                                        </p:tgtEl>
                                      </p:cBhvr>
                                    </p:animEffect>
                                  </p:childTnLst>
                                </p:cTn>
                              </p:par>
                              <p:par>
                                <p:cTn id="18" presetID="53" presetClass="entr" presetSubtype="528" fill="hold" grpId="0" nodeType="withEffect">
                                  <p:stCondLst>
                                    <p:cond delay="0"/>
                                  </p:stCondLst>
                                  <p:childTnLst>
                                    <p:set>
                                      <p:cBhvr>
                                        <p:cTn id="19" dur="1" fill="hold">
                                          <p:stCondLst>
                                            <p:cond delay="0"/>
                                          </p:stCondLst>
                                        </p:cTn>
                                        <p:tgtEl>
                                          <p:spTgt spid="71"/>
                                        </p:tgtEl>
                                        <p:attrNameLst>
                                          <p:attrName>style.visibility</p:attrName>
                                        </p:attrNameLst>
                                      </p:cBhvr>
                                      <p:to>
                                        <p:strVal val="visible"/>
                                      </p:to>
                                    </p:set>
                                    <p:anim calcmode="lin" valueType="num">
                                      <p:cBhvr>
                                        <p:cTn id="20" dur="500" fill="hold"/>
                                        <p:tgtEl>
                                          <p:spTgt spid="71"/>
                                        </p:tgtEl>
                                        <p:attrNameLst>
                                          <p:attrName>ppt_w</p:attrName>
                                        </p:attrNameLst>
                                      </p:cBhvr>
                                      <p:tavLst>
                                        <p:tav tm="0">
                                          <p:val>
                                            <p:fltVal val="0"/>
                                          </p:val>
                                        </p:tav>
                                        <p:tav tm="100000">
                                          <p:val>
                                            <p:strVal val="#ppt_w"/>
                                          </p:val>
                                        </p:tav>
                                      </p:tavLst>
                                    </p:anim>
                                    <p:anim calcmode="lin" valueType="num">
                                      <p:cBhvr>
                                        <p:cTn id="21" dur="500" fill="hold"/>
                                        <p:tgtEl>
                                          <p:spTgt spid="71"/>
                                        </p:tgtEl>
                                        <p:attrNameLst>
                                          <p:attrName>ppt_h</p:attrName>
                                        </p:attrNameLst>
                                      </p:cBhvr>
                                      <p:tavLst>
                                        <p:tav tm="0">
                                          <p:val>
                                            <p:fltVal val="0"/>
                                          </p:val>
                                        </p:tav>
                                        <p:tav tm="100000">
                                          <p:val>
                                            <p:strVal val="#ppt_h"/>
                                          </p:val>
                                        </p:tav>
                                      </p:tavLst>
                                    </p:anim>
                                    <p:animEffect transition="in" filter="fade">
                                      <p:cBhvr>
                                        <p:cTn id="22" dur="500"/>
                                        <p:tgtEl>
                                          <p:spTgt spid="71"/>
                                        </p:tgtEl>
                                      </p:cBhvr>
                                    </p:animEffect>
                                    <p:anim calcmode="lin" valueType="num">
                                      <p:cBhvr>
                                        <p:cTn id="23" dur="500" fill="hold"/>
                                        <p:tgtEl>
                                          <p:spTgt spid="71"/>
                                        </p:tgtEl>
                                        <p:attrNameLst>
                                          <p:attrName>ppt_x</p:attrName>
                                        </p:attrNameLst>
                                      </p:cBhvr>
                                      <p:tavLst>
                                        <p:tav tm="0">
                                          <p:val>
                                            <p:fltVal val="0.5"/>
                                          </p:val>
                                        </p:tav>
                                        <p:tav tm="100000">
                                          <p:val>
                                            <p:strVal val="#ppt_x"/>
                                          </p:val>
                                        </p:tav>
                                      </p:tavLst>
                                    </p:anim>
                                    <p:anim calcmode="lin" valueType="num">
                                      <p:cBhvr>
                                        <p:cTn id="24" dur="500" fill="hold"/>
                                        <p:tgtEl>
                                          <p:spTgt spid="71"/>
                                        </p:tgtEl>
                                        <p:attrNameLst>
                                          <p:attrName>ppt_y</p:attrName>
                                        </p:attrNameLst>
                                      </p:cBhvr>
                                      <p:tavLst>
                                        <p:tav tm="0">
                                          <p:val>
                                            <p:fltVal val="0.5"/>
                                          </p:val>
                                        </p:tav>
                                        <p:tav tm="100000">
                                          <p:val>
                                            <p:strVal val="#ppt_y"/>
                                          </p:val>
                                        </p:tav>
                                      </p:tavLst>
                                    </p:anim>
                                  </p:childTnLst>
                                </p:cTn>
                              </p:par>
                            </p:childTnLst>
                          </p:cTn>
                        </p:par>
                        <p:par>
                          <p:cTn id="25" fill="hold">
                            <p:stCondLst>
                              <p:cond delay="500"/>
                            </p:stCondLst>
                            <p:childTnLst>
                              <p:par>
                                <p:cTn id="26" presetID="2" presetClass="entr" presetSubtype="2" decel="100000" fill="hold" grpId="0" nodeType="afterEffect">
                                  <p:stCondLst>
                                    <p:cond delay="250"/>
                                  </p:stCondLst>
                                  <p:childTnLst>
                                    <p:set>
                                      <p:cBhvr>
                                        <p:cTn id="27" dur="1" fill="hold">
                                          <p:stCondLst>
                                            <p:cond delay="0"/>
                                          </p:stCondLst>
                                        </p:cTn>
                                        <p:tgtEl>
                                          <p:spTgt spid="57">
                                            <p:txEl>
                                              <p:pRg st="0" end="0"/>
                                            </p:txEl>
                                          </p:spTgt>
                                        </p:tgtEl>
                                        <p:attrNameLst>
                                          <p:attrName>style.visibility</p:attrName>
                                        </p:attrNameLst>
                                      </p:cBhvr>
                                      <p:to>
                                        <p:strVal val="visible"/>
                                      </p:to>
                                    </p:set>
                                    <p:anim calcmode="lin" valueType="num">
                                      <p:cBhvr additive="base">
                                        <p:cTn id="28"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7">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250"/>
                                  </p:stCondLst>
                                  <p:childTnLst>
                                    <p:set>
                                      <p:cBhvr>
                                        <p:cTn id="31" dur="1" fill="hold">
                                          <p:stCondLst>
                                            <p:cond delay="0"/>
                                          </p:stCondLst>
                                        </p:cTn>
                                        <p:tgtEl>
                                          <p:spTgt spid="58"/>
                                        </p:tgtEl>
                                        <p:attrNameLst>
                                          <p:attrName>style.visibility</p:attrName>
                                        </p:attrNameLst>
                                      </p:cBhvr>
                                      <p:to>
                                        <p:strVal val="visible"/>
                                      </p:to>
                                    </p:set>
                                    <p:anim calcmode="lin" valueType="num">
                                      <p:cBhvr additive="base">
                                        <p:cTn id="32" dur="500" fill="hold"/>
                                        <p:tgtEl>
                                          <p:spTgt spid="58"/>
                                        </p:tgtEl>
                                        <p:attrNameLst>
                                          <p:attrName>ppt_x</p:attrName>
                                        </p:attrNameLst>
                                      </p:cBhvr>
                                      <p:tavLst>
                                        <p:tav tm="0">
                                          <p:val>
                                            <p:strVal val="#ppt_x"/>
                                          </p:val>
                                        </p:tav>
                                        <p:tav tm="100000">
                                          <p:val>
                                            <p:strVal val="#ppt_x"/>
                                          </p:val>
                                        </p:tav>
                                      </p:tavLst>
                                    </p:anim>
                                    <p:anim calcmode="lin" valueType="num">
                                      <p:cBhvr additive="base">
                                        <p:cTn id="33" dur="500" fill="hold"/>
                                        <p:tgtEl>
                                          <p:spTgt spid="58"/>
                                        </p:tgtEl>
                                        <p:attrNameLst>
                                          <p:attrName>ppt_y</p:attrName>
                                        </p:attrNameLst>
                                      </p:cBhvr>
                                      <p:tavLst>
                                        <p:tav tm="0">
                                          <p:val>
                                            <p:strVal val="1+#ppt_h/2"/>
                                          </p:val>
                                        </p:tav>
                                        <p:tav tm="100000">
                                          <p:val>
                                            <p:strVal val="#ppt_y"/>
                                          </p:val>
                                        </p:tav>
                                      </p:tavLst>
                                    </p:anim>
                                  </p:childTnLst>
                                </p:cTn>
                              </p:par>
                            </p:childTnLst>
                          </p:cTn>
                        </p:par>
                        <p:par>
                          <p:cTn id="34" fill="hold">
                            <p:stCondLst>
                              <p:cond delay="1250"/>
                            </p:stCondLst>
                            <p:childTnLst>
                              <p:par>
                                <p:cTn id="35" presetID="22" presetClass="entr" presetSubtype="8" fill="hold" grpId="0" nodeType="after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left)">
                                      <p:cBhvr>
                                        <p:cTn id="37" dur="500"/>
                                        <p:tgtEl>
                                          <p:spTgt spid="56"/>
                                        </p:tgtEl>
                                      </p:cBhvr>
                                    </p:animEffect>
                                  </p:childTnLst>
                                </p:cTn>
                              </p:par>
                            </p:childTnLst>
                          </p:cTn>
                        </p:par>
                        <p:par>
                          <p:cTn id="38" fill="hold">
                            <p:stCondLst>
                              <p:cond delay="1750"/>
                            </p:stCondLst>
                            <p:childTnLst>
                              <p:par>
                                <p:cTn id="39" presetID="53" presetClass="entr" presetSubtype="528" fill="hold" grpId="0" nodeType="afterEffect">
                                  <p:stCondLst>
                                    <p:cond delay="0"/>
                                  </p:stCondLst>
                                  <p:childTnLst>
                                    <p:set>
                                      <p:cBhvr>
                                        <p:cTn id="40" dur="1" fill="hold">
                                          <p:stCondLst>
                                            <p:cond delay="0"/>
                                          </p:stCondLst>
                                        </p:cTn>
                                        <p:tgtEl>
                                          <p:spTgt spid="53"/>
                                        </p:tgtEl>
                                        <p:attrNameLst>
                                          <p:attrName>style.visibility</p:attrName>
                                        </p:attrNameLst>
                                      </p:cBhvr>
                                      <p:to>
                                        <p:strVal val="visible"/>
                                      </p:to>
                                    </p:set>
                                    <p:anim calcmode="lin" valueType="num">
                                      <p:cBhvr>
                                        <p:cTn id="41" dur="500" fill="hold"/>
                                        <p:tgtEl>
                                          <p:spTgt spid="53"/>
                                        </p:tgtEl>
                                        <p:attrNameLst>
                                          <p:attrName>ppt_w</p:attrName>
                                        </p:attrNameLst>
                                      </p:cBhvr>
                                      <p:tavLst>
                                        <p:tav tm="0">
                                          <p:val>
                                            <p:fltVal val="0"/>
                                          </p:val>
                                        </p:tav>
                                        <p:tav tm="100000">
                                          <p:val>
                                            <p:strVal val="#ppt_w"/>
                                          </p:val>
                                        </p:tav>
                                      </p:tavLst>
                                    </p:anim>
                                    <p:anim calcmode="lin" valueType="num">
                                      <p:cBhvr>
                                        <p:cTn id="42" dur="500" fill="hold"/>
                                        <p:tgtEl>
                                          <p:spTgt spid="53"/>
                                        </p:tgtEl>
                                        <p:attrNameLst>
                                          <p:attrName>ppt_h</p:attrName>
                                        </p:attrNameLst>
                                      </p:cBhvr>
                                      <p:tavLst>
                                        <p:tav tm="0">
                                          <p:val>
                                            <p:fltVal val="0"/>
                                          </p:val>
                                        </p:tav>
                                        <p:tav tm="100000">
                                          <p:val>
                                            <p:strVal val="#ppt_h"/>
                                          </p:val>
                                        </p:tav>
                                      </p:tavLst>
                                    </p:anim>
                                    <p:animEffect transition="in" filter="fade">
                                      <p:cBhvr>
                                        <p:cTn id="43" dur="500"/>
                                        <p:tgtEl>
                                          <p:spTgt spid="53"/>
                                        </p:tgtEl>
                                      </p:cBhvr>
                                    </p:animEffect>
                                    <p:anim calcmode="lin" valueType="num">
                                      <p:cBhvr>
                                        <p:cTn id="44" dur="500" fill="hold"/>
                                        <p:tgtEl>
                                          <p:spTgt spid="53"/>
                                        </p:tgtEl>
                                        <p:attrNameLst>
                                          <p:attrName>ppt_x</p:attrName>
                                        </p:attrNameLst>
                                      </p:cBhvr>
                                      <p:tavLst>
                                        <p:tav tm="0">
                                          <p:val>
                                            <p:fltVal val="0.5"/>
                                          </p:val>
                                        </p:tav>
                                        <p:tav tm="100000">
                                          <p:val>
                                            <p:strVal val="#ppt_x"/>
                                          </p:val>
                                        </p:tav>
                                      </p:tavLst>
                                    </p:anim>
                                    <p:anim calcmode="lin" valueType="num">
                                      <p:cBhvr>
                                        <p:cTn id="45" dur="500" fill="hold"/>
                                        <p:tgtEl>
                                          <p:spTgt spid="53"/>
                                        </p:tgtEl>
                                        <p:attrNameLst>
                                          <p:attrName>ppt_y</p:attrName>
                                        </p:attrNameLst>
                                      </p:cBhvr>
                                      <p:tavLst>
                                        <p:tav tm="0">
                                          <p:val>
                                            <p:fltVal val="0.5"/>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53"/>
                                        </p:tgtEl>
                                        <p:attrNameLst>
                                          <p:attrName>style.visibility</p:attrName>
                                        </p:attrNameLst>
                                      </p:cBhvr>
                                      <p:to>
                                        <p:strVal val="visible"/>
                                      </p:to>
                                    </p:set>
                                    <p:anim calcmode="lin" valueType="num">
                                      <p:cBhvr>
                                        <p:cTn id="48" dur="500" fill="hold"/>
                                        <p:tgtEl>
                                          <p:spTgt spid="53"/>
                                        </p:tgtEl>
                                        <p:attrNameLst>
                                          <p:attrName>ppt_w</p:attrName>
                                        </p:attrNameLst>
                                      </p:cBhvr>
                                      <p:tavLst>
                                        <p:tav tm="0">
                                          <p:val>
                                            <p:fltVal val="0"/>
                                          </p:val>
                                        </p:tav>
                                        <p:tav tm="100000">
                                          <p:val>
                                            <p:strVal val="#ppt_w"/>
                                          </p:val>
                                        </p:tav>
                                      </p:tavLst>
                                    </p:anim>
                                    <p:anim calcmode="lin" valueType="num">
                                      <p:cBhvr>
                                        <p:cTn id="49" dur="500" fill="hold"/>
                                        <p:tgtEl>
                                          <p:spTgt spid="53"/>
                                        </p:tgtEl>
                                        <p:attrNameLst>
                                          <p:attrName>ppt_h</p:attrName>
                                        </p:attrNameLst>
                                      </p:cBhvr>
                                      <p:tavLst>
                                        <p:tav tm="0">
                                          <p:val>
                                            <p:fltVal val="0"/>
                                          </p:val>
                                        </p:tav>
                                        <p:tav tm="100000">
                                          <p:val>
                                            <p:strVal val="#ppt_h"/>
                                          </p:val>
                                        </p:tav>
                                      </p:tavLst>
                                    </p:anim>
                                    <p:anim calcmode="lin" valueType="num">
                                      <p:cBhvr>
                                        <p:cTn id="50" dur="500" fill="hold"/>
                                        <p:tgtEl>
                                          <p:spTgt spid="53"/>
                                        </p:tgtEl>
                                        <p:attrNameLst>
                                          <p:attrName>style.rotation</p:attrName>
                                        </p:attrNameLst>
                                      </p:cBhvr>
                                      <p:tavLst>
                                        <p:tav tm="0">
                                          <p:val>
                                            <p:fltVal val="360"/>
                                          </p:val>
                                        </p:tav>
                                        <p:tav tm="100000">
                                          <p:val>
                                            <p:fltVal val="0"/>
                                          </p:val>
                                        </p:tav>
                                      </p:tavLst>
                                    </p:anim>
                                    <p:animEffect transition="in" filter="fade">
                                      <p:cBhvr>
                                        <p:cTn id="51" dur="500"/>
                                        <p:tgtEl>
                                          <p:spTgt spid="53"/>
                                        </p:tgtEl>
                                      </p:cBhvr>
                                    </p:animEffect>
                                  </p:childTnLst>
                                </p:cTn>
                              </p:par>
                              <p:par>
                                <p:cTn id="52" presetID="53" presetClass="entr" presetSubtype="528" fill="hold" grpId="0" nodeType="withEffect">
                                  <p:stCondLst>
                                    <p:cond delay="0"/>
                                  </p:stCondLst>
                                  <p:childTnLst>
                                    <p:set>
                                      <p:cBhvr>
                                        <p:cTn id="53" dur="1" fill="hold">
                                          <p:stCondLst>
                                            <p:cond delay="0"/>
                                          </p:stCondLst>
                                        </p:cTn>
                                        <p:tgtEl>
                                          <p:spTgt spid="72"/>
                                        </p:tgtEl>
                                        <p:attrNameLst>
                                          <p:attrName>style.visibility</p:attrName>
                                        </p:attrNameLst>
                                      </p:cBhvr>
                                      <p:to>
                                        <p:strVal val="visible"/>
                                      </p:to>
                                    </p:set>
                                    <p:anim calcmode="lin" valueType="num">
                                      <p:cBhvr>
                                        <p:cTn id="54" dur="500" fill="hold"/>
                                        <p:tgtEl>
                                          <p:spTgt spid="72"/>
                                        </p:tgtEl>
                                        <p:attrNameLst>
                                          <p:attrName>ppt_w</p:attrName>
                                        </p:attrNameLst>
                                      </p:cBhvr>
                                      <p:tavLst>
                                        <p:tav tm="0">
                                          <p:val>
                                            <p:fltVal val="0"/>
                                          </p:val>
                                        </p:tav>
                                        <p:tav tm="100000">
                                          <p:val>
                                            <p:strVal val="#ppt_w"/>
                                          </p:val>
                                        </p:tav>
                                      </p:tavLst>
                                    </p:anim>
                                    <p:anim calcmode="lin" valueType="num">
                                      <p:cBhvr>
                                        <p:cTn id="55" dur="500" fill="hold"/>
                                        <p:tgtEl>
                                          <p:spTgt spid="72"/>
                                        </p:tgtEl>
                                        <p:attrNameLst>
                                          <p:attrName>ppt_h</p:attrName>
                                        </p:attrNameLst>
                                      </p:cBhvr>
                                      <p:tavLst>
                                        <p:tav tm="0">
                                          <p:val>
                                            <p:fltVal val="0"/>
                                          </p:val>
                                        </p:tav>
                                        <p:tav tm="100000">
                                          <p:val>
                                            <p:strVal val="#ppt_h"/>
                                          </p:val>
                                        </p:tav>
                                      </p:tavLst>
                                    </p:anim>
                                    <p:animEffect transition="in" filter="fade">
                                      <p:cBhvr>
                                        <p:cTn id="56" dur="500"/>
                                        <p:tgtEl>
                                          <p:spTgt spid="72"/>
                                        </p:tgtEl>
                                      </p:cBhvr>
                                    </p:animEffect>
                                    <p:anim calcmode="lin" valueType="num">
                                      <p:cBhvr>
                                        <p:cTn id="57" dur="500" fill="hold"/>
                                        <p:tgtEl>
                                          <p:spTgt spid="72"/>
                                        </p:tgtEl>
                                        <p:attrNameLst>
                                          <p:attrName>ppt_x</p:attrName>
                                        </p:attrNameLst>
                                      </p:cBhvr>
                                      <p:tavLst>
                                        <p:tav tm="0">
                                          <p:val>
                                            <p:fltVal val="0.5"/>
                                          </p:val>
                                        </p:tav>
                                        <p:tav tm="100000">
                                          <p:val>
                                            <p:strVal val="#ppt_x"/>
                                          </p:val>
                                        </p:tav>
                                      </p:tavLst>
                                    </p:anim>
                                    <p:anim calcmode="lin" valueType="num">
                                      <p:cBhvr>
                                        <p:cTn id="58" dur="500" fill="hold"/>
                                        <p:tgtEl>
                                          <p:spTgt spid="72"/>
                                        </p:tgtEl>
                                        <p:attrNameLst>
                                          <p:attrName>ppt_y</p:attrName>
                                        </p:attrNameLst>
                                      </p:cBhvr>
                                      <p:tavLst>
                                        <p:tav tm="0">
                                          <p:val>
                                            <p:fltVal val="0.5"/>
                                          </p:val>
                                        </p:tav>
                                        <p:tav tm="100000">
                                          <p:val>
                                            <p:strVal val="#ppt_y"/>
                                          </p:val>
                                        </p:tav>
                                      </p:tavLst>
                                    </p:anim>
                                  </p:childTnLst>
                                </p:cTn>
                              </p:par>
                            </p:childTnLst>
                          </p:cTn>
                        </p:par>
                        <p:par>
                          <p:cTn id="59" fill="hold">
                            <p:stCondLst>
                              <p:cond delay="2250"/>
                            </p:stCondLst>
                            <p:childTnLst>
                              <p:par>
                                <p:cTn id="60" presetID="2" presetClass="entr" presetSubtype="2" decel="100000" fill="hold" grpId="0" nodeType="afterEffect">
                                  <p:stCondLst>
                                    <p:cond delay="250"/>
                                  </p:stCondLst>
                                  <p:childTnLst>
                                    <p:set>
                                      <p:cBhvr>
                                        <p:cTn id="61" dur="1" fill="hold">
                                          <p:stCondLst>
                                            <p:cond delay="0"/>
                                          </p:stCondLst>
                                        </p:cTn>
                                        <p:tgtEl>
                                          <p:spTgt spid="60">
                                            <p:txEl>
                                              <p:pRg st="0" end="0"/>
                                            </p:txEl>
                                          </p:spTgt>
                                        </p:tgtEl>
                                        <p:attrNameLst>
                                          <p:attrName>style.visibility</p:attrName>
                                        </p:attrNameLst>
                                      </p:cBhvr>
                                      <p:to>
                                        <p:strVal val="visible"/>
                                      </p:to>
                                    </p:set>
                                    <p:anim calcmode="lin" valueType="num">
                                      <p:cBhvr additive="base">
                                        <p:cTn id="62"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60">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4" decel="100000" fill="hold" grpId="0" nodeType="withEffect">
                                  <p:stCondLst>
                                    <p:cond delay="250"/>
                                  </p:stCondLst>
                                  <p:childTnLst>
                                    <p:set>
                                      <p:cBhvr>
                                        <p:cTn id="65" dur="1" fill="hold">
                                          <p:stCondLst>
                                            <p:cond delay="0"/>
                                          </p:stCondLst>
                                        </p:cTn>
                                        <p:tgtEl>
                                          <p:spTgt spid="61"/>
                                        </p:tgtEl>
                                        <p:attrNameLst>
                                          <p:attrName>style.visibility</p:attrName>
                                        </p:attrNameLst>
                                      </p:cBhvr>
                                      <p:to>
                                        <p:strVal val="visible"/>
                                      </p:to>
                                    </p:set>
                                    <p:anim calcmode="lin" valueType="num">
                                      <p:cBhvr additive="base">
                                        <p:cTn id="66" dur="500" fill="hold"/>
                                        <p:tgtEl>
                                          <p:spTgt spid="61"/>
                                        </p:tgtEl>
                                        <p:attrNameLst>
                                          <p:attrName>ppt_x</p:attrName>
                                        </p:attrNameLst>
                                      </p:cBhvr>
                                      <p:tavLst>
                                        <p:tav tm="0">
                                          <p:val>
                                            <p:strVal val="#ppt_x"/>
                                          </p:val>
                                        </p:tav>
                                        <p:tav tm="100000">
                                          <p:val>
                                            <p:strVal val="#ppt_x"/>
                                          </p:val>
                                        </p:tav>
                                      </p:tavLst>
                                    </p:anim>
                                    <p:anim calcmode="lin" valueType="num">
                                      <p:cBhvr additive="base">
                                        <p:cTn id="67" dur="500" fill="hold"/>
                                        <p:tgtEl>
                                          <p:spTgt spid="61"/>
                                        </p:tgtEl>
                                        <p:attrNameLst>
                                          <p:attrName>ppt_y</p:attrName>
                                        </p:attrNameLst>
                                      </p:cBhvr>
                                      <p:tavLst>
                                        <p:tav tm="0">
                                          <p:val>
                                            <p:strVal val="1+#ppt_h/2"/>
                                          </p:val>
                                        </p:tav>
                                        <p:tav tm="100000">
                                          <p:val>
                                            <p:strVal val="#ppt_y"/>
                                          </p:val>
                                        </p:tav>
                                      </p:tavLst>
                                    </p:anim>
                                  </p:childTnLst>
                                </p:cTn>
                              </p:par>
                            </p:childTnLst>
                          </p:cTn>
                        </p:par>
                        <p:par>
                          <p:cTn id="68" fill="hold">
                            <p:stCondLst>
                              <p:cond delay="3000"/>
                            </p:stCondLst>
                            <p:childTnLst>
                              <p:par>
                                <p:cTn id="69" presetID="22" presetClass="entr" presetSubtype="8" fill="hold" grpId="0" nodeType="after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wipe(left)">
                                      <p:cBhvr>
                                        <p:cTn id="71" dur="500"/>
                                        <p:tgtEl>
                                          <p:spTgt spid="59"/>
                                        </p:tgtEl>
                                      </p:cBhvr>
                                    </p:animEffect>
                                  </p:childTnLst>
                                </p:cTn>
                              </p:par>
                            </p:childTnLst>
                          </p:cTn>
                        </p:par>
                        <p:par>
                          <p:cTn id="72" fill="hold">
                            <p:stCondLst>
                              <p:cond delay="3500"/>
                            </p:stCondLst>
                            <p:childTnLst>
                              <p:par>
                                <p:cTn id="73" presetID="53" presetClass="entr" presetSubtype="528" fill="hold" grpId="0" nodeType="afterEffect">
                                  <p:stCondLst>
                                    <p:cond delay="0"/>
                                  </p:stCondLst>
                                  <p:childTnLst>
                                    <p:set>
                                      <p:cBhvr>
                                        <p:cTn id="74" dur="1" fill="hold">
                                          <p:stCondLst>
                                            <p:cond delay="0"/>
                                          </p:stCondLst>
                                        </p:cTn>
                                        <p:tgtEl>
                                          <p:spTgt spid="54"/>
                                        </p:tgtEl>
                                        <p:attrNameLst>
                                          <p:attrName>style.visibility</p:attrName>
                                        </p:attrNameLst>
                                      </p:cBhvr>
                                      <p:to>
                                        <p:strVal val="visible"/>
                                      </p:to>
                                    </p:set>
                                    <p:anim calcmode="lin" valueType="num">
                                      <p:cBhvr>
                                        <p:cTn id="75" dur="500" fill="hold"/>
                                        <p:tgtEl>
                                          <p:spTgt spid="54"/>
                                        </p:tgtEl>
                                        <p:attrNameLst>
                                          <p:attrName>ppt_w</p:attrName>
                                        </p:attrNameLst>
                                      </p:cBhvr>
                                      <p:tavLst>
                                        <p:tav tm="0">
                                          <p:val>
                                            <p:fltVal val="0"/>
                                          </p:val>
                                        </p:tav>
                                        <p:tav tm="100000">
                                          <p:val>
                                            <p:strVal val="#ppt_w"/>
                                          </p:val>
                                        </p:tav>
                                      </p:tavLst>
                                    </p:anim>
                                    <p:anim calcmode="lin" valueType="num">
                                      <p:cBhvr>
                                        <p:cTn id="76" dur="500" fill="hold"/>
                                        <p:tgtEl>
                                          <p:spTgt spid="54"/>
                                        </p:tgtEl>
                                        <p:attrNameLst>
                                          <p:attrName>ppt_h</p:attrName>
                                        </p:attrNameLst>
                                      </p:cBhvr>
                                      <p:tavLst>
                                        <p:tav tm="0">
                                          <p:val>
                                            <p:fltVal val="0"/>
                                          </p:val>
                                        </p:tav>
                                        <p:tav tm="100000">
                                          <p:val>
                                            <p:strVal val="#ppt_h"/>
                                          </p:val>
                                        </p:tav>
                                      </p:tavLst>
                                    </p:anim>
                                    <p:animEffect transition="in" filter="fade">
                                      <p:cBhvr>
                                        <p:cTn id="77" dur="500"/>
                                        <p:tgtEl>
                                          <p:spTgt spid="54"/>
                                        </p:tgtEl>
                                      </p:cBhvr>
                                    </p:animEffect>
                                    <p:anim calcmode="lin" valueType="num">
                                      <p:cBhvr>
                                        <p:cTn id="78" dur="500" fill="hold"/>
                                        <p:tgtEl>
                                          <p:spTgt spid="54"/>
                                        </p:tgtEl>
                                        <p:attrNameLst>
                                          <p:attrName>ppt_x</p:attrName>
                                        </p:attrNameLst>
                                      </p:cBhvr>
                                      <p:tavLst>
                                        <p:tav tm="0">
                                          <p:val>
                                            <p:fltVal val="0.5"/>
                                          </p:val>
                                        </p:tav>
                                        <p:tav tm="100000">
                                          <p:val>
                                            <p:strVal val="#ppt_x"/>
                                          </p:val>
                                        </p:tav>
                                      </p:tavLst>
                                    </p:anim>
                                    <p:anim calcmode="lin" valueType="num">
                                      <p:cBhvr>
                                        <p:cTn id="79" dur="500" fill="hold"/>
                                        <p:tgtEl>
                                          <p:spTgt spid="54"/>
                                        </p:tgtEl>
                                        <p:attrNameLst>
                                          <p:attrName>ppt_y</p:attrName>
                                        </p:attrNameLst>
                                      </p:cBhvr>
                                      <p:tavLst>
                                        <p:tav tm="0">
                                          <p:val>
                                            <p:fltVal val="0.5"/>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54"/>
                                        </p:tgtEl>
                                        <p:attrNameLst>
                                          <p:attrName>style.visibility</p:attrName>
                                        </p:attrNameLst>
                                      </p:cBhvr>
                                      <p:to>
                                        <p:strVal val="visible"/>
                                      </p:to>
                                    </p:set>
                                    <p:anim calcmode="lin" valueType="num">
                                      <p:cBhvr>
                                        <p:cTn id="82" dur="500" fill="hold"/>
                                        <p:tgtEl>
                                          <p:spTgt spid="54"/>
                                        </p:tgtEl>
                                        <p:attrNameLst>
                                          <p:attrName>ppt_w</p:attrName>
                                        </p:attrNameLst>
                                      </p:cBhvr>
                                      <p:tavLst>
                                        <p:tav tm="0">
                                          <p:val>
                                            <p:fltVal val="0"/>
                                          </p:val>
                                        </p:tav>
                                        <p:tav tm="100000">
                                          <p:val>
                                            <p:strVal val="#ppt_w"/>
                                          </p:val>
                                        </p:tav>
                                      </p:tavLst>
                                    </p:anim>
                                    <p:anim calcmode="lin" valueType="num">
                                      <p:cBhvr>
                                        <p:cTn id="83" dur="500" fill="hold"/>
                                        <p:tgtEl>
                                          <p:spTgt spid="54"/>
                                        </p:tgtEl>
                                        <p:attrNameLst>
                                          <p:attrName>ppt_h</p:attrName>
                                        </p:attrNameLst>
                                      </p:cBhvr>
                                      <p:tavLst>
                                        <p:tav tm="0">
                                          <p:val>
                                            <p:fltVal val="0"/>
                                          </p:val>
                                        </p:tav>
                                        <p:tav tm="100000">
                                          <p:val>
                                            <p:strVal val="#ppt_h"/>
                                          </p:val>
                                        </p:tav>
                                      </p:tavLst>
                                    </p:anim>
                                    <p:anim calcmode="lin" valueType="num">
                                      <p:cBhvr>
                                        <p:cTn id="84" dur="500" fill="hold"/>
                                        <p:tgtEl>
                                          <p:spTgt spid="54"/>
                                        </p:tgtEl>
                                        <p:attrNameLst>
                                          <p:attrName>style.rotation</p:attrName>
                                        </p:attrNameLst>
                                      </p:cBhvr>
                                      <p:tavLst>
                                        <p:tav tm="0">
                                          <p:val>
                                            <p:fltVal val="360"/>
                                          </p:val>
                                        </p:tav>
                                        <p:tav tm="100000">
                                          <p:val>
                                            <p:fltVal val="0"/>
                                          </p:val>
                                        </p:tav>
                                      </p:tavLst>
                                    </p:anim>
                                    <p:animEffect transition="in" filter="fade">
                                      <p:cBhvr>
                                        <p:cTn id="85" dur="500"/>
                                        <p:tgtEl>
                                          <p:spTgt spid="54"/>
                                        </p:tgtEl>
                                      </p:cBhvr>
                                    </p:animEffect>
                                  </p:childTnLst>
                                </p:cTn>
                              </p:par>
                              <p:par>
                                <p:cTn id="86" presetID="53" presetClass="entr" presetSubtype="528" fill="hold" grpId="0" nodeType="withEffect">
                                  <p:stCondLst>
                                    <p:cond delay="0"/>
                                  </p:stCondLst>
                                  <p:childTnLst>
                                    <p:set>
                                      <p:cBhvr>
                                        <p:cTn id="87" dur="1" fill="hold">
                                          <p:stCondLst>
                                            <p:cond delay="0"/>
                                          </p:stCondLst>
                                        </p:cTn>
                                        <p:tgtEl>
                                          <p:spTgt spid="73"/>
                                        </p:tgtEl>
                                        <p:attrNameLst>
                                          <p:attrName>style.visibility</p:attrName>
                                        </p:attrNameLst>
                                      </p:cBhvr>
                                      <p:to>
                                        <p:strVal val="visible"/>
                                      </p:to>
                                    </p:set>
                                    <p:anim calcmode="lin" valueType="num">
                                      <p:cBhvr>
                                        <p:cTn id="88" dur="500" fill="hold"/>
                                        <p:tgtEl>
                                          <p:spTgt spid="73"/>
                                        </p:tgtEl>
                                        <p:attrNameLst>
                                          <p:attrName>ppt_w</p:attrName>
                                        </p:attrNameLst>
                                      </p:cBhvr>
                                      <p:tavLst>
                                        <p:tav tm="0">
                                          <p:val>
                                            <p:fltVal val="0"/>
                                          </p:val>
                                        </p:tav>
                                        <p:tav tm="100000">
                                          <p:val>
                                            <p:strVal val="#ppt_w"/>
                                          </p:val>
                                        </p:tav>
                                      </p:tavLst>
                                    </p:anim>
                                    <p:anim calcmode="lin" valueType="num">
                                      <p:cBhvr>
                                        <p:cTn id="89" dur="500" fill="hold"/>
                                        <p:tgtEl>
                                          <p:spTgt spid="73"/>
                                        </p:tgtEl>
                                        <p:attrNameLst>
                                          <p:attrName>ppt_h</p:attrName>
                                        </p:attrNameLst>
                                      </p:cBhvr>
                                      <p:tavLst>
                                        <p:tav tm="0">
                                          <p:val>
                                            <p:fltVal val="0"/>
                                          </p:val>
                                        </p:tav>
                                        <p:tav tm="100000">
                                          <p:val>
                                            <p:strVal val="#ppt_h"/>
                                          </p:val>
                                        </p:tav>
                                      </p:tavLst>
                                    </p:anim>
                                    <p:animEffect transition="in" filter="fade">
                                      <p:cBhvr>
                                        <p:cTn id="90" dur="500"/>
                                        <p:tgtEl>
                                          <p:spTgt spid="73"/>
                                        </p:tgtEl>
                                      </p:cBhvr>
                                    </p:animEffect>
                                    <p:anim calcmode="lin" valueType="num">
                                      <p:cBhvr>
                                        <p:cTn id="91" dur="500" fill="hold"/>
                                        <p:tgtEl>
                                          <p:spTgt spid="73"/>
                                        </p:tgtEl>
                                        <p:attrNameLst>
                                          <p:attrName>ppt_x</p:attrName>
                                        </p:attrNameLst>
                                      </p:cBhvr>
                                      <p:tavLst>
                                        <p:tav tm="0">
                                          <p:val>
                                            <p:fltVal val="0.5"/>
                                          </p:val>
                                        </p:tav>
                                        <p:tav tm="100000">
                                          <p:val>
                                            <p:strVal val="#ppt_x"/>
                                          </p:val>
                                        </p:tav>
                                      </p:tavLst>
                                    </p:anim>
                                    <p:anim calcmode="lin" valueType="num">
                                      <p:cBhvr>
                                        <p:cTn id="92" dur="500" fill="hold"/>
                                        <p:tgtEl>
                                          <p:spTgt spid="73"/>
                                        </p:tgtEl>
                                        <p:attrNameLst>
                                          <p:attrName>ppt_y</p:attrName>
                                        </p:attrNameLst>
                                      </p:cBhvr>
                                      <p:tavLst>
                                        <p:tav tm="0">
                                          <p:val>
                                            <p:fltVal val="0.5"/>
                                          </p:val>
                                        </p:tav>
                                        <p:tav tm="100000">
                                          <p:val>
                                            <p:strVal val="#ppt_y"/>
                                          </p:val>
                                        </p:tav>
                                      </p:tavLst>
                                    </p:anim>
                                  </p:childTnLst>
                                </p:cTn>
                              </p:par>
                            </p:childTnLst>
                          </p:cTn>
                        </p:par>
                        <p:par>
                          <p:cTn id="93" fill="hold">
                            <p:stCondLst>
                              <p:cond delay="4000"/>
                            </p:stCondLst>
                            <p:childTnLst>
                              <p:par>
                                <p:cTn id="94" presetID="2" presetClass="entr" presetSubtype="8" decel="100000" fill="hold" grpId="0" nodeType="afterEffect">
                                  <p:stCondLst>
                                    <p:cond delay="250"/>
                                  </p:stCondLst>
                                  <p:childTnLst>
                                    <p:set>
                                      <p:cBhvr>
                                        <p:cTn id="95" dur="1" fill="hold">
                                          <p:stCondLst>
                                            <p:cond delay="0"/>
                                          </p:stCondLst>
                                        </p:cTn>
                                        <p:tgtEl>
                                          <p:spTgt spid="63">
                                            <p:txEl>
                                              <p:pRg st="0" end="0"/>
                                            </p:txEl>
                                          </p:spTgt>
                                        </p:tgtEl>
                                        <p:attrNameLst>
                                          <p:attrName>style.visibility</p:attrName>
                                        </p:attrNameLst>
                                      </p:cBhvr>
                                      <p:to>
                                        <p:strVal val="visible"/>
                                      </p:to>
                                    </p:set>
                                    <p:anim calcmode="lin" valueType="num">
                                      <p:cBhvr additive="base">
                                        <p:cTn id="96" dur="500" fill="hold"/>
                                        <p:tgtEl>
                                          <p:spTgt spid="63">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63">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64"/>
                                        </p:tgtEl>
                                        <p:attrNameLst>
                                          <p:attrName>style.visibility</p:attrName>
                                        </p:attrNameLst>
                                      </p:cBhvr>
                                      <p:to>
                                        <p:strVal val="visible"/>
                                      </p:to>
                                    </p:set>
                                    <p:anim calcmode="lin" valueType="num">
                                      <p:cBhvr additive="base">
                                        <p:cTn id="100" dur="500" fill="hold"/>
                                        <p:tgtEl>
                                          <p:spTgt spid="64"/>
                                        </p:tgtEl>
                                        <p:attrNameLst>
                                          <p:attrName>ppt_x</p:attrName>
                                        </p:attrNameLst>
                                      </p:cBhvr>
                                      <p:tavLst>
                                        <p:tav tm="0">
                                          <p:val>
                                            <p:strVal val="#ppt_x"/>
                                          </p:val>
                                        </p:tav>
                                        <p:tav tm="100000">
                                          <p:val>
                                            <p:strVal val="#ppt_x"/>
                                          </p:val>
                                        </p:tav>
                                      </p:tavLst>
                                    </p:anim>
                                    <p:anim calcmode="lin" valueType="num">
                                      <p:cBhvr additive="base">
                                        <p:cTn id="101" dur="500" fill="hold"/>
                                        <p:tgtEl>
                                          <p:spTgt spid="64"/>
                                        </p:tgtEl>
                                        <p:attrNameLst>
                                          <p:attrName>ppt_y</p:attrName>
                                        </p:attrNameLst>
                                      </p:cBhvr>
                                      <p:tavLst>
                                        <p:tav tm="0">
                                          <p:val>
                                            <p:strVal val="1+#ppt_h/2"/>
                                          </p:val>
                                        </p:tav>
                                        <p:tav tm="100000">
                                          <p:val>
                                            <p:strVal val="#ppt_y"/>
                                          </p:val>
                                        </p:tav>
                                      </p:tavLst>
                                    </p:anim>
                                  </p:childTnLst>
                                </p:cTn>
                              </p:par>
                            </p:childTnLst>
                          </p:cTn>
                        </p:par>
                        <p:par>
                          <p:cTn id="102" fill="hold">
                            <p:stCondLst>
                              <p:cond delay="4750"/>
                            </p:stCondLst>
                            <p:childTnLst>
                              <p:par>
                                <p:cTn id="103" presetID="22" presetClass="entr" presetSubtype="2" fill="hold" grpId="0" nodeType="afterEffect">
                                  <p:stCondLst>
                                    <p:cond delay="0"/>
                                  </p:stCondLst>
                                  <p:childTnLst>
                                    <p:set>
                                      <p:cBhvr>
                                        <p:cTn id="104" dur="1" fill="hold">
                                          <p:stCondLst>
                                            <p:cond delay="0"/>
                                          </p:stCondLst>
                                        </p:cTn>
                                        <p:tgtEl>
                                          <p:spTgt spid="62"/>
                                        </p:tgtEl>
                                        <p:attrNameLst>
                                          <p:attrName>style.visibility</p:attrName>
                                        </p:attrNameLst>
                                      </p:cBhvr>
                                      <p:to>
                                        <p:strVal val="visible"/>
                                      </p:to>
                                    </p:set>
                                    <p:animEffect transition="in" filter="wipe(right)">
                                      <p:cBhvr>
                                        <p:cTn id="105" dur="500"/>
                                        <p:tgtEl>
                                          <p:spTgt spid="62"/>
                                        </p:tgtEl>
                                      </p:cBhvr>
                                    </p:animEffect>
                                  </p:childTnLst>
                                </p:cTn>
                              </p:par>
                            </p:childTnLst>
                          </p:cTn>
                        </p:par>
                        <p:par>
                          <p:cTn id="106" fill="hold">
                            <p:stCondLst>
                              <p:cond delay="5250"/>
                            </p:stCondLst>
                            <p:childTnLst>
                              <p:par>
                                <p:cTn id="107" presetID="53" presetClass="entr" presetSubtype="528" fill="hold" grpId="0" nodeType="afterEffect">
                                  <p:stCondLst>
                                    <p:cond delay="0"/>
                                  </p:stCondLst>
                                  <p:childTnLst>
                                    <p:set>
                                      <p:cBhvr>
                                        <p:cTn id="108" dur="1" fill="hold">
                                          <p:stCondLst>
                                            <p:cond delay="0"/>
                                          </p:stCondLst>
                                        </p:cTn>
                                        <p:tgtEl>
                                          <p:spTgt spid="55"/>
                                        </p:tgtEl>
                                        <p:attrNameLst>
                                          <p:attrName>style.visibility</p:attrName>
                                        </p:attrNameLst>
                                      </p:cBhvr>
                                      <p:to>
                                        <p:strVal val="visible"/>
                                      </p:to>
                                    </p:set>
                                    <p:anim calcmode="lin" valueType="num">
                                      <p:cBhvr>
                                        <p:cTn id="109" dur="500" fill="hold"/>
                                        <p:tgtEl>
                                          <p:spTgt spid="55"/>
                                        </p:tgtEl>
                                        <p:attrNameLst>
                                          <p:attrName>ppt_w</p:attrName>
                                        </p:attrNameLst>
                                      </p:cBhvr>
                                      <p:tavLst>
                                        <p:tav tm="0">
                                          <p:val>
                                            <p:fltVal val="0"/>
                                          </p:val>
                                        </p:tav>
                                        <p:tav tm="100000">
                                          <p:val>
                                            <p:strVal val="#ppt_w"/>
                                          </p:val>
                                        </p:tav>
                                      </p:tavLst>
                                    </p:anim>
                                    <p:anim calcmode="lin" valueType="num">
                                      <p:cBhvr>
                                        <p:cTn id="110" dur="500" fill="hold"/>
                                        <p:tgtEl>
                                          <p:spTgt spid="55"/>
                                        </p:tgtEl>
                                        <p:attrNameLst>
                                          <p:attrName>ppt_h</p:attrName>
                                        </p:attrNameLst>
                                      </p:cBhvr>
                                      <p:tavLst>
                                        <p:tav tm="0">
                                          <p:val>
                                            <p:fltVal val="0"/>
                                          </p:val>
                                        </p:tav>
                                        <p:tav tm="100000">
                                          <p:val>
                                            <p:strVal val="#ppt_h"/>
                                          </p:val>
                                        </p:tav>
                                      </p:tavLst>
                                    </p:anim>
                                    <p:animEffect transition="in" filter="fade">
                                      <p:cBhvr>
                                        <p:cTn id="111" dur="500"/>
                                        <p:tgtEl>
                                          <p:spTgt spid="55"/>
                                        </p:tgtEl>
                                      </p:cBhvr>
                                    </p:animEffect>
                                    <p:anim calcmode="lin" valueType="num">
                                      <p:cBhvr>
                                        <p:cTn id="112" dur="500" fill="hold"/>
                                        <p:tgtEl>
                                          <p:spTgt spid="55"/>
                                        </p:tgtEl>
                                        <p:attrNameLst>
                                          <p:attrName>ppt_x</p:attrName>
                                        </p:attrNameLst>
                                      </p:cBhvr>
                                      <p:tavLst>
                                        <p:tav tm="0">
                                          <p:val>
                                            <p:fltVal val="0.5"/>
                                          </p:val>
                                        </p:tav>
                                        <p:tav tm="100000">
                                          <p:val>
                                            <p:strVal val="#ppt_x"/>
                                          </p:val>
                                        </p:tav>
                                      </p:tavLst>
                                    </p:anim>
                                    <p:anim calcmode="lin" valueType="num">
                                      <p:cBhvr>
                                        <p:cTn id="113" dur="500" fill="hold"/>
                                        <p:tgtEl>
                                          <p:spTgt spid="55"/>
                                        </p:tgtEl>
                                        <p:attrNameLst>
                                          <p:attrName>ppt_y</p:attrName>
                                        </p:attrNameLst>
                                      </p:cBhvr>
                                      <p:tavLst>
                                        <p:tav tm="0">
                                          <p:val>
                                            <p:fltVal val="0.5"/>
                                          </p:val>
                                        </p:tav>
                                        <p:tav tm="100000">
                                          <p:val>
                                            <p:strVal val="#ppt_y"/>
                                          </p:val>
                                        </p:tav>
                                      </p:tavLst>
                                    </p:anim>
                                  </p:childTnLst>
                                </p:cTn>
                              </p:par>
                              <p:par>
                                <p:cTn id="114" presetID="49" presetClass="entr" presetSubtype="0" decel="100000" fill="hold" grpId="1" nodeType="withEffect">
                                  <p:stCondLst>
                                    <p:cond delay="0"/>
                                  </p:stCondLst>
                                  <p:childTnLst>
                                    <p:set>
                                      <p:cBhvr>
                                        <p:cTn id="115" dur="1" fill="hold">
                                          <p:stCondLst>
                                            <p:cond delay="0"/>
                                          </p:stCondLst>
                                        </p:cTn>
                                        <p:tgtEl>
                                          <p:spTgt spid="55"/>
                                        </p:tgtEl>
                                        <p:attrNameLst>
                                          <p:attrName>style.visibility</p:attrName>
                                        </p:attrNameLst>
                                      </p:cBhvr>
                                      <p:to>
                                        <p:strVal val="visible"/>
                                      </p:to>
                                    </p:set>
                                    <p:anim calcmode="lin" valueType="num">
                                      <p:cBhvr>
                                        <p:cTn id="116" dur="500" fill="hold"/>
                                        <p:tgtEl>
                                          <p:spTgt spid="55"/>
                                        </p:tgtEl>
                                        <p:attrNameLst>
                                          <p:attrName>ppt_w</p:attrName>
                                        </p:attrNameLst>
                                      </p:cBhvr>
                                      <p:tavLst>
                                        <p:tav tm="0">
                                          <p:val>
                                            <p:fltVal val="0"/>
                                          </p:val>
                                        </p:tav>
                                        <p:tav tm="100000">
                                          <p:val>
                                            <p:strVal val="#ppt_w"/>
                                          </p:val>
                                        </p:tav>
                                      </p:tavLst>
                                    </p:anim>
                                    <p:anim calcmode="lin" valueType="num">
                                      <p:cBhvr>
                                        <p:cTn id="117" dur="500" fill="hold"/>
                                        <p:tgtEl>
                                          <p:spTgt spid="55"/>
                                        </p:tgtEl>
                                        <p:attrNameLst>
                                          <p:attrName>ppt_h</p:attrName>
                                        </p:attrNameLst>
                                      </p:cBhvr>
                                      <p:tavLst>
                                        <p:tav tm="0">
                                          <p:val>
                                            <p:fltVal val="0"/>
                                          </p:val>
                                        </p:tav>
                                        <p:tav tm="100000">
                                          <p:val>
                                            <p:strVal val="#ppt_h"/>
                                          </p:val>
                                        </p:tav>
                                      </p:tavLst>
                                    </p:anim>
                                    <p:anim calcmode="lin" valueType="num">
                                      <p:cBhvr>
                                        <p:cTn id="118" dur="500" fill="hold"/>
                                        <p:tgtEl>
                                          <p:spTgt spid="55"/>
                                        </p:tgtEl>
                                        <p:attrNameLst>
                                          <p:attrName>style.rotation</p:attrName>
                                        </p:attrNameLst>
                                      </p:cBhvr>
                                      <p:tavLst>
                                        <p:tav tm="0">
                                          <p:val>
                                            <p:fltVal val="360"/>
                                          </p:val>
                                        </p:tav>
                                        <p:tav tm="100000">
                                          <p:val>
                                            <p:fltVal val="0"/>
                                          </p:val>
                                        </p:tav>
                                      </p:tavLst>
                                    </p:anim>
                                    <p:animEffect transition="in" filter="fade">
                                      <p:cBhvr>
                                        <p:cTn id="119" dur="500"/>
                                        <p:tgtEl>
                                          <p:spTgt spid="55"/>
                                        </p:tgtEl>
                                      </p:cBhvr>
                                    </p:animEffect>
                                  </p:childTnLst>
                                </p:cTn>
                              </p:par>
                              <p:par>
                                <p:cTn id="120" presetID="53" presetClass="entr" presetSubtype="528" fill="hold" grpId="0" nodeType="withEffect">
                                  <p:stCondLst>
                                    <p:cond delay="0"/>
                                  </p:stCondLst>
                                  <p:childTnLst>
                                    <p:set>
                                      <p:cBhvr>
                                        <p:cTn id="121" dur="1" fill="hold">
                                          <p:stCondLst>
                                            <p:cond delay="0"/>
                                          </p:stCondLst>
                                        </p:cTn>
                                        <p:tgtEl>
                                          <p:spTgt spid="74"/>
                                        </p:tgtEl>
                                        <p:attrNameLst>
                                          <p:attrName>style.visibility</p:attrName>
                                        </p:attrNameLst>
                                      </p:cBhvr>
                                      <p:to>
                                        <p:strVal val="visible"/>
                                      </p:to>
                                    </p:set>
                                    <p:anim calcmode="lin" valueType="num">
                                      <p:cBhvr>
                                        <p:cTn id="122" dur="500" fill="hold"/>
                                        <p:tgtEl>
                                          <p:spTgt spid="74"/>
                                        </p:tgtEl>
                                        <p:attrNameLst>
                                          <p:attrName>ppt_w</p:attrName>
                                        </p:attrNameLst>
                                      </p:cBhvr>
                                      <p:tavLst>
                                        <p:tav tm="0">
                                          <p:val>
                                            <p:fltVal val="0"/>
                                          </p:val>
                                        </p:tav>
                                        <p:tav tm="100000">
                                          <p:val>
                                            <p:strVal val="#ppt_w"/>
                                          </p:val>
                                        </p:tav>
                                      </p:tavLst>
                                    </p:anim>
                                    <p:anim calcmode="lin" valueType="num">
                                      <p:cBhvr>
                                        <p:cTn id="123" dur="500" fill="hold"/>
                                        <p:tgtEl>
                                          <p:spTgt spid="74"/>
                                        </p:tgtEl>
                                        <p:attrNameLst>
                                          <p:attrName>ppt_h</p:attrName>
                                        </p:attrNameLst>
                                      </p:cBhvr>
                                      <p:tavLst>
                                        <p:tav tm="0">
                                          <p:val>
                                            <p:fltVal val="0"/>
                                          </p:val>
                                        </p:tav>
                                        <p:tav tm="100000">
                                          <p:val>
                                            <p:strVal val="#ppt_h"/>
                                          </p:val>
                                        </p:tav>
                                      </p:tavLst>
                                    </p:anim>
                                    <p:animEffect transition="in" filter="fade">
                                      <p:cBhvr>
                                        <p:cTn id="124" dur="500"/>
                                        <p:tgtEl>
                                          <p:spTgt spid="74"/>
                                        </p:tgtEl>
                                      </p:cBhvr>
                                    </p:animEffect>
                                    <p:anim calcmode="lin" valueType="num">
                                      <p:cBhvr>
                                        <p:cTn id="125" dur="500" fill="hold"/>
                                        <p:tgtEl>
                                          <p:spTgt spid="74"/>
                                        </p:tgtEl>
                                        <p:attrNameLst>
                                          <p:attrName>ppt_x</p:attrName>
                                        </p:attrNameLst>
                                      </p:cBhvr>
                                      <p:tavLst>
                                        <p:tav tm="0">
                                          <p:val>
                                            <p:fltVal val="0.5"/>
                                          </p:val>
                                        </p:tav>
                                        <p:tav tm="100000">
                                          <p:val>
                                            <p:strVal val="#ppt_x"/>
                                          </p:val>
                                        </p:tav>
                                      </p:tavLst>
                                    </p:anim>
                                    <p:anim calcmode="lin" valueType="num">
                                      <p:cBhvr>
                                        <p:cTn id="126" dur="500" fill="hold"/>
                                        <p:tgtEl>
                                          <p:spTgt spid="74"/>
                                        </p:tgtEl>
                                        <p:attrNameLst>
                                          <p:attrName>ppt_y</p:attrName>
                                        </p:attrNameLst>
                                      </p:cBhvr>
                                      <p:tavLst>
                                        <p:tav tm="0">
                                          <p:val>
                                            <p:fltVal val="0.5"/>
                                          </p:val>
                                        </p:tav>
                                        <p:tav tm="100000">
                                          <p:val>
                                            <p:strVal val="#ppt_y"/>
                                          </p:val>
                                        </p:tav>
                                      </p:tavLst>
                                    </p:anim>
                                  </p:childTnLst>
                                </p:cTn>
                              </p:par>
                            </p:childTnLst>
                          </p:cTn>
                        </p:par>
                        <p:par>
                          <p:cTn id="127" fill="hold">
                            <p:stCondLst>
                              <p:cond delay="5750"/>
                            </p:stCondLst>
                            <p:childTnLst>
                              <p:par>
                                <p:cTn id="128" presetID="2" presetClass="entr" presetSubtype="8" decel="100000" fill="hold" grpId="0" nodeType="afterEffect">
                                  <p:stCondLst>
                                    <p:cond delay="250"/>
                                  </p:stCondLst>
                                  <p:childTnLst>
                                    <p:set>
                                      <p:cBhvr>
                                        <p:cTn id="129" dur="1" fill="hold">
                                          <p:stCondLst>
                                            <p:cond delay="0"/>
                                          </p:stCondLst>
                                        </p:cTn>
                                        <p:tgtEl>
                                          <p:spTgt spid="69">
                                            <p:txEl>
                                              <p:pRg st="0" end="0"/>
                                            </p:txEl>
                                          </p:spTgt>
                                        </p:tgtEl>
                                        <p:attrNameLst>
                                          <p:attrName>style.visibility</p:attrName>
                                        </p:attrNameLst>
                                      </p:cBhvr>
                                      <p:to>
                                        <p:strVal val="visible"/>
                                      </p:to>
                                    </p:set>
                                    <p:anim calcmode="lin" valueType="num">
                                      <p:cBhvr additive="base">
                                        <p:cTn id="130" dur="500" fill="hold"/>
                                        <p:tgtEl>
                                          <p:spTgt spid="69">
                                            <p:txEl>
                                              <p:pRg st="0" end="0"/>
                                            </p:tx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69">
                                            <p:txEl>
                                              <p:pRg st="0" end="0"/>
                                            </p:txEl>
                                          </p:spTgt>
                                        </p:tgtEl>
                                        <p:attrNameLst>
                                          <p:attrName>ppt_y</p:attrName>
                                        </p:attrNameLst>
                                      </p:cBhvr>
                                      <p:tavLst>
                                        <p:tav tm="0">
                                          <p:val>
                                            <p:strVal val="#ppt_y"/>
                                          </p:val>
                                        </p:tav>
                                        <p:tav tm="100000">
                                          <p:val>
                                            <p:strVal val="#ppt_y"/>
                                          </p:val>
                                        </p:tav>
                                      </p:tavLst>
                                    </p:anim>
                                  </p:childTnLst>
                                </p:cTn>
                              </p:par>
                              <p:par>
                                <p:cTn id="132" presetID="2" presetClass="entr" presetSubtype="4" decel="100000" fill="hold" grpId="0" nodeType="withEffect">
                                  <p:stCondLst>
                                    <p:cond delay="250"/>
                                  </p:stCondLst>
                                  <p:childTnLst>
                                    <p:set>
                                      <p:cBhvr>
                                        <p:cTn id="133" dur="1" fill="hold">
                                          <p:stCondLst>
                                            <p:cond delay="0"/>
                                          </p:stCondLst>
                                        </p:cTn>
                                        <p:tgtEl>
                                          <p:spTgt spid="70"/>
                                        </p:tgtEl>
                                        <p:attrNameLst>
                                          <p:attrName>style.visibility</p:attrName>
                                        </p:attrNameLst>
                                      </p:cBhvr>
                                      <p:to>
                                        <p:strVal val="visible"/>
                                      </p:to>
                                    </p:set>
                                    <p:anim calcmode="lin" valueType="num">
                                      <p:cBhvr additive="base">
                                        <p:cTn id="134" dur="500" fill="hold"/>
                                        <p:tgtEl>
                                          <p:spTgt spid="70"/>
                                        </p:tgtEl>
                                        <p:attrNameLst>
                                          <p:attrName>ppt_x</p:attrName>
                                        </p:attrNameLst>
                                      </p:cBhvr>
                                      <p:tavLst>
                                        <p:tav tm="0">
                                          <p:val>
                                            <p:strVal val="#ppt_x"/>
                                          </p:val>
                                        </p:tav>
                                        <p:tav tm="100000">
                                          <p:val>
                                            <p:strVal val="#ppt_x"/>
                                          </p:val>
                                        </p:tav>
                                      </p:tavLst>
                                    </p:anim>
                                    <p:anim calcmode="lin" valueType="num">
                                      <p:cBhvr additive="base">
                                        <p:cTn id="135" dur="500" fill="hold"/>
                                        <p:tgtEl>
                                          <p:spTgt spid="70"/>
                                        </p:tgtEl>
                                        <p:attrNameLst>
                                          <p:attrName>ppt_y</p:attrName>
                                        </p:attrNameLst>
                                      </p:cBhvr>
                                      <p:tavLst>
                                        <p:tav tm="0">
                                          <p:val>
                                            <p:strVal val="1+#ppt_h/2"/>
                                          </p:val>
                                        </p:tav>
                                        <p:tav tm="100000">
                                          <p:val>
                                            <p:strVal val="#ppt_y"/>
                                          </p:val>
                                        </p:tav>
                                      </p:tavLst>
                                    </p:anim>
                                  </p:childTnLst>
                                </p:cTn>
                              </p:par>
                            </p:childTnLst>
                          </p:cTn>
                        </p:par>
                        <p:par>
                          <p:cTn id="136" fill="hold">
                            <p:stCondLst>
                              <p:cond delay="6500"/>
                            </p:stCondLst>
                            <p:childTnLst>
                              <p:par>
                                <p:cTn id="137" presetID="22" presetClass="entr" presetSubtype="2" fill="hold" grpId="0" nodeType="afterEffect">
                                  <p:stCondLst>
                                    <p:cond delay="0"/>
                                  </p:stCondLst>
                                  <p:childTnLst>
                                    <p:set>
                                      <p:cBhvr>
                                        <p:cTn id="138" dur="1" fill="hold">
                                          <p:stCondLst>
                                            <p:cond delay="0"/>
                                          </p:stCondLst>
                                        </p:cTn>
                                        <p:tgtEl>
                                          <p:spTgt spid="68"/>
                                        </p:tgtEl>
                                        <p:attrNameLst>
                                          <p:attrName>style.visibility</p:attrName>
                                        </p:attrNameLst>
                                      </p:cBhvr>
                                      <p:to>
                                        <p:strVal val="visible"/>
                                      </p:to>
                                    </p:set>
                                    <p:animEffect transition="in" filter="wipe(right)">
                                      <p:cBhvr>
                                        <p:cTn id="13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P spid="54" grpId="0" animBg="1"/>
      <p:bldP spid="54" grpId="1" animBg="1"/>
      <p:bldP spid="55" grpId="0" animBg="1"/>
      <p:bldP spid="55" grpId="1" animBg="1"/>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 presetClass="entr" presetSubtype="2" decel="100000" fill="hold" nodeType="afterEffect">
                  <p:stCondLst>
                    <p:cond delay="25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P spid="59" grpId="0">
        <p:tmplLst>
          <p:tmpl>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build="p">
        <p:tmplLst>
          <p:tmpl lvl="1">
            <p:tnLst>
              <p:par>
                <p:cTn presetID="2" presetClass="entr" presetSubtype="2" decel="10000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animBg="1"/>
      <p:bldP spid="62" grpId="0">
        <p:tmplLst>
          <p:tmpl>
            <p:tnLst>
              <p:par>
                <p:cTn presetID="22" presetClass="entr" presetSubtype="2"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right)">
                      <p:cBhvr>
                        <p:cTn dur="500"/>
                        <p:tgtEl>
                          <p:spTgt spid="62"/>
                        </p:tgtEl>
                      </p:cBhvr>
                    </p:animEffect>
                  </p:childTnLst>
                </p:cTn>
              </p:par>
            </p:tnLst>
          </p:tmpl>
        </p:tmplLst>
      </p:bldP>
      <p:bldP spid="63" grpId="0" build="p">
        <p:tmplLst>
          <p:tmpl lvl="1">
            <p:tnLst>
              <p:par>
                <p:cTn presetID="2" presetClass="entr" presetSubtype="8"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0-#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4" grpId="0" animBg="1"/>
      <p:bldP spid="68" grpId="0">
        <p:tmplLst>
          <p:tmpl>
            <p:tnLst>
              <p:par>
                <p:cTn presetID="22" presetClass="entr" presetSubtype="2"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right)">
                      <p:cBhvr>
                        <p:cTn dur="500"/>
                        <p:tgtEl>
                          <p:spTgt spid="68"/>
                        </p:tgtEl>
                      </p:cBhvr>
                    </p:animEffect>
                  </p:childTnLst>
                </p:cTn>
              </p:par>
            </p:tnLst>
          </p:tmpl>
        </p:tmplLst>
      </p:bldP>
      <p:bldP spid="69" grpId="0" build="p">
        <p:tmplLst>
          <p:tmpl lvl="1">
            <p:tnLst>
              <p:par>
                <p:cTn presetID="2" presetClass="entr" presetSubtype="8" decel="100000" fill="hold" nodeType="afterEffect">
                  <p:stCondLst>
                    <p:cond delay="25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0-#ppt_w/2"/>
                          </p:val>
                        </p:tav>
                        <p:tav tm="100000">
                          <p:val>
                            <p:strVal val="#ppt_x"/>
                          </p:val>
                        </p:tav>
                      </p:tavLst>
                    </p:anim>
                    <p:anim calcmode="lin" valueType="num">
                      <p:cBhvr additive="base">
                        <p:cTn dur="500" fill="hold"/>
                        <p:tgtEl>
                          <p:spTgt spid="69"/>
                        </p:tgtEl>
                        <p:attrNameLst>
                          <p:attrName>ppt_y</p:attrName>
                        </p:attrNameLst>
                      </p:cBhvr>
                      <p:tavLst>
                        <p:tav tm="0">
                          <p:val>
                            <p:strVal val="#ppt_y"/>
                          </p:val>
                        </p:tav>
                        <p:tav tm="100000">
                          <p:val>
                            <p:strVal val="#ppt_y"/>
                          </p:val>
                        </p:tav>
                      </p:tavLst>
                    </p:anim>
                  </p:childTnLst>
                </p:cTn>
              </p:par>
            </p:tnLst>
          </p:tmpl>
        </p:tmplLst>
      </p:bldP>
      <p:bldP spid="70" grpId="0" animBg="1"/>
      <p:bldP spid="71" grpId="0"/>
      <p:bldP spid="72" grpId="0"/>
      <p:bldP spid="73" grpId="0"/>
      <p:bldP spid="74" grpId="0"/>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21288" y="4698914"/>
            <a:ext cx="7484301"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21288" y="3578967"/>
            <a:ext cx="748430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1332240" y="4416703"/>
            <a:ext cx="161121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12"/>
          <p:cNvSpPr>
            <a:spLocks noGrp="1"/>
          </p:cNvSpPr>
          <p:nvPr>
            <p:ph type="body" sz="quarter" idx="14" hasCustomPrompt="1"/>
          </p:nvPr>
        </p:nvSpPr>
        <p:spPr>
          <a:xfrm>
            <a:off x="9542816" y="4701002"/>
            <a:ext cx="7484301"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9" name="テキスト プレースホルダー 12"/>
          <p:cNvSpPr>
            <a:spLocks noGrp="1"/>
          </p:cNvSpPr>
          <p:nvPr>
            <p:ph type="body" sz="quarter" idx="15" hasCustomPrompt="1"/>
          </p:nvPr>
        </p:nvSpPr>
        <p:spPr>
          <a:xfrm>
            <a:off x="9542816" y="3581055"/>
            <a:ext cx="7484301"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 name="正方形/長方形 9"/>
          <p:cNvSpPr/>
          <p:nvPr userDrawn="1"/>
        </p:nvSpPr>
        <p:spPr>
          <a:xfrm>
            <a:off x="9653768" y="4418791"/>
            <a:ext cx="161121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4543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 presetClass="entr" presetSubtype="8" decel="100000" fill="hold" grpId="0" nodeType="afterEffect">
                                  <p:stCondLst>
                                    <p:cond delay="250"/>
                                  </p:stCondLst>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additive="base">
                                        <p:cTn id="20"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9">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 presetClass="entr" presetSubtype="8"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7" name="山形 6"/>
          <p:cNvSpPr/>
          <p:nvPr userDrawn="1"/>
        </p:nvSpPr>
        <p:spPr>
          <a:xfrm>
            <a:off x="892704" y="4364211"/>
            <a:ext cx="4173971" cy="566057"/>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01</a:t>
            </a:r>
            <a:endParaRPr kumimoji="1" lang="ja-JP" altLang="en-US" sz="2800" dirty="0">
              <a:solidFill>
                <a:schemeClr val="bg1"/>
              </a:solidFill>
            </a:endParaRPr>
          </a:p>
        </p:txBody>
      </p:sp>
      <p:sp>
        <p:nvSpPr>
          <p:cNvPr id="50" name="山形 49"/>
          <p:cNvSpPr/>
          <p:nvPr userDrawn="1"/>
        </p:nvSpPr>
        <p:spPr>
          <a:xfrm>
            <a:off x="4970029" y="4364211"/>
            <a:ext cx="4173971" cy="566057"/>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02</a:t>
            </a:r>
            <a:endParaRPr kumimoji="1" lang="ja-JP" altLang="en-US" sz="2800" dirty="0">
              <a:solidFill>
                <a:schemeClr val="bg1"/>
              </a:solidFill>
            </a:endParaRPr>
          </a:p>
        </p:txBody>
      </p:sp>
      <p:sp>
        <p:nvSpPr>
          <p:cNvPr id="51" name="山形 50"/>
          <p:cNvSpPr/>
          <p:nvPr userDrawn="1"/>
        </p:nvSpPr>
        <p:spPr>
          <a:xfrm>
            <a:off x="9047354" y="4364211"/>
            <a:ext cx="4173971" cy="566057"/>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03</a:t>
            </a:r>
            <a:endParaRPr kumimoji="1" lang="ja-JP" altLang="en-US" sz="2800" dirty="0">
              <a:solidFill>
                <a:schemeClr val="bg1"/>
              </a:solidFill>
            </a:endParaRPr>
          </a:p>
        </p:txBody>
      </p:sp>
      <p:sp>
        <p:nvSpPr>
          <p:cNvPr id="52" name="山形 51"/>
          <p:cNvSpPr/>
          <p:nvPr userDrawn="1"/>
        </p:nvSpPr>
        <p:spPr>
          <a:xfrm>
            <a:off x="13124679" y="4364210"/>
            <a:ext cx="4173971" cy="566057"/>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04</a:t>
            </a:r>
            <a:endParaRPr kumimoji="1" lang="ja-JP" altLang="en-US" sz="2800" dirty="0">
              <a:solidFill>
                <a:schemeClr val="bg1"/>
              </a:solidFill>
            </a:endParaRPr>
          </a:p>
        </p:txBody>
      </p:sp>
      <p:sp>
        <p:nvSpPr>
          <p:cNvPr id="53" name="テキスト プレースホルダー 12"/>
          <p:cNvSpPr>
            <a:spLocks noGrp="1"/>
          </p:cNvSpPr>
          <p:nvPr>
            <p:ph type="body" sz="quarter" idx="12" hasCustomPrompt="1"/>
          </p:nvPr>
        </p:nvSpPr>
        <p:spPr>
          <a:xfrm>
            <a:off x="892704"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4" name="テキスト プレースホルダー 12"/>
          <p:cNvSpPr>
            <a:spLocks noGrp="1"/>
          </p:cNvSpPr>
          <p:nvPr>
            <p:ph type="body" sz="quarter" idx="14" hasCustomPrompt="1"/>
          </p:nvPr>
        </p:nvSpPr>
        <p:spPr>
          <a:xfrm>
            <a:off x="892704"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5" name="テキスト プレースホルダー 12"/>
          <p:cNvSpPr>
            <a:spLocks noGrp="1"/>
          </p:cNvSpPr>
          <p:nvPr>
            <p:ph type="body" sz="quarter" idx="15" hasCustomPrompt="1"/>
          </p:nvPr>
        </p:nvSpPr>
        <p:spPr>
          <a:xfrm>
            <a:off x="4970029"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6" name="テキスト プレースホルダー 12"/>
          <p:cNvSpPr>
            <a:spLocks noGrp="1"/>
          </p:cNvSpPr>
          <p:nvPr>
            <p:ph type="body" sz="quarter" idx="16" hasCustomPrompt="1"/>
          </p:nvPr>
        </p:nvSpPr>
        <p:spPr>
          <a:xfrm>
            <a:off x="4970029"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7" name="テキスト プレースホルダー 12"/>
          <p:cNvSpPr>
            <a:spLocks noGrp="1"/>
          </p:cNvSpPr>
          <p:nvPr>
            <p:ph type="body" sz="quarter" idx="17" hasCustomPrompt="1"/>
          </p:nvPr>
        </p:nvSpPr>
        <p:spPr>
          <a:xfrm>
            <a:off x="9047354"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8" name="テキスト プレースホルダー 12"/>
          <p:cNvSpPr>
            <a:spLocks noGrp="1"/>
          </p:cNvSpPr>
          <p:nvPr>
            <p:ph type="body" sz="quarter" idx="18" hasCustomPrompt="1"/>
          </p:nvPr>
        </p:nvSpPr>
        <p:spPr>
          <a:xfrm>
            <a:off x="9047354"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9" name="テキスト プレースホルダー 12"/>
          <p:cNvSpPr>
            <a:spLocks noGrp="1"/>
          </p:cNvSpPr>
          <p:nvPr>
            <p:ph type="body" sz="quarter" idx="19" hasCustomPrompt="1"/>
          </p:nvPr>
        </p:nvSpPr>
        <p:spPr>
          <a:xfrm>
            <a:off x="13124679" y="5082981"/>
            <a:ext cx="3928885" cy="3149248"/>
          </a:xfrm>
        </p:spPr>
        <p:txBody>
          <a:bodyPr>
            <a:normAutofit/>
          </a:bodyPr>
          <a:lstStyle>
            <a:lvl1pPr marL="342900" indent="-342900" algn="l">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60" name="テキスト プレースホルダー 12"/>
          <p:cNvSpPr>
            <a:spLocks noGrp="1"/>
          </p:cNvSpPr>
          <p:nvPr>
            <p:ph type="body" sz="quarter" idx="20" hasCustomPrompt="1"/>
          </p:nvPr>
        </p:nvSpPr>
        <p:spPr>
          <a:xfrm>
            <a:off x="13124679" y="2713221"/>
            <a:ext cx="3928885" cy="1464805"/>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22203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54">
                                            <p:txEl>
                                              <p:pRg st="0" end="0"/>
                                            </p:txEl>
                                          </p:spTgt>
                                        </p:tgtEl>
                                        <p:attrNameLst>
                                          <p:attrName>style.visibility</p:attrName>
                                        </p:attrNameLst>
                                      </p:cBhvr>
                                      <p:to>
                                        <p:strVal val="visible"/>
                                      </p:to>
                                    </p:set>
                                    <p:anim calcmode="lin" valueType="num">
                                      <p:cBhvr additive="base">
                                        <p:cTn id="11" dur="75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2" presetClass="entr" presetSubtype="8" fill="hold" grpId="0" nodeType="afterEffect">
                                  <p:stCondLst>
                                    <p:cond delay="0"/>
                                  </p:stCondLst>
                                  <p:childTnLst>
                                    <p:set>
                                      <p:cBhvr>
                                        <p:cTn id="15" dur="1" fill="hold">
                                          <p:stCondLst>
                                            <p:cond delay="0"/>
                                          </p:stCondLst>
                                        </p:cTn>
                                        <p:tgtEl>
                                          <p:spTgt spid="53">
                                            <p:txEl>
                                              <p:pRg st="0" end="0"/>
                                            </p:txEl>
                                          </p:spTgt>
                                        </p:tgtEl>
                                        <p:attrNameLst>
                                          <p:attrName>style.visibility</p:attrName>
                                        </p:attrNameLst>
                                      </p:cBhvr>
                                      <p:to>
                                        <p:strVal val="visible"/>
                                      </p:to>
                                    </p:set>
                                    <p:animEffect transition="in" filter="wipe(left)">
                                      <p:cBhvr>
                                        <p:cTn id="16" dur="500"/>
                                        <p:tgtEl>
                                          <p:spTgt spid="53">
                                            <p:txEl>
                                              <p:pRg st="0" end="0"/>
                                            </p:txEl>
                                          </p:spTgt>
                                        </p:tgtEl>
                                      </p:cBhvr>
                                    </p:animEffect>
                                  </p:childTnLst>
                                </p:cTn>
                              </p:par>
                            </p:childTnLst>
                          </p:cTn>
                        </p:par>
                        <p:par>
                          <p:cTn id="17" fill="hold">
                            <p:stCondLst>
                              <p:cond delay="1250"/>
                            </p:stCondLst>
                            <p:childTnLst>
                              <p:par>
                                <p:cTn id="18" presetID="2" presetClass="entr" presetSubtype="8" decel="100000" fill="hold" grpId="0" nodeType="afterEffect">
                                  <p:stCondLst>
                                    <p:cond delay="250"/>
                                  </p:stCondLst>
                                  <p:childTnLst>
                                    <p:set>
                                      <p:cBhvr>
                                        <p:cTn id="19" dur="1" fill="hold">
                                          <p:stCondLst>
                                            <p:cond delay="0"/>
                                          </p:stCondLst>
                                        </p:cTn>
                                        <p:tgtEl>
                                          <p:spTgt spid="50"/>
                                        </p:tgtEl>
                                        <p:attrNameLst>
                                          <p:attrName>style.visibility</p:attrName>
                                        </p:attrNameLst>
                                      </p:cBhvr>
                                      <p:to>
                                        <p:strVal val="visible"/>
                                      </p:to>
                                    </p:set>
                                    <p:anim calcmode="lin" valueType="num">
                                      <p:cBhvr additive="base">
                                        <p:cTn id="20" dur="750" fill="hold"/>
                                        <p:tgtEl>
                                          <p:spTgt spid="50"/>
                                        </p:tgtEl>
                                        <p:attrNameLst>
                                          <p:attrName>ppt_x</p:attrName>
                                        </p:attrNameLst>
                                      </p:cBhvr>
                                      <p:tavLst>
                                        <p:tav tm="0">
                                          <p:val>
                                            <p:strVal val="0-#ppt_w/2"/>
                                          </p:val>
                                        </p:tav>
                                        <p:tav tm="100000">
                                          <p:val>
                                            <p:strVal val="#ppt_x"/>
                                          </p:val>
                                        </p:tav>
                                      </p:tavLst>
                                    </p:anim>
                                    <p:anim calcmode="lin" valueType="num">
                                      <p:cBhvr additive="base">
                                        <p:cTn id="21" dur="750" fill="hold"/>
                                        <p:tgtEl>
                                          <p:spTgt spid="50"/>
                                        </p:tgtEl>
                                        <p:attrNameLst>
                                          <p:attrName>ppt_y</p:attrName>
                                        </p:attrNameLst>
                                      </p:cBhvr>
                                      <p:tavLst>
                                        <p:tav tm="0">
                                          <p:val>
                                            <p:strVal val="#ppt_y"/>
                                          </p:val>
                                        </p:tav>
                                        <p:tav tm="100000">
                                          <p:val>
                                            <p:strVal val="#ppt_y"/>
                                          </p:val>
                                        </p:tav>
                                      </p:tavLst>
                                    </p:anim>
                                  </p:childTnLst>
                                </p:cTn>
                              </p:par>
                              <p:par>
                                <p:cTn id="22" presetID="2" presetClass="entr" presetSubtype="1" decel="100000" fill="hold" grpId="0" nodeType="withEffect">
                                  <p:stCondLst>
                                    <p:cond delay="250"/>
                                  </p:stCondLst>
                                  <p:childTnLst>
                                    <p:set>
                                      <p:cBhvr>
                                        <p:cTn id="23" dur="1" fill="hold">
                                          <p:stCondLst>
                                            <p:cond delay="0"/>
                                          </p:stCondLst>
                                        </p:cTn>
                                        <p:tgtEl>
                                          <p:spTgt spid="56">
                                            <p:txEl>
                                              <p:pRg st="0" end="0"/>
                                            </p:txEl>
                                          </p:spTgt>
                                        </p:tgtEl>
                                        <p:attrNameLst>
                                          <p:attrName>style.visibility</p:attrName>
                                        </p:attrNameLst>
                                      </p:cBhvr>
                                      <p:to>
                                        <p:strVal val="visible"/>
                                      </p:to>
                                    </p:set>
                                    <p:anim calcmode="lin" valueType="num">
                                      <p:cBhvr additive="base">
                                        <p:cTn id="24" dur="75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56">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2250"/>
                            </p:stCondLst>
                            <p:childTnLst>
                              <p:par>
                                <p:cTn id="27" presetID="22" presetClass="entr" presetSubtype="8" fill="hold" grpId="0" nodeType="afterEffect">
                                  <p:stCondLst>
                                    <p:cond delay="0"/>
                                  </p:stCondLst>
                                  <p:childTnLst>
                                    <p:set>
                                      <p:cBhvr>
                                        <p:cTn id="28" dur="1" fill="hold">
                                          <p:stCondLst>
                                            <p:cond delay="0"/>
                                          </p:stCondLst>
                                        </p:cTn>
                                        <p:tgtEl>
                                          <p:spTgt spid="55">
                                            <p:txEl>
                                              <p:pRg st="0" end="0"/>
                                            </p:txEl>
                                          </p:spTgt>
                                        </p:tgtEl>
                                        <p:attrNameLst>
                                          <p:attrName>style.visibility</p:attrName>
                                        </p:attrNameLst>
                                      </p:cBhvr>
                                      <p:to>
                                        <p:strVal val="visible"/>
                                      </p:to>
                                    </p:set>
                                    <p:animEffect transition="in" filter="wipe(left)">
                                      <p:cBhvr>
                                        <p:cTn id="29" dur="500"/>
                                        <p:tgtEl>
                                          <p:spTgt spid="55">
                                            <p:txEl>
                                              <p:pRg st="0" end="0"/>
                                            </p:txEl>
                                          </p:spTgt>
                                        </p:tgtEl>
                                      </p:cBhvr>
                                    </p:animEffect>
                                  </p:childTnLst>
                                </p:cTn>
                              </p:par>
                            </p:childTnLst>
                          </p:cTn>
                        </p:par>
                        <p:par>
                          <p:cTn id="30" fill="hold">
                            <p:stCondLst>
                              <p:cond delay="2750"/>
                            </p:stCondLst>
                            <p:childTnLst>
                              <p:par>
                                <p:cTn id="31" presetID="2" presetClass="entr" presetSubtype="8" decel="100000" fill="hold" grpId="0" nodeType="afterEffect">
                                  <p:stCondLst>
                                    <p:cond delay="250"/>
                                  </p:stCondLst>
                                  <p:childTnLst>
                                    <p:set>
                                      <p:cBhvr>
                                        <p:cTn id="32" dur="1" fill="hold">
                                          <p:stCondLst>
                                            <p:cond delay="0"/>
                                          </p:stCondLst>
                                        </p:cTn>
                                        <p:tgtEl>
                                          <p:spTgt spid="51"/>
                                        </p:tgtEl>
                                        <p:attrNameLst>
                                          <p:attrName>style.visibility</p:attrName>
                                        </p:attrNameLst>
                                      </p:cBhvr>
                                      <p:to>
                                        <p:strVal val="visible"/>
                                      </p:to>
                                    </p:set>
                                    <p:anim calcmode="lin" valueType="num">
                                      <p:cBhvr additive="base">
                                        <p:cTn id="33" dur="750" fill="hold"/>
                                        <p:tgtEl>
                                          <p:spTgt spid="51"/>
                                        </p:tgtEl>
                                        <p:attrNameLst>
                                          <p:attrName>ppt_x</p:attrName>
                                        </p:attrNameLst>
                                      </p:cBhvr>
                                      <p:tavLst>
                                        <p:tav tm="0">
                                          <p:val>
                                            <p:strVal val="0-#ppt_w/2"/>
                                          </p:val>
                                        </p:tav>
                                        <p:tav tm="100000">
                                          <p:val>
                                            <p:strVal val="#ppt_x"/>
                                          </p:val>
                                        </p:tav>
                                      </p:tavLst>
                                    </p:anim>
                                    <p:anim calcmode="lin" valueType="num">
                                      <p:cBhvr additive="base">
                                        <p:cTn id="34" dur="750" fill="hold"/>
                                        <p:tgtEl>
                                          <p:spTgt spid="51"/>
                                        </p:tgtEl>
                                        <p:attrNameLst>
                                          <p:attrName>ppt_y</p:attrName>
                                        </p:attrNameLst>
                                      </p:cBhvr>
                                      <p:tavLst>
                                        <p:tav tm="0">
                                          <p:val>
                                            <p:strVal val="#ppt_y"/>
                                          </p:val>
                                        </p:tav>
                                        <p:tav tm="100000">
                                          <p:val>
                                            <p:strVal val="#ppt_y"/>
                                          </p:val>
                                        </p:tav>
                                      </p:tavLst>
                                    </p:anim>
                                  </p:childTnLst>
                                </p:cTn>
                              </p:par>
                              <p:par>
                                <p:cTn id="35" presetID="2" presetClass="entr" presetSubtype="1" decel="100000" fill="hold" grpId="0" nodeType="withEffect">
                                  <p:stCondLst>
                                    <p:cond delay="250"/>
                                  </p:stCondLst>
                                  <p:childTnLst>
                                    <p:set>
                                      <p:cBhvr>
                                        <p:cTn id="36" dur="1" fill="hold">
                                          <p:stCondLst>
                                            <p:cond delay="0"/>
                                          </p:stCondLst>
                                        </p:cTn>
                                        <p:tgtEl>
                                          <p:spTgt spid="58">
                                            <p:txEl>
                                              <p:pRg st="0" end="0"/>
                                            </p:txEl>
                                          </p:spTgt>
                                        </p:tgtEl>
                                        <p:attrNameLst>
                                          <p:attrName>style.visibility</p:attrName>
                                        </p:attrNameLst>
                                      </p:cBhvr>
                                      <p:to>
                                        <p:strVal val="visible"/>
                                      </p:to>
                                    </p:set>
                                    <p:anim calcmode="lin" valueType="num">
                                      <p:cBhvr additive="base">
                                        <p:cTn id="37" dur="75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58">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3750"/>
                            </p:stCondLst>
                            <p:childTnLst>
                              <p:par>
                                <p:cTn id="40" presetID="22" presetClass="entr" presetSubtype="8" fill="hold" grpId="0" nodeType="afterEffect">
                                  <p:stCondLst>
                                    <p:cond delay="0"/>
                                  </p:stCondLst>
                                  <p:childTnLst>
                                    <p:set>
                                      <p:cBhvr>
                                        <p:cTn id="41" dur="1" fill="hold">
                                          <p:stCondLst>
                                            <p:cond delay="0"/>
                                          </p:stCondLst>
                                        </p:cTn>
                                        <p:tgtEl>
                                          <p:spTgt spid="57">
                                            <p:txEl>
                                              <p:pRg st="0" end="0"/>
                                            </p:txEl>
                                          </p:spTgt>
                                        </p:tgtEl>
                                        <p:attrNameLst>
                                          <p:attrName>style.visibility</p:attrName>
                                        </p:attrNameLst>
                                      </p:cBhvr>
                                      <p:to>
                                        <p:strVal val="visible"/>
                                      </p:to>
                                    </p:set>
                                    <p:animEffect transition="in" filter="wipe(left)">
                                      <p:cBhvr>
                                        <p:cTn id="42" dur="500"/>
                                        <p:tgtEl>
                                          <p:spTgt spid="57">
                                            <p:txEl>
                                              <p:pRg st="0" end="0"/>
                                            </p:txEl>
                                          </p:spTgt>
                                        </p:tgtEl>
                                      </p:cBhvr>
                                    </p:animEffect>
                                  </p:childTnLst>
                                </p:cTn>
                              </p:par>
                            </p:childTnLst>
                          </p:cTn>
                        </p:par>
                        <p:par>
                          <p:cTn id="43" fill="hold">
                            <p:stCondLst>
                              <p:cond delay="42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750" fill="hold"/>
                                        <p:tgtEl>
                                          <p:spTgt spid="52"/>
                                        </p:tgtEl>
                                        <p:attrNameLst>
                                          <p:attrName>ppt_x</p:attrName>
                                        </p:attrNameLst>
                                      </p:cBhvr>
                                      <p:tavLst>
                                        <p:tav tm="0">
                                          <p:val>
                                            <p:strVal val="0-#ppt_w/2"/>
                                          </p:val>
                                        </p:tav>
                                        <p:tav tm="100000">
                                          <p:val>
                                            <p:strVal val="#ppt_x"/>
                                          </p:val>
                                        </p:tav>
                                      </p:tavLst>
                                    </p:anim>
                                    <p:anim calcmode="lin" valueType="num">
                                      <p:cBhvr additive="base">
                                        <p:cTn id="47" dur="75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1" decel="100000" fill="hold" grpId="0" nodeType="withEffect">
                                  <p:stCondLst>
                                    <p:cond delay="250"/>
                                  </p:stCondLst>
                                  <p:childTnLst>
                                    <p:set>
                                      <p:cBhvr>
                                        <p:cTn id="49" dur="1" fill="hold">
                                          <p:stCondLst>
                                            <p:cond delay="0"/>
                                          </p:stCondLst>
                                        </p:cTn>
                                        <p:tgtEl>
                                          <p:spTgt spid="60">
                                            <p:txEl>
                                              <p:pRg st="0" end="0"/>
                                            </p:txEl>
                                          </p:spTgt>
                                        </p:tgtEl>
                                        <p:attrNameLst>
                                          <p:attrName>style.visibility</p:attrName>
                                        </p:attrNameLst>
                                      </p:cBhvr>
                                      <p:to>
                                        <p:strVal val="visible"/>
                                      </p:to>
                                    </p:set>
                                    <p:anim calcmode="lin" valueType="num">
                                      <p:cBhvr additive="base">
                                        <p:cTn id="50" dur="750" fill="hold"/>
                                        <p:tgtEl>
                                          <p:spTgt spid="60">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60">
                                            <p:txEl>
                                              <p:pRg st="0" end="0"/>
                                            </p:txEl>
                                          </p:spTgt>
                                        </p:tgtEl>
                                        <p:attrNameLst>
                                          <p:attrName>ppt_y</p:attrName>
                                        </p:attrNameLst>
                                      </p:cBhvr>
                                      <p:tavLst>
                                        <p:tav tm="0">
                                          <p:val>
                                            <p:strVal val="0-#ppt_h/2"/>
                                          </p:val>
                                        </p:tav>
                                        <p:tav tm="100000">
                                          <p:val>
                                            <p:strVal val="#ppt_y"/>
                                          </p:val>
                                        </p:tav>
                                      </p:tavLst>
                                    </p:anim>
                                  </p:childTnLst>
                                </p:cTn>
                              </p:par>
                            </p:childTnLst>
                          </p:cTn>
                        </p:par>
                        <p:par>
                          <p:cTn id="52" fill="hold">
                            <p:stCondLst>
                              <p:cond delay="5250"/>
                            </p:stCondLst>
                            <p:childTnLst>
                              <p:par>
                                <p:cTn id="53" presetID="22" presetClass="entr" presetSubtype="8" fill="hold" grpId="0" nodeType="afterEffect">
                                  <p:stCondLst>
                                    <p:cond delay="0"/>
                                  </p:stCondLst>
                                  <p:childTnLst>
                                    <p:set>
                                      <p:cBhvr>
                                        <p:cTn id="54" dur="1" fill="hold">
                                          <p:stCondLst>
                                            <p:cond delay="0"/>
                                          </p:stCondLst>
                                        </p:cTn>
                                        <p:tgtEl>
                                          <p:spTgt spid="59">
                                            <p:txEl>
                                              <p:pRg st="0" end="0"/>
                                            </p:txEl>
                                          </p:spTgt>
                                        </p:tgtEl>
                                        <p:attrNameLst>
                                          <p:attrName>style.visibility</p:attrName>
                                        </p:attrNameLst>
                                      </p:cBhvr>
                                      <p:to>
                                        <p:strVal val="visible"/>
                                      </p:to>
                                    </p:set>
                                    <p:animEffect transition="in" filter="wipe(left)">
                                      <p:cBhvr>
                                        <p:cTn id="55" dur="500"/>
                                        <p:tgtEl>
                                          <p:spTgt spid="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0" grpId="0" animBg="1"/>
      <p:bldP spid="51" grpId="0" animBg="1"/>
      <p:bldP spid="52" grpId="0" animBg="1"/>
      <p:bldP spid="53" grpId="0" build="p">
        <p:tmplLst>
          <p:tmpl lvl="1">
            <p:tnLst>
              <p:par>
                <p:cTn presetID="22" presetClass="entr" presetSubtype="8"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4" grpId="0" build="p">
        <p:tmplLst>
          <p:tmpl lvl="1">
            <p:tnLst>
              <p:par>
                <p:cTn presetID="2" presetClass="entr" presetSubtype="1" decel="10000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750" fill="hold"/>
                        <p:tgtEl>
                          <p:spTgt spid="54"/>
                        </p:tgtEl>
                        <p:attrNameLst>
                          <p:attrName>ppt_x</p:attrName>
                        </p:attrNameLst>
                      </p:cBhvr>
                      <p:tavLst>
                        <p:tav tm="0">
                          <p:val>
                            <p:strVal val="#ppt_x"/>
                          </p:val>
                        </p:tav>
                        <p:tav tm="100000">
                          <p:val>
                            <p:strVal val="#ppt_x"/>
                          </p:val>
                        </p:tav>
                      </p:tavLst>
                    </p:anim>
                    <p:anim calcmode="lin" valueType="num">
                      <p:cBhvr additive="base">
                        <p:cTn dur="750" fill="hold"/>
                        <p:tgtEl>
                          <p:spTgt spid="54"/>
                        </p:tgtEl>
                        <p:attrNameLst>
                          <p:attrName>ppt_y</p:attrName>
                        </p:attrNameLst>
                      </p:cBhvr>
                      <p:tavLst>
                        <p:tav tm="0">
                          <p:val>
                            <p:strVal val="0-#ppt_h/2"/>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build="p">
        <p:tmplLst>
          <p:tmpl lvl="1">
            <p:tnLst>
              <p:par>
                <p:cTn presetID="2" presetClass="entr" presetSubtype="1"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750" fill="hold"/>
                        <p:tgtEl>
                          <p:spTgt spid="56"/>
                        </p:tgtEl>
                        <p:attrNameLst>
                          <p:attrName>ppt_x</p:attrName>
                        </p:attrNameLst>
                      </p:cBhvr>
                      <p:tavLst>
                        <p:tav tm="0">
                          <p:val>
                            <p:strVal val="#ppt_x"/>
                          </p:val>
                        </p:tav>
                        <p:tav tm="100000">
                          <p:val>
                            <p:strVal val="#ppt_x"/>
                          </p:val>
                        </p:tav>
                      </p:tavLst>
                    </p:anim>
                    <p:anim calcmode="lin" valueType="num">
                      <p:cBhvr additive="base">
                        <p:cTn dur="750" fill="hold"/>
                        <p:tgtEl>
                          <p:spTgt spid="56"/>
                        </p:tgtEl>
                        <p:attrNameLst>
                          <p:attrName>ppt_y</p:attrName>
                        </p:attrNameLst>
                      </p:cBhvr>
                      <p:tavLst>
                        <p:tav tm="0">
                          <p:val>
                            <p:strVal val="0-#ppt_h/2"/>
                          </p:val>
                        </p:tav>
                        <p:tav tm="100000">
                          <p:val>
                            <p:strVal val="#ppt_y"/>
                          </p:val>
                        </p:tav>
                      </p:tavLst>
                    </p:anim>
                  </p:childTnLst>
                </p:cTn>
              </p:par>
            </p:tnLst>
          </p:tmpl>
        </p:tmplLst>
      </p:bldP>
      <p:bldP spid="57" grpId="0" build="p">
        <p:tmplLst>
          <p:tmpl lvl="1">
            <p:tnLst>
              <p:par>
                <p:cTn presetID="22" presetClass="entr" presetSubtype="8"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wipe(left)">
                      <p:cBhvr>
                        <p:cTn dur="500"/>
                        <p:tgtEl>
                          <p:spTgt spid="57"/>
                        </p:tgtEl>
                      </p:cBhvr>
                    </p:animEffect>
                  </p:childTnLst>
                </p:cTn>
              </p:par>
            </p:tnLst>
          </p:tmpl>
        </p:tmplLst>
      </p:bldP>
      <p:bldP spid="58" grpId="0" build="p">
        <p:tmplLst>
          <p:tmpl lvl="1">
            <p:tnLst>
              <p:par>
                <p:cTn presetID="2" presetClass="entr" presetSubtype="1" decel="100000" fill="hold" nodeType="with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750" fill="hold"/>
                        <p:tgtEl>
                          <p:spTgt spid="58"/>
                        </p:tgtEl>
                        <p:attrNameLst>
                          <p:attrName>ppt_x</p:attrName>
                        </p:attrNameLst>
                      </p:cBhvr>
                      <p:tavLst>
                        <p:tav tm="0">
                          <p:val>
                            <p:strVal val="#ppt_x"/>
                          </p:val>
                        </p:tav>
                        <p:tav tm="100000">
                          <p:val>
                            <p:strVal val="#ppt_x"/>
                          </p:val>
                        </p:tav>
                      </p:tavLst>
                    </p:anim>
                    <p:anim calcmode="lin" valueType="num">
                      <p:cBhvr additive="base">
                        <p:cTn dur="750" fill="hold"/>
                        <p:tgtEl>
                          <p:spTgt spid="58"/>
                        </p:tgtEl>
                        <p:attrNameLst>
                          <p:attrName>ppt_y</p:attrName>
                        </p:attrNameLst>
                      </p:cBhvr>
                      <p:tavLst>
                        <p:tav tm="0">
                          <p:val>
                            <p:strVal val="0-#ppt_h/2"/>
                          </p:val>
                        </p:tav>
                        <p:tav tm="100000">
                          <p:val>
                            <p:strVal val="#ppt_y"/>
                          </p:val>
                        </p:tav>
                      </p:tavLst>
                    </p:anim>
                  </p:childTnLst>
                </p:cTn>
              </p:par>
            </p:tnLst>
          </p:tmpl>
        </p:tmplLst>
      </p:bldP>
      <p:bldP spid="59" grpId="0" build="p">
        <p:tmplLst>
          <p:tmpl lvl="1">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build="p">
        <p:tmplLst>
          <p:tmpl lvl="1">
            <p:tnLst>
              <p:par>
                <p:cTn presetID="2" presetClass="entr" presetSubtype="1" decel="100000" fill="hold" nodeType="with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750" fill="hold"/>
                        <p:tgtEl>
                          <p:spTgt spid="60"/>
                        </p:tgtEl>
                        <p:attrNameLst>
                          <p:attrName>ppt_x</p:attrName>
                        </p:attrNameLst>
                      </p:cBhvr>
                      <p:tavLst>
                        <p:tav tm="0">
                          <p:val>
                            <p:strVal val="#ppt_x"/>
                          </p:val>
                        </p:tav>
                        <p:tav tm="100000">
                          <p:val>
                            <p:strVal val="#ppt_x"/>
                          </p:val>
                        </p:tav>
                      </p:tavLst>
                    </p:anim>
                    <p:anim calcmode="lin" valueType="num">
                      <p:cBhvr additive="base">
                        <p:cTn dur="750" fill="hold"/>
                        <p:tgtEl>
                          <p:spTgt spid="60"/>
                        </p:tgtEl>
                        <p:attrNameLst>
                          <p:attrName>ppt_y</p:attrName>
                        </p:attrNameLst>
                      </p:cBhvr>
                      <p:tavLst>
                        <p:tav tm="0">
                          <p:val>
                            <p:strVal val="0-#ppt_h/2"/>
                          </p:val>
                        </p:tav>
                        <p:tav tm="100000">
                          <p:val>
                            <p:strVal val="#ppt_y"/>
                          </p:val>
                        </p:tav>
                      </p:tavLst>
                    </p:anim>
                  </p:childTnLst>
                </p:cTn>
              </p:par>
            </p:tnLst>
          </p:tmpl>
        </p:tmplLst>
      </p:bldP>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orateg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33" name="円/楕円 30"/>
          <p:cNvSpPr/>
          <p:nvPr userDrawn="1"/>
        </p:nvSpPr>
        <p:spPr>
          <a:xfrm>
            <a:off x="8506495" y="5688869"/>
            <a:ext cx="1275009" cy="3502148"/>
          </a:xfrm>
          <a:custGeom>
            <a:avLst/>
            <a:gdLst/>
            <a:ahLst/>
            <a:cxnLst/>
            <a:rect l="l" t="t" r="r" b="b"/>
            <a:pathLst>
              <a:path w="1104899" h="3034897">
                <a:moveTo>
                  <a:pt x="183061" y="452441"/>
                </a:moveTo>
                <a:lnTo>
                  <a:pt x="202039" y="456272"/>
                </a:lnTo>
                <a:cubicBezTo>
                  <a:pt x="206033" y="453928"/>
                  <a:pt x="210452" y="453407"/>
                  <a:pt x="214967" y="453259"/>
                </a:cubicBezTo>
                <a:cubicBezTo>
                  <a:pt x="238093" y="484350"/>
                  <a:pt x="275364" y="503415"/>
                  <a:pt x="317087" y="503415"/>
                </a:cubicBezTo>
                <a:cubicBezTo>
                  <a:pt x="359170" y="503415"/>
                  <a:pt x="396722" y="484021"/>
                  <a:pt x="419760" y="452441"/>
                </a:cubicBezTo>
                <a:lnTo>
                  <a:pt x="446511" y="452441"/>
                </a:lnTo>
                <a:cubicBezTo>
                  <a:pt x="469549" y="484021"/>
                  <a:pt x="507100" y="503415"/>
                  <a:pt x="549182" y="503415"/>
                </a:cubicBezTo>
                <a:cubicBezTo>
                  <a:pt x="591264" y="503415"/>
                  <a:pt x="628817" y="484021"/>
                  <a:pt x="651855" y="452441"/>
                </a:cubicBezTo>
                <a:lnTo>
                  <a:pt x="685142" y="452441"/>
                </a:lnTo>
                <a:cubicBezTo>
                  <a:pt x="708180" y="484021"/>
                  <a:pt x="745733" y="503416"/>
                  <a:pt x="787815" y="503416"/>
                </a:cubicBezTo>
                <a:lnTo>
                  <a:pt x="837422" y="492397"/>
                </a:lnTo>
                <a:lnTo>
                  <a:pt x="848931" y="487050"/>
                </a:lnTo>
                <a:cubicBezTo>
                  <a:pt x="864198" y="480284"/>
                  <a:pt x="877135" y="469629"/>
                  <a:pt x="887585" y="456745"/>
                </a:cubicBezTo>
                <a:lnTo>
                  <a:pt x="889654" y="457620"/>
                </a:lnTo>
                <a:cubicBezTo>
                  <a:pt x="897429" y="453526"/>
                  <a:pt x="906239" y="452441"/>
                  <a:pt x="915302" y="452441"/>
                </a:cubicBezTo>
                <a:cubicBezTo>
                  <a:pt x="976685" y="452441"/>
                  <a:pt x="1026445" y="502202"/>
                  <a:pt x="1026445" y="563585"/>
                </a:cubicBezTo>
                <a:cubicBezTo>
                  <a:pt x="1026445" y="609396"/>
                  <a:pt x="998729" y="648734"/>
                  <a:pt x="959102" y="665631"/>
                </a:cubicBezTo>
                <a:cubicBezTo>
                  <a:pt x="841569" y="804451"/>
                  <a:pt x="762079" y="1001460"/>
                  <a:pt x="743903" y="1223908"/>
                </a:cubicBezTo>
                <a:lnTo>
                  <a:pt x="840117" y="1223908"/>
                </a:lnTo>
                <a:cubicBezTo>
                  <a:pt x="885252" y="1223908"/>
                  <a:pt x="921841" y="1260497"/>
                  <a:pt x="921841" y="1305632"/>
                </a:cubicBezTo>
                <a:lnTo>
                  <a:pt x="921840" y="1305632"/>
                </a:lnTo>
                <a:cubicBezTo>
                  <a:pt x="921840" y="1350767"/>
                  <a:pt x="885251" y="1387356"/>
                  <a:pt x="840116" y="1387356"/>
                </a:cubicBezTo>
                <a:lnTo>
                  <a:pt x="733571" y="1387356"/>
                </a:lnTo>
                <a:lnTo>
                  <a:pt x="732242" y="1435725"/>
                </a:lnTo>
                <a:cubicBezTo>
                  <a:pt x="732242" y="1834241"/>
                  <a:pt x="840619" y="2186259"/>
                  <a:pt x="1006562" y="2397455"/>
                </a:cubicBezTo>
                <a:lnTo>
                  <a:pt x="1005198" y="2397455"/>
                </a:lnTo>
                <a:cubicBezTo>
                  <a:pt x="1027765" y="2397455"/>
                  <a:pt x="1046060" y="2415750"/>
                  <a:pt x="1046060" y="2438317"/>
                </a:cubicBezTo>
                <a:lnTo>
                  <a:pt x="1046059" y="2438317"/>
                </a:lnTo>
                <a:cubicBezTo>
                  <a:pt x="1046059" y="2450137"/>
                  <a:pt x="1041040" y="2460785"/>
                  <a:pt x="1032621" y="2467820"/>
                </a:cubicBezTo>
                <a:cubicBezTo>
                  <a:pt x="1079361" y="2530209"/>
                  <a:pt x="1104899" y="2603760"/>
                  <a:pt x="1104899" y="2682076"/>
                </a:cubicBezTo>
                <a:cubicBezTo>
                  <a:pt x="1104899" y="2769275"/>
                  <a:pt x="1073240" y="2850566"/>
                  <a:pt x="1015880" y="2916671"/>
                </a:cubicBezTo>
                <a:cubicBezTo>
                  <a:pt x="1041463" y="2932650"/>
                  <a:pt x="1057500" y="2961309"/>
                  <a:pt x="1057500" y="2993714"/>
                </a:cubicBezTo>
                <a:lnTo>
                  <a:pt x="1057500" y="3034897"/>
                </a:lnTo>
                <a:lnTo>
                  <a:pt x="881231" y="3034897"/>
                </a:lnTo>
                <a:lnTo>
                  <a:pt x="223669" y="3034897"/>
                </a:lnTo>
                <a:lnTo>
                  <a:pt x="47401" y="3034897"/>
                </a:lnTo>
                <a:lnTo>
                  <a:pt x="47401" y="2993714"/>
                </a:lnTo>
                <a:cubicBezTo>
                  <a:pt x="47401" y="2961309"/>
                  <a:pt x="63437" y="2932651"/>
                  <a:pt x="89020" y="2916671"/>
                </a:cubicBezTo>
                <a:cubicBezTo>
                  <a:pt x="31659" y="2850567"/>
                  <a:pt x="0" y="2769275"/>
                  <a:pt x="0" y="2682076"/>
                </a:cubicBezTo>
                <a:cubicBezTo>
                  <a:pt x="0" y="2605483"/>
                  <a:pt x="24427" y="2533448"/>
                  <a:pt x="69407" y="2472045"/>
                </a:cubicBezTo>
                <a:cubicBezTo>
                  <a:pt x="54818" y="2467950"/>
                  <a:pt x="45766" y="2454190"/>
                  <a:pt x="45766" y="2438317"/>
                </a:cubicBezTo>
                <a:cubicBezTo>
                  <a:pt x="45766" y="2415750"/>
                  <a:pt x="64061" y="2397455"/>
                  <a:pt x="86628" y="2397455"/>
                </a:cubicBezTo>
                <a:lnTo>
                  <a:pt x="92234" y="2397455"/>
                </a:lnTo>
                <a:cubicBezTo>
                  <a:pt x="258177" y="2186259"/>
                  <a:pt x="366555" y="1834241"/>
                  <a:pt x="366555" y="1435725"/>
                </a:cubicBezTo>
                <a:lnTo>
                  <a:pt x="365225" y="1387355"/>
                </a:lnTo>
                <a:lnTo>
                  <a:pt x="258248" y="1387355"/>
                </a:lnTo>
                <a:cubicBezTo>
                  <a:pt x="213113" y="1387355"/>
                  <a:pt x="176524" y="1350767"/>
                  <a:pt x="176524" y="1305632"/>
                </a:cubicBezTo>
                <a:cubicBezTo>
                  <a:pt x="176524" y="1260497"/>
                  <a:pt x="213113" y="1223908"/>
                  <a:pt x="258248" y="1223908"/>
                </a:cubicBezTo>
                <a:lnTo>
                  <a:pt x="349409" y="1223908"/>
                </a:lnTo>
                <a:cubicBezTo>
                  <a:pt x="332627" y="1001981"/>
                  <a:pt x="254734" y="804966"/>
                  <a:pt x="138681" y="665240"/>
                </a:cubicBezTo>
                <a:cubicBezTo>
                  <a:pt x="99339" y="648314"/>
                  <a:pt x="71918" y="609152"/>
                  <a:pt x="71918" y="563585"/>
                </a:cubicBezTo>
                <a:cubicBezTo>
                  <a:pt x="71918" y="502202"/>
                  <a:pt x="121678" y="452441"/>
                  <a:pt x="183061" y="452441"/>
                </a:cubicBezTo>
                <a:close/>
                <a:moveTo>
                  <a:pt x="545913" y="0"/>
                </a:moveTo>
                <a:cubicBezTo>
                  <a:pt x="656041" y="0"/>
                  <a:pt x="745318" y="89277"/>
                  <a:pt x="745318" y="199405"/>
                </a:cubicBezTo>
                <a:cubicBezTo>
                  <a:pt x="745318" y="309533"/>
                  <a:pt x="656041" y="398810"/>
                  <a:pt x="545913" y="398810"/>
                </a:cubicBezTo>
                <a:cubicBezTo>
                  <a:pt x="435785" y="398810"/>
                  <a:pt x="346508" y="309533"/>
                  <a:pt x="346508" y="199405"/>
                </a:cubicBezTo>
                <a:cubicBezTo>
                  <a:pt x="346508" y="89277"/>
                  <a:pt x="435785" y="0"/>
                  <a:pt x="545913" y="0"/>
                </a:cubicBezTo>
                <a:close/>
              </a:path>
            </a:pathLst>
          </a:custGeom>
          <a:solidFill>
            <a:schemeClr val="accent6"/>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テキスト プレースホルダー 12"/>
          <p:cNvSpPr>
            <a:spLocks noGrp="1"/>
          </p:cNvSpPr>
          <p:nvPr>
            <p:ph type="body" sz="quarter" idx="12" hasCustomPrompt="1"/>
          </p:nvPr>
        </p:nvSpPr>
        <p:spPr>
          <a:xfrm>
            <a:off x="6157916" y="3023183"/>
            <a:ext cx="5998233" cy="590539"/>
          </a:xfrm>
        </p:spPr>
        <p:txBody>
          <a:bodyPr>
            <a:normAutofit/>
          </a:bodyPr>
          <a:lstStyle>
            <a:lvl1pPr algn="ctr">
              <a:defRPr sz="1800" baseline="0"/>
            </a:lvl1pPr>
          </a:lstStyle>
          <a:p>
            <a:pPr lvl="0"/>
            <a:r>
              <a:rPr kumimoji="1" lang="en-US" altLang="ja-JP" dirty="0"/>
              <a:t>Text goes here</a:t>
            </a:r>
            <a:endParaRPr kumimoji="1" lang="ja-JP" altLang="en-US" dirty="0"/>
          </a:p>
        </p:txBody>
      </p:sp>
      <p:sp>
        <p:nvSpPr>
          <p:cNvPr id="35" name="テキスト プレースホルダー 12"/>
          <p:cNvSpPr>
            <a:spLocks noGrp="1"/>
          </p:cNvSpPr>
          <p:nvPr>
            <p:ph type="body" sz="quarter" idx="13" hasCustomPrompt="1"/>
          </p:nvPr>
        </p:nvSpPr>
        <p:spPr>
          <a:xfrm>
            <a:off x="6157916" y="2191030"/>
            <a:ext cx="5998233"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6" name="正方形/長方形 35"/>
          <p:cNvSpPr/>
          <p:nvPr userDrawn="1"/>
        </p:nvSpPr>
        <p:spPr>
          <a:xfrm>
            <a:off x="8243083" y="2899044"/>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4"/>
          <p:cNvSpPr/>
          <p:nvPr userDrawn="1"/>
        </p:nvSpPr>
        <p:spPr>
          <a:xfrm>
            <a:off x="8611939" y="3755995"/>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図プレースホルダー 25"/>
          <p:cNvSpPr>
            <a:spLocks noGrp="1"/>
          </p:cNvSpPr>
          <p:nvPr>
            <p:ph type="pic" sz="quarter" idx="14" hasCustomPrompt="1"/>
          </p:nvPr>
        </p:nvSpPr>
        <p:spPr>
          <a:xfrm>
            <a:off x="8865196" y="4010067"/>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39" name="円/楕円 4"/>
          <p:cNvSpPr/>
          <p:nvPr userDrawn="1"/>
        </p:nvSpPr>
        <p:spPr>
          <a:xfrm>
            <a:off x="10701039" y="5228213"/>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図プレースホルダー 25"/>
          <p:cNvSpPr>
            <a:spLocks noGrp="1"/>
          </p:cNvSpPr>
          <p:nvPr>
            <p:ph type="pic" sz="quarter" idx="15" hasCustomPrompt="1"/>
          </p:nvPr>
        </p:nvSpPr>
        <p:spPr>
          <a:xfrm>
            <a:off x="10954296" y="5482285"/>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3" name="テキスト プレースホルダー 12"/>
          <p:cNvSpPr>
            <a:spLocks noGrp="1"/>
          </p:cNvSpPr>
          <p:nvPr>
            <p:ph type="body" sz="quarter" idx="16" hasCustomPrompt="1"/>
          </p:nvPr>
        </p:nvSpPr>
        <p:spPr>
          <a:xfrm>
            <a:off x="12090811" y="5624558"/>
            <a:ext cx="4250597" cy="1096266"/>
          </a:xfrm>
        </p:spPr>
        <p:txBody>
          <a:bodyPr>
            <a:normAutofit/>
          </a:bodyPr>
          <a:lstStyle>
            <a:lvl1pPr algn="l">
              <a:defRPr sz="18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17" hasCustomPrompt="1"/>
          </p:nvPr>
        </p:nvSpPr>
        <p:spPr>
          <a:xfrm>
            <a:off x="12090811" y="4792405"/>
            <a:ext cx="42505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12176539" y="550041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6" name="円/楕円 4"/>
          <p:cNvSpPr/>
          <p:nvPr userDrawn="1"/>
        </p:nvSpPr>
        <p:spPr>
          <a:xfrm>
            <a:off x="6519919" y="5223843"/>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図プレースホルダー 25"/>
          <p:cNvSpPr>
            <a:spLocks noGrp="1"/>
          </p:cNvSpPr>
          <p:nvPr>
            <p:ph type="pic" sz="quarter" idx="18" hasCustomPrompt="1"/>
          </p:nvPr>
        </p:nvSpPr>
        <p:spPr>
          <a:xfrm>
            <a:off x="6773176" y="5477915"/>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8" name="テキスト プレースホルダー 12"/>
          <p:cNvSpPr>
            <a:spLocks noGrp="1"/>
          </p:cNvSpPr>
          <p:nvPr>
            <p:ph type="body" sz="quarter" idx="19" hasCustomPrompt="1"/>
          </p:nvPr>
        </p:nvSpPr>
        <p:spPr>
          <a:xfrm>
            <a:off x="1989683" y="5620188"/>
            <a:ext cx="4250597" cy="1096266"/>
          </a:xfrm>
        </p:spPr>
        <p:txBody>
          <a:bodyPr>
            <a:normAutofit/>
          </a:bodyPr>
          <a:lstStyle>
            <a:lvl1pPr algn="r">
              <a:defRPr sz="1800" baseline="0"/>
            </a:lvl1pPr>
          </a:lstStyle>
          <a:p>
            <a:pPr lvl="0"/>
            <a:r>
              <a:rPr kumimoji="1" lang="en-US" altLang="ja-JP" dirty="0"/>
              <a:t>Text goes here</a:t>
            </a:r>
            <a:endParaRPr kumimoji="1" lang="ja-JP" altLang="en-US" dirty="0"/>
          </a:p>
        </p:txBody>
      </p:sp>
      <p:sp>
        <p:nvSpPr>
          <p:cNvPr id="49" name="テキスト プレースホルダー 12"/>
          <p:cNvSpPr>
            <a:spLocks noGrp="1"/>
          </p:cNvSpPr>
          <p:nvPr>
            <p:ph type="body" sz="quarter" idx="20" hasCustomPrompt="1"/>
          </p:nvPr>
        </p:nvSpPr>
        <p:spPr>
          <a:xfrm>
            <a:off x="1989683" y="4788035"/>
            <a:ext cx="4250597"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1" name="正方形/長方形 60"/>
          <p:cNvSpPr/>
          <p:nvPr userDrawn="1"/>
        </p:nvSpPr>
        <p:spPr>
          <a:xfrm>
            <a:off x="4312365" y="549604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62" name="円/楕円 4"/>
          <p:cNvSpPr/>
          <p:nvPr userDrawn="1"/>
        </p:nvSpPr>
        <p:spPr>
          <a:xfrm>
            <a:off x="11880418" y="7357555"/>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図プレースホルダー 25"/>
          <p:cNvSpPr>
            <a:spLocks noGrp="1"/>
          </p:cNvSpPr>
          <p:nvPr>
            <p:ph type="pic" sz="quarter" idx="21" hasCustomPrompt="1"/>
          </p:nvPr>
        </p:nvSpPr>
        <p:spPr>
          <a:xfrm>
            <a:off x="12133675" y="7611627"/>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4" name="テキスト プレースホルダー 12"/>
          <p:cNvSpPr>
            <a:spLocks noGrp="1"/>
          </p:cNvSpPr>
          <p:nvPr>
            <p:ph type="body" sz="quarter" idx="22" hasCustomPrompt="1"/>
          </p:nvPr>
        </p:nvSpPr>
        <p:spPr>
          <a:xfrm>
            <a:off x="13270190" y="7753900"/>
            <a:ext cx="4250597" cy="1096266"/>
          </a:xfrm>
        </p:spPr>
        <p:txBody>
          <a:bodyPr>
            <a:normAutofit/>
          </a:bodyPr>
          <a:lstStyle>
            <a:lvl1pPr algn="l">
              <a:defRPr sz="1800" baseline="0"/>
            </a:lvl1pPr>
          </a:lstStyle>
          <a:p>
            <a:pPr lvl="0"/>
            <a:r>
              <a:rPr kumimoji="1" lang="en-US" altLang="ja-JP" dirty="0"/>
              <a:t>Text goes here</a:t>
            </a:r>
            <a:endParaRPr kumimoji="1" lang="ja-JP" altLang="en-US" dirty="0"/>
          </a:p>
        </p:txBody>
      </p:sp>
      <p:sp>
        <p:nvSpPr>
          <p:cNvPr id="65" name="テキスト プレースホルダー 12"/>
          <p:cNvSpPr>
            <a:spLocks noGrp="1"/>
          </p:cNvSpPr>
          <p:nvPr>
            <p:ph type="body" sz="quarter" idx="23" hasCustomPrompt="1"/>
          </p:nvPr>
        </p:nvSpPr>
        <p:spPr>
          <a:xfrm>
            <a:off x="13270190" y="6921747"/>
            <a:ext cx="42505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6" name="正方形/長方形 65"/>
          <p:cNvSpPr/>
          <p:nvPr userDrawn="1"/>
        </p:nvSpPr>
        <p:spPr>
          <a:xfrm>
            <a:off x="13355918" y="7629761"/>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67" name="円/楕円 4"/>
          <p:cNvSpPr/>
          <p:nvPr userDrawn="1"/>
        </p:nvSpPr>
        <p:spPr>
          <a:xfrm>
            <a:off x="5346461" y="7361665"/>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図プレースホルダー 25"/>
          <p:cNvSpPr>
            <a:spLocks noGrp="1"/>
          </p:cNvSpPr>
          <p:nvPr>
            <p:ph type="pic" sz="quarter" idx="24" hasCustomPrompt="1"/>
          </p:nvPr>
        </p:nvSpPr>
        <p:spPr>
          <a:xfrm>
            <a:off x="5599718" y="7615737"/>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9" name="テキスト プレースホルダー 12"/>
          <p:cNvSpPr>
            <a:spLocks noGrp="1"/>
          </p:cNvSpPr>
          <p:nvPr>
            <p:ph type="body" sz="quarter" idx="25" hasCustomPrompt="1"/>
          </p:nvPr>
        </p:nvSpPr>
        <p:spPr>
          <a:xfrm>
            <a:off x="816225" y="7758010"/>
            <a:ext cx="4250597" cy="1096266"/>
          </a:xfrm>
        </p:spPr>
        <p:txBody>
          <a:bodyPr>
            <a:normAutofit/>
          </a:bodyPr>
          <a:lstStyle>
            <a:lvl1pPr algn="r">
              <a:defRPr sz="1800" baseline="0"/>
            </a:lvl1pPr>
          </a:lstStyle>
          <a:p>
            <a:pPr lvl="0"/>
            <a:r>
              <a:rPr kumimoji="1" lang="en-US" altLang="ja-JP" dirty="0"/>
              <a:t>Text goes here</a:t>
            </a:r>
            <a:endParaRPr kumimoji="1" lang="ja-JP" altLang="en-US" dirty="0"/>
          </a:p>
        </p:txBody>
      </p:sp>
      <p:sp>
        <p:nvSpPr>
          <p:cNvPr id="70" name="テキスト プレースホルダー 12"/>
          <p:cNvSpPr>
            <a:spLocks noGrp="1"/>
          </p:cNvSpPr>
          <p:nvPr>
            <p:ph type="body" sz="quarter" idx="26" hasCustomPrompt="1"/>
          </p:nvPr>
        </p:nvSpPr>
        <p:spPr>
          <a:xfrm>
            <a:off x="816225" y="6925857"/>
            <a:ext cx="4250597"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1" name="正方形/長方形 70"/>
          <p:cNvSpPr/>
          <p:nvPr userDrawn="1"/>
        </p:nvSpPr>
        <p:spPr>
          <a:xfrm>
            <a:off x="3138907" y="7633871"/>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extLst>
      <p:ext uri="{BB962C8B-B14F-4D97-AF65-F5344CB8AC3E}">
        <p14:creationId xmlns:p14="http://schemas.microsoft.com/office/powerpoint/2010/main" val="393729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1" decel="100000"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750" fill="hold"/>
                                        <p:tgtEl>
                                          <p:spTgt spid="37"/>
                                        </p:tgtEl>
                                        <p:attrNameLst>
                                          <p:attrName>ppt_x</p:attrName>
                                        </p:attrNameLst>
                                      </p:cBhvr>
                                      <p:tavLst>
                                        <p:tav tm="0">
                                          <p:val>
                                            <p:strVal val="#ppt_x"/>
                                          </p:val>
                                        </p:tav>
                                        <p:tav tm="100000">
                                          <p:val>
                                            <p:strVal val="#ppt_x"/>
                                          </p:val>
                                        </p:tav>
                                      </p:tavLst>
                                    </p:anim>
                                    <p:anim calcmode="lin" valueType="num">
                                      <p:cBhvr additive="base">
                                        <p:cTn id="13" dur="750" fill="hold"/>
                                        <p:tgtEl>
                                          <p:spTgt spid="3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750" fill="hold"/>
                                        <p:tgtEl>
                                          <p:spTgt spid="38"/>
                                        </p:tgtEl>
                                        <p:attrNameLst>
                                          <p:attrName>ppt_x</p:attrName>
                                        </p:attrNameLst>
                                      </p:cBhvr>
                                      <p:tavLst>
                                        <p:tav tm="0">
                                          <p:val>
                                            <p:strVal val="#ppt_x"/>
                                          </p:val>
                                        </p:tav>
                                        <p:tav tm="100000">
                                          <p:val>
                                            <p:strVal val="#ppt_x"/>
                                          </p:val>
                                        </p:tav>
                                      </p:tavLst>
                                    </p:anim>
                                    <p:anim calcmode="lin" valueType="num">
                                      <p:cBhvr additive="base">
                                        <p:cTn id="17" dur="750" fill="hold"/>
                                        <p:tgtEl>
                                          <p:spTgt spid="38"/>
                                        </p:tgtEl>
                                        <p:attrNameLst>
                                          <p:attrName>ppt_y</p:attrName>
                                        </p:attrNameLst>
                                      </p:cBhvr>
                                      <p:tavLst>
                                        <p:tav tm="0">
                                          <p:val>
                                            <p:strVal val="0-#ppt_h/2"/>
                                          </p:val>
                                        </p:tav>
                                        <p:tav tm="100000">
                                          <p:val>
                                            <p:strVal val="#ppt_y"/>
                                          </p:val>
                                        </p:tav>
                                      </p:tavLst>
                                    </p:anim>
                                  </p:childTnLst>
                                </p:cTn>
                              </p:par>
                            </p:childTnLst>
                          </p:cTn>
                        </p:par>
                        <p:par>
                          <p:cTn id="18" fill="hold">
                            <p:stCondLst>
                              <p:cond delay="1750"/>
                            </p:stCondLst>
                            <p:childTnLst>
                              <p:par>
                                <p:cTn id="19" presetID="2" presetClass="entr" presetSubtype="1" decel="100000" fill="hold" grpId="0" nodeType="afterEffect">
                                  <p:stCondLst>
                                    <p:cond delay="0"/>
                                  </p:stCondLst>
                                  <p:childTnLst>
                                    <p:set>
                                      <p:cBhvr>
                                        <p:cTn id="20" dur="1" fill="hold">
                                          <p:stCondLst>
                                            <p:cond delay="0"/>
                                          </p:stCondLst>
                                        </p:cTn>
                                        <p:tgtEl>
                                          <p:spTgt spid="35">
                                            <p:txEl>
                                              <p:pRg st="0" end="0"/>
                                            </p:txEl>
                                          </p:spTgt>
                                        </p:tgtEl>
                                        <p:attrNameLst>
                                          <p:attrName>style.visibility</p:attrName>
                                        </p:attrNameLst>
                                      </p:cBhvr>
                                      <p:to>
                                        <p:strVal val="visible"/>
                                      </p:to>
                                    </p:set>
                                    <p:anim calcmode="lin" valueType="num">
                                      <p:cBhvr additive="base">
                                        <p:cTn id="21"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5">
                                            <p:txEl>
                                              <p:pRg st="0" end="0"/>
                                            </p:txEl>
                                          </p:spTgt>
                                        </p:tgtEl>
                                        <p:attrNameLst>
                                          <p:attrName>ppt_y</p:attrName>
                                        </p:attrNameLst>
                                      </p:cBhvr>
                                      <p:tavLst>
                                        <p:tav tm="0">
                                          <p:val>
                                            <p:strVal val="0-#ppt_h/2"/>
                                          </p:val>
                                        </p:tav>
                                        <p:tav tm="100000">
                                          <p:val>
                                            <p:strVal val="#ppt_y"/>
                                          </p:val>
                                        </p:tav>
                                      </p:tavLst>
                                    </p:anim>
                                  </p:childTnLst>
                                </p:cTn>
                              </p:par>
                              <p:par>
                                <p:cTn id="23" presetID="2" presetClass="entr" presetSubtype="4" decel="10000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par>
                          <p:cTn id="27" fill="hold">
                            <p:stCondLst>
                              <p:cond delay="2250"/>
                            </p:stCondLst>
                            <p:childTnLst>
                              <p:par>
                                <p:cTn id="28" presetID="22" presetClass="entr" presetSubtype="8" fill="hold" grpId="0"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left)">
                                      <p:cBhvr>
                                        <p:cTn id="30" dur="500"/>
                                        <p:tgtEl>
                                          <p:spTgt spid="34"/>
                                        </p:tgtEl>
                                      </p:cBhvr>
                                    </p:animEffect>
                                  </p:childTnLst>
                                </p:cTn>
                              </p:par>
                            </p:childTnLst>
                          </p:cTn>
                        </p:par>
                        <p:par>
                          <p:cTn id="31" fill="hold">
                            <p:stCondLst>
                              <p:cond delay="2750"/>
                            </p:stCondLst>
                            <p:childTnLst>
                              <p:par>
                                <p:cTn id="32" presetID="2" presetClass="entr" presetSubtype="1" decel="100000" fill="hold" grpId="0" nodeType="afterEffect">
                                  <p:stCondLst>
                                    <p:cond delay="0"/>
                                  </p:stCondLst>
                                  <p:childTnLst>
                                    <p:set>
                                      <p:cBhvr>
                                        <p:cTn id="33" dur="1" fill="hold">
                                          <p:stCondLst>
                                            <p:cond delay="0"/>
                                          </p:stCondLst>
                                        </p:cTn>
                                        <p:tgtEl>
                                          <p:spTgt spid="39"/>
                                        </p:tgtEl>
                                        <p:attrNameLst>
                                          <p:attrName>style.visibility</p:attrName>
                                        </p:attrNameLst>
                                      </p:cBhvr>
                                      <p:to>
                                        <p:strVal val="visible"/>
                                      </p:to>
                                    </p:set>
                                    <p:anim calcmode="lin" valueType="num">
                                      <p:cBhvr additive="base">
                                        <p:cTn id="34" dur="750" fill="hold"/>
                                        <p:tgtEl>
                                          <p:spTgt spid="39"/>
                                        </p:tgtEl>
                                        <p:attrNameLst>
                                          <p:attrName>ppt_x</p:attrName>
                                        </p:attrNameLst>
                                      </p:cBhvr>
                                      <p:tavLst>
                                        <p:tav tm="0">
                                          <p:val>
                                            <p:strVal val="#ppt_x"/>
                                          </p:val>
                                        </p:tav>
                                        <p:tav tm="100000">
                                          <p:val>
                                            <p:strVal val="#ppt_x"/>
                                          </p:val>
                                        </p:tav>
                                      </p:tavLst>
                                    </p:anim>
                                    <p:anim calcmode="lin" valueType="num">
                                      <p:cBhvr additive="base">
                                        <p:cTn id="35" dur="750" fill="hold"/>
                                        <p:tgtEl>
                                          <p:spTgt spid="39"/>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750" fill="hold"/>
                                        <p:tgtEl>
                                          <p:spTgt spid="40"/>
                                        </p:tgtEl>
                                        <p:attrNameLst>
                                          <p:attrName>ppt_x</p:attrName>
                                        </p:attrNameLst>
                                      </p:cBhvr>
                                      <p:tavLst>
                                        <p:tav tm="0">
                                          <p:val>
                                            <p:strVal val="#ppt_x"/>
                                          </p:val>
                                        </p:tav>
                                        <p:tav tm="100000">
                                          <p:val>
                                            <p:strVal val="#ppt_x"/>
                                          </p:val>
                                        </p:tav>
                                      </p:tavLst>
                                    </p:anim>
                                    <p:anim calcmode="lin" valueType="num">
                                      <p:cBhvr additive="base">
                                        <p:cTn id="39" dur="750" fill="hold"/>
                                        <p:tgtEl>
                                          <p:spTgt spid="40"/>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 presetClass="entr" presetSubtype="2" decel="100000" fill="hold" grpId="0" nodeType="afterEffect">
                                  <p:stCondLst>
                                    <p:cond delay="0"/>
                                  </p:stCondLst>
                                  <p:childTnLst>
                                    <p:set>
                                      <p:cBhvr>
                                        <p:cTn id="42" dur="1" fill="hold">
                                          <p:stCondLst>
                                            <p:cond delay="0"/>
                                          </p:stCondLst>
                                        </p:cTn>
                                        <p:tgtEl>
                                          <p:spTgt spid="44">
                                            <p:txEl>
                                              <p:pRg st="0" end="0"/>
                                            </p:txEl>
                                          </p:spTgt>
                                        </p:tgtEl>
                                        <p:attrNameLst>
                                          <p:attrName>style.visibility</p:attrName>
                                        </p:attrNameLst>
                                      </p:cBhvr>
                                      <p:to>
                                        <p:strVal val="visible"/>
                                      </p:to>
                                    </p:set>
                                    <p:anim calcmode="lin" valueType="num">
                                      <p:cBhvr additive="base">
                                        <p:cTn id="43"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44">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additive="base">
                                        <p:cTn id="47" dur="500" fill="hold"/>
                                        <p:tgtEl>
                                          <p:spTgt spid="45"/>
                                        </p:tgtEl>
                                        <p:attrNameLst>
                                          <p:attrName>ppt_x</p:attrName>
                                        </p:attrNameLst>
                                      </p:cBhvr>
                                      <p:tavLst>
                                        <p:tav tm="0">
                                          <p:val>
                                            <p:strVal val="#ppt_x"/>
                                          </p:val>
                                        </p:tav>
                                        <p:tav tm="100000">
                                          <p:val>
                                            <p:strVal val="#ppt_x"/>
                                          </p:val>
                                        </p:tav>
                                      </p:tavLst>
                                    </p:anim>
                                    <p:anim calcmode="lin" valueType="num">
                                      <p:cBhvr additive="base">
                                        <p:cTn id="48" dur="500" fill="hold"/>
                                        <p:tgtEl>
                                          <p:spTgt spid="45"/>
                                        </p:tgtEl>
                                        <p:attrNameLst>
                                          <p:attrName>ppt_y</p:attrName>
                                        </p:attrNameLst>
                                      </p:cBhvr>
                                      <p:tavLst>
                                        <p:tav tm="0">
                                          <p:val>
                                            <p:strVal val="1+#ppt_h/2"/>
                                          </p:val>
                                        </p:tav>
                                        <p:tav tm="100000">
                                          <p:val>
                                            <p:strVal val="#ppt_y"/>
                                          </p:val>
                                        </p:tav>
                                      </p:tavLst>
                                    </p:anim>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500"/>
                                        <p:tgtEl>
                                          <p:spTgt spid="43"/>
                                        </p:tgtEl>
                                      </p:cBhvr>
                                    </p:animEffect>
                                  </p:childTnLst>
                                </p:cTn>
                              </p:par>
                            </p:childTnLst>
                          </p:cTn>
                        </p:par>
                        <p:par>
                          <p:cTn id="53" fill="hold">
                            <p:stCondLst>
                              <p:cond delay="4500"/>
                            </p:stCondLst>
                            <p:childTnLst>
                              <p:par>
                                <p:cTn id="54" presetID="2" presetClass="entr" presetSubtype="1" decel="100000" fill="hold" grpId="0" nodeType="after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750" fill="hold"/>
                                        <p:tgtEl>
                                          <p:spTgt spid="46"/>
                                        </p:tgtEl>
                                        <p:attrNameLst>
                                          <p:attrName>ppt_x</p:attrName>
                                        </p:attrNameLst>
                                      </p:cBhvr>
                                      <p:tavLst>
                                        <p:tav tm="0">
                                          <p:val>
                                            <p:strVal val="#ppt_x"/>
                                          </p:val>
                                        </p:tav>
                                        <p:tav tm="100000">
                                          <p:val>
                                            <p:strVal val="#ppt_x"/>
                                          </p:val>
                                        </p:tav>
                                      </p:tavLst>
                                    </p:anim>
                                    <p:anim calcmode="lin" valueType="num">
                                      <p:cBhvr additive="base">
                                        <p:cTn id="57" dur="750" fill="hold"/>
                                        <p:tgtEl>
                                          <p:spTgt spid="46"/>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 calcmode="lin" valueType="num">
                                      <p:cBhvr additive="base">
                                        <p:cTn id="60" dur="750" fill="hold"/>
                                        <p:tgtEl>
                                          <p:spTgt spid="47"/>
                                        </p:tgtEl>
                                        <p:attrNameLst>
                                          <p:attrName>ppt_x</p:attrName>
                                        </p:attrNameLst>
                                      </p:cBhvr>
                                      <p:tavLst>
                                        <p:tav tm="0">
                                          <p:val>
                                            <p:strVal val="#ppt_x"/>
                                          </p:val>
                                        </p:tav>
                                        <p:tav tm="100000">
                                          <p:val>
                                            <p:strVal val="#ppt_x"/>
                                          </p:val>
                                        </p:tav>
                                      </p:tavLst>
                                    </p:anim>
                                    <p:anim calcmode="lin" valueType="num">
                                      <p:cBhvr additive="base">
                                        <p:cTn id="61" dur="750" fill="hold"/>
                                        <p:tgtEl>
                                          <p:spTgt spid="47"/>
                                        </p:tgtEl>
                                        <p:attrNameLst>
                                          <p:attrName>ppt_y</p:attrName>
                                        </p:attrNameLst>
                                      </p:cBhvr>
                                      <p:tavLst>
                                        <p:tav tm="0">
                                          <p:val>
                                            <p:strVal val="0-#ppt_h/2"/>
                                          </p:val>
                                        </p:tav>
                                        <p:tav tm="100000">
                                          <p:val>
                                            <p:strVal val="#ppt_y"/>
                                          </p:val>
                                        </p:tav>
                                      </p:tavLst>
                                    </p:anim>
                                  </p:childTnLst>
                                </p:cTn>
                              </p:par>
                            </p:childTnLst>
                          </p:cTn>
                        </p:par>
                        <p:par>
                          <p:cTn id="62" fill="hold">
                            <p:stCondLst>
                              <p:cond delay="5250"/>
                            </p:stCondLst>
                            <p:childTnLst>
                              <p:par>
                                <p:cTn id="63" presetID="2" presetClass="entr" presetSubtype="8" decel="100000" fill="hold" grpId="0" nodeType="afterEffect">
                                  <p:stCondLst>
                                    <p:cond delay="0"/>
                                  </p:stCondLst>
                                  <p:childTnLst>
                                    <p:set>
                                      <p:cBhvr>
                                        <p:cTn id="64" dur="1" fill="hold">
                                          <p:stCondLst>
                                            <p:cond delay="0"/>
                                          </p:stCondLst>
                                        </p:cTn>
                                        <p:tgtEl>
                                          <p:spTgt spid="49">
                                            <p:txEl>
                                              <p:pRg st="0" end="0"/>
                                            </p:txEl>
                                          </p:spTgt>
                                        </p:tgtEl>
                                        <p:attrNameLst>
                                          <p:attrName>style.visibility</p:attrName>
                                        </p:attrNameLst>
                                      </p:cBhvr>
                                      <p:to>
                                        <p:strVal val="visible"/>
                                      </p:to>
                                    </p:set>
                                    <p:anim calcmode="lin" valueType="num">
                                      <p:cBhvr additive="base">
                                        <p:cTn id="65"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49">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61"/>
                                        </p:tgtEl>
                                        <p:attrNameLst>
                                          <p:attrName>style.visibility</p:attrName>
                                        </p:attrNameLst>
                                      </p:cBhvr>
                                      <p:to>
                                        <p:strVal val="visible"/>
                                      </p:to>
                                    </p:set>
                                    <p:anim calcmode="lin" valueType="num">
                                      <p:cBhvr additive="base">
                                        <p:cTn id="69" dur="500" fill="hold"/>
                                        <p:tgtEl>
                                          <p:spTgt spid="61"/>
                                        </p:tgtEl>
                                        <p:attrNameLst>
                                          <p:attrName>ppt_x</p:attrName>
                                        </p:attrNameLst>
                                      </p:cBhvr>
                                      <p:tavLst>
                                        <p:tav tm="0">
                                          <p:val>
                                            <p:strVal val="#ppt_x"/>
                                          </p:val>
                                        </p:tav>
                                        <p:tav tm="100000">
                                          <p:val>
                                            <p:strVal val="#ppt_x"/>
                                          </p:val>
                                        </p:tav>
                                      </p:tavLst>
                                    </p:anim>
                                    <p:anim calcmode="lin" valueType="num">
                                      <p:cBhvr additive="base">
                                        <p:cTn id="70" dur="500" fill="hold"/>
                                        <p:tgtEl>
                                          <p:spTgt spid="61"/>
                                        </p:tgtEl>
                                        <p:attrNameLst>
                                          <p:attrName>ppt_y</p:attrName>
                                        </p:attrNameLst>
                                      </p:cBhvr>
                                      <p:tavLst>
                                        <p:tav tm="0">
                                          <p:val>
                                            <p:strVal val="1+#ppt_h/2"/>
                                          </p:val>
                                        </p:tav>
                                        <p:tav tm="100000">
                                          <p:val>
                                            <p:strVal val="#ppt_y"/>
                                          </p:val>
                                        </p:tav>
                                      </p:tavLst>
                                    </p:anim>
                                  </p:childTnLst>
                                </p:cTn>
                              </p:par>
                            </p:childTnLst>
                          </p:cTn>
                        </p:par>
                        <p:par>
                          <p:cTn id="71" fill="hold">
                            <p:stCondLst>
                              <p:cond delay="5750"/>
                            </p:stCondLst>
                            <p:childTnLst>
                              <p:par>
                                <p:cTn id="72" presetID="22" presetClass="entr" presetSubtype="2" fill="hold" grpId="0" nodeType="after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wipe(right)">
                                      <p:cBhvr>
                                        <p:cTn id="74" dur="500"/>
                                        <p:tgtEl>
                                          <p:spTgt spid="48"/>
                                        </p:tgtEl>
                                      </p:cBhvr>
                                    </p:animEffect>
                                  </p:childTnLst>
                                </p:cTn>
                              </p:par>
                            </p:childTnLst>
                          </p:cTn>
                        </p:par>
                        <p:par>
                          <p:cTn id="75" fill="hold">
                            <p:stCondLst>
                              <p:cond delay="6250"/>
                            </p:stCondLst>
                            <p:childTnLst>
                              <p:par>
                                <p:cTn id="76" presetID="2" presetClass="entr" presetSubtype="1" decel="100000" fill="hold" grpId="0" nodeType="afterEffect">
                                  <p:stCondLst>
                                    <p:cond delay="0"/>
                                  </p:stCondLst>
                                  <p:childTnLst>
                                    <p:set>
                                      <p:cBhvr>
                                        <p:cTn id="77" dur="1" fill="hold">
                                          <p:stCondLst>
                                            <p:cond delay="0"/>
                                          </p:stCondLst>
                                        </p:cTn>
                                        <p:tgtEl>
                                          <p:spTgt spid="62"/>
                                        </p:tgtEl>
                                        <p:attrNameLst>
                                          <p:attrName>style.visibility</p:attrName>
                                        </p:attrNameLst>
                                      </p:cBhvr>
                                      <p:to>
                                        <p:strVal val="visible"/>
                                      </p:to>
                                    </p:set>
                                    <p:anim calcmode="lin" valueType="num">
                                      <p:cBhvr additive="base">
                                        <p:cTn id="78" dur="750" fill="hold"/>
                                        <p:tgtEl>
                                          <p:spTgt spid="62"/>
                                        </p:tgtEl>
                                        <p:attrNameLst>
                                          <p:attrName>ppt_x</p:attrName>
                                        </p:attrNameLst>
                                      </p:cBhvr>
                                      <p:tavLst>
                                        <p:tav tm="0">
                                          <p:val>
                                            <p:strVal val="#ppt_x"/>
                                          </p:val>
                                        </p:tav>
                                        <p:tav tm="100000">
                                          <p:val>
                                            <p:strVal val="#ppt_x"/>
                                          </p:val>
                                        </p:tav>
                                      </p:tavLst>
                                    </p:anim>
                                    <p:anim calcmode="lin" valueType="num">
                                      <p:cBhvr additive="base">
                                        <p:cTn id="79" dur="750" fill="hold"/>
                                        <p:tgtEl>
                                          <p:spTgt spid="62"/>
                                        </p:tgtEl>
                                        <p:attrNameLst>
                                          <p:attrName>ppt_y</p:attrName>
                                        </p:attrNameLst>
                                      </p:cBhvr>
                                      <p:tavLst>
                                        <p:tav tm="0">
                                          <p:val>
                                            <p:strVal val="0-#ppt_h/2"/>
                                          </p:val>
                                        </p:tav>
                                        <p:tav tm="100000">
                                          <p:val>
                                            <p:strVal val="#ppt_y"/>
                                          </p:val>
                                        </p:tav>
                                      </p:tavLst>
                                    </p:anim>
                                  </p:childTnLst>
                                </p:cTn>
                              </p:par>
                              <p:par>
                                <p:cTn id="80" presetID="2" presetClass="entr" presetSubtype="1" decel="100000" fill="hold" grpId="0" nodeType="withEffect">
                                  <p:stCondLst>
                                    <p:cond delay="0"/>
                                  </p:stCondLst>
                                  <p:childTnLst>
                                    <p:set>
                                      <p:cBhvr>
                                        <p:cTn id="81" dur="1" fill="hold">
                                          <p:stCondLst>
                                            <p:cond delay="0"/>
                                          </p:stCondLst>
                                        </p:cTn>
                                        <p:tgtEl>
                                          <p:spTgt spid="63"/>
                                        </p:tgtEl>
                                        <p:attrNameLst>
                                          <p:attrName>style.visibility</p:attrName>
                                        </p:attrNameLst>
                                      </p:cBhvr>
                                      <p:to>
                                        <p:strVal val="visible"/>
                                      </p:to>
                                    </p:set>
                                    <p:anim calcmode="lin" valueType="num">
                                      <p:cBhvr additive="base">
                                        <p:cTn id="82" dur="750" fill="hold"/>
                                        <p:tgtEl>
                                          <p:spTgt spid="63"/>
                                        </p:tgtEl>
                                        <p:attrNameLst>
                                          <p:attrName>ppt_x</p:attrName>
                                        </p:attrNameLst>
                                      </p:cBhvr>
                                      <p:tavLst>
                                        <p:tav tm="0">
                                          <p:val>
                                            <p:strVal val="#ppt_x"/>
                                          </p:val>
                                        </p:tav>
                                        <p:tav tm="100000">
                                          <p:val>
                                            <p:strVal val="#ppt_x"/>
                                          </p:val>
                                        </p:tav>
                                      </p:tavLst>
                                    </p:anim>
                                    <p:anim calcmode="lin" valueType="num">
                                      <p:cBhvr additive="base">
                                        <p:cTn id="83" dur="750" fill="hold"/>
                                        <p:tgtEl>
                                          <p:spTgt spid="63"/>
                                        </p:tgtEl>
                                        <p:attrNameLst>
                                          <p:attrName>ppt_y</p:attrName>
                                        </p:attrNameLst>
                                      </p:cBhvr>
                                      <p:tavLst>
                                        <p:tav tm="0">
                                          <p:val>
                                            <p:strVal val="0-#ppt_h/2"/>
                                          </p:val>
                                        </p:tav>
                                        <p:tav tm="100000">
                                          <p:val>
                                            <p:strVal val="#ppt_y"/>
                                          </p:val>
                                        </p:tav>
                                      </p:tavLst>
                                    </p:anim>
                                  </p:childTnLst>
                                </p:cTn>
                              </p:par>
                            </p:childTnLst>
                          </p:cTn>
                        </p:par>
                        <p:par>
                          <p:cTn id="84" fill="hold">
                            <p:stCondLst>
                              <p:cond delay="7000"/>
                            </p:stCondLst>
                            <p:childTnLst>
                              <p:par>
                                <p:cTn id="85" presetID="2" presetClass="entr" presetSubtype="2" decel="100000" fill="hold" grpId="0" nodeType="afterEffect">
                                  <p:stCondLst>
                                    <p:cond delay="0"/>
                                  </p:stCondLst>
                                  <p:childTnLst>
                                    <p:set>
                                      <p:cBhvr>
                                        <p:cTn id="86" dur="1" fill="hold">
                                          <p:stCondLst>
                                            <p:cond delay="0"/>
                                          </p:stCondLst>
                                        </p:cTn>
                                        <p:tgtEl>
                                          <p:spTgt spid="65">
                                            <p:txEl>
                                              <p:pRg st="0" end="0"/>
                                            </p:txEl>
                                          </p:spTgt>
                                        </p:tgtEl>
                                        <p:attrNameLst>
                                          <p:attrName>style.visibility</p:attrName>
                                        </p:attrNameLst>
                                      </p:cBhvr>
                                      <p:to>
                                        <p:strVal val="visible"/>
                                      </p:to>
                                    </p:set>
                                    <p:anim calcmode="lin" valueType="num">
                                      <p:cBhvr additive="base">
                                        <p:cTn id="87" dur="500" fill="hold"/>
                                        <p:tgtEl>
                                          <p:spTgt spid="65">
                                            <p:txEl>
                                              <p:pRg st="0" end="0"/>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65">
                                            <p:txEl>
                                              <p:pRg st="0" end="0"/>
                                            </p:txEl>
                                          </p:spTgt>
                                        </p:tgtEl>
                                        <p:attrNameLst>
                                          <p:attrName>ppt_y</p:attrName>
                                        </p:attrNameLst>
                                      </p:cBhvr>
                                      <p:tavLst>
                                        <p:tav tm="0">
                                          <p:val>
                                            <p:strVal val="#ppt_y"/>
                                          </p:val>
                                        </p:tav>
                                        <p:tav tm="100000">
                                          <p:val>
                                            <p:strVal val="#ppt_y"/>
                                          </p:val>
                                        </p:tav>
                                      </p:tavLst>
                                    </p:anim>
                                  </p:childTnLst>
                                </p:cTn>
                              </p:par>
                              <p:par>
                                <p:cTn id="89" presetID="2" presetClass="entr" presetSubtype="4" decel="100000" fill="hold" grpId="0" nodeType="withEffect">
                                  <p:stCondLst>
                                    <p:cond delay="0"/>
                                  </p:stCondLst>
                                  <p:childTnLst>
                                    <p:set>
                                      <p:cBhvr>
                                        <p:cTn id="90" dur="1" fill="hold">
                                          <p:stCondLst>
                                            <p:cond delay="0"/>
                                          </p:stCondLst>
                                        </p:cTn>
                                        <p:tgtEl>
                                          <p:spTgt spid="66"/>
                                        </p:tgtEl>
                                        <p:attrNameLst>
                                          <p:attrName>style.visibility</p:attrName>
                                        </p:attrNameLst>
                                      </p:cBhvr>
                                      <p:to>
                                        <p:strVal val="visible"/>
                                      </p:to>
                                    </p:set>
                                    <p:anim calcmode="lin" valueType="num">
                                      <p:cBhvr additive="base">
                                        <p:cTn id="91" dur="500" fill="hold"/>
                                        <p:tgtEl>
                                          <p:spTgt spid="66"/>
                                        </p:tgtEl>
                                        <p:attrNameLst>
                                          <p:attrName>ppt_x</p:attrName>
                                        </p:attrNameLst>
                                      </p:cBhvr>
                                      <p:tavLst>
                                        <p:tav tm="0">
                                          <p:val>
                                            <p:strVal val="#ppt_x"/>
                                          </p:val>
                                        </p:tav>
                                        <p:tav tm="100000">
                                          <p:val>
                                            <p:strVal val="#ppt_x"/>
                                          </p:val>
                                        </p:tav>
                                      </p:tavLst>
                                    </p:anim>
                                    <p:anim calcmode="lin" valueType="num">
                                      <p:cBhvr additive="base">
                                        <p:cTn id="92" dur="500" fill="hold"/>
                                        <p:tgtEl>
                                          <p:spTgt spid="66"/>
                                        </p:tgtEl>
                                        <p:attrNameLst>
                                          <p:attrName>ppt_y</p:attrName>
                                        </p:attrNameLst>
                                      </p:cBhvr>
                                      <p:tavLst>
                                        <p:tav tm="0">
                                          <p:val>
                                            <p:strVal val="1+#ppt_h/2"/>
                                          </p:val>
                                        </p:tav>
                                        <p:tav tm="100000">
                                          <p:val>
                                            <p:strVal val="#ppt_y"/>
                                          </p:val>
                                        </p:tav>
                                      </p:tavLst>
                                    </p:anim>
                                  </p:childTnLst>
                                </p:cTn>
                              </p:par>
                            </p:childTnLst>
                          </p:cTn>
                        </p:par>
                        <p:par>
                          <p:cTn id="93" fill="hold">
                            <p:stCondLst>
                              <p:cond delay="7500"/>
                            </p:stCondLst>
                            <p:childTnLst>
                              <p:par>
                                <p:cTn id="94" presetID="22" presetClass="entr" presetSubtype="8" fill="hold" grpId="0" nodeType="afterEffect">
                                  <p:stCondLst>
                                    <p:cond delay="0"/>
                                  </p:stCondLst>
                                  <p:childTnLst>
                                    <p:set>
                                      <p:cBhvr>
                                        <p:cTn id="95" dur="1" fill="hold">
                                          <p:stCondLst>
                                            <p:cond delay="0"/>
                                          </p:stCondLst>
                                        </p:cTn>
                                        <p:tgtEl>
                                          <p:spTgt spid="64"/>
                                        </p:tgtEl>
                                        <p:attrNameLst>
                                          <p:attrName>style.visibility</p:attrName>
                                        </p:attrNameLst>
                                      </p:cBhvr>
                                      <p:to>
                                        <p:strVal val="visible"/>
                                      </p:to>
                                    </p:set>
                                    <p:animEffect transition="in" filter="wipe(left)">
                                      <p:cBhvr>
                                        <p:cTn id="96" dur="500"/>
                                        <p:tgtEl>
                                          <p:spTgt spid="64"/>
                                        </p:tgtEl>
                                      </p:cBhvr>
                                    </p:animEffect>
                                  </p:childTnLst>
                                </p:cTn>
                              </p:par>
                            </p:childTnLst>
                          </p:cTn>
                        </p:par>
                        <p:par>
                          <p:cTn id="97" fill="hold">
                            <p:stCondLst>
                              <p:cond delay="8000"/>
                            </p:stCondLst>
                            <p:childTnLst>
                              <p:par>
                                <p:cTn id="98" presetID="2" presetClass="entr" presetSubtype="1" decel="100000" fill="hold" grpId="0" nodeType="afterEffect">
                                  <p:stCondLst>
                                    <p:cond delay="0"/>
                                  </p:stCondLst>
                                  <p:childTnLst>
                                    <p:set>
                                      <p:cBhvr>
                                        <p:cTn id="99" dur="1" fill="hold">
                                          <p:stCondLst>
                                            <p:cond delay="0"/>
                                          </p:stCondLst>
                                        </p:cTn>
                                        <p:tgtEl>
                                          <p:spTgt spid="67"/>
                                        </p:tgtEl>
                                        <p:attrNameLst>
                                          <p:attrName>style.visibility</p:attrName>
                                        </p:attrNameLst>
                                      </p:cBhvr>
                                      <p:to>
                                        <p:strVal val="visible"/>
                                      </p:to>
                                    </p:set>
                                    <p:anim calcmode="lin" valueType="num">
                                      <p:cBhvr additive="base">
                                        <p:cTn id="100" dur="750" fill="hold"/>
                                        <p:tgtEl>
                                          <p:spTgt spid="67"/>
                                        </p:tgtEl>
                                        <p:attrNameLst>
                                          <p:attrName>ppt_x</p:attrName>
                                        </p:attrNameLst>
                                      </p:cBhvr>
                                      <p:tavLst>
                                        <p:tav tm="0">
                                          <p:val>
                                            <p:strVal val="#ppt_x"/>
                                          </p:val>
                                        </p:tav>
                                        <p:tav tm="100000">
                                          <p:val>
                                            <p:strVal val="#ppt_x"/>
                                          </p:val>
                                        </p:tav>
                                      </p:tavLst>
                                    </p:anim>
                                    <p:anim calcmode="lin" valueType="num">
                                      <p:cBhvr additive="base">
                                        <p:cTn id="101" dur="750" fill="hold"/>
                                        <p:tgtEl>
                                          <p:spTgt spid="6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0"/>
                                  </p:stCondLst>
                                  <p:childTnLst>
                                    <p:set>
                                      <p:cBhvr>
                                        <p:cTn id="103" dur="1" fill="hold">
                                          <p:stCondLst>
                                            <p:cond delay="0"/>
                                          </p:stCondLst>
                                        </p:cTn>
                                        <p:tgtEl>
                                          <p:spTgt spid="68"/>
                                        </p:tgtEl>
                                        <p:attrNameLst>
                                          <p:attrName>style.visibility</p:attrName>
                                        </p:attrNameLst>
                                      </p:cBhvr>
                                      <p:to>
                                        <p:strVal val="visible"/>
                                      </p:to>
                                    </p:set>
                                    <p:anim calcmode="lin" valueType="num">
                                      <p:cBhvr additive="base">
                                        <p:cTn id="104" dur="750" fill="hold"/>
                                        <p:tgtEl>
                                          <p:spTgt spid="68"/>
                                        </p:tgtEl>
                                        <p:attrNameLst>
                                          <p:attrName>ppt_x</p:attrName>
                                        </p:attrNameLst>
                                      </p:cBhvr>
                                      <p:tavLst>
                                        <p:tav tm="0">
                                          <p:val>
                                            <p:strVal val="#ppt_x"/>
                                          </p:val>
                                        </p:tav>
                                        <p:tav tm="100000">
                                          <p:val>
                                            <p:strVal val="#ppt_x"/>
                                          </p:val>
                                        </p:tav>
                                      </p:tavLst>
                                    </p:anim>
                                    <p:anim calcmode="lin" valueType="num">
                                      <p:cBhvr additive="base">
                                        <p:cTn id="105" dur="750" fill="hold"/>
                                        <p:tgtEl>
                                          <p:spTgt spid="68"/>
                                        </p:tgtEl>
                                        <p:attrNameLst>
                                          <p:attrName>ppt_y</p:attrName>
                                        </p:attrNameLst>
                                      </p:cBhvr>
                                      <p:tavLst>
                                        <p:tav tm="0">
                                          <p:val>
                                            <p:strVal val="0-#ppt_h/2"/>
                                          </p:val>
                                        </p:tav>
                                        <p:tav tm="100000">
                                          <p:val>
                                            <p:strVal val="#ppt_y"/>
                                          </p:val>
                                        </p:tav>
                                      </p:tavLst>
                                    </p:anim>
                                  </p:childTnLst>
                                </p:cTn>
                              </p:par>
                            </p:childTnLst>
                          </p:cTn>
                        </p:par>
                        <p:par>
                          <p:cTn id="106" fill="hold">
                            <p:stCondLst>
                              <p:cond delay="8750"/>
                            </p:stCondLst>
                            <p:childTnLst>
                              <p:par>
                                <p:cTn id="107" presetID="2" presetClass="entr" presetSubtype="8" decel="100000" fill="hold" grpId="0" nodeType="afterEffect">
                                  <p:stCondLst>
                                    <p:cond delay="0"/>
                                  </p:stCondLst>
                                  <p:childTnLst>
                                    <p:set>
                                      <p:cBhvr>
                                        <p:cTn id="108" dur="1" fill="hold">
                                          <p:stCondLst>
                                            <p:cond delay="0"/>
                                          </p:stCondLst>
                                        </p:cTn>
                                        <p:tgtEl>
                                          <p:spTgt spid="70">
                                            <p:txEl>
                                              <p:pRg st="0" end="0"/>
                                            </p:txEl>
                                          </p:spTgt>
                                        </p:tgtEl>
                                        <p:attrNameLst>
                                          <p:attrName>style.visibility</p:attrName>
                                        </p:attrNameLst>
                                      </p:cBhvr>
                                      <p:to>
                                        <p:strVal val="visible"/>
                                      </p:to>
                                    </p:set>
                                    <p:anim calcmode="lin" valueType="num">
                                      <p:cBhvr additive="base">
                                        <p:cTn id="109" dur="500" fill="hold"/>
                                        <p:tgtEl>
                                          <p:spTgt spid="70">
                                            <p:txEl>
                                              <p:pRg st="0" end="0"/>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70">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4" decel="100000" fill="hold" grpId="0" nodeType="withEffect">
                                  <p:stCondLst>
                                    <p:cond delay="0"/>
                                  </p:stCondLst>
                                  <p:childTnLst>
                                    <p:set>
                                      <p:cBhvr>
                                        <p:cTn id="112" dur="1" fill="hold">
                                          <p:stCondLst>
                                            <p:cond delay="0"/>
                                          </p:stCondLst>
                                        </p:cTn>
                                        <p:tgtEl>
                                          <p:spTgt spid="71"/>
                                        </p:tgtEl>
                                        <p:attrNameLst>
                                          <p:attrName>style.visibility</p:attrName>
                                        </p:attrNameLst>
                                      </p:cBhvr>
                                      <p:to>
                                        <p:strVal val="visible"/>
                                      </p:to>
                                    </p:set>
                                    <p:anim calcmode="lin" valueType="num">
                                      <p:cBhvr additive="base">
                                        <p:cTn id="113" dur="500" fill="hold"/>
                                        <p:tgtEl>
                                          <p:spTgt spid="71"/>
                                        </p:tgtEl>
                                        <p:attrNameLst>
                                          <p:attrName>ppt_x</p:attrName>
                                        </p:attrNameLst>
                                      </p:cBhvr>
                                      <p:tavLst>
                                        <p:tav tm="0">
                                          <p:val>
                                            <p:strVal val="#ppt_x"/>
                                          </p:val>
                                        </p:tav>
                                        <p:tav tm="100000">
                                          <p:val>
                                            <p:strVal val="#ppt_x"/>
                                          </p:val>
                                        </p:tav>
                                      </p:tavLst>
                                    </p:anim>
                                    <p:anim calcmode="lin" valueType="num">
                                      <p:cBhvr additive="base">
                                        <p:cTn id="114" dur="500" fill="hold"/>
                                        <p:tgtEl>
                                          <p:spTgt spid="71"/>
                                        </p:tgtEl>
                                        <p:attrNameLst>
                                          <p:attrName>ppt_y</p:attrName>
                                        </p:attrNameLst>
                                      </p:cBhvr>
                                      <p:tavLst>
                                        <p:tav tm="0">
                                          <p:val>
                                            <p:strVal val="1+#ppt_h/2"/>
                                          </p:val>
                                        </p:tav>
                                        <p:tav tm="100000">
                                          <p:val>
                                            <p:strVal val="#ppt_y"/>
                                          </p:val>
                                        </p:tav>
                                      </p:tavLst>
                                    </p:anim>
                                  </p:childTnLst>
                                </p:cTn>
                              </p:par>
                            </p:childTnLst>
                          </p:cTn>
                        </p:par>
                        <p:par>
                          <p:cTn id="115" fill="hold">
                            <p:stCondLst>
                              <p:cond delay="9250"/>
                            </p:stCondLst>
                            <p:childTnLst>
                              <p:par>
                                <p:cTn id="116" presetID="22" presetClass="entr" presetSubtype="2" fill="hold" grpId="0" nodeType="afterEffect">
                                  <p:stCondLst>
                                    <p:cond delay="0"/>
                                  </p:stCondLst>
                                  <p:childTnLst>
                                    <p:set>
                                      <p:cBhvr>
                                        <p:cTn id="117" dur="1" fill="hold">
                                          <p:stCondLst>
                                            <p:cond delay="0"/>
                                          </p:stCondLst>
                                        </p:cTn>
                                        <p:tgtEl>
                                          <p:spTgt spid="69"/>
                                        </p:tgtEl>
                                        <p:attrNameLst>
                                          <p:attrName>style.visibility</p:attrName>
                                        </p:attrNameLst>
                                      </p:cBhvr>
                                      <p:to>
                                        <p:strVal val="visible"/>
                                      </p:to>
                                    </p:set>
                                    <p:animEffect transition="in" filter="wipe(right)">
                                      <p:cBhvr>
                                        <p:cTn id="118"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tmplLst>
          <p:tmpl>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 presetClass="entr" presetSubtype="1"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0-#ppt_h/2"/>
                          </p:val>
                        </p:tav>
                        <p:tav tm="100000">
                          <p:val>
                            <p:strVal val="#ppt_y"/>
                          </p:val>
                        </p:tav>
                      </p:tavLst>
                    </p:anim>
                  </p:childTnLst>
                </p:cTn>
              </p:par>
            </p:tnLst>
          </p:tmpl>
        </p:tmplLst>
      </p:bldP>
      <p:bldP spid="36" grpId="0" animBg="1"/>
      <p:bldP spid="37" grpId="0" animBg="1"/>
      <p:bldP spid="38" grpId="0"/>
      <p:bldP spid="39" grpId="0" animBg="1"/>
      <p:bldP spid="40" grpId="0"/>
      <p:bldP spid="43" grpId="0">
        <p:tmplLst>
          <p:tmpl>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 presetClass="entr" presetSubtype="2"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46" grpId="0" animBg="1"/>
      <p:bldP spid="47" grpId="0"/>
      <p:bldP spid="48" grpId="0">
        <p:tmplLst>
          <p:tmpl>
            <p:tnLst>
              <p:par>
                <p:cTn presetID="22" presetClass="entr" presetSubtype="2"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right)">
                      <p:cBhvr>
                        <p:cTn dur="500"/>
                        <p:tgtEl>
                          <p:spTgt spid="48"/>
                        </p:tgtEl>
                      </p:cBhvr>
                    </p:animEffect>
                  </p:childTnLst>
                </p:cTn>
              </p:par>
            </p:tnLst>
          </p:tmpl>
        </p:tmplLst>
      </p:bldP>
      <p:bldP spid="49" grpId="0" build="p">
        <p:tmplLst>
          <p:tmpl lvl="1">
            <p:tnLst>
              <p:par>
                <p:cTn presetID="2" presetClass="entr" presetSubtype="8" decel="10000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61" grpId="0" animBg="1"/>
      <p:bldP spid="62" grpId="0" animBg="1"/>
      <p:bldP spid="63" grpId="0"/>
      <p:bldP spid="64" grpId="0">
        <p:tmplLst>
          <p:tmpl>
            <p:tnLst>
              <p:par>
                <p:cTn presetID="22" presetClass="entr" presetSubtype="8"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65" grpId="0" build="p">
        <p:tmplLst>
          <p:tmpl lvl="1">
            <p:tnLst>
              <p:par>
                <p:cTn presetID="2" presetClass="entr" presetSubtype="2" decel="10000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1+#ppt_w/2"/>
                          </p:val>
                        </p:tav>
                        <p:tav tm="100000">
                          <p:val>
                            <p:strVal val="#ppt_x"/>
                          </p:val>
                        </p:tav>
                      </p:tavLst>
                    </p:anim>
                    <p:anim calcmode="lin" valueType="num">
                      <p:cBhvr additive="base">
                        <p:cTn dur="500" fill="hold"/>
                        <p:tgtEl>
                          <p:spTgt spid="65"/>
                        </p:tgtEl>
                        <p:attrNameLst>
                          <p:attrName>ppt_y</p:attrName>
                        </p:attrNameLst>
                      </p:cBhvr>
                      <p:tavLst>
                        <p:tav tm="0">
                          <p:val>
                            <p:strVal val="#ppt_y"/>
                          </p:val>
                        </p:tav>
                        <p:tav tm="100000">
                          <p:val>
                            <p:strVal val="#ppt_y"/>
                          </p:val>
                        </p:tav>
                      </p:tavLst>
                    </p:anim>
                  </p:childTnLst>
                </p:cTn>
              </p:par>
            </p:tnLst>
          </p:tmpl>
        </p:tmplLst>
      </p:bldP>
      <p:bldP spid="66" grpId="0" animBg="1"/>
      <p:bldP spid="67" grpId="0" animBg="1"/>
      <p:bldP spid="68" grpId="0"/>
      <p:bldP spid="69" grpId="0">
        <p:tmplLst>
          <p:tmpl>
            <p:tnLst>
              <p:par>
                <p:cTn presetID="22" presetClass="entr" presetSubtype="2"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right)">
                      <p:cBhvr>
                        <p:cTn dur="500"/>
                        <p:tgtEl>
                          <p:spTgt spid="69"/>
                        </p:tgtEl>
                      </p:cBhvr>
                    </p:animEffect>
                  </p:childTnLst>
                </p:cTn>
              </p:par>
            </p:tnLst>
          </p:tmpl>
        </p:tmplLst>
      </p:bldP>
      <p:bldP spid="70" grpId="0" build="p">
        <p:tmplLst>
          <p:tmpl lvl="1">
            <p:tnLst>
              <p:par>
                <p:cTn presetID="2" presetClass="entr" presetSubtype="8" decel="100000"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fill="hold"/>
                        <p:tgtEl>
                          <p:spTgt spid="70"/>
                        </p:tgtEl>
                        <p:attrNameLst>
                          <p:attrName>ppt_x</p:attrName>
                        </p:attrNameLst>
                      </p:cBhvr>
                      <p:tavLst>
                        <p:tav tm="0">
                          <p:val>
                            <p:strVal val="0-#ppt_w/2"/>
                          </p:val>
                        </p:tav>
                        <p:tav tm="100000">
                          <p:val>
                            <p:strVal val="#ppt_x"/>
                          </p:val>
                        </p:tav>
                      </p:tavLst>
                    </p:anim>
                    <p:anim calcmode="lin" valueType="num">
                      <p:cBhvr additive="base">
                        <p:cTn dur="500" fill="hold"/>
                        <p:tgtEl>
                          <p:spTgt spid="70"/>
                        </p:tgtEl>
                        <p:attrNameLst>
                          <p:attrName>ppt_y</p:attrName>
                        </p:attrNameLst>
                      </p:cBhvr>
                      <p:tavLst>
                        <p:tav tm="0">
                          <p:val>
                            <p:strVal val="#ppt_y"/>
                          </p:val>
                        </p:tav>
                        <p:tav tm="100000">
                          <p:val>
                            <p:strVal val="#ppt_y"/>
                          </p:val>
                        </p:tav>
                      </p:tavLst>
                    </p:anim>
                  </p:childTnLst>
                </p:cTn>
              </p:par>
            </p:tnLst>
          </p:tmpl>
        </p:tmplLst>
      </p:bldP>
      <p:bldP spid="71" grpId="0" animBg="1"/>
    </p:bldLst>
  </p:timing>
  <p:extLst mod="1">
    <p:ext uri="{DCECCB84-F9BA-43D5-87BE-67443E8EF086}">
      <p15:sldGuideLst xmlns:p15="http://schemas.microsoft.com/office/powerpoint/2012/main" xmlns="">
        <p15:guide id="1" orient="horz" pos="3194" userDrawn="1">
          <p15:clr>
            <a:srgbClr val="FBAE40"/>
          </p15:clr>
        </p15:guide>
        <p15:guide id="2" pos="57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ing &amp; 5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7" name="テキスト プレースホルダー 12"/>
          <p:cNvSpPr>
            <a:spLocks noGrp="1"/>
          </p:cNvSpPr>
          <p:nvPr>
            <p:ph type="body" sz="quarter" idx="12" hasCustomPrompt="1"/>
          </p:nvPr>
        </p:nvSpPr>
        <p:spPr>
          <a:xfrm>
            <a:off x="9537980" y="2238722"/>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18" name="円/楕円 4"/>
          <p:cNvSpPr/>
          <p:nvPr userDrawn="1"/>
        </p:nvSpPr>
        <p:spPr>
          <a:xfrm>
            <a:off x="8217564" y="2232491"/>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userDrawn="1"/>
        </p:nvSpPr>
        <p:spPr>
          <a:xfrm>
            <a:off x="8341124" y="2447620"/>
            <a:ext cx="889394" cy="707886"/>
          </a:xfrm>
          <a:prstGeom prst="rect">
            <a:avLst/>
          </a:prstGeom>
          <a:noFill/>
        </p:spPr>
        <p:txBody>
          <a:bodyPr wrap="square" rtlCol="0" anchor="t">
            <a:spAutoFit/>
          </a:bodyPr>
          <a:lstStyle/>
          <a:p>
            <a:pPr algn="ctr"/>
            <a:r>
              <a:rPr kumimoji="1" lang="en-US" altLang="ja-JP" sz="4000" dirty="0">
                <a:solidFill>
                  <a:schemeClr val="bg1"/>
                </a:solidFill>
              </a:rPr>
              <a:t>01</a:t>
            </a:r>
            <a:endParaRPr kumimoji="1" lang="ja-JP" altLang="en-US" sz="4000" dirty="0">
              <a:solidFill>
                <a:schemeClr val="bg1"/>
              </a:solidFill>
            </a:endParaRPr>
          </a:p>
        </p:txBody>
      </p:sp>
      <p:sp>
        <p:nvSpPr>
          <p:cNvPr id="20" name="テキスト プレースホルダー 12"/>
          <p:cNvSpPr>
            <a:spLocks noGrp="1"/>
          </p:cNvSpPr>
          <p:nvPr>
            <p:ph type="body" sz="quarter" idx="13" hasCustomPrompt="1"/>
          </p:nvPr>
        </p:nvSpPr>
        <p:spPr>
          <a:xfrm>
            <a:off x="9537980" y="3645050"/>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21" name="円/楕円 4"/>
          <p:cNvSpPr/>
          <p:nvPr userDrawn="1"/>
        </p:nvSpPr>
        <p:spPr>
          <a:xfrm>
            <a:off x="8217564" y="3638819"/>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userDrawn="1"/>
        </p:nvSpPr>
        <p:spPr>
          <a:xfrm>
            <a:off x="8341124" y="3853948"/>
            <a:ext cx="889394" cy="707886"/>
          </a:xfrm>
          <a:prstGeom prst="rect">
            <a:avLst/>
          </a:prstGeom>
          <a:noFill/>
        </p:spPr>
        <p:txBody>
          <a:bodyPr wrap="square" rtlCol="0" anchor="t">
            <a:spAutoFit/>
          </a:bodyPr>
          <a:lstStyle/>
          <a:p>
            <a:pPr algn="ctr"/>
            <a:r>
              <a:rPr kumimoji="1" lang="en-US" altLang="ja-JP" sz="4000" dirty="0">
                <a:solidFill>
                  <a:schemeClr val="bg1"/>
                </a:solidFill>
              </a:rPr>
              <a:t>02</a:t>
            </a:r>
            <a:endParaRPr kumimoji="1" lang="ja-JP" altLang="en-US" sz="4000" dirty="0">
              <a:solidFill>
                <a:schemeClr val="bg1"/>
              </a:solidFill>
            </a:endParaRPr>
          </a:p>
        </p:txBody>
      </p:sp>
      <p:sp>
        <p:nvSpPr>
          <p:cNvPr id="23" name="テキスト プレースホルダー 12"/>
          <p:cNvSpPr>
            <a:spLocks noGrp="1"/>
          </p:cNvSpPr>
          <p:nvPr>
            <p:ph type="body" sz="quarter" idx="14" hasCustomPrompt="1"/>
          </p:nvPr>
        </p:nvSpPr>
        <p:spPr>
          <a:xfrm>
            <a:off x="9537980" y="5051378"/>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24" name="円/楕円 4"/>
          <p:cNvSpPr/>
          <p:nvPr userDrawn="1"/>
        </p:nvSpPr>
        <p:spPr>
          <a:xfrm>
            <a:off x="8217564" y="5045147"/>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userDrawn="1"/>
        </p:nvSpPr>
        <p:spPr>
          <a:xfrm>
            <a:off x="8341124" y="5260276"/>
            <a:ext cx="889394" cy="707886"/>
          </a:xfrm>
          <a:prstGeom prst="rect">
            <a:avLst/>
          </a:prstGeom>
          <a:noFill/>
        </p:spPr>
        <p:txBody>
          <a:bodyPr wrap="square" rtlCol="0" anchor="t">
            <a:spAutoFit/>
          </a:bodyPr>
          <a:lstStyle/>
          <a:p>
            <a:pPr algn="ctr"/>
            <a:r>
              <a:rPr kumimoji="1" lang="en-US" altLang="ja-JP" sz="4000" dirty="0">
                <a:solidFill>
                  <a:schemeClr val="bg1"/>
                </a:solidFill>
              </a:rPr>
              <a:t>03</a:t>
            </a:r>
            <a:endParaRPr kumimoji="1" lang="ja-JP" altLang="en-US" sz="4000" dirty="0">
              <a:solidFill>
                <a:schemeClr val="bg1"/>
              </a:solidFill>
            </a:endParaRPr>
          </a:p>
        </p:txBody>
      </p:sp>
      <p:sp>
        <p:nvSpPr>
          <p:cNvPr id="26" name="テキスト プレースホルダー 12"/>
          <p:cNvSpPr>
            <a:spLocks noGrp="1"/>
          </p:cNvSpPr>
          <p:nvPr>
            <p:ph type="body" sz="quarter" idx="15" hasCustomPrompt="1"/>
          </p:nvPr>
        </p:nvSpPr>
        <p:spPr>
          <a:xfrm>
            <a:off x="9537980" y="6457706"/>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27" name="円/楕円 4"/>
          <p:cNvSpPr/>
          <p:nvPr userDrawn="1"/>
        </p:nvSpPr>
        <p:spPr>
          <a:xfrm>
            <a:off x="8217564" y="6451475"/>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userDrawn="1"/>
        </p:nvSpPr>
        <p:spPr>
          <a:xfrm>
            <a:off x="8341124" y="6666604"/>
            <a:ext cx="889394" cy="707886"/>
          </a:xfrm>
          <a:prstGeom prst="rect">
            <a:avLst/>
          </a:prstGeom>
          <a:noFill/>
        </p:spPr>
        <p:txBody>
          <a:bodyPr wrap="square" rtlCol="0" anchor="t">
            <a:spAutoFit/>
          </a:bodyPr>
          <a:lstStyle/>
          <a:p>
            <a:pPr algn="ctr"/>
            <a:r>
              <a:rPr kumimoji="1" lang="en-US" altLang="ja-JP" sz="4000" dirty="0">
                <a:solidFill>
                  <a:schemeClr val="bg1"/>
                </a:solidFill>
              </a:rPr>
              <a:t>04</a:t>
            </a:r>
            <a:endParaRPr kumimoji="1" lang="ja-JP" altLang="en-US" sz="4000" dirty="0">
              <a:solidFill>
                <a:schemeClr val="bg1"/>
              </a:solidFill>
            </a:endParaRPr>
          </a:p>
        </p:txBody>
      </p:sp>
      <p:sp>
        <p:nvSpPr>
          <p:cNvPr id="29" name="テキスト プレースホルダー 12"/>
          <p:cNvSpPr>
            <a:spLocks noGrp="1"/>
          </p:cNvSpPr>
          <p:nvPr>
            <p:ph type="body" sz="quarter" idx="16" hasCustomPrompt="1"/>
          </p:nvPr>
        </p:nvSpPr>
        <p:spPr>
          <a:xfrm>
            <a:off x="9537980" y="7864032"/>
            <a:ext cx="7854670" cy="1131914"/>
          </a:xfrm>
        </p:spPr>
        <p:txBody>
          <a:bodyPr anchor="ctr">
            <a:normAutofit/>
          </a:bodyPr>
          <a:lstStyle>
            <a:lvl1pPr>
              <a:defRPr sz="2000" baseline="0"/>
            </a:lvl1pPr>
          </a:lstStyle>
          <a:p>
            <a:pPr lvl="0"/>
            <a:r>
              <a:rPr kumimoji="1" lang="en-US" altLang="ja-JP" dirty="0"/>
              <a:t>Text goes here</a:t>
            </a:r>
            <a:endParaRPr kumimoji="1" lang="ja-JP" altLang="en-US" dirty="0"/>
          </a:p>
        </p:txBody>
      </p:sp>
      <p:sp>
        <p:nvSpPr>
          <p:cNvPr id="30" name="円/楕円 4"/>
          <p:cNvSpPr/>
          <p:nvPr userDrawn="1"/>
        </p:nvSpPr>
        <p:spPr>
          <a:xfrm>
            <a:off x="8217564" y="7857801"/>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userDrawn="1"/>
        </p:nvSpPr>
        <p:spPr>
          <a:xfrm>
            <a:off x="8341124" y="8072930"/>
            <a:ext cx="889394" cy="707886"/>
          </a:xfrm>
          <a:prstGeom prst="rect">
            <a:avLst/>
          </a:prstGeom>
          <a:noFill/>
        </p:spPr>
        <p:txBody>
          <a:bodyPr wrap="square" rtlCol="0" anchor="t">
            <a:spAutoFit/>
          </a:bodyPr>
          <a:lstStyle/>
          <a:p>
            <a:pPr algn="ctr"/>
            <a:r>
              <a:rPr kumimoji="1" lang="en-US" altLang="ja-JP" sz="4000" dirty="0">
                <a:solidFill>
                  <a:schemeClr val="bg1"/>
                </a:solidFill>
              </a:rPr>
              <a:t>05</a:t>
            </a:r>
            <a:endParaRPr kumimoji="1" lang="ja-JP" altLang="en-US" sz="4000" dirty="0">
              <a:solidFill>
                <a:schemeClr val="bg1"/>
              </a:solidFill>
            </a:endParaRPr>
          </a:p>
        </p:txBody>
      </p:sp>
      <p:sp>
        <p:nvSpPr>
          <p:cNvPr id="32" name="テキスト プレースホルダー 12"/>
          <p:cNvSpPr>
            <a:spLocks noGrp="1"/>
          </p:cNvSpPr>
          <p:nvPr>
            <p:ph type="body" sz="quarter" idx="24" hasCustomPrompt="1"/>
          </p:nvPr>
        </p:nvSpPr>
        <p:spPr>
          <a:xfrm>
            <a:off x="808892" y="2215248"/>
            <a:ext cx="6752493" cy="6780697"/>
          </a:xfrm>
        </p:spPr>
        <p:txBody>
          <a:bodyPr anchor="ctr">
            <a:noAutofit/>
          </a:bodyPr>
          <a:lstStyle>
            <a:lvl1pPr algn="ctr">
              <a:lnSpc>
                <a:spcPct val="100000"/>
              </a:lnSpc>
              <a:spcBef>
                <a:spcPts val="0"/>
              </a:spcBef>
              <a:defRPr sz="44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72328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iterate type="wd">
                                    <p:tmPct val="10000"/>
                                  </p:iterate>
                                  <p:childTnLst>
                                    <p:set>
                                      <p:cBhvr>
                                        <p:cTn id="6" dur="1" fill="hold">
                                          <p:stCondLst>
                                            <p:cond delay="0"/>
                                          </p:stCondLst>
                                        </p:cTn>
                                        <p:tgtEl>
                                          <p:spTgt spid="32">
                                            <p:txEl>
                                              <p:pRg st="0" end="0"/>
                                            </p:txEl>
                                          </p:spTgt>
                                        </p:tgtEl>
                                        <p:attrNameLst>
                                          <p:attrName>style.visibility</p:attrName>
                                        </p:attrNameLst>
                                      </p:cBhvr>
                                      <p:to>
                                        <p:strVal val="visible"/>
                                      </p:to>
                                    </p:set>
                                    <p:anim calcmode="lin" valueType="num">
                                      <p:cBhvr additive="base">
                                        <p:cTn id="7"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900"/>
                            </p:stCondLst>
                            <p:childTnLst>
                              <p:par>
                                <p:cTn id="10" presetID="2" presetClass="entr" presetSubtype="1" decel="10000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750" fill="hold"/>
                                        <p:tgtEl>
                                          <p:spTgt spid="18"/>
                                        </p:tgtEl>
                                        <p:attrNameLst>
                                          <p:attrName>ppt_x</p:attrName>
                                        </p:attrNameLst>
                                      </p:cBhvr>
                                      <p:tavLst>
                                        <p:tav tm="0">
                                          <p:val>
                                            <p:strVal val="#ppt_x"/>
                                          </p:val>
                                        </p:tav>
                                        <p:tav tm="100000">
                                          <p:val>
                                            <p:strVal val="#ppt_x"/>
                                          </p:val>
                                        </p:tav>
                                      </p:tavLst>
                                    </p:anim>
                                    <p:anim calcmode="lin" valueType="num">
                                      <p:cBhvr additive="base">
                                        <p:cTn id="13" dur="750" fill="hold"/>
                                        <p:tgtEl>
                                          <p:spTgt spid="18"/>
                                        </p:tgtEl>
                                        <p:attrNameLst>
                                          <p:attrName>ppt_y</p:attrName>
                                        </p:attrNameLst>
                                      </p:cBhvr>
                                      <p:tavLst>
                                        <p:tav tm="0">
                                          <p:val>
                                            <p:strVal val="0-#ppt_h/2"/>
                                          </p:val>
                                        </p:tav>
                                        <p:tav tm="100000">
                                          <p:val>
                                            <p:strVal val="#ppt_y"/>
                                          </p:val>
                                        </p:tav>
                                      </p:tavLst>
                                    </p:anim>
                                  </p:childTnLst>
                                </p:cTn>
                              </p:par>
                              <p:par>
                                <p:cTn id="14" presetID="2" presetClass="entr" presetSubtype="8" decel="100000" fill="hold" grpId="0" nodeType="withEffect">
                                  <p:stCondLst>
                                    <p:cond delay="0"/>
                                  </p:stCondLst>
                                  <p:iterate type="lt">
                                    <p:tmPct val="10000"/>
                                  </p:iterate>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750" fill="hold"/>
                                        <p:tgtEl>
                                          <p:spTgt spid="19"/>
                                        </p:tgtEl>
                                        <p:attrNameLst>
                                          <p:attrName>ppt_x</p:attrName>
                                        </p:attrNameLst>
                                      </p:cBhvr>
                                      <p:tavLst>
                                        <p:tav tm="0">
                                          <p:val>
                                            <p:strVal val="0-#ppt_w/2"/>
                                          </p:val>
                                        </p:tav>
                                        <p:tav tm="100000">
                                          <p:val>
                                            <p:strVal val="#ppt_x"/>
                                          </p:val>
                                        </p:tav>
                                      </p:tavLst>
                                    </p:anim>
                                    <p:anim calcmode="lin" valueType="num">
                                      <p:cBhvr additive="base">
                                        <p:cTn id="17" dur="750" fill="hold"/>
                                        <p:tgtEl>
                                          <p:spTgt spid="19"/>
                                        </p:tgtEl>
                                        <p:attrNameLst>
                                          <p:attrName>ppt_y</p:attrName>
                                        </p:attrNameLst>
                                      </p:cBhvr>
                                      <p:tavLst>
                                        <p:tav tm="0">
                                          <p:val>
                                            <p:strVal val="#ppt_y"/>
                                          </p:val>
                                        </p:tav>
                                        <p:tav tm="100000">
                                          <p:val>
                                            <p:strVal val="#ppt_y"/>
                                          </p:val>
                                        </p:tav>
                                      </p:tavLst>
                                    </p:anim>
                                  </p:childTnLst>
                                </p:cTn>
                              </p:par>
                            </p:childTnLst>
                          </p:cTn>
                        </p:par>
                        <p:par>
                          <p:cTn id="18" fill="hold">
                            <p:stCondLst>
                              <p:cond delay="1725"/>
                            </p:stCondLst>
                            <p:childTnLst>
                              <p:par>
                                <p:cTn id="19" presetID="22" presetClass="entr" presetSubtype="8"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par>
                          <p:cTn id="22" fill="hold">
                            <p:stCondLst>
                              <p:cond delay="2225"/>
                            </p:stCondLst>
                            <p:childTnLst>
                              <p:par>
                                <p:cTn id="23" presetID="2" presetClass="entr" presetSubtype="1" decel="10000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750" fill="hold"/>
                                        <p:tgtEl>
                                          <p:spTgt spid="21"/>
                                        </p:tgtEl>
                                        <p:attrNameLst>
                                          <p:attrName>ppt_x</p:attrName>
                                        </p:attrNameLst>
                                      </p:cBhvr>
                                      <p:tavLst>
                                        <p:tav tm="0">
                                          <p:val>
                                            <p:strVal val="#ppt_x"/>
                                          </p:val>
                                        </p:tav>
                                        <p:tav tm="100000">
                                          <p:val>
                                            <p:strVal val="#ppt_x"/>
                                          </p:val>
                                        </p:tav>
                                      </p:tavLst>
                                    </p:anim>
                                    <p:anim calcmode="lin" valueType="num">
                                      <p:cBhvr additive="base">
                                        <p:cTn id="26" dur="750" fill="hold"/>
                                        <p:tgtEl>
                                          <p:spTgt spid="21"/>
                                        </p:tgtEl>
                                        <p:attrNameLst>
                                          <p:attrName>ppt_y</p:attrName>
                                        </p:attrNameLst>
                                      </p:cBhvr>
                                      <p:tavLst>
                                        <p:tav tm="0">
                                          <p:val>
                                            <p:strVal val="0-#ppt_h/2"/>
                                          </p:val>
                                        </p:tav>
                                        <p:tav tm="100000">
                                          <p:val>
                                            <p:strVal val="#ppt_y"/>
                                          </p:val>
                                        </p:tav>
                                      </p:tavLst>
                                    </p:anim>
                                  </p:childTnLst>
                                </p:cTn>
                              </p:par>
                              <p:par>
                                <p:cTn id="27" presetID="2" presetClass="entr" presetSubtype="8" decel="100000" fill="hold" grpId="0" nodeType="withEffect">
                                  <p:stCondLst>
                                    <p:cond delay="0"/>
                                  </p:stCondLst>
                                  <p:iterate type="lt">
                                    <p:tmPct val="10000"/>
                                  </p:iterate>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750" fill="hold"/>
                                        <p:tgtEl>
                                          <p:spTgt spid="22"/>
                                        </p:tgtEl>
                                        <p:attrNameLst>
                                          <p:attrName>ppt_x</p:attrName>
                                        </p:attrNameLst>
                                      </p:cBhvr>
                                      <p:tavLst>
                                        <p:tav tm="0">
                                          <p:val>
                                            <p:strVal val="0-#ppt_w/2"/>
                                          </p:val>
                                        </p:tav>
                                        <p:tav tm="100000">
                                          <p:val>
                                            <p:strVal val="#ppt_x"/>
                                          </p:val>
                                        </p:tav>
                                      </p:tavLst>
                                    </p:anim>
                                    <p:anim calcmode="lin" valueType="num">
                                      <p:cBhvr additive="base">
                                        <p:cTn id="30" dur="75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3050"/>
                            </p:stCondLst>
                            <p:childTnLst>
                              <p:par>
                                <p:cTn id="32" presetID="22" presetClass="entr" presetSubtype="8"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par>
                          <p:cTn id="35" fill="hold">
                            <p:stCondLst>
                              <p:cond delay="3550"/>
                            </p:stCondLst>
                            <p:childTnLst>
                              <p:par>
                                <p:cTn id="36" presetID="2" presetClass="entr" presetSubtype="1" decel="10000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750" fill="hold"/>
                                        <p:tgtEl>
                                          <p:spTgt spid="24"/>
                                        </p:tgtEl>
                                        <p:attrNameLst>
                                          <p:attrName>ppt_x</p:attrName>
                                        </p:attrNameLst>
                                      </p:cBhvr>
                                      <p:tavLst>
                                        <p:tav tm="0">
                                          <p:val>
                                            <p:strVal val="#ppt_x"/>
                                          </p:val>
                                        </p:tav>
                                        <p:tav tm="100000">
                                          <p:val>
                                            <p:strVal val="#ppt_x"/>
                                          </p:val>
                                        </p:tav>
                                      </p:tavLst>
                                    </p:anim>
                                    <p:anim calcmode="lin" valueType="num">
                                      <p:cBhvr additive="base">
                                        <p:cTn id="39" dur="750" fill="hold"/>
                                        <p:tgtEl>
                                          <p:spTgt spid="24"/>
                                        </p:tgtEl>
                                        <p:attrNameLst>
                                          <p:attrName>ppt_y</p:attrName>
                                        </p:attrNameLst>
                                      </p:cBhvr>
                                      <p:tavLst>
                                        <p:tav tm="0">
                                          <p:val>
                                            <p:strVal val="0-#ppt_h/2"/>
                                          </p:val>
                                        </p:tav>
                                        <p:tav tm="100000">
                                          <p:val>
                                            <p:strVal val="#ppt_y"/>
                                          </p:val>
                                        </p:tav>
                                      </p:tavLst>
                                    </p:anim>
                                  </p:childTnLst>
                                </p:cTn>
                              </p:par>
                              <p:par>
                                <p:cTn id="40" presetID="2" presetClass="entr" presetSubtype="8" decel="100000" fill="hold" grpId="0" nodeType="withEffect">
                                  <p:stCondLst>
                                    <p:cond delay="0"/>
                                  </p:stCondLst>
                                  <p:iterate type="lt">
                                    <p:tmPct val="10000"/>
                                  </p:iterate>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750" fill="hold"/>
                                        <p:tgtEl>
                                          <p:spTgt spid="25"/>
                                        </p:tgtEl>
                                        <p:attrNameLst>
                                          <p:attrName>ppt_x</p:attrName>
                                        </p:attrNameLst>
                                      </p:cBhvr>
                                      <p:tavLst>
                                        <p:tav tm="0">
                                          <p:val>
                                            <p:strVal val="0-#ppt_w/2"/>
                                          </p:val>
                                        </p:tav>
                                        <p:tav tm="100000">
                                          <p:val>
                                            <p:strVal val="#ppt_x"/>
                                          </p:val>
                                        </p:tav>
                                      </p:tavLst>
                                    </p:anim>
                                    <p:anim calcmode="lin" valueType="num">
                                      <p:cBhvr additive="base">
                                        <p:cTn id="43" dur="750" fill="hold"/>
                                        <p:tgtEl>
                                          <p:spTgt spid="25"/>
                                        </p:tgtEl>
                                        <p:attrNameLst>
                                          <p:attrName>ppt_y</p:attrName>
                                        </p:attrNameLst>
                                      </p:cBhvr>
                                      <p:tavLst>
                                        <p:tav tm="0">
                                          <p:val>
                                            <p:strVal val="#ppt_y"/>
                                          </p:val>
                                        </p:tav>
                                        <p:tav tm="100000">
                                          <p:val>
                                            <p:strVal val="#ppt_y"/>
                                          </p:val>
                                        </p:tav>
                                      </p:tavLst>
                                    </p:anim>
                                  </p:childTnLst>
                                </p:cTn>
                              </p:par>
                            </p:childTnLst>
                          </p:cTn>
                        </p:par>
                        <p:par>
                          <p:cTn id="44" fill="hold">
                            <p:stCondLst>
                              <p:cond delay="4375"/>
                            </p:stCondLst>
                            <p:childTnLst>
                              <p:par>
                                <p:cTn id="45" presetID="22" presetClass="entr" presetSubtype="8"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par>
                          <p:cTn id="48" fill="hold">
                            <p:stCondLst>
                              <p:cond delay="4875"/>
                            </p:stCondLst>
                            <p:childTnLst>
                              <p:par>
                                <p:cTn id="49" presetID="2" presetClass="entr" presetSubtype="1" decel="10000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750" fill="hold"/>
                                        <p:tgtEl>
                                          <p:spTgt spid="27"/>
                                        </p:tgtEl>
                                        <p:attrNameLst>
                                          <p:attrName>ppt_x</p:attrName>
                                        </p:attrNameLst>
                                      </p:cBhvr>
                                      <p:tavLst>
                                        <p:tav tm="0">
                                          <p:val>
                                            <p:strVal val="#ppt_x"/>
                                          </p:val>
                                        </p:tav>
                                        <p:tav tm="100000">
                                          <p:val>
                                            <p:strVal val="#ppt_x"/>
                                          </p:val>
                                        </p:tav>
                                      </p:tavLst>
                                    </p:anim>
                                    <p:anim calcmode="lin" valueType="num">
                                      <p:cBhvr additive="base">
                                        <p:cTn id="52" dur="750" fill="hold"/>
                                        <p:tgtEl>
                                          <p:spTgt spid="27"/>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iterate type="lt">
                                    <p:tmPct val="10000"/>
                                  </p:iterate>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750" fill="hold"/>
                                        <p:tgtEl>
                                          <p:spTgt spid="28"/>
                                        </p:tgtEl>
                                        <p:attrNameLst>
                                          <p:attrName>ppt_x</p:attrName>
                                        </p:attrNameLst>
                                      </p:cBhvr>
                                      <p:tavLst>
                                        <p:tav tm="0">
                                          <p:val>
                                            <p:strVal val="0-#ppt_w/2"/>
                                          </p:val>
                                        </p:tav>
                                        <p:tav tm="100000">
                                          <p:val>
                                            <p:strVal val="#ppt_x"/>
                                          </p:val>
                                        </p:tav>
                                      </p:tavLst>
                                    </p:anim>
                                    <p:anim calcmode="lin" valueType="num">
                                      <p:cBhvr additive="base">
                                        <p:cTn id="56" dur="750" fill="hold"/>
                                        <p:tgtEl>
                                          <p:spTgt spid="28"/>
                                        </p:tgtEl>
                                        <p:attrNameLst>
                                          <p:attrName>ppt_y</p:attrName>
                                        </p:attrNameLst>
                                      </p:cBhvr>
                                      <p:tavLst>
                                        <p:tav tm="0">
                                          <p:val>
                                            <p:strVal val="#ppt_y"/>
                                          </p:val>
                                        </p:tav>
                                        <p:tav tm="100000">
                                          <p:val>
                                            <p:strVal val="#ppt_y"/>
                                          </p:val>
                                        </p:tav>
                                      </p:tavLst>
                                    </p:anim>
                                  </p:childTnLst>
                                </p:cTn>
                              </p:par>
                            </p:childTnLst>
                          </p:cTn>
                        </p:par>
                        <p:par>
                          <p:cTn id="57" fill="hold">
                            <p:stCondLst>
                              <p:cond delay="5700"/>
                            </p:stCondLst>
                            <p:childTnLst>
                              <p:par>
                                <p:cTn id="58" presetID="22" presetClass="entr" presetSubtype="8"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left)">
                                      <p:cBhvr>
                                        <p:cTn id="60" dur="500"/>
                                        <p:tgtEl>
                                          <p:spTgt spid="26"/>
                                        </p:tgtEl>
                                      </p:cBhvr>
                                    </p:animEffect>
                                  </p:childTnLst>
                                </p:cTn>
                              </p:par>
                            </p:childTnLst>
                          </p:cTn>
                        </p:par>
                        <p:par>
                          <p:cTn id="61" fill="hold">
                            <p:stCondLst>
                              <p:cond delay="6200"/>
                            </p:stCondLst>
                            <p:childTnLst>
                              <p:par>
                                <p:cTn id="62" presetID="2" presetClass="entr" presetSubtype="1" decel="100000" fill="hold" grpId="0" nodeType="after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additive="base">
                                        <p:cTn id="64" dur="750" fill="hold"/>
                                        <p:tgtEl>
                                          <p:spTgt spid="30"/>
                                        </p:tgtEl>
                                        <p:attrNameLst>
                                          <p:attrName>ppt_x</p:attrName>
                                        </p:attrNameLst>
                                      </p:cBhvr>
                                      <p:tavLst>
                                        <p:tav tm="0">
                                          <p:val>
                                            <p:strVal val="#ppt_x"/>
                                          </p:val>
                                        </p:tav>
                                        <p:tav tm="100000">
                                          <p:val>
                                            <p:strVal val="#ppt_x"/>
                                          </p:val>
                                        </p:tav>
                                      </p:tavLst>
                                    </p:anim>
                                    <p:anim calcmode="lin" valueType="num">
                                      <p:cBhvr additive="base">
                                        <p:cTn id="65" dur="750" fill="hold"/>
                                        <p:tgtEl>
                                          <p:spTgt spid="30"/>
                                        </p:tgtEl>
                                        <p:attrNameLst>
                                          <p:attrName>ppt_y</p:attrName>
                                        </p:attrNameLst>
                                      </p:cBhvr>
                                      <p:tavLst>
                                        <p:tav tm="0">
                                          <p:val>
                                            <p:strVal val="0-#ppt_h/2"/>
                                          </p:val>
                                        </p:tav>
                                        <p:tav tm="100000">
                                          <p:val>
                                            <p:strVal val="#ppt_y"/>
                                          </p:val>
                                        </p:tav>
                                      </p:tavLst>
                                    </p:anim>
                                  </p:childTnLst>
                                </p:cTn>
                              </p:par>
                              <p:par>
                                <p:cTn id="66" presetID="2" presetClass="entr" presetSubtype="8" decel="100000" fill="hold" grpId="0" nodeType="withEffect">
                                  <p:stCondLst>
                                    <p:cond delay="0"/>
                                  </p:stCondLst>
                                  <p:iterate type="lt">
                                    <p:tmPct val="10000"/>
                                  </p:iterate>
                                  <p:childTnLst>
                                    <p:set>
                                      <p:cBhvr>
                                        <p:cTn id="67" dur="1" fill="hold">
                                          <p:stCondLst>
                                            <p:cond delay="0"/>
                                          </p:stCondLst>
                                        </p:cTn>
                                        <p:tgtEl>
                                          <p:spTgt spid="31"/>
                                        </p:tgtEl>
                                        <p:attrNameLst>
                                          <p:attrName>style.visibility</p:attrName>
                                        </p:attrNameLst>
                                      </p:cBhvr>
                                      <p:to>
                                        <p:strVal val="visible"/>
                                      </p:to>
                                    </p:set>
                                    <p:anim calcmode="lin" valueType="num">
                                      <p:cBhvr additive="base">
                                        <p:cTn id="68" dur="750" fill="hold"/>
                                        <p:tgtEl>
                                          <p:spTgt spid="31"/>
                                        </p:tgtEl>
                                        <p:attrNameLst>
                                          <p:attrName>ppt_x</p:attrName>
                                        </p:attrNameLst>
                                      </p:cBhvr>
                                      <p:tavLst>
                                        <p:tav tm="0">
                                          <p:val>
                                            <p:strVal val="0-#ppt_w/2"/>
                                          </p:val>
                                        </p:tav>
                                        <p:tav tm="100000">
                                          <p:val>
                                            <p:strVal val="#ppt_x"/>
                                          </p:val>
                                        </p:tav>
                                      </p:tavLst>
                                    </p:anim>
                                    <p:anim calcmode="lin" valueType="num">
                                      <p:cBhvr additive="base">
                                        <p:cTn id="69" dur="750" fill="hold"/>
                                        <p:tgtEl>
                                          <p:spTgt spid="31"/>
                                        </p:tgtEl>
                                        <p:attrNameLst>
                                          <p:attrName>ppt_y</p:attrName>
                                        </p:attrNameLst>
                                      </p:cBhvr>
                                      <p:tavLst>
                                        <p:tav tm="0">
                                          <p:val>
                                            <p:strVal val="#ppt_y"/>
                                          </p:val>
                                        </p:tav>
                                        <p:tav tm="100000">
                                          <p:val>
                                            <p:strVal val="#ppt_y"/>
                                          </p:val>
                                        </p:tav>
                                      </p:tavLst>
                                    </p:anim>
                                  </p:childTnLst>
                                </p:cTn>
                              </p:par>
                            </p:childTnLst>
                          </p:cTn>
                        </p:par>
                        <p:par>
                          <p:cTn id="70" fill="hold">
                            <p:stCondLst>
                              <p:cond delay="7025"/>
                            </p:stCondLst>
                            <p:childTnLst>
                              <p:par>
                                <p:cTn id="71" presetID="22" presetClass="entr" presetSubtype="8" fill="hold" grpId="0" nodeType="after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left)">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tmplLst>
          <p:tmpl>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p:bldP spid="20" grpId="0">
        <p:tmplLst>
          <p:tmpl>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p:bldP spid="26" grpId="0">
        <p:tmplLst>
          <p:tmpl>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p:bldP spid="29" grpId="0">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bldP spid="32"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Arrows">
    <p:spTree>
      <p:nvGrpSpPr>
        <p:cNvPr id="1" name=""/>
        <p:cNvGrpSpPr/>
        <p:nvPr/>
      </p:nvGrpSpPr>
      <p:grpSpPr>
        <a:xfrm>
          <a:off x="0" y="0"/>
          <a:ext cx="0" cy="0"/>
          <a:chOff x="0" y="0"/>
          <a:chExt cx="0" cy="0"/>
        </a:xfrm>
      </p:grpSpPr>
      <p:sp>
        <p:nvSpPr>
          <p:cNvPr id="42" name="フリーフォーム 41"/>
          <p:cNvSpPr/>
          <p:nvPr userDrawn="1"/>
        </p:nvSpPr>
        <p:spPr>
          <a:xfrm rot="2700000">
            <a:off x="6793057" y="1649341"/>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40"/>
          <p:cNvSpPr/>
          <p:nvPr userDrawn="1"/>
        </p:nvSpPr>
        <p:spPr>
          <a:xfrm rot="2700000">
            <a:off x="2128748" y="472143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42"/>
          <p:cNvSpPr/>
          <p:nvPr userDrawn="1"/>
        </p:nvSpPr>
        <p:spPr>
          <a:xfrm rot="2700000">
            <a:off x="12367248" y="308907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フリーフォーム 43"/>
          <p:cNvSpPr/>
          <p:nvPr userDrawn="1"/>
        </p:nvSpPr>
        <p:spPr>
          <a:xfrm rot="2700000">
            <a:off x="6195271" y="6129705"/>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p:cNvGrpSpPr/>
          <p:nvPr userDrawn="1"/>
        </p:nvGrpSpPr>
        <p:grpSpPr>
          <a:xfrm>
            <a:off x="3326919" y="1476686"/>
            <a:ext cx="5412207" cy="5190503"/>
            <a:chOff x="3326919" y="1476686"/>
            <a:chExt cx="5412207" cy="5190503"/>
          </a:xfrm>
        </p:grpSpPr>
        <p:sp>
          <p:nvSpPr>
            <p:cNvPr id="38" name="フリーフォーム 37"/>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7599070" y="3510121"/>
              <a:ext cx="1140056" cy="1107996"/>
            </a:xfrm>
            <a:prstGeom prst="rect">
              <a:avLst/>
            </a:prstGeom>
            <a:noFill/>
          </p:spPr>
          <p:txBody>
            <a:bodyPr wrap="none" rtlCol="0">
              <a:spAutoFit/>
            </a:bodyPr>
            <a:lstStyle/>
            <a:p>
              <a:r>
                <a:rPr kumimoji="1" lang="en-US" altLang="ja-JP" sz="6600" dirty="0">
                  <a:solidFill>
                    <a:schemeClr val="bg1"/>
                  </a:solidFill>
                </a:rPr>
                <a:t>01</a:t>
              </a:r>
              <a:endParaRPr kumimoji="1" lang="ja-JP" altLang="en-US" sz="6600" dirty="0">
                <a:solidFill>
                  <a:schemeClr val="bg1"/>
                </a:solidFill>
              </a:endParaRPr>
            </a:p>
          </p:txBody>
        </p:sp>
      </p:gr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5" name="テキスト プレースホルダー 12"/>
          <p:cNvSpPr>
            <a:spLocks noGrp="1"/>
          </p:cNvSpPr>
          <p:nvPr>
            <p:ph type="body" sz="quarter" idx="14" hasCustomPrompt="1"/>
          </p:nvPr>
        </p:nvSpPr>
        <p:spPr>
          <a:xfrm>
            <a:off x="2700897" y="3481545"/>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8" name="グループ化 7"/>
          <p:cNvGrpSpPr/>
          <p:nvPr userDrawn="1"/>
        </p:nvGrpSpPr>
        <p:grpSpPr>
          <a:xfrm>
            <a:off x="6811422" y="2903055"/>
            <a:ext cx="5464797" cy="5190503"/>
            <a:chOff x="6811422" y="2903055"/>
            <a:chExt cx="5464797" cy="5190503"/>
          </a:xfrm>
        </p:grpSpPr>
        <p:sp>
          <p:nvSpPr>
            <p:cNvPr id="39" name="フリーフォーム 38"/>
            <p:cNvSpPr/>
            <p:nvPr userDrawn="1"/>
          </p:nvSpPr>
          <p:spPr>
            <a:xfrm rot="2700000">
              <a:off x="6548750" y="3165727"/>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userDrawn="1"/>
          </p:nvSpPr>
          <p:spPr>
            <a:xfrm>
              <a:off x="11136163" y="4918390"/>
              <a:ext cx="1140056" cy="1107996"/>
            </a:xfrm>
            <a:prstGeom prst="rect">
              <a:avLst/>
            </a:prstGeom>
            <a:noFill/>
          </p:spPr>
          <p:txBody>
            <a:bodyPr wrap="none" rtlCol="0">
              <a:spAutoFit/>
            </a:bodyPr>
            <a:lstStyle/>
            <a:p>
              <a:r>
                <a:rPr kumimoji="1" lang="en-US" altLang="ja-JP" sz="6600" dirty="0">
                  <a:solidFill>
                    <a:schemeClr val="bg1"/>
                  </a:solidFill>
                </a:rPr>
                <a:t>02</a:t>
              </a:r>
              <a:endParaRPr kumimoji="1" lang="ja-JP" altLang="en-US" sz="6600" dirty="0">
                <a:solidFill>
                  <a:schemeClr val="bg1"/>
                </a:solidFill>
              </a:endParaRPr>
            </a:p>
          </p:txBody>
        </p:sp>
      </p:grpSp>
      <p:sp>
        <p:nvSpPr>
          <p:cNvPr id="49" name="テキスト プレースホルダー 12"/>
          <p:cNvSpPr>
            <a:spLocks noGrp="1"/>
          </p:cNvSpPr>
          <p:nvPr>
            <p:ph type="body" sz="quarter" idx="15" hasCustomPrompt="1"/>
          </p:nvPr>
        </p:nvSpPr>
        <p:spPr>
          <a:xfrm>
            <a:off x="6191081" y="4922454"/>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9" name="グループ化 8"/>
          <p:cNvGrpSpPr/>
          <p:nvPr userDrawn="1"/>
        </p:nvGrpSpPr>
        <p:grpSpPr>
          <a:xfrm>
            <a:off x="10295924" y="4329423"/>
            <a:ext cx="5479402" cy="5190503"/>
            <a:chOff x="10295924" y="4329423"/>
            <a:chExt cx="5479402" cy="5190503"/>
          </a:xfrm>
        </p:grpSpPr>
        <p:sp>
          <p:nvSpPr>
            <p:cNvPr id="40" name="フリーフォーム 39"/>
            <p:cNvSpPr/>
            <p:nvPr userDrawn="1"/>
          </p:nvSpPr>
          <p:spPr>
            <a:xfrm rot="2700000">
              <a:off x="10033252" y="4592095"/>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p:cNvSpPr txBox="1"/>
            <p:nvPr userDrawn="1"/>
          </p:nvSpPr>
          <p:spPr>
            <a:xfrm>
              <a:off x="14635270" y="6375550"/>
              <a:ext cx="1140056" cy="1107996"/>
            </a:xfrm>
            <a:prstGeom prst="rect">
              <a:avLst/>
            </a:prstGeom>
            <a:noFill/>
          </p:spPr>
          <p:txBody>
            <a:bodyPr wrap="none" rtlCol="0">
              <a:spAutoFit/>
            </a:bodyPr>
            <a:lstStyle/>
            <a:p>
              <a:r>
                <a:rPr kumimoji="1" lang="en-US" altLang="ja-JP" sz="6600" dirty="0">
                  <a:solidFill>
                    <a:schemeClr val="bg1"/>
                  </a:solidFill>
                </a:rPr>
                <a:t>03</a:t>
              </a:r>
              <a:endParaRPr kumimoji="1" lang="ja-JP" altLang="en-US" sz="6600" dirty="0">
                <a:solidFill>
                  <a:schemeClr val="bg1"/>
                </a:solidFill>
              </a:endParaRPr>
            </a:p>
          </p:txBody>
        </p:sp>
      </p:grpSp>
      <p:sp>
        <p:nvSpPr>
          <p:cNvPr id="50" name="テキスト プレースホルダー 12"/>
          <p:cNvSpPr>
            <a:spLocks noGrp="1"/>
          </p:cNvSpPr>
          <p:nvPr>
            <p:ph type="body" sz="quarter" idx="16" hasCustomPrompt="1"/>
          </p:nvPr>
        </p:nvSpPr>
        <p:spPr>
          <a:xfrm>
            <a:off x="9677628" y="6329481"/>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1" name="テキスト プレースホルダー 12"/>
          <p:cNvSpPr>
            <a:spLocks noGrp="1"/>
          </p:cNvSpPr>
          <p:nvPr>
            <p:ph type="body" sz="quarter" idx="12"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0072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45">
                                            <p:txEl>
                                              <p:pRg st="0" end="0"/>
                                            </p:txEl>
                                          </p:spTgt>
                                        </p:tgtEl>
                                        <p:attrNameLst>
                                          <p:attrName>style.visibility</p:attrName>
                                        </p:attrNameLst>
                                      </p:cBhvr>
                                      <p:to>
                                        <p:strVal val="visible"/>
                                      </p:to>
                                    </p:set>
                                    <p:anim calcmode="lin" valueType="num">
                                      <p:cBhvr additive="base">
                                        <p:cTn id="11"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5">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25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250"/>
                                  </p:stCondLst>
                                  <p:childTnLst>
                                    <p:set>
                                      <p:cBhvr>
                                        <p:cTn id="18" dur="1" fill="hold">
                                          <p:stCondLst>
                                            <p:cond delay="0"/>
                                          </p:stCondLst>
                                        </p:cTn>
                                        <p:tgtEl>
                                          <p:spTgt spid="49">
                                            <p:txEl>
                                              <p:pRg st="0" end="0"/>
                                            </p:txEl>
                                          </p:spTgt>
                                        </p:tgtEl>
                                        <p:attrNameLst>
                                          <p:attrName>style.visibility</p:attrName>
                                        </p:attrNameLst>
                                      </p:cBhvr>
                                      <p:to>
                                        <p:strVal val="visible"/>
                                      </p:to>
                                    </p:set>
                                    <p:anim calcmode="lin" valueType="num">
                                      <p:cBhvr additive="base">
                                        <p:cTn id="19"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500"/>
                                  </p:stCondLst>
                                  <p:childTnLst>
                                    <p:set>
                                      <p:cBhvr>
                                        <p:cTn id="26" dur="1" fill="hold">
                                          <p:stCondLst>
                                            <p:cond delay="0"/>
                                          </p:stCondLst>
                                        </p:cTn>
                                        <p:tgtEl>
                                          <p:spTgt spid="50">
                                            <p:txEl>
                                              <p:pRg st="0" end="0"/>
                                            </p:txEl>
                                          </p:spTgt>
                                        </p:tgtEl>
                                        <p:attrNameLst>
                                          <p:attrName>style.visibility</p:attrName>
                                        </p:attrNameLst>
                                      </p:cBhvr>
                                      <p:to>
                                        <p:strVal val="visible"/>
                                      </p:to>
                                    </p:set>
                                    <p:anim calcmode="lin" valueType="num">
                                      <p:cBhvr additive="base">
                                        <p:cTn id="27" dur="500" fill="hold"/>
                                        <p:tgtEl>
                                          <p:spTgt spid="50">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0">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75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0-#ppt_w/2"/>
                                          </p:val>
                                        </p:tav>
                                        <p:tav tm="100000">
                                          <p:val>
                                            <p:strVal val="#ppt_x"/>
                                          </p:val>
                                        </p:tav>
                                      </p:tavLst>
                                    </p:anim>
                                    <p:anim calcmode="lin" valueType="num">
                                      <p:cBhvr additive="base">
                                        <p:cTn id="32" dur="500" fill="hold"/>
                                        <p:tgtEl>
                                          <p:spTgt spid="4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43"/>
                                        </p:tgtEl>
                                        <p:attrNameLst>
                                          <p:attrName>style.visibility</p:attrName>
                                        </p:attrNameLst>
                                      </p:cBhvr>
                                      <p:to>
                                        <p:strVal val="visible"/>
                                      </p:to>
                                    </p:set>
                                    <p:anim calcmode="lin" valueType="num">
                                      <p:cBhvr additive="base">
                                        <p:cTn id="35" dur="500" fill="hold"/>
                                        <p:tgtEl>
                                          <p:spTgt spid="43"/>
                                        </p:tgtEl>
                                        <p:attrNameLst>
                                          <p:attrName>ppt_x</p:attrName>
                                        </p:attrNameLst>
                                      </p:cBhvr>
                                      <p:tavLst>
                                        <p:tav tm="0">
                                          <p:val>
                                            <p:strVal val="0-#ppt_w/2"/>
                                          </p:val>
                                        </p:tav>
                                        <p:tav tm="100000">
                                          <p:val>
                                            <p:strVal val="#ppt_x"/>
                                          </p:val>
                                        </p:tav>
                                      </p:tavLst>
                                    </p:anim>
                                    <p:anim calcmode="lin" valueType="num">
                                      <p:cBhvr additive="base">
                                        <p:cTn id="36" dur="500" fill="hold"/>
                                        <p:tgtEl>
                                          <p:spTgt spid="43"/>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250"/>
                                  </p:stCondLst>
                                  <p:childTnLst>
                                    <p:set>
                                      <p:cBhvr>
                                        <p:cTn id="38" dur="1" fill="hold">
                                          <p:stCondLst>
                                            <p:cond delay="0"/>
                                          </p:stCondLst>
                                        </p:cTn>
                                        <p:tgtEl>
                                          <p:spTgt spid="44"/>
                                        </p:tgtEl>
                                        <p:attrNameLst>
                                          <p:attrName>style.visibility</p:attrName>
                                        </p:attrNameLst>
                                      </p:cBhvr>
                                      <p:to>
                                        <p:strVal val="visible"/>
                                      </p:to>
                                    </p:set>
                                    <p:anim calcmode="lin" valueType="num">
                                      <p:cBhvr additive="base">
                                        <p:cTn id="39" dur="500" fill="hold"/>
                                        <p:tgtEl>
                                          <p:spTgt spid="44"/>
                                        </p:tgtEl>
                                        <p:attrNameLst>
                                          <p:attrName>ppt_x</p:attrName>
                                        </p:attrNameLst>
                                      </p:cBhvr>
                                      <p:tavLst>
                                        <p:tav tm="0">
                                          <p:val>
                                            <p:strVal val="0-#ppt_w/2"/>
                                          </p:val>
                                        </p:tav>
                                        <p:tav tm="100000">
                                          <p:val>
                                            <p:strVal val="#ppt_x"/>
                                          </p:val>
                                        </p:tav>
                                      </p:tavLst>
                                    </p:anim>
                                    <p:anim calcmode="lin" valueType="num">
                                      <p:cBhvr additive="base">
                                        <p:cTn id="40" dur="500" fill="hold"/>
                                        <p:tgtEl>
                                          <p:spTgt spid="44"/>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50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500" fill="hold"/>
                                        <p:tgtEl>
                                          <p:spTgt spid="41"/>
                                        </p:tgtEl>
                                        <p:attrNameLst>
                                          <p:attrName>ppt_x</p:attrName>
                                        </p:attrNameLst>
                                      </p:cBhvr>
                                      <p:tavLst>
                                        <p:tav tm="0">
                                          <p:val>
                                            <p:strVal val="0-#ppt_w/2"/>
                                          </p:val>
                                        </p:tav>
                                        <p:tav tm="100000">
                                          <p:val>
                                            <p:strVal val="#ppt_x"/>
                                          </p:val>
                                        </p:tav>
                                      </p:tavLst>
                                    </p:anim>
                                    <p:anim calcmode="lin" valueType="num">
                                      <p:cBhvr additive="base">
                                        <p:cTn id="44" dur="500" fill="hold"/>
                                        <p:tgtEl>
                                          <p:spTgt spid="41"/>
                                        </p:tgtEl>
                                        <p:attrNameLst>
                                          <p:attrName>ppt_y</p:attrName>
                                        </p:attrNameLst>
                                      </p:cBhvr>
                                      <p:tavLst>
                                        <p:tav tm="0">
                                          <p:val>
                                            <p:strVal val="#ppt_y"/>
                                          </p:val>
                                        </p:tav>
                                        <p:tav tm="100000">
                                          <p:val>
                                            <p:strVal val="#ppt_y"/>
                                          </p:val>
                                        </p:tav>
                                      </p:tavLst>
                                    </p:anim>
                                  </p:childTnLst>
                                </p:cTn>
                              </p:par>
                            </p:childTnLst>
                          </p:cTn>
                        </p:par>
                        <p:par>
                          <p:cTn id="45" fill="hold">
                            <p:stCondLst>
                              <p:cond delay="2000"/>
                            </p:stCondLst>
                            <p:childTnLst>
                              <p:par>
                                <p:cTn id="46" presetID="22" presetClass="entr" presetSubtype="8" fill="hold" grpId="0" nodeType="afterEffect">
                                  <p:stCondLst>
                                    <p:cond delay="25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1" grpId="0" animBg="1"/>
      <p:bldP spid="43" grpId="0" animBg="1"/>
      <p:bldP spid="44" grpId="0" animBg="1"/>
      <p:bldP spid="45" grpId="0" build="p">
        <p:tmplLst>
          <p:tmpl lvl="1">
            <p:tnLst>
              <p:par>
                <p:cTn presetID="2" presetClass="entr" presetSubtype="8"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9" grpId="0" build="p">
        <p:tmplLst>
          <p:tmpl lvl="1">
            <p:tnLst>
              <p:par>
                <p:cTn presetID="2" presetClass="entr" presetSubtype="8"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build="p">
        <p:tmplLst>
          <p:tmpl lvl="1">
            <p:tnLst>
              <p:par>
                <p:cTn presetID="2" presetClass="entr" presetSubtype="8"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0-#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P spid="51" grpId="0">
        <p:tmplLst>
          <p:tmpl>
            <p:tnLst>
              <p:par>
                <p:cTn presetID="22" presetClass="entr" presetSubtype="8" fill="hold" nodeType="after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Arrows - 2">
    <p:spTree>
      <p:nvGrpSpPr>
        <p:cNvPr id="1" name=""/>
        <p:cNvGrpSpPr/>
        <p:nvPr/>
      </p:nvGrpSpPr>
      <p:grpSpPr>
        <a:xfrm>
          <a:off x="0" y="0"/>
          <a:ext cx="0" cy="0"/>
          <a:chOff x="0" y="0"/>
          <a:chExt cx="0" cy="0"/>
        </a:xfrm>
      </p:grpSpPr>
      <p:sp>
        <p:nvSpPr>
          <p:cNvPr id="33" name="フリーフォーム 32"/>
          <p:cNvSpPr/>
          <p:nvPr userDrawn="1"/>
        </p:nvSpPr>
        <p:spPr>
          <a:xfrm rot="2700000">
            <a:off x="1513825" y="2761114"/>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p:cNvGrpSpPr/>
          <p:nvPr userDrawn="1"/>
        </p:nvGrpSpPr>
        <p:grpSpPr>
          <a:xfrm>
            <a:off x="1581149" y="3053187"/>
            <a:ext cx="4131127" cy="4128938"/>
            <a:chOff x="3326919" y="1476686"/>
            <a:chExt cx="5193255" cy="5190503"/>
          </a:xfrm>
        </p:grpSpPr>
        <p:sp>
          <p:nvSpPr>
            <p:cNvPr id="38" name="フリーフォーム 37"/>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7380118" y="3291171"/>
              <a:ext cx="1140056" cy="1107996"/>
            </a:xfrm>
            <a:prstGeom prst="rect">
              <a:avLst/>
            </a:prstGeom>
            <a:noFill/>
          </p:spPr>
          <p:txBody>
            <a:bodyPr wrap="none" rtlCol="0">
              <a:spAutoFit/>
            </a:bodyPr>
            <a:lstStyle/>
            <a:p>
              <a:r>
                <a:rPr kumimoji="1" lang="en-US" altLang="ja-JP" sz="6600" dirty="0">
                  <a:solidFill>
                    <a:schemeClr val="bg1"/>
                  </a:solidFill>
                </a:rPr>
                <a:t>01</a:t>
              </a:r>
              <a:endParaRPr kumimoji="1" lang="ja-JP" altLang="en-US" sz="6600" dirty="0">
                <a:solidFill>
                  <a:schemeClr val="bg1"/>
                </a:solidFill>
              </a:endParaRPr>
            </a:p>
          </p:txBody>
        </p:sp>
      </p:gr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14" hasCustomPrompt="1"/>
          </p:nvPr>
        </p:nvSpPr>
        <p:spPr>
          <a:xfrm>
            <a:off x="1033235" y="4578264"/>
            <a:ext cx="3705021" cy="747032"/>
          </a:xfrm>
        </p:spPr>
        <p:txBody>
          <a:bodyPr anchor="ctr">
            <a:noAutofit/>
          </a:bodyPr>
          <a:lstStyle>
            <a:lvl1pPr algn="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24" name="グループ化 23"/>
          <p:cNvGrpSpPr/>
          <p:nvPr userDrawn="1"/>
        </p:nvGrpSpPr>
        <p:grpSpPr>
          <a:xfrm>
            <a:off x="7124851" y="3077444"/>
            <a:ext cx="4364293" cy="4128938"/>
            <a:chOff x="3326919" y="1476686"/>
            <a:chExt cx="5486368" cy="5190503"/>
          </a:xfrm>
        </p:grpSpPr>
        <p:sp>
          <p:nvSpPr>
            <p:cNvPr id="25" name="フリーフォーム 24"/>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テキスト ボックス 25"/>
            <p:cNvSpPr txBox="1"/>
            <p:nvPr userDrawn="1"/>
          </p:nvSpPr>
          <p:spPr>
            <a:xfrm>
              <a:off x="7380119" y="3291171"/>
              <a:ext cx="1433168" cy="1392866"/>
            </a:xfrm>
            <a:prstGeom prst="rect">
              <a:avLst/>
            </a:prstGeom>
            <a:noFill/>
          </p:spPr>
          <p:txBody>
            <a:bodyPr wrap="none" rtlCol="0">
              <a:spAutoFit/>
            </a:bodyPr>
            <a:lstStyle/>
            <a:p>
              <a:r>
                <a:rPr kumimoji="1" lang="en-US" altLang="ja-JP" sz="6600" dirty="0">
                  <a:solidFill>
                    <a:schemeClr val="bg1"/>
                  </a:solidFill>
                </a:rPr>
                <a:t>02</a:t>
              </a:r>
              <a:endParaRPr kumimoji="1" lang="ja-JP" altLang="en-US" sz="6600" dirty="0">
                <a:solidFill>
                  <a:schemeClr val="bg1"/>
                </a:solidFill>
              </a:endParaRPr>
            </a:p>
          </p:txBody>
        </p:sp>
      </p:grpSp>
      <p:sp>
        <p:nvSpPr>
          <p:cNvPr id="27" name="テキスト プレースホルダー 12"/>
          <p:cNvSpPr>
            <a:spLocks noGrp="1"/>
          </p:cNvSpPr>
          <p:nvPr>
            <p:ph type="body" sz="quarter" idx="15" hasCustomPrompt="1"/>
          </p:nvPr>
        </p:nvSpPr>
        <p:spPr>
          <a:xfrm>
            <a:off x="6576937" y="4602521"/>
            <a:ext cx="3705021" cy="747032"/>
          </a:xfrm>
        </p:spPr>
        <p:txBody>
          <a:bodyPr anchor="ctr">
            <a:noAutofit/>
          </a:bodyPr>
          <a:lstStyle>
            <a:lvl1pPr algn="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grpSp>
        <p:nvGrpSpPr>
          <p:cNvPr id="28" name="グループ化 27"/>
          <p:cNvGrpSpPr/>
          <p:nvPr userDrawn="1"/>
        </p:nvGrpSpPr>
        <p:grpSpPr>
          <a:xfrm>
            <a:off x="12668553" y="3077444"/>
            <a:ext cx="4364292" cy="4128938"/>
            <a:chOff x="3326919" y="1476686"/>
            <a:chExt cx="5486367" cy="5190503"/>
          </a:xfrm>
        </p:grpSpPr>
        <p:sp>
          <p:nvSpPr>
            <p:cNvPr id="29" name="フリーフォーム 28"/>
            <p:cNvSpPr/>
            <p:nvPr userDrawn="1"/>
          </p:nvSpPr>
          <p:spPr>
            <a:xfrm rot="2700000">
              <a:off x="3064247" y="1739358"/>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p:cNvSpPr txBox="1"/>
            <p:nvPr userDrawn="1"/>
          </p:nvSpPr>
          <p:spPr>
            <a:xfrm>
              <a:off x="7380118" y="3291171"/>
              <a:ext cx="1433168" cy="1392866"/>
            </a:xfrm>
            <a:prstGeom prst="rect">
              <a:avLst/>
            </a:prstGeom>
            <a:noFill/>
          </p:spPr>
          <p:txBody>
            <a:bodyPr wrap="none" rtlCol="0">
              <a:spAutoFit/>
            </a:bodyPr>
            <a:lstStyle/>
            <a:p>
              <a:r>
                <a:rPr kumimoji="1" lang="en-US" altLang="ja-JP" sz="6600" dirty="0">
                  <a:solidFill>
                    <a:schemeClr val="bg1"/>
                  </a:solidFill>
                </a:rPr>
                <a:t>03</a:t>
              </a:r>
              <a:endParaRPr kumimoji="1" lang="ja-JP" altLang="en-US" sz="6600" dirty="0">
                <a:solidFill>
                  <a:schemeClr val="bg1"/>
                </a:solidFill>
              </a:endParaRPr>
            </a:p>
          </p:txBody>
        </p:sp>
      </p:grpSp>
      <p:sp>
        <p:nvSpPr>
          <p:cNvPr id="31" name="テキスト プレースホルダー 12"/>
          <p:cNvSpPr>
            <a:spLocks noGrp="1"/>
          </p:cNvSpPr>
          <p:nvPr>
            <p:ph type="body" sz="quarter" idx="16" hasCustomPrompt="1"/>
          </p:nvPr>
        </p:nvSpPr>
        <p:spPr>
          <a:xfrm>
            <a:off x="12120639" y="4602521"/>
            <a:ext cx="3705021" cy="747032"/>
          </a:xfrm>
        </p:spPr>
        <p:txBody>
          <a:bodyPr anchor="ctr">
            <a:noAutofit/>
          </a:bodyPr>
          <a:lstStyle>
            <a:lvl1pPr algn="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32" name="フリーフォーム 31"/>
          <p:cNvSpPr/>
          <p:nvPr userDrawn="1"/>
        </p:nvSpPr>
        <p:spPr>
          <a:xfrm rot="2700000">
            <a:off x="6102172" y="209867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フリーフォーム 33"/>
          <p:cNvSpPr/>
          <p:nvPr userDrawn="1"/>
        </p:nvSpPr>
        <p:spPr>
          <a:xfrm rot="2700000">
            <a:off x="12195797" y="3089076"/>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12"/>
          <p:cNvSpPr>
            <a:spLocks noGrp="1"/>
          </p:cNvSpPr>
          <p:nvPr>
            <p:ph type="body" sz="quarter" idx="27" hasCustomPrompt="1"/>
          </p:nvPr>
        </p:nvSpPr>
        <p:spPr>
          <a:xfrm>
            <a:off x="951948" y="5435112"/>
            <a:ext cx="5249147" cy="2923078"/>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36" name="テキスト プレースホルダー 12"/>
          <p:cNvSpPr>
            <a:spLocks noGrp="1"/>
          </p:cNvSpPr>
          <p:nvPr>
            <p:ph type="body" sz="quarter" idx="28" hasCustomPrompt="1"/>
          </p:nvPr>
        </p:nvSpPr>
        <p:spPr>
          <a:xfrm>
            <a:off x="6506786" y="5435112"/>
            <a:ext cx="5249147" cy="2923078"/>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37" name="テキスト プレースホルダー 12"/>
          <p:cNvSpPr>
            <a:spLocks noGrp="1"/>
          </p:cNvSpPr>
          <p:nvPr>
            <p:ph type="body" sz="quarter" idx="29" hasCustomPrompt="1"/>
          </p:nvPr>
        </p:nvSpPr>
        <p:spPr>
          <a:xfrm>
            <a:off x="12019245" y="5435112"/>
            <a:ext cx="5249147" cy="2923078"/>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96980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 calcmode="lin" valueType="num">
                                      <p:cBhvr additive="base">
                                        <p:cTn id="1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3">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25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0-#ppt_w/2"/>
                                          </p:val>
                                        </p:tav>
                                        <p:tav tm="100000">
                                          <p:val>
                                            <p:strVal val="#ppt_x"/>
                                          </p:val>
                                        </p:tav>
                                      </p:tavLst>
                                    </p:anim>
                                    <p:anim calcmode="lin" valueType="num">
                                      <p:cBhvr additive="base">
                                        <p:cTn id="16" dur="50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250"/>
                                  </p:stCondLst>
                                  <p:childTnLst>
                                    <p:set>
                                      <p:cBhvr>
                                        <p:cTn id="18" dur="1" fill="hold">
                                          <p:stCondLst>
                                            <p:cond delay="0"/>
                                          </p:stCondLst>
                                        </p:cTn>
                                        <p:tgtEl>
                                          <p:spTgt spid="27">
                                            <p:txEl>
                                              <p:pRg st="0" end="0"/>
                                            </p:txEl>
                                          </p:spTgt>
                                        </p:tgtEl>
                                        <p:attrNameLst>
                                          <p:attrName>style.visibility</p:attrName>
                                        </p:attrNameLst>
                                      </p:cBhvr>
                                      <p:to>
                                        <p:strVal val="visible"/>
                                      </p:to>
                                    </p:set>
                                    <p:anim calcmode="lin" valueType="num">
                                      <p:cBhvr additive="base">
                                        <p:cTn id="1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50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0-#ppt_w/2"/>
                                          </p:val>
                                        </p:tav>
                                        <p:tav tm="100000">
                                          <p:val>
                                            <p:strVal val="#ppt_x"/>
                                          </p:val>
                                        </p:tav>
                                      </p:tavLst>
                                    </p:anim>
                                    <p:anim calcmode="lin" valueType="num">
                                      <p:cBhvr additive="base">
                                        <p:cTn id="24" dur="500" fill="hold"/>
                                        <p:tgtEl>
                                          <p:spTgt spid="28"/>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500"/>
                                  </p:stCondLst>
                                  <p:childTnLst>
                                    <p:set>
                                      <p:cBhvr>
                                        <p:cTn id="26" dur="1" fill="hold">
                                          <p:stCondLst>
                                            <p:cond delay="0"/>
                                          </p:stCondLst>
                                        </p:cTn>
                                        <p:tgtEl>
                                          <p:spTgt spid="31">
                                            <p:txEl>
                                              <p:pRg st="0" end="0"/>
                                            </p:txEl>
                                          </p:spTgt>
                                        </p:tgtEl>
                                        <p:attrNameLst>
                                          <p:attrName>style.visibility</p:attrName>
                                        </p:attrNameLst>
                                      </p:cBhvr>
                                      <p:to>
                                        <p:strVal val="visible"/>
                                      </p:to>
                                    </p:set>
                                    <p:anim calcmode="lin" valueType="num">
                                      <p:cBhvr additive="base">
                                        <p:cTn id="27"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1">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75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0-#ppt_w/2"/>
                                          </p:val>
                                        </p:tav>
                                        <p:tav tm="100000">
                                          <p:val>
                                            <p:strVal val="#ppt_x"/>
                                          </p:val>
                                        </p:tav>
                                      </p:tavLst>
                                    </p:anim>
                                    <p:anim calcmode="lin" valueType="num">
                                      <p:cBhvr additive="base">
                                        <p:cTn id="32" dur="500" fill="hold"/>
                                        <p:tgtEl>
                                          <p:spTgt spid="3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0-#ppt_w/2"/>
                                          </p:val>
                                        </p:tav>
                                        <p:tav tm="100000">
                                          <p:val>
                                            <p:strVal val="#ppt_x"/>
                                          </p:val>
                                        </p:tav>
                                      </p:tavLst>
                                    </p:anim>
                                    <p:anim calcmode="lin" valueType="num">
                                      <p:cBhvr additive="base">
                                        <p:cTn id="36" dur="500" fill="hold"/>
                                        <p:tgtEl>
                                          <p:spTgt spid="34"/>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25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0-#ppt_w/2"/>
                                          </p:val>
                                        </p:tav>
                                        <p:tav tm="100000">
                                          <p:val>
                                            <p:strVal val="#ppt_x"/>
                                          </p:val>
                                        </p:tav>
                                      </p:tavLst>
                                    </p:anim>
                                    <p:anim calcmode="lin" valueType="num">
                                      <p:cBhvr additive="base">
                                        <p:cTn id="40" dur="500" fill="hold"/>
                                        <p:tgtEl>
                                          <p:spTgt spid="33"/>
                                        </p:tgtEl>
                                        <p:attrNameLst>
                                          <p:attrName>ppt_y</p:attrName>
                                        </p:attrNameLst>
                                      </p:cBhvr>
                                      <p:tavLst>
                                        <p:tav tm="0">
                                          <p:val>
                                            <p:strVal val="#ppt_y"/>
                                          </p:val>
                                        </p:tav>
                                        <p:tav tm="100000">
                                          <p:val>
                                            <p:strVal val="#ppt_y"/>
                                          </p:val>
                                        </p:tav>
                                      </p:tavLst>
                                    </p:anim>
                                  </p:childTnLst>
                                </p:cTn>
                              </p:par>
                            </p:childTnLst>
                          </p:cTn>
                        </p:par>
                        <p:par>
                          <p:cTn id="41" fill="hold">
                            <p:stCondLst>
                              <p:cond delay="1750"/>
                            </p:stCondLst>
                            <p:childTnLst>
                              <p:par>
                                <p:cTn id="42" presetID="22" presetClass="entr" presetSubtype="8" fill="hold" grpId="0" nodeType="afterEffect">
                                  <p:stCondLst>
                                    <p:cond delay="0"/>
                                  </p:stCondLst>
                                  <p:childTnLst>
                                    <p:set>
                                      <p:cBhvr>
                                        <p:cTn id="43" dur="1" fill="hold">
                                          <p:stCondLst>
                                            <p:cond delay="0"/>
                                          </p:stCondLst>
                                        </p:cTn>
                                        <p:tgtEl>
                                          <p:spTgt spid="35">
                                            <p:txEl>
                                              <p:pRg st="0" end="0"/>
                                            </p:txEl>
                                          </p:spTgt>
                                        </p:tgtEl>
                                        <p:attrNameLst>
                                          <p:attrName>style.visibility</p:attrName>
                                        </p:attrNameLst>
                                      </p:cBhvr>
                                      <p:to>
                                        <p:strVal val="visible"/>
                                      </p:to>
                                    </p:set>
                                    <p:animEffect transition="in" filter="wipe(left)">
                                      <p:cBhvr>
                                        <p:cTn id="44" dur="500"/>
                                        <p:tgtEl>
                                          <p:spTgt spid="35">
                                            <p:txEl>
                                              <p:pRg st="0" end="0"/>
                                            </p:txEl>
                                          </p:spTgt>
                                        </p:tgtEl>
                                      </p:cBhvr>
                                    </p:animEffect>
                                  </p:childTnLst>
                                </p:cTn>
                              </p:par>
                            </p:childTnLst>
                          </p:cTn>
                        </p:par>
                        <p:par>
                          <p:cTn id="45" fill="hold">
                            <p:stCondLst>
                              <p:cond delay="2250"/>
                            </p:stCondLst>
                            <p:childTnLst>
                              <p:par>
                                <p:cTn id="46" presetID="22" presetClass="entr" presetSubtype="8" fill="hold" grpId="0" nodeType="afterEffect">
                                  <p:stCondLst>
                                    <p:cond delay="0"/>
                                  </p:stCondLst>
                                  <p:childTnLst>
                                    <p:set>
                                      <p:cBhvr>
                                        <p:cTn id="47" dur="1" fill="hold">
                                          <p:stCondLst>
                                            <p:cond delay="0"/>
                                          </p:stCondLst>
                                        </p:cTn>
                                        <p:tgtEl>
                                          <p:spTgt spid="36">
                                            <p:txEl>
                                              <p:pRg st="0" end="0"/>
                                            </p:txEl>
                                          </p:spTgt>
                                        </p:tgtEl>
                                        <p:attrNameLst>
                                          <p:attrName>style.visibility</p:attrName>
                                        </p:attrNameLst>
                                      </p:cBhvr>
                                      <p:to>
                                        <p:strVal val="visible"/>
                                      </p:to>
                                    </p:set>
                                    <p:animEffect transition="in" filter="wipe(left)">
                                      <p:cBhvr>
                                        <p:cTn id="48" dur="500"/>
                                        <p:tgtEl>
                                          <p:spTgt spid="36">
                                            <p:txEl>
                                              <p:pRg st="0" end="0"/>
                                            </p:txEl>
                                          </p:spTgt>
                                        </p:tgtEl>
                                      </p:cBhvr>
                                    </p:animEffect>
                                  </p:childTnLst>
                                </p:cTn>
                              </p:par>
                            </p:childTnLst>
                          </p:cTn>
                        </p:par>
                        <p:par>
                          <p:cTn id="49" fill="hold">
                            <p:stCondLst>
                              <p:cond delay="2750"/>
                            </p:stCondLst>
                            <p:childTnLst>
                              <p:par>
                                <p:cTn id="50" presetID="22" presetClass="entr" presetSubtype="8" fill="hold" grpId="0" nodeType="afterEffect">
                                  <p:stCondLst>
                                    <p:cond delay="0"/>
                                  </p:stCondLst>
                                  <p:childTnLst>
                                    <p:set>
                                      <p:cBhvr>
                                        <p:cTn id="51" dur="1" fill="hold">
                                          <p:stCondLst>
                                            <p:cond delay="0"/>
                                          </p:stCondLst>
                                        </p:cTn>
                                        <p:tgtEl>
                                          <p:spTgt spid="37">
                                            <p:txEl>
                                              <p:pRg st="0" end="0"/>
                                            </p:txEl>
                                          </p:spTgt>
                                        </p:tgtEl>
                                        <p:attrNameLst>
                                          <p:attrName>style.visibility</p:attrName>
                                        </p:attrNameLst>
                                      </p:cBhvr>
                                      <p:to>
                                        <p:strVal val="visible"/>
                                      </p:to>
                                    </p:set>
                                    <p:animEffect transition="in" filter="wipe(left)">
                                      <p:cBhvr>
                                        <p:cTn id="5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3" grpId="0" build="p">
        <p:tmplLst>
          <p:tmpl lvl="1">
            <p:tnLst>
              <p:par>
                <p:cTn presetID="2" presetClass="entr" presetSubtype="8"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8"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8"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animBg="1"/>
      <p:bldP spid="34" grpId="0" animBg="1"/>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Arrows &amp; Images">
    <p:spTree>
      <p:nvGrpSpPr>
        <p:cNvPr id="1" name=""/>
        <p:cNvGrpSpPr/>
        <p:nvPr/>
      </p:nvGrpSpPr>
      <p:grpSpPr>
        <a:xfrm>
          <a:off x="0" y="0"/>
          <a:ext cx="0" cy="0"/>
          <a:chOff x="0" y="0"/>
          <a:chExt cx="0" cy="0"/>
        </a:xfrm>
      </p:grpSpPr>
      <p:sp>
        <p:nvSpPr>
          <p:cNvPr id="10" name="図プレースホルダー 9"/>
          <p:cNvSpPr>
            <a:spLocks noGrp="1"/>
          </p:cNvSpPr>
          <p:nvPr>
            <p:ph type="pic" sz="quarter" idx="16" hasCustomPrompt="1"/>
          </p:nvPr>
        </p:nvSpPr>
        <p:spPr>
          <a:xfrm>
            <a:off x="1017589" y="2483603"/>
            <a:ext cx="5240658" cy="3299660"/>
          </a:xfrm>
        </p:spPr>
        <p:txBody>
          <a:bodyPr>
            <a:normAutofit/>
          </a:bodyPr>
          <a:lstStyle>
            <a:lvl1pPr>
              <a:defRPr sz="1800" baseline="0"/>
            </a:lvl1pPr>
          </a:lstStyle>
          <a:p>
            <a:r>
              <a:rPr kumimoji="1" lang="en-US" altLang="ja-JP" dirty="0"/>
              <a:t>Insert an image</a:t>
            </a:r>
            <a:endParaRPr kumimoji="1" lang="ja-JP" altLang="en-US" dirty="0"/>
          </a:p>
        </p:txBody>
      </p:sp>
      <p:sp>
        <p:nvSpPr>
          <p:cNvPr id="42" name="図プレースホルダー 9"/>
          <p:cNvSpPr>
            <a:spLocks noGrp="1"/>
          </p:cNvSpPr>
          <p:nvPr>
            <p:ph type="pic" sz="quarter" idx="17" hasCustomPrompt="1"/>
          </p:nvPr>
        </p:nvSpPr>
        <p:spPr>
          <a:xfrm>
            <a:off x="6545262" y="2483603"/>
            <a:ext cx="5240658" cy="3299660"/>
          </a:xfrm>
        </p:spPr>
        <p:txBody>
          <a:bodyPr>
            <a:normAutofit/>
          </a:bodyPr>
          <a:lstStyle>
            <a:lvl1pPr>
              <a:defRPr sz="1800" baseline="0"/>
            </a:lvl1pPr>
          </a:lstStyle>
          <a:p>
            <a:r>
              <a:rPr kumimoji="1" lang="en-US" altLang="ja-JP" dirty="0"/>
              <a:t>Insert an image</a:t>
            </a:r>
            <a:endParaRPr kumimoji="1" lang="ja-JP" altLang="en-US" dirty="0"/>
          </a:p>
        </p:txBody>
      </p:sp>
      <p:sp>
        <p:nvSpPr>
          <p:cNvPr id="49" name="図プレースホルダー 9"/>
          <p:cNvSpPr>
            <a:spLocks noGrp="1"/>
          </p:cNvSpPr>
          <p:nvPr>
            <p:ph type="pic" sz="quarter" idx="20" hasCustomPrompt="1"/>
          </p:nvPr>
        </p:nvSpPr>
        <p:spPr>
          <a:xfrm>
            <a:off x="12072591" y="2483603"/>
            <a:ext cx="5240658" cy="3299660"/>
          </a:xfrm>
        </p:spPr>
        <p:txBody>
          <a:bodyPr>
            <a:normAutofit/>
          </a:bodyPr>
          <a:lstStyle>
            <a:lvl1pPr>
              <a:defRPr sz="1800" baseline="0"/>
            </a:lvl1pPr>
          </a:lstStyle>
          <a:p>
            <a:r>
              <a:rPr kumimoji="1" lang="en-US" altLang="ja-JP" dirty="0"/>
              <a:t>Insert an image</a:t>
            </a:r>
            <a:endParaRPr kumimoji="1" lang="ja-JP" altLang="en-US" dirty="0"/>
          </a:p>
        </p:txBody>
      </p:sp>
      <p:sp>
        <p:nvSpPr>
          <p:cNvPr id="59" name="テキスト プレースホルダー 58"/>
          <p:cNvSpPr>
            <a:spLocks noGrp="1"/>
          </p:cNvSpPr>
          <p:nvPr>
            <p:ph type="body" sz="quarter" idx="12" hasCustomPrompt="1"/>
          </p:nvPr>
        </p:nvSpPr>
        <p:spPr>
          <a:xfrm>
            <a:off x="1017589" y="4155702"/>
            <a:ext cx="5248199" cy="1626792"/>
          </a:xfrm>
          <a:custGeom>
            <a:avLst/>
            <a:gdLst>
              <a:gd name="connsiteX0" fmla="*/ 2785606 w 5248199"/>
              <a:gd name="connsiteY0" fmla="*/ 0 h 1626792"/>
              <a:gd name="connsiteX1" fmla="*/ 3621408 w 5248199"/>
              <a:gd name="connsiteY1" fmla="*/ 0 h 1626792"/>
              <a:gd name="connsiteX2" fmla="*/ 5248199 w 5248199"/>
              <a:gd name="connsiteY2" fmla="*/ 1626791 h 1626792"/>
              <a:gd name="connsiteX3" fmla="*/ 4432509 w 5248199"/>
              <a:gd name="connsiteY3" fmla="*/ 1626791 h 1626792"/>
              <a:gd name="connsiteX4" fmla="*/ 4432509 w 5248199"/>
              <a:gd name="connsiteY4" fmla="*/ 1626792 h 1626792"/>
              <a:gd name="connsiteX5" fmla="*/ 0 w 5248199"/>
              <a:gd name="connsiteY5" fmla="*/ 1626792 h 1626792"/>
              <a:gd name="connsiteX6" fmla="*/ 0 w 5248199"/>
              <a:gd name="connsiteY6" fmla="*/ 1035791 h 1626792"/>
              <a:gd name="connsiteX7" fmla="*/ 3821397 w 5248199"/>
              <a:gd name="connsiteY7" fmla="*/ 1035791 h 162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8199" h="1626792">
                <a:moveTo>
                  <a:pt x="2785606" y="0"/>
                </a:moveTo>
                <a:lnTo>
                  <a:pt x="3621408" y="0"/>
                </a:lnTo>
                <a:lnTo>
                  <a:pt x="5248199" y="1626791"/>
                </a:lnTo>
                <a:lnTo>
                  <a:pt x="4432509" y="1626791"/>
                </a:lnTo>
                <a:lnTo>
                  <a:pt x="4432509" y="1626792"/>
                </a:lnTo>
                <a:lnTo>
                  <a:pt x="0" y="1626792"/>
                </a:lnTo>
                <a:lnTo>
                  <a:pt x="0" y="1035791"/>
                </a:lnTo>
                <a:lnTo>
                  <a:pt x="3821397" y="1035791"/>
                </a:lnTo>
                <a:close/>
              </a:path>
            </a:pathLst>
          </a:custGeom>
          <a:solidFill>
            <a:schemeClr val="accent1"/>
          </a:solidFill>
        </p:spPr>
        <p:txBody>
          <a:bodyPr wrap="square">
            <a:noAutofit/>
          </a:bodyPr>
          <a:lstStyle/>
          <a:p>
            <a:pPr lvl="0"/>
            <a:r>
              <a:rPr kumimoji="1" lang="en-US" altLang="ja-JP" dirty="0"/>
              <a:t> </a:t>
            </a:r>
            <a:endParaRPr kumimoji="1" lang="ja-JP" altLang="en-US" dirty="0"/>
          </a:p>
        </p:txBody>
      </p:sp>
      <p:sp>
        <p:nvSpPr>
          <p:cNvPr id="60" name="テキスト プレースホルダー 59"/>
          <p:cNvSpPr>
            <a:spLocks noGrp="1"/>
          </p:cNvSpPr>
          <p:nvPr>
            <p:ph type="body" sz="quarter" idx="30" hasCustomPrompt="1"/>
          </p:nvPr>
        </p:nvSpPr>
        <p:spPr>
          <a:xfrm>
            <a:off x="6545262" y="4156471"/>
            <a:ext cx="5248199" cy="1626792"/>
          </a:xfrm>
          <a:custGeom>
            <a:avLst/>
            <a:gdLst>
              <a:gd name="connsiteX0" fmla="*/ 2785606 w 5248199"/>
              <a:gd name="connsiteY0" fmla="*/ 0 h 1626792"/>
              <a:gd name="connsiteX1" fmla="*/ 3621408 w 5248199"/>
              <a:gd name="connsiteY1" fmla="*/ 0 h 1626792"/>
              <a:gd name="connsiteX2" fmla="*/ 5248199 w 5248199"/>
              <a:gd name="connsiteY2" fmla="*/ 1626791 h 1626792"/>
              <a:gd name="connsiteX3" fmla="*/ 4432509 w 5248199"/>
              <a:gd name="connsiteY3" fmla="*/ 1626791 h 1626792"/>
              <a:gd name="connsiteX4" fmla="*/ 4432509 w 5248199"/>
              <a:gd name="connsiteY4" fmla="*/ 1626792 h 1626792"/>
              <a:gd name="connsiteX5" fmla="*/ 0 w 5248199"/>
              <a:gd name="connsiteY5" fmla="*/ 1626792 h 1626792"/>
              <a:gd name="connsiteX6" fmla="*/ 0 w 5248199"/>
              <a:gd name="connsiteY6" fmla="*/ 1035791 h 1626792"/>
              <a:gd name="connsiteX7" fmla="*/ 3821397 w 5248199"/>
              <a:gd name="connsiteY7" fmla="*/ 1035791 h 162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8199" h="1626792">
                <a:moveTo>
                  <a:pt x="2785606" y="0"/>
                </a:moveTo>
                <a:lnTo>
                  <a:pt x="3621408" y="0"/>
                </a:lnTo>
                <a:lnTo>
                  <a:pt x="5248199" y="1626791"/>
                </a:lnTo>
                <a:lnTo>
                  <a:pt x="4432509" y="1626791"/>
                </a:lnTo>
                <a:lnTo>
                  <a:pt x="4432509" y="1626792"/>
                </a:lnTo>
                <a:lnTo>
                  <a:pt x="0" y="1626792"/>
                </a:lnTo>
                <a:lnTo>
                  <a:pt x="0" y="1035791"/>
                </a:lnTo>
                <a:lnTo>
                  <a:pt x="3821397" y="1035791"/>
                </a:lnTo>
                <a:close/>
              </a:path>
            </a:pathLst>
          </a:custGeom>
          <a:solidFill>
            <a:schemeClr val="accent2"/>
          </a:solidFill>
        </p:spPr>
        <p:txBody>
          <a:bodyPr wrap="square">
            <a:noAutofit/>
          </a:bodyPr>
          <a:lstStyle/>
          <a:p>
            <a:pPr lvl="0"/>
            <a:r>
              <a:rPr kumimoji="1" lang="en-US" altLang="ja-JP" dirty="0"/>
              <a:t> </a:t>
            </a:r>
            <a:endParaRPr kumimoji="1" lang="ja-JP" altLang="en-US" dirty="0"/>
          </a:p>
        </p:txBody>
      </p:sp>
      <p:sp>
        <p:nvSpPr>
          <p:cNvPr id="61" name="テキスト プレースホルダー 60"/>
          <p:cNvSpPr>
            <a:spLocks noGrp="1"/>
          </p:cNvSpPr>
          <p:nvPr>
            <p:ph type="body" sz="quarter" idx="31" hasCustomPrompt="1"/>
          </p:nvPr>
        </p:nvSpPr>
        <p:spPr>
          <a:xfrm>
            <a:off x="12072591" y="4156471"/>
            <a:ext cx="5248199" cy="1626792"/>
          </a:xfrm>
          <a:custGeom>
            <a:avLst/>
            <a:gdLst>
              <a:gd name="connsiteX0" fmla="*/ 2785606 w 5248199"/>
              <a:gd name="connsiteY0" fmla="*/ 0 h 1626792"/>
              <a:gd name="connsiteX1" fmla="*/ 3621408 w 5248199"/>
              <a:gd name="connsiteY1" fmla="*/ 0 h 1626792"/>
              <a:gd name="connsiteX2" fmla="*/ 5248199 w 5248199"/>
              <a:gd name="connsiteY2" fmla="*/ 1626791 h 1626792"/>
              <a:gd name="connsiteX3" fmla="*/ 4432509 w 5248199"/>
              <a:gd name="connsiteY3" fmla="*/ 1626791 h 1626792"/>
              <a:gd name="connsiteX4" fmla="*/ 4432509 w 5248199"/>
              <a:gd name="connsiteY4" fmla="*/ 1626792 h 1626792"/>
              <a:gd name="connsiteX5" fmla="*/ 0 w 5248199"/>
              <a:gd name="connsiteY5" fmla="*/ 1626792 h 1626792"/>
              <a:gd name="connsiteX6" fmla="*/ 0 w 5248199"/>
              <a:gd name="connsiteY6" fmla="*/ 1035791 h 1626792"/>
              <a:gd name="connsiteX7" fmla="*/ 3821397 w 5248199"/>
              <a:gd name="connsiteY7" fmla="*/ 1035791 h 1626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8199" h="1626792">
                <a:moveTo>
                  <a:pt x="2785606" y="0"/>
                </a:moveTo>
                <a:lnTo>
                  <a:pt x="3621408" y="0"/>
                </a:lnTo>
                <a:lnTo>
                  <a:pt x="5248199" y="1626791"/>
                </a:lnTo>
                <a:lnTo>
                  <a:pt x="4432509" y="1626791"/>
                </a:lnTo>
                <a:lnTo>
                  <a:pt x="4432509" y="1626792"/>
                </a:lnTo>
                <a:lnTo>
                  <a:pt x="0" y="1626792"/>
                </a:lnTo>
                <a:lnTo>
                  <a:pt x="0" y="1035791"/>
                </a:lnTo>
                <a:lnTo>
                  <a:pt x="3821397" y="1035791"/>
                </a:lnTo>
                <a:close/>
              </a:path>
            </a:pathLst>
          </a:custGeom>
          <a:solidFill>
            <a:schemeClr val="accent3"/>
          </a:solidFill>
        </p:spPr>
        <p:txBody>
          <a:bodyPr wrap="square">
            <a:noAutofit/>
          </a:bodyPr>
          <a:lstStyle/>
          <a:p>
            <a:pPr lvl="0"/>
            <a:r>
              <a:rPr kumimoji="1" lang="en-US" altLang="ja-JP" dirty="0"/>
              <a:t> </a:t>
            </a:r>
            <a:endParaRPr kumimoji="1" lang="ja-JP" altLang="en-US" dirty="0"/>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userDrawn="1">
            <p:ph type="body" sz="quarter" idx="14" hasCustomPrompt="1"/>
          </p:nvPr>
        </p:nvSpPr>
        <p:spPr>
          <a:xfrm>
            <a:off x="1090387" y="5092614"/>
            <a:ext cx="5124677" cy="747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45" name="テキスト プレースホルダー 12"/>
          <p:cNvSpPr>
            <a:spLocks noGrp="1"/>
          </p:cNvSpPr>
          <p:nvPr>
            <p:ph type="body" sz="quarter" idx="19" hasCustomPrompt="1"/>
          </p:nvPr>
        </p:nvSpPr>
        <p:spPr>
          <a:xfrm>
            <a:off x="6618060" y="5092614"/>
            <a:ext cx="5124677" cy="747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2145389" y="5092614"/>
            <a:ext cx="5124677" cy="747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3" name="テキスト プレースホルダー 12"/>
          <p:cNvSpPr>
            <a:spLocks noGrp="1"/>
          </p:cNvSpPr>
          <p:nvPr>
            <p:ph type="body" sz="quarter" idx="27" hasCustomPrompt="1"/>
          </p:nvPr>
        </p:nvSpPr>
        <p:spPr>
          <a:xfrm>
            <a:off x="1009100" y="6015037"/>
            <a:ext cx="5249147" cy="2771775"/>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4" name="テキスト プレースホルダー 12"/>
          <p:cNvSpPr>
            <a:spLocks noGrp="1"/>
          </p:cNvSpPr>
          <p:nvPr>
            <p:ph type="body" sz="quarter" idx="28" hasCustomPrompt="1"/>
          </p:nvPr>
        </p:nvSpPr>
        <p:spPr>
          <a:xfrm>
            <a:off x="6563938" y="6015037"/>
            <a:ext cx="5249147" cy="2771775"/>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55" name="テキスト プレースホルダー 12"/>
          <p:cNvSpPr>
            <a:spLocks noGrp="1"/>
          </p:cNvSpPr>
          <p:nvPr>
            <p:ph type="body" sz="quarter" idx="29" hasCustomPrompt="1"/>
          </p:nvPr>
        </p:nvSpPr>
        <p:spPr>
          <a:xfrm>
            <a:off x="12076397" y="6015037"/>
            <a:ext cx="5249147" cy="2771775"/>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80748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0-#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00"/>
                                  </p:stCondLst>
                                  <p:childTnLst>
                                    <p:set>
                                      <p:cBhvr>
                                        <p:cTn id="10" dur="1" fill="hold">
                                          <p:stCondLst>
                                            <p:cond delay="0"/>
                                          </p:stCondLst>
                                        </p:cTn>
                                        <p:tgtEl>
                                          <p:spTgt spid="23">
                                            <p:txEl>
                                              <p:pRg st="0" end="0"/>
                                            </p:txEl>
                                          </p:spTgt>
                                        </p:tgtEl>
                                        <p:attrNameLst>
                                          <p:attrName>style.visibility</p:attrName>
                                        </p:attrNameLst>
                                      </p:cBhvr>
                                      <p:to>
                                        <p:strVal val="visible"/>
                                      </p:to>
                                    </p:set>
                                    <p:anim calcmode="lin" valueType="num">
                                      <p:cBhvr additive="base">
                                        <p:cTn id="1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600"/>
                            </p:stCondLst>
                            <p:childTnLst>
                              <p:par>
                                <p:cTn id="14" presetID="14" presetClass="entr" presetSubtype="1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53">
                                            <p:txEl>
                                              <p:pRg st="0" end="0"/>
                                            </p:txEl>
                                          </p:spTgt>
                                        </p:tgtEl>
                                        <p:attrNameLst>
                                          <p:attrName>style.visibility</p:attrName>
                                        </p:attrNameLst>
                                      </p:cBhvr>
                                      <p:to>
                                        <p:strVal val="visible"/>
                                      </p:to>
                                    </p:set>
                                    <p:animEffect transition="in" filter="wipe(left)">
                                      <p:cBhvr>
                                        <p:cTn id="20" dur="500"/>
                                        <p:tgtEl>
                                          <p:spTgt spid="53">
                                            <p:txEl>
                                              <p:pRg st="0" end="0"/>
                                            </p:txEl>
                                          </p:spTgt>
                                        </p:tgtEl>
                                      </p:cBhvr>
                                    </p:animEffect>
                                  </p:childTnLst>
                                </p:cTn>
                              </p:par>
                            </p:childTnLst>
                          </p:cTn>
                        </p:par>
                        <p:par>
                          <p:cTn id="21" fill="hold">
                            <p:stCondLst>
                              <p:cond delay="1600"/>
                            </p:stCondLst>
                            <p:childTnLst>
                              <p:par>
                                <p:cTn id="22" presetID="2" presetClass="entr" presetSubtype="8" decel="100000" fill="hold" grpId="0" nodeType="after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additive="base">
                                        <p:cTn id="24" dur="500" fill="hold"/>
                                        <p:tgtEl>
                                          <p:spTgt spid="60"/>
                                        </p:tgtEl>
                                        <p:attrNameLst>
                                          <p:attrName>ppt_x</p:attrName>
                                        </p:attrNameLst>
                                      </p:cBhvr>
                                      <p:tavLst>
                                        <p:tav tm="0">
                                          <p:val>
                                            <p:strVal val="0-#ppt_w/2"/>
                                          </p:val>
                                        </p:tav>
                                        <p:tav tm="100000">
                                          <p:val>
                                            <p:strVal val="#ppt_x"/>
                                          </p:val>
                                        </p:tav>
                                      </p:tavLst>
                                    </p:anim>
                                    <p:anim calcmode="lin" valueType="num">
                                      <p:cBhvr additive="base">
                                        <p:cTn id="25" dur="500" fill="hold"/>
                                        <p:tgtEl>
                                          <p:spTgt spid="60"/>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10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200"/>
                            </p:stCondLst>
                            <p:childTnLst>
                              <p:par>
                                <p:cTn id="31" presetID="14" presetClass="entr" presetSubtype="10" fill="hold" grpId="0" nodeType="after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randombar(horizontal)">
                                      <p:cBhvr>
                                        <p:cTn id="33" dur="500"/>
                                        <p:tgtEl>
                                          <p:spTgt spid="42"/>
                                        </p:tgtEl>
                                      </p:cBhvr>
                                    </p:animEffect>
                                  </p:childTnLst>
                                </p:cTn>
                              </p:par>
                            </p:childTnLst>
                          </p:cTn>
                        </p:par>
                        <p:par>
                          <p:cTn id="34" fill="hold">
                            <p:stCondLst>
                              <p:cond delay="2700"/>
                            </p:stCondLst>
                            <p:childTnLst>
                              <p:par>
                                <p:cTn id="35" presetID="22" presetClass="entr" presetSubtype="8" fill="hold" grpId="0" nodeType="afterEffect">
                                  <p:stCondLst>
                                    <p:cond delay="0"/>
                                  </p:stCondLst>
                                  <p:childTnLst>
                                    <p:set>
                                      <p:cBhvr>
                                        <p:cTn id="36" dur="1" fill="hold">
                                          <p:stCondLst>
                                            <p:cond delay="0"/>
                                          </p:stCondLst>
                                        </p:cTn>
                                        <p:tgtEl>
                                          <p:spTgt spid="54">
                                            <p:txEl>
                                              <p:pRg st="0" end="0"/>
                                            </p:txEl>
                                          </p:spTgt>
                                        </p:tgtEl>
                                        <p:attrNameLst>
                                          <p:attrName>style.visibility</p:attrName>
                                        </p:attrNameLst>
                                      </p:cBhvr>
                                      <p:to>
                                        <p:strVal val="visible"/>
                                      </p:to>
                                    </p:set>
                                    <p:animEffect transition="in" filter="wipe(left)">
                                      <p:cBhvr>
                                        <p:cTn id="37" dur="500"/>
                                        <p:tgtEl>
                                          <p:spTgt spid="54">
                                            <p:txEl>
                                              <p:pRg st="0" end="0"/>
                                            </p:txEl>
                                          </p:spTgt>
                                        </p:tgtEl>
                                      </p:cBhvr>
                                    </p:animEffect>
                                  </p:childTnLst>
                                </p:cTn>
                              </p:par>
                            </p:childTnLst>
                          </p:cTn>
                        </p:par>
                        <p:par>
                          <p:cTn id="38" fill="hold">
                            <p:stCondLst>
                              <p:cond delay="3200"/>
                            </p:stCondLst>
                            <p:childTnLst>
                              <p:par>
                                <p:cTn id="39" presetID="2" presetClass="entr" presetSubtype="8" decel="100000"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 calcmode="lin" valueType="num">
                                      <p:cBhvr additive="base">
                                        <p:cTn id="41" dur="500" fill="hold"/>
                                        <p:tgtEl>
                                          <p:spTgt spid="61"/>
                                        </p:tgtEl>
                                        <p:attrNameLst>
                                          <p:attrName>ppt_x</p:attrName>
                                        </p:attrNameLst>
                                      </p:cBhvr>
                                      <p:tavLst>
                                        <p:tav tm="0">
                                          <p:val>
                                            <p:strVal val="0-#ppt_w/2"/>
                                          </p:val>
                                        </p:tav>
                                        <p:tav tm="100000">
                                          <p:val>
                                            <p:strVal val="#ppt_x"/>
                                          </p:val>
                                        </p:tav>
                                      </p:tavLst>
                                    </p:anim>
                                    <p:anim calcmode="lin" valueType="num">
                                      <p:cBhvr additive="base">
                                        <p:cTn id="42" dur="500" fill="hold"/>
                                        <p:tgtEl>
                                          <p:spTgt spid="61"/>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100"/>
                                  </p:stCondLst>
                                  <p:childTnLst>
                                    <p:set>
                                      <p:cBhvr>
                                        <p:cTn id="44" dur="1" fill="hold">
                                          <p:stCondLst>
                                            <p:cond delay="0"/>
                                          </p:stCondLst>
                                        </p:cTn>
                                        <p:tgtEl>
                                          <p:spTgt spid="52">
                                            <p:txEl>
                                              <p:pRg st="0" end="0"/>
                                            </p:txEl>
                                          </p:spTgt>
                                        </p:tgtEl>
                                        <p:attrNameLst>
                                          <p:attrName>style.visibility</p:attrName>
                                        </p:attrNameLst>
                                      </p:cBhvr>
                                      <p:to>
                                        <p:strVal val="visible"/>
                                      </p:to>
                                    </p:set>
                                    <p:anim calcmode="lin" valueType="num">
                                      <p:cBhvr additive="base">
                                        <p:cTn id="4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3800"/>
                            </p:stCondLst>
                            <p:childTnLst>
                              <p:par>
                                <p:cTn id="48" presetID="14" presetClass="entr" presetSubtype="10" fill="hold" grpId="0" nodeType="after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randombar(horizontal)">
                                      <p:cBhvr>
                                        <p:cTn id="50" dur="500"/>
                                        <p:tgtEl>
                                          <p:spTgt spid="49"/>
                                        </p:tgtEl>
                                      </p:cBhvr>
                                    </p:animEffect>
                                  </p:childTnLst>
                                </p:cTn>
                              </p:par>
                            </p:childTnLst>
                          </p:cTn>
                        </p:par>
                        <p:par>
                          <p:cTn id="51" fill="hold">
                            <p:stCondLst>
                              <p:cond delay="4300"/>
                            </p:stCondLst>
                            <p:childTnLst>
                              <p:par>
                                <p:cTn id="52" presetID="22" presetClass="entr" presetSubtype="8" fill="hold" grpId="0" nodeType="afterEffect">
                                  <p:stCondLst>
                                    <p:cond delay="0"/>
                                  </p:stCondLst>
                                  <p:childTnLst>
                                    <p:set>
                                      <p:cBhvr>
                                        <p:cTn id="53" dur="1" fill="hold">
                                          <p:stCondLst>
                                            <p:cond delay="0"/>
                                          </p:stCondLst>
                                        </p:cTn>
                                        <p:tgtEl>
                                          <p:spTgt spid="55">
                                            <p:txEl>
                                              <p:pRg st="0" end="0"/>
                                            </p:txEl>
                                          </p:spTgt>
                                        </p:tgtEl>
                                        <p:attrNameLst>
                                          <p:attrName>style.visibility</p:attrName>
                                        </p:attrNameLst>
                                      </p:cBhvr>
                                      <p:to>
                                        <p:strVal val="visible"/>
                                      </p:to>
                                    </p:set>
                                    <p:animEffect transition="in" filter="wipe(left)">
                                      <p:cBhvr>
                                        <p:cTn id="54"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2" grpId="0"/>
      <p:bldP spid="49" grpId="0"/>
      <p:bldP spid="59" grpId="0" animBg="1">
        <p:tmplLst>
          <p:tmpl>
            <p:tnLst>
              <p:par>
                <p:cTn presetID="2" presetClass="entr" presetSubtype="8" decel="10000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0-#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P spid="60" grpId="0" animBg="1">
        <p:tmplLst>
          <p:tmpl>
            <p:tnLst>
              <p:par>
                <p:cTn presetID="2" presetClass="entr" presetSubtype="8"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0-#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animBg="1">
        <p:tmplLst>
          <p:tmpl>
            <p:tnLst>
              <p:par>
                <p:cTn presetID="2" presetClass="entr" presetSubtype="8"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0-#ppt_w/2"/>
                          </p:val>
                        </p:tav>
                        <p:tav tm="100000">
                          <p:val>
                            <p:strVal val="#ppt_x"/>
                          </p:val>
                        </p:tav>
                      </p:tavLst>
                    </p:anim>
                    <p:anim calcmode="lin" valueType="num">
                      <p:cBhvr additive="base">
                        <p:cTn dur="500" fill="hold"/>
                        <p:tgtEl>
                          <p:spTgt spid="61"/>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8" decel="100000" fill="hold" nodeType="withEffect">
                  <p:stCondLst>
                    <p:cond delay="1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1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8" decel="100000" fill="hold" nodeType="withEffect">
                  <p:stCondLst>
                    <p:cond delay="10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2" presetClass="entr" presetSubtype="8"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4" grpId="0" build="p">
        <p:tmplLst>
          <p:tmpl lvl="1">
            <p:tnLst>
              <p:par>
                <p:cTn presetID="22" presetClass="entr" presetSubtype="8"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wipe(left)">
                      <p:cBhvr>
                        <p:cTn dur="500"/>
                        <p:tgtEl>
                          <p:spTgt spid="54"/>
                        </p:tgtEl>
                      </p:cBhvr>
                    </p:animEffect>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Arrows">
    <p:spTree>
      <p:nvGrpSpPr>
        <p:cNvPr id="1" name=""/>
        <p:cNvGrpSpPr/>
        <p:nvPr/>
      </p:nvGrpSpPr>
      <p:grpSpPr>
        <a:xfrm>
          <a:off x="0" y="0"/>
          <a:ext cx="0" cy="0"/>
          <a:chOff x="0" y="0"/>
          <a:chExt cx="0" cy="0"/>
        </a:xfrm>
      </p:grpSpPr>
      <p:sp>
        <p:nvSpPr>
          <p:cNvPr id="52" name="フリーフォーム 51"/>
          <p:cNvSpPr/>
          <p:nvPr userDrawn="1"/>
        </p:nvSpPr>
        <p:spPr>
          <a:xfrm rot="2700000">
            <a:off x="10253326" y="2109214"/>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userDrawn="1"/>
        </p:nvGrpSpPr>
        <p:grpSpPr>
          <a:xfrm>
            <a:off x="1612770" y="221114"/>
            <a:ext cx="7388422" cy="6827572"/>
            <a:chOff x="1612770" y="221114"/>
            <a:chExt cx="7388422" cy="6827572"/>
          </a:xfrm>
        </p:grpSpPr>
        <p:sp>
          <p:nvSpPr>
            <p:cNvPr id="65" name="フリーフォーム 64"/>
            <p:cNvSpPr/>
            <p:nvPr userDrawn="1"/>
          </p:nvSpPr>
          <p:spPr>
            <a:xfrm rot="2700000">
              <a:off x="1350155" y="483729"/>
              <a:ext cx="6827572" cy="6302341"/>
            </a:xfrm>
            <a:custGeom>
              <a:avLst/>
              <a:gdLst>
                <a:gd name="connsiteX0" fmla="*/ 3192491 w 6827572"/>
                <a:gd name="connsiteY0" fmla="*/ 742950 h 6302341"/>
                <a:gd name="connsiteX1" fmla="*/ 3935441 w 6827572"/>
                <a:gd name="connsiteY1" fmla="*/ 0 h 6302341"/>
                <a:gd name="connsiteX2" fmla="*/ 6827572 w 6827572"/>
                <a:gd name="connsiteY2" fmla="*/ 0 h 6302341"/>
                <a:gd name="connsiteX3" fmla="*/ 6102500 w 6827572"/>
                <a:gd name="connsiteY3" fmla="*/ 725072 h 6302341"/>
                <a:gd name="connsiteX4" fmla="*/ 6102501 w 6827572"/>
                <a:gd name="connsiteY4" fmla="*/ 725073 h 6302341"/>
                <a:gd name="connsiteX5" fmla="*/ 2162414 w 6827572"/>
                <a:gd name="connsiteY5" fmla="*/ 4665160 h 6302341"/>
                <a:gd name="connsiteX6" fmla="*/ 2162414 w 6827572"/>
                <a:gd name="connsiteY6" fmla="*/ 4665160 h 6302341"/>
                <a:gd name="connsiteX7" fmla="*/ 525233 w 6827572"/>
                <a:gd name="connsiteY7" fmla="*/ 6302341 h 6302341"/>
                <a:gd name="connsiteX8" fmla="*/ 0 w 6827572"/>
                <a:gd name="connsiteY8" fmla="*/ 5777107 h 6302341"/>
                <a:gd name="connsiteX9" fmla="*/ 1637181 w 6827572"/>
                <a:gd name="connsiteY9" fmla="*/ 4139926 h 6302341"/>
                <a:gd name="connsiteX10" fmla="*/ 1637069 w 6827572"/>
                <a:gd name="connsiteY10" fmla="*/ 4139815 h 6302341"/>
                <a:gd name="connsiteX11" fmla="*/ 5033934 w 6827572"/>
                <a:gd name="connsiteY11" fmla="*/ 742950 h 630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27572" h="6302341">
                  <a:moveTo>
                    <a:pt x="3192491" y="742950"/>
                  </a:moveTo>
                  <a:lnTo>
                    <a:pt x="3935441" y="0"/>
                  </a:lnTo>
                  <a:lnTo>
                    <a:pt x="6827572" y="0"/>
                  </a:lnTo>
                  <a:lnTo>
                    <a:pt x="6102500" y="725072"/>
                  </a:lnTo>
                  <a:lnTo>
                    <a:pt x="6102501" y="725073"/>
                  </a:lnTo>
                  <a:lnTo>
                    <a:pt x="2162414" y="4665160"/>
                  </a:lnTo>
                  <a:lnTo>
                    <a:pt x="2162414" y="4665160"/>
                  </a:lnTo>
                  <a:lnTo>
                    <a:pt x="525233" y="6302341"/>
                  </a:lnTo>
                  <a:lnTo>
                    <a:pt x="0" y="5777107"/>
                  </a:lnTo>
                  <a:lnTo>
                    <a:pt x="1637181" y="4139926"/>
                  </a:lnTo>
                  <a:lnTo>
                    <a:pt x="1637069" y="4139815"/>
                  </a:lnTo>
                  <a:lnTo>
                    <a:pt x="5033934" y="7429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7861136" y="3073044"/>
              <a:ext cx="1140056" cy="1107996"/>
            </a:xfrm>
            <a:prstGeom prst="rect">
              <a:avLst/>
            </a:prstGeom>
            <a:noFill/>
          </p:spPr>
          <p:txBody>
            <a:bodyPr wrap="none" rtlCol="0">
              <a:spAutoFit/>
            </a:bodyPr>
            <a:lstStyle/>
            <a:p>
              <a:r>
                <a:rPr kumimoji="1" lang="en-US" altLang="ja-JP" sz="6600" dirty="0">
                  <a:solidFill>
                    <a:schemeClr val="bg1"/>
                  </a:solidFill>
                </a:rPr>
                <a:t>01</a:t>
              </a:r>
              <a:endParaRPr kumimoji="1" lang="ja-JP" altLang="en-US" sz="6600" dirty="0">
                <a:solidFill>
                  <a:schemeClr val="bg1"/>
                </a:solidFill>
              </a:endParaRPr>
            </a:p>
          </p:txBody>
        </p:sp>
      </p:gr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03EB59E2-90B9-4CD3-AC74-D672227E13C3}" type="slidenum">
              <a:rPr lang="en-US" smtClean="0"/>
              <a:pPr/>
              <a:t>‹#›</a:t>
            </a:fld>
            <a:endParaRPr lang="en-US" dirty="0"/>
          </a:p>
        </p:txBody>
      </p:sp>
      <p:grpSp>
        <p:nvGrpSpPr>
          <p:cNvPr id="15" name="グループ化 14"/>
          <p:cNvGrpSpPr/>
          <p:nvPr userDrawn="1"/>
        </p:nvGrpSpPr>
        <p:grpSpPr>
          <a:xfrm>
            <a:off x="5088923" y="1637232"/>
            <a:ext cx="6667652" cy="6230468"/>
            <a:chOff x="5088923" y="1637232"/>
            <a:chExt cx="6667652" cy="6230468"/>
          </a:xfrm>
        </p:grpSpPr>
        <p:sp>
          <p:nvSpPr>
            <p:cNvPr id="66" name="フリーフォーム 65"/>
            <p:cNvSpPr/>
            <p:nvPr userDrawn="1"/>
          </p:nvSpPr>
          <p:spPr>
            <a:xfrm rot="2700000">
              <a:off x="4826307" y="1899848"/>
              <a:ext cx="6230468" cy="5705236"/>
            </a:xfrm>
            <a:custGeom>
              <a:avLst/>
              <a:gdLst>
                <a:gd name="connsiteX0" fmla="*/ 2595387 w 6230468"/>
                <a:gd name="connsiteY0" fmla="*/ 742950 h 5705236"/>
                <a:gd name="connsiteX1" fmla="*/ 3338337 w 6230468"/>
                <a:gd name="connsiteY1" fmla="*/ 0 h 5705236"/>
                <a:gd name="connsiteX2" fmla="*/ 6230468 w 6230468"/>
                <a:gd name="connsiteY2" fmla="*/ 0 h 5705236"/>
                <a:gd name="connsiteX3" fmla="*/ 5505396 w 6230468"/>
                <a:gd name="connsiteY3" fmla="*/ 725072 h 5705236"/>
                <a:gd name="connsiteX4" fmla="*/ 5505397 w 6230468"/>
                <a:gd name="connsiteY4" fmla="*/ 725073 h 5705236"/>
                <a:gd name="connsiteX5" fmla="*/ 1710117 w 6230468"/>
                <a:gd name="connsiteY5" fmla="*/ 4520353 h 5705236"/>
                <a:gd name="connsiteX6" fmla="*/ 1565310 w 6230468"/>
                <a:gd name="connsiteY6" fmla="*/ 4665160 h 5705236"/>
                <a:gd name="connsiteX7" fmla="*/ 525233 w 6230468"/>
                <a:gd name="connsiteY7" fmla="*/ 5705236 h 5705236"/>
                <a:gd name="connsiteX8" fmla="*/ 0 w 6230468"/>
                <a:gd name="connsiteY8" fmla="*/ 5180003 h 5705236"/>
                <a:gd name="connsiteX9" fmla="*/ 1040077 w 6230468"/>
                <a:gd name="connsiteY9" fmla="*/ 4139927 h 5705236"/>
                <a:gd name="connsiteX10" fmla="*/ 1039965 w 6230468"/>
                <a:gd name="connsiteY10" fmla="*/ 4139815 h 5705236"/>
                <a:gd name="connsiteX11" fmla="*/ 4436830 w 6230468"/>
                <a:gd name="connsiteY11" fmla="*/ 742950 h 570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30468" h="5705236">
                  <a:moveTo>
                    <a:pt x="2595387" y="742950"/>
                  </a:moveTo>
                  <a:lnTo>
                    <a:pt x="3338337" y="0"/>
                  </a:lnTo>
                  <a:lnTo>
                    <a:pt x="6230468" y="0"/>
                  </a:lnTo>
                  <a:lnTo>
                    <a:pt x="5505396" y="725072"/>
                  </a:lnTo>
                  <a:lnTo>
                    <a:pt x="5505397" y="725073"/>
                  </a:lnTo>
                  <a:lnTo>
                    <a:pt x="1710117" y="4520353"/>
                  </a:lnTo>
                  <a:lnTo>
                    <a:pt x="1565310" y="4665160"/>
                  </a:lnTo>
                  <a:lnTo>
                    <a:pt x="525233" y="5705236"/>
                  </a:lnTo>
                  <a:lnTo>
                    <a:pt x="0" y="5180003"/>
                  </a:lnTo>
                  <a:lnTo>
                    <a:pt x="1040077" y="4139927"/>
                  </a:lnTo>
                  <a:lnTo>
                    <a:pt x="1039965" y="4139815"/>
                  </a:lnTo>
                  <a:lnTo>
                    <a:pt x="4436830" y="7429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テキスト ボックス 27"/>
            <p:cNvSpPr txBox="1"/>
            <p:nvPr userDrawn="1"/>
          </p:nvSpPr>
          <p:spPr>
            <a:xfrm>
              <a:off x="10616519" y="4190610"/>
              <a:ext cx="1140056" cy="1107996"/>
            </a:xfrm>
            <a:prstGeom prst="rect">
              <a:avLst/>
            </a:prstGeom>
            <a:noFill/>
          </p:spPr>
          <p:txBody>
            <a:bodyPr wrap="none" rtlCol="0">
              <a:spAutoFit/>
            </a:bodyPr>
            <a:lstStyle/>
            <a:p>
              <a:r>
                <a:rPr kumimoji="1" lang="en-US" altLang="ja-JP" sz="6600" dirty="0">
                  <a:solidFill>
                    <a:schemeClr val="bg1"/>
                  </a:solidFill>
                </a:rPr>
                <a:t>02</a:t>
              </a:r>
              <a:endParaRPr kumimoji="1" lang="ja-JP" altLang="en-US" sz="6600" dirty="0">
                <a:solidFill>
                  <a:schemeClr val="bg1"/>
                </a:solidFill>
              </a:endParaRPr>
            </a:p>
          </p:txBody>
        </p:sp>
      </p:grpSp>
      <p:grpSp>
        <p:nvGrpSpPr>
          <p:cNvPr id="14" name="グループ化 13"/>
          <p:cNvGrpSpPr/>
          <p:nvPr userDrawn="1"/>
        </p:nvGrpSpPr>
        <p:grpSpPr>
          <a:xfrm>
            <a:off x="8440954" y="3001937"/>
            <a:ext cx="6071004" cy="5736188"/>
            <a:chOff x="8440954" y="3001937"/>
            <a:chExt cx="6071004" cy="5736188"/>
          </a:xfrm>
        </p:grpSpPr>
        <p:sp>
          <p:nvSpPr>
            <p:cNvPr id="67" name="フリーフォーム 66"/>
            <p:cNvSpPr/>
            <p:nvPr userDrawn="1"/>
          </p:nvSpPr>
          <p:spPr>
            <a:xfrm rot="2700000">
              <a:off x="8178338" y="3264553"/>
              <a:ext cx="5736188" cy="5210956"/>
            </a:xfrm>
            <a:custGeom>
              <a:avLst/>
              <a:gdLst>
                <a:gd name="connsiteX0" fmla="*/ 2101107 w 5736188"/>
                <a:gd name="connsiteY0" fmla="*/ 742950 h 5210956"/>
                <a:gd name="connsiteX1" fmla="*/ 2844057 w 5736188"/>
                <a:gd name="connsiteY1" fmla="*/ 0 h 5210956"/>
                <a:gd name="connsiteX2" fmla="*/ 5736188 w 5736188"/>
                <a:gd name="connsiteY2" fmla="*/ 0 h 5210956"/>
                <a:gd name="connsiteX3" fmla="*/ 5011116 w 5736188"/>
                <a:gd name="connsiteY3" fmla="*/ 725072 h 5210956"/>
                <a:gd name="connsiteX4" fmla="*/ 5011117 w 5736188"/>
                <a:gd name="connsiteY4" fmla="*/ 725073 h 5210956"/>
                <a:gd name="connsiteX5" fmla="*/ 1215837 w 5736188"/>
                <a:gd name="connsiteY5" fmla="*/ 4520353 h 5210956"/>
                <a:gd name="connsiteX6" fmla="*/ 1071030 w 5736188"/>
                <a:gd name="connsiteY6" fmla="*/ 4665160 h 5210956"/>
                <a:gd name="connsiteX7" fmla="*/ 525234 w 5736188"/>
                <a:gd name="connsiteY7" fmla="*/ 5210956 h 5210956"/>
                <a:gd name="connsiteX8" fmla="*/ 0 w 5736188"/>
                <a:gd name="connsiteY8" fmla="*/ 4685723 h 5210956"/>
                <a:gd name="connsiteX9" fmla="*/ 545797 w 5736188"/>
                <a:gd name="connsiteY9" fmla="*/ 4139927 h 5210956"/>
                <a:gd name="connsiteX10" fmla="*/ 545685 w 5736188"/>
                <a:gd name="connsiteY10" fmla="*/ 4139815 h 5210956"/>
                <a:gd name="connsiteX11" fmla="*/ 3942550 w 5736188"/>
                <a:gd name="connsiteY11" fmla="*/ 742950 h 521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36188" h="5210956">
                  <a:moveTo>
                    <a:pt x="2101107" y="742950"/>
                  </a:moveTo>
                  <a:lnTo>
                    <a:pt x="2844057" y="0"/>
                  </a:lnTo>
                  <a:lnTo>
                    <a:pt x="5736188" y="0"/>
                  </a:lnTo>
                  <a:lnTo>
                    <a:pt x="5011116" y="725072"/>
                  </a:lnTo>
                  <a:lnTo>
                    <a:pt x="5011117" y="725073"/>
                  </a:lnTo>
                  <a:lnTo>
                    <a:pt x="1215837" y="4520353"/>
                  </a:lnTo>
                  <a:lnTo>
                    <a:pt x="1071030" y="4665160"/>
                  </a:lnTo>
                  <a:lnTo>
                    <a:pt x="525234" y="5210956"/>
                  </a:lnTo>
                  <a:lnTo>
                    <a:pt x="0" y="4685723"/>
                  </a:lnTo>
                  <a:lnTo>
                    <a:pt x="545797" y="4139927"/>
                  </a:lnTo>
                  <a:lnTo>
                    <a:pt x="545685" y="4139815"/>
                  </a:lnTo>
                  <a:lnTo>
                    <a:pt x="3942550" y="74295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p:cNvSpPr txBox="1"/>
            <p:nvPr userDrawn="1"/>
          </p:nvSpPr>
          <p:spPr>
            <a:xfrm>
              <a:off x="13371902" y="5308176"/>
              <a:ext cx="1140056" cy="1107996"/>
            </a:xfrm>
            <a:prstGeom prst="rect">
              <a:avLst/>
            </a:prstGeom>
            <a:noFill/>
          </p:spPr>
          <p:txBody>
            <a:bodyPr wrap="none" rtlCol="0">
              <a:spAutoFit/>
            </a:bodyPr>
            <a:lstStyle/>
            <a:p>
              <a:r>
                <a:rPr kumimoji="1" lang="en-US" altLang="ja-JP" sz="6600" dirty="0">
                  <a:solidFill>
                    <a:schemeClr val="bg1"/>
                  </a:solidFill>
                </a:rPr>
                <a:t>03</a:t>
              </a:r>
              <a:endParaRPr kumimoji="1" lang="ja-JP" altLang="en-US" sz="6600" dirty="0">
                <a:solidFill>
                  <a:schemeClr val="bg1"/>
                </a:solidFill>
              </a:endParaRPr>
            </a:p>
          </p:txBody>
        </p:sp>
      </p:grpSp>
      <p:grpSp>
        <p:nvGrpSpPr>
          <p:cNvPr id="13" name="グループ化 12"/>
          <p:cNvGrpSpPr/>
          <p:nvPr userDrawn="1"/>
        </p:nvGrpSpPr>
        <p:grpSpPr>
          <a:xfrm>
            <a:off x="11855133" y="4392308"/>
            <a:ext cx="5412207" cy="5190503"/>
            <a:chOff x="11855133" y="4392308"/>
            <a:chExt cx="5412207" cy="5190503"/>
          </a:xfrm>
        </p:grpSpPr>
        <p:sp>
          <p:nvSpPr>
            <p:cNvPr id="37" name="フリーフォーム 36"/>
            <p:cNvSpPr/>
            <p:nvPr userDrawn="1"/>
          </p:nvSpPr>
          <p:spPr>
            <a:xfrm rot="2700000">
              <a:off x="11592461" y="4654980"/>
              <a:ext cx="5190503" cy="4665160"/>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テキスト ボックス 46"/>
            <p:cNvSpPr txBox="1"/>
            <p:nvPr userDrawn="1"/>
          </p:nvSpPr>
          <p:spPr>
            <a:xfrm>
              <a:off x="16127284" y="6425743"/>
              <a:ext cx="1140056" cy="1107996"/>
            </a:xfrm>
            <a:prstGeom prst="rect">
              <a:avLst/>
            </a:prstGeom>
            <a:noFill/>
          </p:spPr>
          <p:txBody>
            <a:bodyPr wrap="none" rtlCol="0">
              <a:spAutoFit/>
            </a:bodyPr>
            <a:lstStyle/>
            <a:p>
              <a:r>
                <a:rPr kumimoji="1" lang="en-US" altLang="ja-JP" sz="6600" dirty="0">
                  <a:solidFill>
                    <a:schemeClr val="bg1"/>
                  </a:solidFill>
                </a:rPr>
                <a:t>04</a:t>
              </a:r>
              <a:endParaRPr kumimoji="1" lang="ja-JP" altLang="en-US" sz="6600" dirty="0">
                <a:solidFill>
                  <a:schemeClr val="bg1"/>
                </a:solidFill>
              </a:endParaRPr>
            </a:p>
          </p:txBody>
        </p:sp>
      </p:grpSp>
      <p:sp>
        <p:nvSpPr>
          <p:cNvPr id="53" name="フリーフォーム 52"/>
          <p:cNvSpPr/>
          <p:nvPr userDrawn="1"/>
        </p:nvSpPr>
        <p:spPr>
          <a:xfrm rot="2700000">
            <a:off x="721152" y="1052069"/>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フリーフォーム 53"/>
          <p:cNvSpPr/>
          <p:nvPr userDrawn="1"/>
        </p:nvSpPr>
        <p:spPr>
          <a:xfrm rot="2700000">
            <a:off x="15266296" y="3096793"/>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プレースホルダー 12"/>
          <p:cNvSpPr>
            <a:spLocks noGrp="1"/>
          </p:cNvSpPr>
          <p:nvPr userDrawn="1">
            <p:ph type="body" sz="quarter" idx="14" hasCustomPrompt="1"/>
          </p:nvPr>
        </p:nvSpPr>
        <p:spPr>
          <a:xfrm>
            <a:off x="2992313" y="3075687"/>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7" name="テキスト プレースホルダー 12"/>
          <p:cNvSpPr>
            <a:spLocks noGrp="1"/>
          </p:cNvSpPr>
          <p:nvPr userDrawn="1">
            <p:ph type="body" sz="quarter" idx="15" hasCustomPrompt="1"/>
          </p:nvPr>
        </p:nvSpPr>
        <p:spPr>
          <a:xfrm>
            <a:off x="5730030" y="4180178"/>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8" name="テキスト プレースホルダー 12"/>
          <p:cNvSpPr>
            <a:spLocks noGrp="1"/>
          </p:cNvSpPr>
          <p:nvPr userDrawn="1">
            <p:ph type="body" sz="quarter" idx="16" hasCustomPrompt="1"/>
          </p:nvPr>
        </p:nvSpPr>
        <p:spPr>
          <a:xfrm>
            <a:off x="8532646" y="5297654"/>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9" name="テキスト プレースホルダー 12"/>
          <p:cNvSpPr>
            <a:spLocks noGrp="1"/>
          </p:cNvSpPr>
          <p:nvPr userDrawn="1">
            <p:ph type="body" sz="quarter" idx="17" hasCustomPrompt="1"/>
          </p:nvPr>
        </p:nvSpPr>
        <p:spPr>
          <a:xfrm>
            <a:off x="11250219" y="6428276"/>
            <a:ext cx="4608971" cy="747032"/>
          </a:xfrm>
        </p:spPr>
        <p:txBody>
          <a:bodyPr anchor="ctr">
            <a:noAutofit/>
          </a:bodyPr>
          <a:lstStyle>
            <a:lvl1pPr algn="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60" name="テキスト プレースホルダー 12"/>
          <p:cNvSpPr>
            <a:spLocks noGrp="1"/>
          </p:cNvSpPr>
          <p:nvPr userDrawn="1">
            <p:ph type="body" sz="quarter" idx="27" hasCustomPrompt="1"/>
          </p:nvPr>
        </p:nvSpPr>
        <p:spPr>
          <a:xfrm>
            <a:off x="529026" y="3941071"/>
            <a:ext cx="3138383" cy="3234238"/>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1" name="テキスト プレースホルダー 12"/>
          <p:cNvSpPr>
            <a:spLocks noGrp="1"/>
          </p:cNvSpPr>
          <p:nvPr userDrawn="1">
            <p:ph type="body" sz="quarter" idx="28" hasCustomPrompt="1"/>
          </p:nvPr>
        </p:nvSpPr>
        <p:spPr>
          <a:xfrm>
            <a:off x="4118631" y="5043921"/>
            <a:ext cx="3138383" cy="3234238"/>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userDrawn="1">
            <p:ph type="body" sz="quarter" idx="29" hasCustomPrompt="1"/>
          </p:nvPr>
        </p:nvSpPr>
        <p:spPr>
          <a:xfrm>
            <a:off x="7554582" y="6166842"/>
            <a:ext cx="3138383" cy="3234238"/>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3" name="テキスト プレースホルダー 12"/>
          <p:cNvSpPr>
            <a:spLocks noGrp="1"/>
          </p:cNvSpPr>
          <p:nvPr userDrawn="1">
            <p:ph type="body" sz="quarter" idx="30" hasCustomPrompt="1"/>
          </p:nvPr>
        </p:nvSpPr>
        <p:spPr>
          <a:xfrm>
            <a:off x="11077106" y="7298904"/>
            <a:ext cx="6595110" cy="2102176"/>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64" name="フリーフォーム 63"/>
          <p:cNvSpPr/>
          <p:nvPr userDrawn="1"/>
        </p:nvSpPr>
        <p:spPr>
          <a:xfrm rot="2700000">
            <a:off x="3171260" y="8080421"/>
            <a:ext cx="2545786" cy="2288121"/>
          </a:xfrm>
          <a:custGeom>
            <a:avLst/>
            <a:gdLst>
              <a:gd name="connsiteX0" fmla="*/ 1555422 w 5190503"/>
              <a:gd name="connsiteY0" fmla="*/ 742950 h 4665160"/>
              <a:gd name="connsiteX1" fmla="*/ 2298372 w 5190503"/>
              <a:gd name="connsiteY1" fmla="*/ 0 h 4665160"/>
              <a:gd name="connsiteX2" fmla="*/ 5190503 w 5190503"/>
              <a:gd name="connsiteY2" fmla="*/ 0 h 4665160"/>
              <a:gd name="connsiteX3" fmla="*/ 4465431 w 5190503"/>
              <a:gd name="connsiteY3" fmla="*/ 725072 h 4665160"/>
              <a:gd name="connsiteX4" fmla="*/ 4465432 w 5190503"/>
              <a:gd name="connsiteY4" fmla="*/ 725073 h 4665160"/>
              <a:gd name="connsiteX5" fmla="*/ 525345 w 5190503"/>
              <a:gd name="connsiteY5" fmla="*/ 4665160 h 4665160"/>
              <a:gd name="connsiteX6" fmla="*/ 0 w 5190503"/>
              <a:gd name="connsiteY6" fmla="*/ 4139815 h 4665160"/>
              <a:gd name="connsiteX7" fmla="*/ 3396865 w 5190503"/>
              <a:gd name="connsiteY7" fmla="*/ 742950 h 46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0503" h="4665160">
                <a:moveTo>
                  <a:pt x="1555422" y="742950"/>
                </a:moveTo>
                <a:lnTo>
                  <a:pt x="2298372" y="0"/>
                </a:lnTo>
                <a:lnTo>
                  <a:pt x="5190503" y="0"/>
                </a:lnTo>
                <a:lnTo>
                  <a:pt x="4465431" y="725072"/>
                </a:lnTo>
                <a:lnTo>
                  <a:pt x="4465432" y="725073"/>
                </a:lnTo>
                <a:lnTo>
                  <a:pt x="525345" y="4665160"/>
                </a:lnTo>
                <a:lnTo>
                  <a:pt x="0" y="4139815"/>
                </a:lnTo>
                <a:lnTo>
                  <a:pt x="3396865" y="74295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7031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25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250"/>
                                  </p:stCondLst>
                                  <p:childTnLst>
                                    <p:set>
                                      <p:cBhvr>
                                        <p:cTn id="14" dur="1" fill="hold">
                                          <p:stCondLst>
                                            <p:cond delay="0"/>
                                          </p:stCondLst>
                                        </p:cTn>
                                        <p:tgtEl>
                                          <p:spTgt spid="56">
                                            <p:txEl>
                                              <p:pRg st="0" end="0"/>
                                            </p:txEl>
                                          </p:spTgt>
                                        </p:tgtEl>
                                        <p:attrNameLst>
                                          <p:attrName>style.visibility</p:attrName>
                                        </p:attrNameLst>
                                      </p:cBhvr>
                                      <p:to>
                                        <p:strVal val="visible"/>
                                      </p:to>
                                    </p:set>
                                    <p:anim calcmode="lin" valueType="num">
                                      <p:cBhvr additive="base">
                                        <p:cTn id="15" dur="500" fill="hold"/>
                                        <p:tgtEl>
                                          <p:spTgt spid="56">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500"/>
                                  </p:stCondLst>
                                  <p:childTnLst>
                                    <p:set>
                                      <p:cBhvr>
                                        <p:cTn id="22" dur="1" fill="hold">
                                          <p:stCondLst>
                                            <p:cond delay="0"/>
                                          </p:stCondLst>
                                        </p:cTn>
                                        <p:tgtEl>
                                          <p:spTgt spid="57">
                                            <p:txEl>
                                              <p:pRg st="0" end="0"/>
                                            </p:txEl>
                                          </p:spTgt>
                                        </p:tgtEl>
                                        <p:attrNameLst>
                                          <p:attrName>style.visibility</p:attrName>
                                        </p:attrNameLst>
                                      </p:cBhvr>
                                      <p:to>
                                        <p:strVal val="visible"/>
                                      </p:to>
                                    </p:set>
                                    <p:anim calcmode="lin" valueType="num">
                                      <p:cBhvr additive="base">
                                        <p:cTn id="23" dur="500" fill="hold"/>
                                        <p:tgtEl>
                                          <p:spTgt spid="57">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7">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75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750"/>
                                  </p:stCondLst>
                                  <p:childTnLst>
                                    <p:set>
                                      <p:cBhvr>
                                        <p:cTn id="30" dur="1" fill="hold">
                                          <p:stCondLst>
                                            <p:cond delay="0"/>
                                          </p:stCondLst>
                                        </p:cTn>
                                        <p:tgtEl>
                                          <p:spTgt spid="58">
                                            <p:txEl>
                                              <p:pRg st="0" end="0"/>
                                            </p:txEl>
                                          </p:spTgt>
                                        </p:tgtEl>
                                        <p:attrNameLst>
                                          <p:attrName>style.visibility</p:attrName>
                                        </p:attrNameLst>
                                      </p:cBhvr>
                                      <p:to>
                                        <p:strVal val="visible"/>
                                      </p:to>
                                    </p:set>
                                    <p:anim calcmode="lin" valueType="num">
                                      <p:cBhvr additive="base">
                                        <p:cTn id="31" dur="500" fill="hold"/>
                                        <p:tgtEl>
                                          <p:spTgt spid="58">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8">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59">
                                            <p:txEl>
                                              <p:pRg st="0" end="0"/>
                                            </p:txEl>
                                          </p:spTgt>
                                        </p:tgtEl>
                                        <p:attrNameLst>
                                          <p:attrName>style.visibility</p:attrName>
                                        </p:attrNameLst>
                                      </p:cBhvr>
                                      <p:to>
                                        <p:strVal val="visible"/>
                                      </p:to>
                                    </p:set>
                                    <p:anim calcmode="lin" valueType="num">
                                      <p:cBhvr additive="base">
                                        <p:cTn id="35" dur="500" fill="hold"/>
                                        <p:tgtEl>
                                          <p:spTgt spid="59">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9">
                                            <p:txEl>
                                              <p:pRg st="0" end="0"/>
                                            </p:txEl>
                                          </p:spTgt>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250"/>
                                  </p:stCondLst>
                                  <p:childTnLst>
                                    <p:set>
                                      <p:cBhvr>
                                        <p:cTn id="38" dur="1" fill="hold">
                                          <p:stCondLst>
                                            <p:cond delay="0"/>
                                          </p:stCondLst>
                                        </p:cTn>
                                        <p:tgtEl>
                                          <p:spTgt spid="53"/>
                                        </p:tgtEl>
                                        <p:attrNameLst>
                                          <p:attrName>style.visibility</p:attrName>
                                        </p:attrNameLst>
                                      </p:cBhvr>
                                      <p:to>
                                        <p:strVal val="visible"/>
                                      </p:to>
                                    </p:set>
                                    <p:anim calcmode="lin" valueType="num">
                                      <p:cBhvr additive="base">
                                        <p:cTn id="39" dur="500" fill="hold"/>
                                        <p:tgtEl>
                                          <p:spTgt spid="53"/>
                                        </p:tgtEl>
                                        <p:attrNameLst>
                                          <p:attrName>ppt_x</p:attrName>
                                        </p:attrNameLst>
                                      </p:cBhvr>
                                      <p:tavLst>
                                        <p:tav tm="0">
                                          <p:val>
                                            <p:strVal val="0-#ppt_w/2"/>
                                          </p:val>
                                        </p:tav>
                                        <p:tav tm="100000">
                                          <p:val>
                                            <p:strVal val="#ppt_x"/>
                                          </p:val>
                                        </p:tav>
                                      </p:tavLst>
                                    </p:anim>
                                    <p:anim calcmode="lin" valueType="num">
                                      <p:cBhvr additive="base">
                                        <p:cTn id="40" dur="500" fill="hold"/>
                                        <p:tgtEl>
                                          <p:spTgt spid="53"/>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500"/>
                                  </p:stCondLst>
                                  <p:childTnLst>
                                    <p:set>
                                      <p:cBhvr>
                                        <p:cTn id="42" dur="1" fill="hold">
                                          <p:stCondLst>
                                            <p:cond delay="0"/>
                                          </p:stCondLst>
                                        </p:cTn>
                                        <p:tgtEl>
                                          <p:spTgt spid="54"/>
                                        </p:tgtEl>
                                        <p:attrNameLst>
                                          <p:attrName>style.visibility</p:attrName>
                                        </p:attrNameLst>
                                      </p:cBhvr>
                                      <p:to>
                                        <p:strVal val="visible"/>
                                      </p:to>
                                    </p:set>
                                    <p:anim calcmode="lin" valueType="num">
                                      <p:cBhvr additive="base">
                                        <p:cTn id="43" dur="500" fill="hold"/>
                                        <p:tgtEl>
                                          <p:spTgt spid="54"/>
                                        </p:tgtEl>
                                        <p:attrNameLst>
                                          <p:attrName>ppt_x</p:attrName>
                                        </p:attrNameLst>
                                      </p:cBhvr>
                                      <p:tavLst>
                                        <p:tav tm="0">
                                          <p:val>
                                            <p:strVal val="0-#ppt_w/2"/>
                                          </p:val>
                                        </p:tav>
                                        <p:tav tm="100000">
                                          <p:val>
                                            <p:strVal val="#ppt_x"/>
                                          </p:val>
                                        </p:tav>
                                      </p:tavLst>
                                    </p:anim>
                                    <p:anim calcmode="lin" valueType="num">
                                      <p:cBhvr additive="base">
                                        <p:cTn id="44" dur="500" fill="hold"/>
                                        <p:tgtEl>
                                          <p:spTgt spid="54"/>
                                        </p:tgtEl>
                                        <p:attrNameLst>
                                          <p:attrName>ppt_y</p:attrName>
                                        </p:attrNameLst>
                                      </p:cBhvr>
                                      <p:tavLst>
                                        <p:tav tm="0">
                                          <p:val>
                                            <p:strVal val="#ppt_y"/>
                                          </p:val>
                                        </p:tav>
                                        <p:tav tm="100000">
                                          <p:val>
                                            <p:strVal val="#ppt_y"/>
                                          </p:val>
                                        </p:tav>
                                      </p:tavLst>
                                    </p:anim>
                                  </p:childTnLst>
                                </p:cTn>
                              </p:par>
                              <p:par>
                                <p:cTn id="45" presetID="2" presetClass="entr" presetSubtype="8" decel="100000" fill="hold" grpId="0" nodeType="withEffect">
                                  <p:stCondLst>
                                    <p:cond delay="1750"/>
                                  </p:stCondLst>
                                  <p:childTnLst>
                                    <p:set>
                                      <p:cBhvr>
                                        <p:cTn id="46" dur="1" fill="hold">
                                          <p:stCondLst>
                                            <p:cond delay="0"/>
                                          </p:stCondLst>
                                        </p:cTn>
                                        <p:tgtEl>
                                          <p:spTgt spid="52"/>
                                        </p:tgtEl>
                                        <p:attrNameLst>
                                          <p:attrName>style.visibility</p:attrName>
                                        </p:attrNameLst>
                                      </p:cBhvr>
                                      <p:to>
                                        <p:strVal val="visible"/>
                                      </p:to>
                                    </p:set>
                                    <p:anim calcmode="lin" valueType="num">
                                      <p:cBhvr additive="base">
                                        <p:cTn id="47" dur="500" fill="hold"/>
                                        <p:tgtEl>
                                          <p:spTgt spid="52"/>
                                        </p:tgtEl>
                                        <p:attrNameLst>
                                          <p:attrName>ppt_x</p:attrName>
                                        </p:attrNameLst>
                                      </p:cBhvr>
                                      <p:tavLst>
                                        <p:tav tm="0">
                                          <p:val>
                                            <p:strVal val="0-#ppt_w/2"/>
                                          </p:val>
                                        </p:tav>
                                        <p:tav tm="100000">
                                          <p:val>
                                            <p:strVal val="#ppt_x"/>
                                          </p:val>
                                        </p:tav>
                                      </p:tavLst>
                                    </p:anim>
                                    <p:anim calcmode="lin" valueType="num">
                                      <p:cBhvr additive="base">
                                        <p:cTn id="48" dur="500" fill="hold"/>
                                        <p:tgtEl>
                                          <p:spTgt spid="52"/>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2000"/>
                                  </p:stCondLst>
                                  <p:childTnLst>
                                    <p:set>
                                      <p:cBhvr>
                                        <p:cTn id="50" dur="1" fill="hold">
                                          <p:stCondLst>
                                            <p:cond delay="0"/>
                                          </p:stCondLst>
                                        </p:cTn>
                                        <p:tgtEl>
                                          <p:spTgt spid="64"/>
                                        </p:tgtEl>
                                        <p:attrNameLst>
                                          <p:attrName>style.visibility</p:attrName>
                                        </p:attrNameLst>
                                      </p:cBhvr>
                                      <p:to>
                                        <p:strVal val="visible"/>
                                      </p:to>
                                    </p:set>
                                    <p:anim calcmode="lin" valueType="num">
                                      <p:cBhvr additive="base">
                                        <p:cTn id="51" dur="500" fill="hold"/>
                                        <p:tgtEl>
                                          <p:spTgt spid="64"/>
                                        </p:tgtEl>
                                        <p:attrNameLst>
                                          <p:attrName>ppt_x</p:attrName>
                                        </p:attrNameLst>
                                      </p:cBhvr>
                                      <p:tavLst>
                                        <p:tav tm="0">
                                          <p:val>
                                            <p:strVal val="0-#ppt_w/2"/>
                                          </p:val>
                                        </p:tav>
                                        <p:tav tm="100000">
                                          <p:val>
                                            <p:strVal val="#ppt_x"/>
                                          </p:val>
                                        </p:tav>
                                      </p:tavLst>
                                    </p:anim>
                                    <p:anim calcmode="lin" valueType="num">
                                      <p:cBhvr additive="base">
                                        <p:cTn id="52" dur="500" fill="hold"/>
                                        <p:tgtEl>
                                          <p:spTgt spid="64"/>
                                        </p:tgtEl>
                                        <p:attrNameLst>
                                          <p:attrName>ppt_y</p:attrName>
                                        </p:attrNameLst>
                                      </p:cBhvr>
                                      <p:tavLst>
                                        <p:tav tm="0">
                                          <p:val>
                                            <p:strVal val="#ppt_y"/>
                                          </p:val>
                                        </p:tav>
                                        <p:tav tm="100000">
                                          <p:val>
                                            <p:strVal val="#ppt_y"/>
                                          </p:val>
                                        </p:tav>
                                      </p:tavLst>
                                    </p:anim>
                                  </p:childTnLst>
                                </p:cTn>
                              </p:par>
                            </p:childTnLst>
                          </p:cTn>
                        </p:par>
                        <p:par>
                          <p:cTn id="53" fill="hold">
                            <p:stCondLst>
                              <p:cond delay="2500"/>
                            </p:stCondLst>
                            <p:childTnLst>
                              <p:par>
                                <p:cTn id="54" presetID="22" presetClass="entr" presetSubtype="8" fill="hold" grpId="0" nodeType="afterEffect">
                                  <p:stCondLst>
                                    <p:cond delay="0"/>
                                  </p:stCondLst>
                                  <p:childTnLst>
                                    <p:set>
                                      <p:cBhvr>
                                        <p:cTn id="55" dur="1" fill="hold">
                                          <p:stCondLst>
                                            <p:cond delay="0"/>
                                          </p:stCondLst>
                                        </p:cTn>
                                        <p:tgtEl>
                                          <p:spTgt spid="60">
                                            <p:txEl>
                                              <p:pRg st="0" end="0"/>
                                            </p:txEl>
                                          </p:spTgt>
                                        </p:tgtEl>
                                        <p:attrNameLst>
                                          <p:attrName>style.visibility</p:attrName>
                                        </p:attrNameLst>
                                      </p:cBhvr>
                                      <p:to>
                                        <p:strVal val="visible"/>
                                      </p:to>
                                    </p:set>
                                    <p:animEffect transition="in" filter="wipe(left)">
                                      <p:cBhvr>
                                        <p:cTn id="56" dur="500"/>
                                        <p:tgtEl>
                                          <p:spTgt spid="60">
                                            <p:txEl>
                                              <p:pRg st="0" end="0"/>
                                            </p:txEl>
                                          </p:spTgt>
                                        </p:tgtEl>
                                      </p:cBhvr>
                                    </p:animEffect>
                                  </p:childTnLst>
                                </p:cTn>
                              </p:par>
                            </p:childTnLst>
                          </p:cTn>
                        </p:par>
                        <p:par>
                          <p:cTn id="57" fill="hold">
                            <p:stCondLst>
                              <p:cond delay="3000"/>
                            </p:stCondLst>
                            <p:childTnLst>
                              <p:par>
                                <p:cTn id="58" presetID="22" presetClass="entr" presetSubtype="8" fill="hold" grpId="0" nodeType="afterEffect">
                                  <p:stCondLst>
                                    <p:cond delay="0"/>
                                  </p:stCondLst>
                                  <p:childTnLst>
                                    <p:set>
                                      <p:cBhvr>
                                        <p:cTn id="59" dur="1" fill="hold">
                                          <p:stCondLst>
                                            <p:cond delay="0"/>
                                          </p:stCondLst>
                                        </p:cTn>
                                        <p:tgtEl>
                                          <p:spTgt spid="61">
                                            <p:txEl>
                                              <p:pRg st="0" end="0"/>
                                            </p:txEl>
                                          </p:spTgt>
                                        </p:tgtEl>
                                        <p:attrNameLst>
                                          <p:attrName>style.visibility</p:attrName>
                                        </p:attrNameLst>
                                      </p:cBhvr>
                                      <p:to>
                                        <p:strVal val="visible"/>
                                      </p:to>
                                    </p:set>
                                    <p:animEffect transition="in" filter="wipe(left)">
                                      <p:cBhvr>
                                        <p:cTn id="60" dur="500"/>
                                        <p:tgtEl>
                                          <p:spTgt spid="61">
                                            <p:txEl>
                                              <p:pRg st="0" end="0"/>
                                            </p:txEl>
                                          </p:spTgt>
                                        </p:tgtEl>
                                      </p:cBhvr>
                                    </p:animEffect>
                                  </p:childTnLst>
                                </p:cTn>
                              </p:par>
                            </p:childTnLst>
                          </p:cTn>
                        </p:par>
                        <p:par>
                          <p:cTn id="61" fill="hold">
                            <p:stCondLst>
                              <p:cond delay="3500"/>
                            </p:stCondLst>
                            <p:childTnLst>
                              <p:par>
                                <p:cTn id="62" presetID="22" presetClass="entr" presetSubtype="8" fill="hold" grpId="0" nodeType="afterEffect">
                                  <p:stCondLst>
                                    <p:cond delay="0"/>
                                  </p:stCondLst>
                                  <p:childTnLst>
                                    <p:set>
                                      <p:cBhvr>
                                        <p:cTn id="63" dur="1" fill="hold">
                                          <p:stCondLst>
                                            <p:cond delay="0"/>
                                          </p:stCondLst>
                                        </p:cTn>
                                        <p:tgtEl>
                                          <p:spTgt spid="62">
                                            <p:txEl>
                                              <p:pRg st="0" end="0"/>
                                            </p:txEl>
                                          </p:spTgt>
                                        </p:tgtEl>
                                        <p:attrNameLst>
                                          <p:attrName>style.visibility</p:attrName>
                                        </p:attrNameLst>
                                      </p:cBhvr>
                                      <p:to>
                                        <p:strVal val="visible"/>
                                      </p:to>
                                    </p:set>
                                    <p:animEffect transition="in" filter="wipe(left)">
                                      <p:cBhvr>
                                        <p:cTn id="64" dur="500"/>
                                        <p:tgtEl>
                                          <p:spTgt spid="62">
                                            <p:txEl>
                                              <p:pRg st="0" end="0"/>
                                            </p:txEl>
                                          </p:spTgt>
                                        </p:tgtEl>
                                      </p:cBhvr>
                                    </p:animEffect>
                                  </p:childTnLst>
                                </p:cTn>
                              </p:par>
                            </p:childTnLst>
                          </p:cTn>
                        </p:par>
                        <p:par>
                          <p:cTn id="65" fill="hold">
                            <p:stCondLst>
                              <p:cond delay="4000"/>
                            </p:stCondLst>
                            <p:childTnLst>
                              <p:par>
                                <p:cTn id="66" presetID="22" presetClass="entr" presetSubtype="8" fill="hold" grpId="0" nodeType="afterEffect">
                                  <p:stCondLst>
                                    <p:cond delay="0"/>
                                  </p:stCondLst>
                                  <p:childTnLst>
                                    <p:set>
                                      <p:cBhvr>
                                        <p:cTn id="67" dur="1" fill="hold">
                                          <p:stCondLst>
                                            <p:cond delay="0"/>
                                          </p:stCondLst>
                                        </p:cTn>
                                        <p:tgtEl>
                                          <p:spTgt spid="63">
                                            <p:txEl>
                                              <p:pRg st="0" end="0"/>
                                            </p:txEl>
                                          </p:spTgt>
                                        </p:tgtEl>
                                        <p:attrNameLst>
                                          <p:attrName>style.visibility</p:attrName>
                                        </p:attrNameLst>
                                      </p:cBhvr>
                                      <p:to>
                                        <p:strVal val="visible"/>
                                      </p:to>
                                    </p:set>
                                    <p:animEffect transition="in" filter="wipe(left)">
                                      <p:cBhvr>
                                        <p:cTn id="68" dur="500"/>
                                        <p:tgtEl>
                                          <p:spTgt spid="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6" grpId="0" build="p">
        <p:tmplLst>
          <p:tmpl lvl="1">
            <p:tnLst>
              <p:par>
                <p:cTn presetID="2" presetClass="entr" presetSubtype="8"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0-#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57" grpId="0" build="p">
        <p:tmplLst>
          <p:tmpl lvl="1">
            <p:tnLst>
              <p:par>
                <p:cTn presetID="2" presetClass="entr" presetSubtype="8" decel="100000" fill="hold" nodeType="withEffect">
                  <p:stCondLst>
                    <p:cond delay="50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0-#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8" decel="100000" fill="hold" nodeType="withEffect">
                  <p:stCondLst>
                    <p:cond delay="7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0-#ppt_w/2"/>
                          </p:val>
                        </p:tav>
                        <p:tav tm="100000">
                          <p:val>
                            <p:strVal val="#ppt_x"/>
                          </p:val>
                        </p:tav>
                      </p:tavLst>
                    </p:anim>
                    <p:anim calcmode="lin" valueType="num">
                      <p:cBhvr additive="base">
                        <p:cTn dur="500" fill="hold"/>
                        <p:tgtEl>
                          <p:spTgt spid="58"/>
                        </p:tgtEl>
                        <p:attrNameLst>
                          <p:attrName>ppt_y</p:attrName>
                        </p:attrNameLst>
                      </p:cBhvr>
                      <p:tavLst>
                        <p:tav tm="0">
                          <p:val>
                            <p:strVal val="#ppt_y"/>
                          </p:val>
                        </p:tav>
                        <p:tav tm="100000">
                          <p:val>
                            <p:strVal val="#ppt_y"/>
                          </p:val>
                        </p:tav>
                      </p:tavLst>
                    </p:anim>
                  </p:childTnLst>
                </p:cTn>
              </p:par>
            </p:tnLst>
          </p:tmpl>
        </p:tmplLst>
      </p:bldP>
      <p:bldP spid="59" grpId="0" build="p">
        <p:tmplLst>
          <p:tmpl lvl="1">
            <p:tnLst>
              <p:par>
                <p:cTn presetID="2" presetClass="entr" presetSubtype="8" decel="100000" fill="hold" nodeType="withEffect">
                  <p:stCondLst>
                    <p:cond delay="10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0-#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P spid="60" grpId="0" build="p">
        <p:tmplLst>
          <p:tmpl lvl="1">
            <p:tnLst>
              <p:par>
                <p:cTn presetID="22" presetClass="entr" presetSubtype="8"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2" presetClass="entr" presetSubtype="8"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left)">
                      <p:cBhvr>
                        <p:cTn dur="500"/>
                        <p:tgtEl>
                          <p:spTgt spid="62"/>
                        </p:tgtEl>
                      </p:cBhvr>
                    </p:animEffect>
                  </p:childTnLst>
                </p:cTn>
              </p:par>
            </p:tnLst>
          </p:tmpl>
        </p:tmplLst>
      </p:bldP>
      <p:bldP spid="63" grpId="0" build="p">
        <p:tmplLst>
          <p:tmpl lvl="1">
            <p:tnLst>
              <p:par>
                <p:cTn presetID="22" presetClass="entr" presetSubtype="8"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wipe(left)">
                      <p:cBhvr>
                        <p:cTn dur="500"/>
                        <p:tgtEl>
                          <p:spTgt spid="63"/>
                        </p:tgtEl>
                      </p:cBhvr>
                    </p:animEffect>
                  </p:childTnLst>
                </p:cTn>
              </p:par>
            </p:tnLst>
          </p:tmpl>
        </p:tmplLst>
      </p:bldP>
      <p:bldP spid="64" grpId="0" animBg="1"/>
    </p:bldLst>
  </p:timing>
  <p:extLst mod="1">
    <p:ext uri="{DCECCB84-F9BA-43D5-87BE-67443E8EF086}">
      <p15:sldGuideLst xmlns:p15="http://schemas.microsoft.com/office/powerpoint/2012/main" xmlns="">
        <p15:guide id="1" orient="horz" pos="3239">
          <p15:clr>
            <a:srgbClr val="FBAE40"/>
          </p15:clr>
        </p15:guide>
        <p15:guide id="2" pos="5737"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eniu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0" name="楕円 9"/>
          <p:cNvSpPr/>
          <p:nvPr userDrawn="1"/>
        </p:nvSpPr>
        <p:spPr>
          <a:xfrm>
            <a:off x="8043635" y="2583543"/>
            <a:ext cx="2200729" cy="6052457"/>
          </a:xfrm>
          <a:prstGeom prst="ellipse">
            <a:avLst/>
          </a:prstGeom>
          <a:noFill/>
          <a:ln w="571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p:cNvSpPr/>
          <p:nvPr userDrawn="1"/>
        </p:nvSpPr>
        <p:spPr>
          <a:xfrm rot="18000000">
            <a:off x="8043635" y="2583543"/>
            <a:ext cx="2200729" cy="6052457"/>
          </a:xfrm>
          <a:prstGeom prst="ellipse">
            <a:avLst/>
          </a:prstGeom>
          <a:noFill/>
          <a:ln w="571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p:cNvSpPr/>
          <p:nvPr userDrawn="1"/>
        </p:nvSpPr>
        <p:spPr>
          <a:xfrm rot="14400000">
            <a:off x="8043635" y="2583543"/>
            <a:ext cx="2200729" cy="6052457"/>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p:cNvSpPr/>
          <p:nvPr userDrawn="1"/>
        </p:nvSpPr>
        <p:spPr>
          <a:xfrm>
            <a:off x="9677017" y="3135364"/>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p:cNvSpPr/>
          <p:nvPr userDrawn="1"/>
        </p:nvSpPr>
        <p:spPr>
          <a:xfrm>
            <a:off x="6362317" y="6297664"/>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p:cNvSpPr/>
          <p:nvPr userDrawn="1"/>
        </p:nvSpPr>
        <p:spPr>
          <a:xfrm>
            <a:off x="10894271" y="7165661"/>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12"/>
          <p:cNvSpPr>
            <a:spLocks noGrp="1"/>
          </p:cNvSpPr>
          <p:nvPr>
            <p:ph type="body" sz="quarter" idx="23" hasCustomPrompt="1"/>
          </p:nvPr>
        </p:nvSpPr>
        <p:spPr>
          <a:xfrm>
            <a:off x="12314973" y="3343674"/>
            <a:ext cx="5429628" cy="1798239"/>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19" name="テキスト プレースホルダー 12"/>
          <p:cNvSpPr>
            <a:spLocks noGrp="1"/>
          </p:cNvSpPr>
          <p:nvPr>
            <p:ph type="body" sz="quarter" idx="24" hasCustomPrompt="1"/>
          </p:nvPr>
        </p:nvSpPr>
        <p:spPr>
          <a:xfrm>
            <a:off x="12314973" y="2354353"/>
            <a:ext cx="5429628"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0" name="正方形/長方形 19"/>
          <p:cNvSpPr/>
          <p:nvPr userDrawn="1"/>
        </p:nvSpPr>
        <p:spPr>
          <a:xfrm>
            <a:off x="12422470" y="3119519"/>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1" name="テキスト プレースホルダー 12"/>
          <p:cNvSpPr>
            <a:spLocks noGrp="1"/>
          </p:cNvSpPr>
          <p:nvPr>
            <p:ph type="body" sz="quarter" idx="16" hasCustomPrompt="1"/>
          </p:nvPr>
        </p:nvSpPr>
        <p:spPr>
          <a:xfrm>
            <a:off x="522960" y="6166982"/>
            <a:ext cx="5514403" cy="1791659"/>
          </a:xfrm>
        </p:spPr>
        <p:txBody>
          <a:bodyP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17" hasCustomPrompt="1"/>
          </p:nvPr>
        </p:nvSpPr>
        <p:spPr>
          <a:xfrm>
            <a:off x="522960" y="5177661"/>
            <a:ext cx="5514403" cy="747032"/>
          </a:xfrm>
        </p:spPr>
        <p:txBody>
          <a:bodyPr anchor="ctr">
            <a:noAutofit/>
          </a:bodyPr>
          <a:lstStyle>
            <a:lvl1pPr algn="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3" name="正方形/長方形 22"/>
          <p:cNvSpPr/>
          <p:nvPr userDrawn="1"/>
        </p:nvSpPr>
        <p:spPr>
          <a:xfrm>
            <a:off x="4079367" y="594282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24" name="テキスト プレースホルダー 12"/>
          <p:cNvSpPr>
            <a:spLocks noGrp="1"/>
          </p:cNvSpPr>
          <p:nvPr>
            <p:ph type="body" sz="quarter" idx="25" hasCustomPrompt="1"/>
          </p:nvPr>
        </p:nvSpPr>
        <p:spPr>
          <a:xfrm>
            <a:off x="12314973" y="6721633"/>
            <a:ext cx="5429628" cy="1798239"/>
          </a:xfrm>
        </p:spPr>
        <p:txBody>
          <a:bodyP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26" hasCustomPrompt="1"/>
          </p:nvPr>
        </p:nvSpPr>
        <p:spPr>
          <a:xfrm>
            <a:off x="12314973" y="5732312"/>
            <a:ext cx="5429628" cy="747032"/>
          </a:xfrm>
        </p:spPr>
        <p:txBody>
          <a:bodyPr anchor="ctr">
            <a:noAutofit/>
          </a:bodyPr>
          <a:lstStyle>
            <a:lvl1pPr algn="l">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6" name="正方形/長方形 25"/>
          <p:cNvSpPr/>
          <p:nvPr userDrawn="1"/>
        </p:nvSpPr>
        <p:spPr>
          <a:xfrm>
            <a:off x="12422470" y="6497478"/>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cxnSp>
        <p:nvCxnSpPr>
          <p:cNvPr id="27" name="直線コネクタ 9"/>
          <p:cNvCxnSpPr>
            <a:stCxn id="15" idx="6"/>
            <a:endCxn id="19" idx="1"/>
          </p:cNvCxnSpPr>
          <p:nvPr userDrawn="1"/>
        </p:nvCxnSpPr>
        <p:spPr>
          <a:xfrm flipV="1">
            <a:off x="10062414" y="2727869"/>
            <a:ext cx="2252559" cy="600194"/>
          </a:xfrm>
          <a:prstGeom prst="bentConnector3">
            <a:avLst>
              <a:gd name="adj1"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直線コネクタ 9"/>
          <p:cNvCxnSpPr>
            <a:stCxn id="22" idx="3"/>
            <a:endCxn id="16" idx="0"/>
          </p:cNvCxnSpPr>
          <p:nvPr userDrawn="1"/>
        </p:nvCxnSpPr>
        <p:spPr>
          <a:xfrm>
            <a:off x="6037363" y="5551177"/>
            <a:ext cx="517653" cy="746487"/>
          </a:xfrm>
          <a:prstGeom prst="bentConnector2">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直線コネクタ 9"/>
          <p:cNvCxnSpPr>
            <a:stCxn id="17" idx="6"/>
            <a:endCxn id="25" idx="1"/>
          </p:cNvCxnSpPr>
          <p:nvPr userDrawn="1"/>
        </p:nvCxnSpPr>
        <p:spPr>
          <a:xfrm flipV="1">
            <a:off x="11279668" y="6105828"/>
            <a:ext cx="1035305" cy="1252532"/>
          </a:xfrm>
          <a:prstGeom prst="bentConnector3">
            <a:avLst>
              <a:gd name="adj1" fmla="val 68225"/>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27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45" presetClass="entr" presetSubtype="0" fill="hold" grpId="1"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250"/>
                                        <p:tgtEl>
                                          <p:spTgt spid="10"/>
                                        </p:tgtEl>
                                      </p:cBhvr>
                                    </p:animEffect>
                                    <p:anim calcmode="lin" valueType="num">
                                      <p:cBhvr>
                                        <p:cTn id="12" dur="1250" fill="hold"/>
                                        <p:tgtEl>
                                          <p:spTgt spid="10"/>
                                        </p:tgtEl>
                                        <p:attrNameLst>
                                          <p:attrName>ppt_w</p:attrName>
                                        </p:attrNameLst>
                                      </p:cBhvr>
                                      <p:tavLst>
                                        <p:tav tm="0" fmla="#ppt_w*sin(2.5*pi*$)">
                                          <p:val>
                                            <p:fltVal val="0"/>
                                          </p:val>
                                        </p:tav>
                                        <p:tav tm="100000">
                                          <p:val>
                                            <p:fltVal val="1"/>
                                          </p:val>
                                        </p:tav>
                                      </p:tavLst>
                                    </p:anim>
                                    <p:anim calcmode="lin" valueType="num">
                                      <p:cBhvr>
                                        <p:cTn id="13" dur="1250" fill="hold"/>
                                        <p:tgtEl>
                                          <p:spTgt spid="10"/>
                                        </p:tgtEl>
                                        <p:attrNameLst>
                                          <p:attrName>ppt_h</p:attrName>
                                        </p:attrNameLst>
                                      </p:cBhvr>
                                      <p:tavLst>
                                        <p:tav tm="0">
                                          <p:val>
                                            <p:strVal val="#ppt_h"/>
                                          </p:val>
                                        </p:tav>
                                        <p:tav tm="100000">
                                          <p:val>
                                            <p:strVal val="#ppt_h"/>
                                          </p:val>
                                        </p:tav>
                                      </p:tavLst>
                                    </p:anim>
                                  </p:childTnLst>
                                </p:cTn>
                              </p:par>
                              <p:par>
                                <p:cTn id="14" presetID="2" presetClass="entr" presetSubtype="3" decel="100000" fill="hold" grpId="0" nodeType="withEffect">
                                  <p:stCondLst>
                                    <p:cond delay="10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000" fill="hold"/>
                                        <p:tgtEl>
                                          <p:spTgt spid="13"/>
                                        </p:tgtEl>
                                        <p:attrNameLst>
                                          <p:attrName>ppt_x</p:attrName>
                                        </p:attrNameLst>
                                      </p:cBhvr>
                                      <p:tavLst>
                                        <p:tav tm="0">
                                          <p:val>
                                            <p:strVal val="1+#ppt_w/2"/>
                                          </p:val>
                                        </p:tav>
                                        <p:tav tm="100000">
                                          <p:val>
                                            <p:strVal val="#ppt_x"/>
                                          </p:val>
                                        </p:tav>
                                      </p:tavLst>
                                    </p:anim>
                                    <p:anim calcmode="lin" valueType="num">
                                      <p:cBhvr additive="base">
                                        <p:cTn id="17" dur="1000" fill="hold"/>
                                        <p:tgtEl>
                                          <p:spTgt spid="13"/>
                                        </p:tgtEl>
                                        <p:attrNameLst>
                                          <p:attrName>ppt_y</p:attrName>
                                        </p:attrNameLst>
                                      </p:cBhvr>
                                      <p:tavLst>
                                        <p:tav tm="0">
                                          <p:val>
                                            <p:strVal val="0-#ppt_h/2"/>
                                          </p:val>
                                        </p:tav>
                                        <p:tav tm="100000">
                                          <p:val>
                                            <p:strVal val="#ppt_y"/>
                                          </p:val>
                                        </p:tav>
                                      </p:tavLst>
                                    </p:anim>
                                  </p:childTnLst>
                                </p:cTn>
                              </p:par>
                              <p:par>
                                <p:cTn id="18" presetID="45" presetClass="entr" presetSubtype="0" fill="hold" grpId="1" nodeType="withEffect">
                                  <p:stCondLst>
                                    <p:cond delay="10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250"/>
                                        <p:tgtEl>
                                          <p:spTgt spid="13"/>
                                        </p:tgtEl>
                                      </p:cBhvr>
                                    </p:animEffect>
                                    <p:anim calcmode="lin" valueType="num">
                                      <p:cBhvr>
                                        <p:cTn id="21" dur="1250" fill="hold"/>
                                        <p:tgtEl>
                                          <p:spTgt spid="13"/>
                                        </p:tgtEl>
                                        <p:attrNameLst>
                                          <p:attrName>ppt_w</p:attrName>
                                        </p:attrNameLst>
                                      </p:cBhvr>
                                      <p:tavLst>
                                        <p:tav tm="0" fmla="#ppt_w*sin(2.5*pi*$)">
                                          <p:val>
                                            <p:fltVal val="0"/>
                                          </p:val>
                                        </p:tav>
                                        <p:tav tm="100000">
                                          <p:val>
                                            <p:fltVal val="1"/>
                                          </p:val>
                                        </p:tav>
                                      </p:tavLst>
                                    </p:anim>
                                    <p:anim calcmode="lin" valueType="num">
                                      <p:cBhvr>
                                        <p:cTn id="22" dur="1250" fill="hold"/>
                                        <p:tgtEl>
                                          <p:spTgt spid="13"/>
                                        </p:tgtEl>
                                        <p:attrNameLst>
                                          <p:attrName>ppt_h</p:attrName>
                                        </p:attrNameLst>
                                      </p:cBhvr>
                                      <p:tavLst>
                                        <p:tav tm="0">
                                          <p:val>
                                            <p:strVal val="#ppt_h"/>
                                          </p:val>
                                        </p:tav>
                                        <p:tav tm="100000">
                                          <p:val>
                                            <p:strVal val="#ppt_h"/>
                                          </p:val>
                                        </p:tav>
                                      </p:tavLst>
                                    </p:anim>
                                  </p:childTnLst>
                                </p:cTn>
                              </p:par>
                              <p:par>
                                <p:cTn id="23" presetID="2" presetClass="entr" presetSubtype="9" decel="100000" fill="hold" grpId="0" nodeType="withEffect">
                                  <p:stCondLst>
                                    <p:cond delay="20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0-#ppt_w/2"/>
                                          </p:val>
                                        </p:tav>
                                        <p:tav tm="100000">
                                          <p:val>
                                            <p:strVal val="#ppt_x"/>
                                          </p:val>
                                        </p:tav>
                                      </p:tavLst>
                                    </p:anim>
                                    <p:anim calcmode="lin" valueType="num">
                                      <p:cBhvr additive="base">
                                        <p:cTn id="26" dur="1000" fill="hold"/>
                                        <p:tgtEl>
                                          <p:spTgt spid="14"/>
                                        </p:tgtEl>
                                        <p:attrNameLst>
                                          <p:attrName>ppt_y</p:attrName>
                                        </p:attrNameLst>
                                      </p:cBhvr>
                                      <p:tavLst>
                                        <p:tav tm="0">
                                          <p:val>
                                            <p:strVal val="0-#ppt_h/2"/>
                                          </p:val>
                                        </p:tav>
                                        <p:tav tm="100000">
                                          <p:val>
                                            <p:strVal val="#ppt_y"/>
                                          </p:val>
                                        </p:tav>
                                      </p:tavLst>
                                    </p:anim>
                                  </p:childTnLst>
                                </p:cTn>
                              </p:par>
                              <p:par>
                                <p:cTn id="27" presetID="45" presetClass="entr" presetSubtype="0" fill="hold" grpId="1" nodeType="withEffect">
                                  <p:stCondLst>
                                    <p:cond delay="20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250"/>
                                        <p:tgtEl>
                                          <p:spTgt spid="14"/>
                                        </p:tgtEl>
                                      </p:cBhvr>
                                    </p:animEffect>
                                    <p:anim calcmode="lin" valueType="num">
                                      <p:cBhvr>
                                        <p:cTn id="30" dur="1250" fill="hold"/>
                                        <p:tgtEl>
                                          <p:spTgt spid="14"/>
                                        </p:tgtEl>
                                        <p:attrNameLst>
                                          <p:attrName>ppt_w</p:attrName>
                                        </p:attrNameLst>
                                      </p:cBhvr>
                                      <p:tavLst>
                                        <p:tav tm="0" fmla="#ppt_w*sin(2.5*pi*$)">
                                          <p:val>
                                            <p:fltVal val="0"/>
                                          </p:val>
                                        </p:tav>
                                        <p:tav tm="100000">
                                          <p:val>
                                            <p:fltVal val="1"/>
                                          </p:val>
                                        </p:tav>
                                      </p:tavLst>
                                    </p:anim>
                                    <p:anim calcmode="lin" valueType="num">
                                      <p:cBhvr>
                                        <p:cTn id="31" dur="1250" fill="hold"/>
                                        <p:tgtEl>
                                          <p:spTgt spid="14"/>
                                        </p:tgtEl>
                                        <p:attrNameLst>
                                          <p:attrName>ppt_h</p:attrName>
                                        </p:attrNameLst>
                                      </p:cBhvr>
                                      <p:tavLst>
                                        <p:tav tm="0">
                                          <p:val>
                                            <p:strVal val="#ppt_h"/>
                                          </p:val>
                                        </p:tav>
                                        <p:tav tm="100000">
                                          <p:val>
                                            <p:strVal val="#ppt_h"/>
                                          </p:val>
                                        </p:tav>
                                      </p:tavLst>
                                    </p:anim>
                                  </p:childTnLst>
                                </p:cTn>
                              </p:par>
                            </p:childTnLst>
                          </p:cTn>
                        </p:par>
                        <p:par>
                          <p:cTn id="32" fill="hold">
                            <p:stCondLst>
                              <p:cond delay="145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1950"/>
                            </p:stCondLst>
                            <p:childTnLst>
                              <p:par>
                                <p:cTn id="37" presetID="22" presetClass="entr" presetSubtype="8"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500"/>
                                        <p:tgtEl>
                                          <p:spTgt spid="27"/>
                                        </p:tgtEl>
                                      </p:cBhvr>
                                    </p:animEffect>
                                  </p:childTnLst>
                                </p:cTn>
                              </p:par>
                            </p:childTnLst>
                          </p:cTn>
                        </p:par>
                        <p:par>
                          <p:cTn id="40" fill="hold">
                            <p:stCondLst>
                              <p:cond delay="2450"/>
                            </p:stCondLst>
                            <p:childTnLst>
                              <p:par>
                                <p:cTn id="41" presetID="2" presetClass="entr" presetSubtype="2" decel="100000" fill="hold" grpId="0" nodeType="afterEffect">
                                  <p:stCondLst>
                                    <p:cond delay="0"/>
                                  </p:stCondLst>
                                  <p:childTnLst>
                                    <p:set>
                                      <p:cBhvr>
                                        <p:cTn id="42" dur="1" fill="hold">
                                          <p:stCondLst>
                                            <p:cond delay="0"/>
                                          </p:stCondLst>
                                        </p:cTn>
                                        <p:tgtEl>
                                          <p:spTgt spid="19">
                                            <p:txEl>
                                              <p:pRg st="0" end="0"/>
                                            </p:txEl>
                                          </p:spTgt>
                                        </p:tgtEl>
                                        <p:attrNameLst>
                                          <p:attrName>style.visibility</p:attrName>
                                        </p:attrNameLst>
                                      </p:cBhvr>
                                      <p:to>
                                        <p:strVal val="visible"/>
                                      </p:to>
                                    </p:set>
                                    <p:anim calcmode="lin" valueType="num">
                                      <p:cBhvr additive="base">
                                        <p:cTn id="43"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par>
                          <p:cTn id="49" fill="hold">
                            <p:stCondLst>
                              <p:cond delay="2950"/>
                            </p:stCondLst>
                            <p:childTnLst>
                              <p:par>
                                <p:cTn id="50" presetID="22" presetClass="entr" presetSubtype="8"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par>
                          <p:cTn id="53" fill="hold">
                            <p:stCondLst>
                              <p:cond delay="3450"/>
                            </p:stCondLst>
                            <p:childTnLst>
                              <p:par>
                                <p:cTn id="54" presetID="10" presetClass="entr" presetSubtype="0"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par>
                          <p:cTn id="57" fill="hold">
                            <p:stCondLst>
                              <p:cond delay="3950"/>
                            </p:stCondLst>
                            <p:childTnLst>
                              <p:par>
                                <p:cTn id="58" presetID="22" presetClass="entr" presetSubtype="2" fill="hold" nodeType="after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right)">
                                      <p:cBhvr>
                                        <p:cTn id="60" dur="500"/>
                                        <p:tgtEl>
                                          <p:spTgt spid="33"/>
                                        </p:tgtEl>
                                      </p:cBhvr>
                                    </p:animEffect>
                                  </p:childTnLst>
                                </p:cTn>
                              </p:par>
                            </p:childTnLst>
                          </p:cTn>
                        </p:par>
                        <p:par>
                          <p:cTn id="61" fill="hold">
                            <p:stCondLst>
                              <p:cond delay="4450"/>
                            </p:stCondLst>
                            <p:childTnLst>
                              <p:par>
                                <p:cTn id="62" presetID="2" presetClass="entr" presetSubtype="8" decel="100000" fill="hold" grpId="0" nodeType="afterEffect">
                                  <p:stCondLst>
                                    <p:cond delay="250"/>
                                  </p:stCondLst>
                                  <p:childTnLst>
                                    <p:set>
                                      <p:cBhvr>
                                        <p:cTn id="63" dur="1" fill="hold">
                                          <p:stCondLst>
                                            <p:cond delay="0"/>
                                          </p:stCondLst>
                                        </p:cTn>
                                        <p:tgtEl>
                                          <p:spTgt spid="22">
                                            <p:txEl>
                                              <p:pRg st="0" end="0"/>
                                            </p:txEl>
                                          </p:spTgt>
                                        </p:tgtEl>
                                        <p:attrNameLst>
                                          <p:attrName>style.visibility</p:attrName>
                                        </p:attrNameLst>
                                      </p:cBhvr>
                                      <p:to>
                                        <p:strVal val="visible"/>
                                      </p:to>
                                    </p:set>
                                    <p:anim calcmode="lin" valueType="num">
                                      <p:cBhvr additive="base">
                                        <p:cTn id="64"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22">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3"/>
                                        </p:tgtEl>
                                        <p:attrNameLst>
                                          <p:attrName>style.visibility</p:attrName>
                                        </p:attrNameLst>
                                      </p:cBhvr>
                                      <p:to>
                                        <p:strVal val="visible"/>
                                      </p:to>
                                    </p:set>
                                    <p:anim calcmode="lin" valueType="num">
                                      <p:cBhvr additive="base">
                                        <p:cTn id="68" dur="500" fill="hold"/>
                                        <p:tgtEl>
                                          <p:spTgt spid="23"/>
                                        </p:tgtEl>
                                        <p:attrNameLst>
                                          <p:attrName>ppt_x</p:attrName>
                                        </p:attrNameLst>
                                      </p:cBhvr>
                                      <p:tavLst>
                                        <p:tav tm="0">
                                          <p:val>
                                            <p:strVal val="#ppt_x"/>
                                          </p:val>
                                        </p:tav>
                                        <p:tav tm="100000">
                                          <p:val>
                                            <p:strVal val="#ppt_x"/>
                                          </p:val>
                                        </p:tav>
                                      </p:tavLst>
                                    </p:anim>
                                    <p:anim calcmode="lin" valueType="num">
                                      <p:cBhvr additive="base">
                                        <p:cTn id="69" dur="500" fill="hold"/>
                                        <p:tgtEl>
                                          <p:spTgt spid="23"/>
                                        </p:tgtEl>
                                        <p:attrNameLst>
                                          <p:attrName>ppt_y</p:attrName>
                                        </p:attrNameLst>
                                      </p:cBhvr>
                                      <p:tavLst>
                                        <p:tav tm="0">
                                          <p:val>
                                            <p:strVal val="1+#ppt_h/2"/>
                                          </p:val>
                                        </p:tav>
                                        <p:tav tm="100000">
                                          <p:val>
                                            <p:strVal val="#ppt_y"/>
                                          </p:val>
                                        </p:tav>
                                      </p:tavLst>
                                    </p:anim>
                                  </p:childTnLst>
                                </p:cTn>
                              </p:par>
                            </p:childTnLst>
                          </p:cTn>
                        </p:par>
                        <p:par>
                          <p:cTn id="70" fill="hold">
                            <p:stCondLst>
                              <p:cond delay="5200"/>
                            </p:stCondLst>
                            <p:childTnLst>
                              <p:par>
                                <p:cTn id="71" presetID="22" presetClass="entr" presetSubtype="2"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wipe(right)">
                                      <p:cBhvr>
                                        <p:cTn id="73" dur="500"/>
                                        <p:tgtEl>
                                          <p:spTgt spid="21"/>
                                        </p:tgtEl>
                                      </p:cBhvr>
                                    </p:animEffect>
                                  </p:childTnLst>
                                </p:cTn>
                              </p:par>
                            </p:childTnLst>
                          </p:cTn>
                        </p:par>
                        <p:par>
                          <p:cTn id="74" fill="hold">
                            <p:stCondLst>
                              <p:cond delay="5700"/>
                            </p:stCondLst>
                            <p:childTnLst>
                              <p:par>
                                <p:cTn id="75" presetID="10" presetClass="entr" presetSubtype="0" fill="hold" grpId="0"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par>
                          <p:cTn id="78" fill="hold">
                            <p:stCondLst>
                              <p:cond delay="6200"/>
                            </p:stCondLst>
                            <p:childTnLst>
                              <p:par>
                                <p:cTn id="79" presetID="22" presetClass="entr" presetSubtype="8" fill="hold" nodeType="after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wipe(left)">
                                      <p:cBhvr>
                                        <p:cTn id="81" dur="500"/>
                                        <p:tgtEl>
                                          <p:spTgt spid="36"/>
                                        </p:tgtEl>
                                      </p:cBhvr>
                                    </p:animEffect>
                                  </p:childTnLst>
                                </p:cTn>
                              </p:par>
                            </p:childTnLst>
                          </p:cTn>
                        </p:par>
                        <p:par>
                          <p:cTn id="82" fill="hold">
                            <p:stCondLst>
                              <p:cond delay="6700"/>
                            </p:stCondLst>
                            <p:childTnLst>
                              <p:par>
                                <p:cTn id="83" presetID="2" presetClass="entr" presetSubtype="2" decel="100000" fill="hold" grpId="0" nodeType="afterEffect">
                                  <p:stCondLst>
                                    <p:cond delay="0"/>
                                  </p:stCondLst>
                                  <p:childTnLst>
                                    <p:set>
                                      <p:cBhvr>
                                        <p:cTn id="84" dur="1" fill="hold">
                                          <p:stCondLst>
                                            <p:cond delay="0"/>
                                          </p:stCondLst>
                                        </p:cTn>
                                        <p:tgtEl>
                                          <p:spTgt spid="25">
                                            <p:txEl>
                                              <p:pRg st="0" end="0"/>
                                            </p:txEl>
                                          </p:spTgt>
                                        </p:tgtEl>
                                        <p:attrNameLst>
                                          <p:attrName>style.visibility</p:attrName>
                                        </p:attrNameLst>
                                      </p:cBhvr>
                                      <p:to>
                                        <p:strVal val="visible"/>
                                      </p:to>
                                    </p:set>
                                    <p:anim calcmode="lin" valueType="num">
                                      <p:cBhvr additive="base">
                                        <p:cTn id="85"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25">
                                            <p:txEl>
                                              <p:pRg st="0" end="0"/>
                                            </p:txEl>
                                          </p:spTgt>
                                        </p:tgtEl>
                                        <p:attrNameLst>
                                          <p:attrName>ppt_y</p:attrName>
                                        </p:attrNameLst>
                                      </p:cBhvr>
                                      <p:tavLst>
                                        <p:tav tm="0">
                                          <p:val>
                                            <p:strVal val="#ppt_y"/>
                                          </p:val>
                                        </p:tav>
                                        <p:tav tm="100000">
                                          <p:val>
                                            <p:strVal val="#ppt_y"/>
                                          </p:val>
                                        </p:tav>
                                      </p:tavLst>
                                    </p:anim>
                                  </p:childTnLst>
                                </p:cTn>
                              </p:par>
                              <p:par>
                                <p:cTn id="87" presetID="2" presetClass="entr" presetSubtype="4" decel="100000" fill="hold" grpId="0" nodeType="withEffect">
                                  <p:stCondLst>
                                    <p:cond delay="0"/>
                                  </p:stCondLst>
                                  <p:childTnLst>
                                    <p:set>
                                      <p:cBhvr>
                                        <p:cTn id="88" dur="1" fill="hold">
                                          <p:stCondLst>
                                            <p:cond delay="0"/>
                                          </p:stCondLst>
                                        </p:cTn>
                                        <p:tgtEl>
                                          <p:spTgt spid="26"/>
                                        </p:tgtEl>
                                        <p:attrNameLst>
                                          <p:attrName>style.visibility</p:attrName>
                                        </p:attrNameLst>
                                      </p:cBhvr>
                                      <p:to>
                                        <p:strVal val="visible"/>
                                      </p:to>
                                    </p:set>
                                    <p:anim calcmode="lin" valueType="num">
                                      <p:cBhvr additive="base">
                                        <p:cTn id="89" dur="500" fill="hold"/>
                                        <p:tgtEl>
                                          <p:spTgt spid="26"/>
                                        </p:tgtEl>
                                        <p:attrNameLst>
                                          <p:attrName>ppt_x</p:attrName>
                                        </p:attrNameLst>
                                      </p:cBhvr>
                                      <p:tavLst>
                                        <p:tav tm="0">
                                          <p:val>
                                            <p:strVal val="#ppt_x"/>
                                          </p:val>
                                        </p:tav>
                                        <p:tav tm="100000">
                                          <p:val>
                                            <p:strVal val="#ppt_x"/>
                                          </p:val>
                                        </p:tav>
                                      </p:tavLst>
                                    </p:anim>
                                    <p:anim calcmode="lin" valueType="num">
                                      <p:cBhvr additive="base">
                                        <p:cTn id="90" dur="500" fill="hold"/>
                                        <p:tgtEl>
                                          <p:spTgt spid="26"/>
                                        </p:tgtEl>
                                        <p:attrNameLst>
                                          <p:attrName>ppt_y</p:attrName>
                                        </p:attrNameLst>
                                      </p:cBhvr>
                                      <p:tavLst>
                                        <p:tav tm="0">
                                          <p:val>
                                            <p:strVal val="1+#ppt_h/2"/>
                                          </p:val>
                                        </p:tav>
                                        <p:tav tm="100000">
                                          <p:val>
                                            <p:strVal val="#ppt_y"/>
                                          </p:val>
                                        </p:tav>
                                      </p:tavLst>
                                    </p:anim>
                                  </p:childTnLst>
                                </p:cTn>
                              </p:par>
                            </p:childTnLst>
                          </p:cTn>
                        </p:par>
                        <p:par>
                          <p:cTn id="91" fill="hold">
                            <p:stCondLst>
                              <p:cond delay="7200"/>
                            </p:stCondLst>
                            <p:childTnLst>
                              <p:par>
                                <p:cTn id="92" presetID="22" presetClass="entr" presetSubtype="8" fill="hold" grpId="0" nodeType="after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wipe(left)">
                                      <p:cBhvr>
                                        <p:cTn id="9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4" grpId="0" animBg="1"/>
      <p:bldP spid="14" grpId="1" animBg="1"/>
      <p:bldP spid="15" grpId="0" animBg="1"/>
      <p:bldP spid="16" grpId="0" animBg="1"/>
      <p:bldP spid="17" grpId="0" animBg="1"/>
      <p:bldP spid="18" grpId="0">
        <p:tmplLst>
          <p:tmpl>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 presetClass="entr" presetSubtype="2"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bldP spid="21" grpId="0">
        <p:tmplLst>
          <p:tmpl>
            <p:tnLst>
              <p:par>
                <p:cTn presetID="22" presetClass="entr" presetSubtype="2"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24" grpId="0">
        <p:tmplLst>
          <p:tmpl>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animBg="1"/>
    </p:bldLst>
  </p:timing>
  <p:extLst>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mparison Tab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30"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25" name="正方形/長方形 24"/>
          <p:cNvSpPr/>
          <p:nvPr userDrawn="1"/>
        </p:nvSpPr>
        <p:spPr>
          <a:xfrm>
            <a:off x="1882775" y="2500074"/>
            <a:ext cx="4152900"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userDrawn="1"/>
        </p:nvSpPr>
        <p:spPr>
          <a:xfrm>
            <a:off x="1882775" y="3138994"/>
            <a:ext cx="4152900" cy="12699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userDrawn="1"/>
        </p:nvSpPr>
        <p:spPr>
          <a:xfrm>
            <a:off x="1882775" y="4379126"/>
            <a:ext cx="4152900" cy="28054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1882775" y="7191719"/>
            <a:ext cx="4152900" cy="246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18"/>
          <p:cNvSpPr>
            <a:spLocks noGrp="1"/>
          </p:cNvSpPr>
          <p:nvPr>
            <p:ph type="body" sz="quarter" idx="31" hasCustomPrompt="1"/>
          </p:nvPr>
        </p:nvSpPr>
        <p:spPr>
          <a:xfrm>
            <a:off x="1882775" y="3143689"/>
            <a:ext cx="4152900"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6" name="テキスト プレースホルダー 18"/>
          <p:cNvSpPr>
            <a:spLocks noGrp="1"/>
          </p:cNvSpPr>
          <p:nvPr>
            <p:ph type="body" sz="quarter" idx="13" hasCustomPrompt="1"/>
          </p:nvPr>
        </p:nvSpPr>
        <p:spPr>
          <a:xfrm>
            <a:off x="1882775" y="2504769"/>
            <a:ext cx="4152900"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7" name="テキスト プレースホルダー 18"/>
          <p:cNvSpPr>
            <a:spLocks noGrp="1"/>
          </p:cNvSpPr>
          <p:nvPr>
            <p:ph type="body" sz="quarter" idx="14" hasCustomPrompt="1"/>
          </p:nvPr>
        </p:nvSpPr>
        <p:spPr>
          <a:xfrm>
            <a:off x="1882775" y="4544428"/>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0" name="テキスト プレースホルダー 18"/>
          <p:cNvSpPr>
            <a:spLocks noGrp="1"/>
          </p:cNvSpPr>
          <p:nvPr>
            <p:ph type="body" sz="quarter" idx="32" hasCustomPrompt="1"/>
          </p:nvPr>
        </p:nvSpPr>
        <p:spPr>
          <a:xfrm>
            <a:off x="1882775" y="5181775"/>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1" name="テキスト プレースホルダー 18"/>
          <p:cNvSpPr>
            <a:spLocks noGrp="1"/>
          </p:cNvSpPr>
          <p:nvPr>
            <p:ph type="body" sz="quarter" idx="33" hasCustomPrompt="1"/>
          </p:nvPr>
        </p:nvSpPr>
        <p:spPr>
          <a:xfrm>
            <a:off x="1882775" y="5819122"/>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2" name="テキスト プレースホルダー 18"/>
          <p:cNvSpPr>
            <a:spLocks noGrp="1"/>
          </p:cNvSpPr>
          <p:nvPr>
            <p:ph type="body" sz="quarter" idx="34" hasCustomPrompt="1"/>
          </p:nvPr>
        </p:nvSpPr>
        <p:spPr>
          <a:xfrm>
            <a:off x="1882775" y="6456470"/>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3" name="正方形/長方形 32"/>
          <p:cNvSpPr/>
          <p:nvPr userDrawn="1"/>
        </p:nvSpPr>
        <p:spPr>
          <a:xfrm>
            <a:off x="7064375" y="2496502"/>
            <a:ext cx="4152900"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7064375" y="3135422"/>
            <a:ext cx="4152900" cy="1269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userDrawn="1"/>
        </p:nvSpPr>
        <p:spPr>
          <a:xfrm>
            <a:off x="7064375" y="4375554"/>
            <a:ext cx="4152900" cy="2805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7064375" y="7188147"/>
            <a:ext cx="4152900" cy="2461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18"/>
          <p:cNvSpPr>
            <a:spLocks noGrp="1"/>
          </p:cNvSpPr>
          <p:nvPr>
            <p:ph type="body" sz="quarter" idx="35" hasCustomPrompt="1"/>
          </p:nvPr>
        </p:nvSpPr>
        <p:spPr>
          <a:xfrm>
            <a:off x="7064375" y="3140117"/>
            <a:ext cx="4152900"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38" name="テキスト プレースホルダー 18"/>
          <p:cNvSpPr>
            <a:spLocks noGrp="1"/>
          </p:cNvSpPr>
          <p:nvPr>
            <p:ph type="body" sz="quarter" idx="36" hasCustomPrompt="1"/>
          </p:nvPr>
        </p:nvSpPr>
        <p:spPr>
          <a:xfrm>
            <a:off x="7064375" y="2501197"/>
            <a:ext cx="4152900"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39" name="テキスト プレースホルダー 18"/>
          <p:cNvSpPr>
            <a:spLocks noGrp="1"/>
          </p:cNvSpPr>
          <p:nvPr>
            <p:ph type="body" sz="quarter" idx="37" hasCustomPrompt="1"/>
          </p:nvPr>
        </p:nvSpPr>
        <p:spPr>
          <a:xfrm>
            <a:off x="7064375" y="4540856"/>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0" name="テキスト プレースホルダー 18"/>
          <p:cNvSpPr>
            <a:spLocks noGrp="1"/>
          </p:cNvSpPr>
          <p:nvPr>
            <p:ph type="body" sz="quarter" idx="38" hasCustomPrompt="1"/>
          </p:nvPr>
        </p:nvSpPr>
        <p:spPr>
          <a:xfrm>
            <a:off x="7064375" y="5178203"/>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1" name="テキスト プレースホルダー 18"/>
          <p:cNvSpPr>
            <a:spLocks noGrp="1"/>
          </p:cNvSpPr>
          <p:nvPr>
            <p:ph type="body" sz="quarter" idx="39" hasCustomPrompt="1"/>
          </p:nvPr>
        </p:nvSpPr>
        <p:spPr>
          <a:xfrm>
            <a:off x="7064375" y="5815550"/>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2" name="テキスト プレースホルダー 18"/>
          <p:cNvSpPr>
            <a:spLocks noGrp="1"/>
          </p:cNvSpPr>
          <p:nvPr>
            <p:ph type="body" sz="quarter" idx="40" hasCustomPrompt="1"/>
          </p:nvPr>
        </p:nvSpPr>
        <p:spPr>
          <a:xfrm>
            <a:off x="7064375" y="6452898"/>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3" name="正方形/長方形 42"/>
          <p:cNvSpPr/>
          <p:nvPr userDrawn="1"/>
        </p:nvSpPr>
        <p:spPr>
          <a:xfrm>
            <a:off x="12245975" y="2492882"/>
            <a:ext cx="4152900"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userDrawn="1"/>
        </p:nvSpPr>
        <p:spPr>
          <a:xfrm>
            <a:off x="12245975" y="3131802"/>
            <a:ext cx="4152900" cy="12699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lt"/>
            </a:endParaRPr>
          </a:p>
        </p:txBody>
      </p:sp>
      <p:sp>
        <p:nvSpPr>
          <p:cNvPr id="45" name="正方形/長方形 44"/>
          <p:cNvSpPr/>
          <p:nvPr userDrawn="1"/>
        </p:nvSpPr>
        <p:spPr>
          <a:xfrm>
            <a:off x="12245975" y="4371934"/>
            <a:ext cx="4152900" cy="280540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userDrawn="1"/>
        </p:nvSpPr>
        <p:spPr>
          <a:xfrm>
            <a:off x="12245975" y="7184527"/>
            <a:ext cx="4152900" cy="2461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プレースホルダー 18"/>
          <p:cNvSpPr>
            <a:spLocks noGrp="1"/>
          </p:cNvSpPr>
          <p:nvPr>
            <p:ph type="body" sz="quarter" idx="41" hasCustomPrompt="1"/>
          </p:nvPr>
        </p:nvSpPr>
        <p:spPr>
          <a:xfrm>
            <a:off x="12245975" y="3136497"/>
            <a:ext cx="4152900"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48" name="テキスト プレースホルダー 18"/>
          <p:cNvSpPr>
            <a:spLocks noGrp="1"/>
          </p:cNvSpPr>
          <p:nvPr>
            <p:ph type="body" sz="quarter" idx="42" hasCustomPrompt="1"/>
          </p:nvPr>
        </p:nvSpPr>
        <p:spPr>
          <a:xfrm>
            <a:off x="12245975" y="2497577"/>
            <a:ext cx="4152900"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49" name="テキスト プレースホルダー 18"/>
          <p:cNvSpPr>
            <a:spLocks noGrp="1"/>
          </p:cNvSpPr>
          <p:nvPr>
            <p:ph type="body" sz="quarter" idx="43" hasCustomPrompt="1"/>
          </p:nvPr>
        </p:nvSpPr>
        <p:spPr>
          <a:xfrm>
            <a:off x="12245975" y="4537236"/>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0" name="テキスト プレースホルダー 18"/>
          <p:cNvSpPr>
            <a:spLocks noGrp="1"/>
          </p:cNvSpPr>
          <p:nvPr>
            <p:ph type="body" sz="quarter" idx="44" hasCustomPrompt="1"/>
          </p:nvPr>
        </p:nvSpPr>
        <p:spPr>
          <a:xfrm>
            <a:off x="12245975" y="5174583"/>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1" name="テキスト プレースホルダー 18"/>
          <p:cNvSpPr>
            <a:spLocks noGrp="1"/>
          </p:cNvSpPr>
          <p:nvPr>
            <p:ph type="body" sz="quarter" idx="45" hasCustomPrompt="1"/>
          </p:nvPr>
        </p:nvSpPr>
        <p:spPr>
          <a:xfrm>
            <a:off x="12245975" y="5811930"/>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2" name="テキスト プレースホルダー 18"/>
          <p:cNvSpPr>
            <a:spLocks noGrp="1"/>
          </p:cNvSpPr>
          <p:nvPr>
            <p:ph type="body" sz="quarter" idx="46" hasCustomPrompt="1"/>
          </p:nvPr>
        </p:nvSpPr>
        <p:spPr>
          <a:xfrm>
            <a:off x="12245975" y="6449278"/>
            <a:ext cx="4152900"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298301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750" fill="hold"/>
                                        <p:tgtEl>
                                          <p:spTgt spid="27"/>
                                        </p:tgtEl>
                                        <p:attrNameLst>
                                          <p:attrName>ppt_x</p:attrName>
                                        </p:attrNameLst>
                                      </p:cBhvr>
                                      <p:tavLst>
                                        <p:tav tm="0">
                                          <p:val>
                                            <p:strVal val="#ppt_x"/>
                                          </p:val>
                                        </p:tav>
                                        <p:tav tm="100000">
                                          <p:val>
                                            <p:strVal val="#ppt_x"/>
                                          </p:val>
                                        </p:tav>
                                      </p:tavLst>
                                    </p:anim>
                                    <p:anim calcmode="lin" valueType="num">
                                      <p:cBhvr additive="base">
                                        <p:cTn id="16" dur="750" fill="hold"/>
                                        <p:tgtEl>
                                          <p:spTgt spid="27"/>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750" fill="hold"/>
                                        <p:tgtEl>
                                          <p:spTgt spid="28"/>
                                        </p:tgtEl>
                                        <p:attrNameLst>
                                          <p:attrName>ppt_x</p:attrName>
                                        </p:attrNameLst>
                                      </p:cBhvr>
                                      <p:tavLst>
                                        <p:tav tm="0">
                                          <p:val>
                                            <p:strVal val="#ppt_x"/>
                                          </p:val>
                                        </p:tav>
                                        <p:tav tm="100000">
                                          <p:val>
                                            <p:strVal val="#ppt_x"/>
                                          </p:val>
                                        </p:tav>
                                      </p:tavLst>
                                    </p:anim>
                                    <p:anim calcmode="lin" valueType="num">
                                      <p:cBhvr additive="base">
                                        <p:cTn id="20" dur="75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29">
                                            <p:txEl>
                                              <p:pRg st="0" end="0"/>
                                            </p:txEl>
                                          </p:spTgt>
                                        </p:tgtEl>
                                        <p:attrNameLst>
                                          <p:attrName>style.visibility</p:attrName>
                                        </p:attrNameLst>
                                      </p:cBhvr>
                                      <p:to>
                                        <p:strVal val="visible"/>
                                      </p:to>
                                    </p:set>
                                    <p:anim calcmode="lin" valueType="num">
                                      <p:cBhvr additive="base">
                                        <p:cTn id="23" dur="75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29">
                                            <p:txEl>
                                              <p:pRg st="0" end="0"/>
                                            </p:txEl>
                                          </p:spTgt>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additive="base">
                                        <p:cTn id="27"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par>
                                <p:cTn id="33" presetID="22" presetClass="entr" presetSubtype="8" fill="hold" grpId="0" nodeType="withEffect">
                                  <p:stCondLst>
                                    <p:cond delay="10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wipe(left)">
                                      <p:cBhvr>
                                        <p:cTn id="35" dur="500"/>
                                        <p:tgtEl>
                                          <p:spTgt spid="30">
                                            <p:txEl>
                                              <p:pRg st="0" end="0"/>
                                            </p:txEl>
                                          </p:spTgt>
                                        </p:tgtEl>
                                      </p:cBhvr>
                                    </p:animEffect>
                                  </p:childTnLst>
                                </p:cTn>
                              </p:par>
                              <p:par>
                                <p:cTn id="36" presetID="22" presetClass="entr" presetSubtype="8" fill="hold" grpId="0" nodeType="withEffect">
                                  <p:stCondLst>
                                    <p:cond delay="200"/>
                                  </p:stCondLst>
                                  <p:childTnLst>
                                    <p:set>
                                      <p:cBhvr>
                                        <p:cTn id="37" dur="1" fill="hold">
                                          <p:stCondLst>
                                            <p:cond delay="0"/>
                                          </p:stCondLst>
                                        </p:cTn>
                                        <p:tgtEl>
                                          <p:spTgt spid="31">
                                            <p:txEl>
                                              <p:pRg st="0" end="0"/>
                                            </p:txEl>
                                          </p:spTgt>
                                        </p:tgtEl>
                                        <p:attrNameLst>
                                          <p:attrName>style.visibility</p:attrName>
                                        </p:attrNameLst>
                                      </p:cBhvr>
                                      <p:to>
                                        <p:strVal val="visible"/>
                                      </p:to>
                                    </p:set>
                                    <p:animEffect transition="in" filter="wipe(left)">
                                      <p:cBhvr>
                                        <p:cTn id="38" dur="500"/>
                                        <p:tgtEl>
                                          <p:spTgt spid="31">
                                            <p:txEl>
                                              <p:pRg st="0" end="0"/>
                                            </p:txEl>
                                          </p:spTgt>
                                        </p:tgtEl>
                                      </p:cBhvr>
                                    </p:animEffect>
                                  </p:childTnLst>
                                </p:cTn>
                              </p:par>
                              <p:par>
                                <p:cTn id="39" presetID="22" presetClass="entr" presetSubtype="8" fill="hold" grpId="0" nodeType="withEffect">
                                  <p:stCondLst>
                                    <p:cond delay="300"/>
                                  </p:stCondLst>
                                  <p:childTnLst>
                                    <p:set>
                                      <p:cBhvr>
                                        <p:cTn id="40" dur="1" fill="hold">
                                          <p:stCondLst>
                                            <p:cond delay="0"/>
                                          </p:stCondLst>
                                        </p:cTn>
                                        <p:tgtEl>
                                          <p:spTgt spid="32">
                                            <p:txEl>
                                              <p:pRg st="0" end="0"/>
                                            </p:txEl>
                                          </p:spTgt>
                                        </p:tgtEl>
                                        <p:attrNameLst>
                                          <p:attrName>style.visibility</p:attrName>
                                        </p:attrNameLst>
                                      </p:cBhvr>
                                      <p:to>
                                        <p:strVal val="visible"/>
                                      </p:to>
                                    </p:set>
                                    <p:animEffect transition="in" filter="wipe(left)">
                                      <p:cBhvr>
                                        <p:cTn id="41" dur="500"/>
                                        <p:tgtEl>
                                          <p:spTgt spid="32">
                                            <p:txEl>
                                              <p:pRg st="0" end="0"/>
                                            </p:txEl>
                                          </p:spTgt>
                                        </p:tgtEl>
                                      </p:cBhvr>
                                    </p:animEffect>
                                  </p:childTnLst>
                                </p:cTn>
                              </p:par>
                            </p:childTnLst>
                          </p:cTn>
                        </p:par>
                        <p:par>
                          <p:cTn id="42" fill="hold">
                            <p:stCondLst>
                              <p:cond delay="1550"/>
                            </p:stCondLst>
                            <p:childTnLst>
                              <p:par>
                                <p:cTn id="43" presetID="2" presetClass="entr" presetSubtype="1" decel="100000" fill="hold" grpId="0" nodeType="afterEffect">
                                  <p:stCondLst>
                                    <p:cond delay="25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750" fill="hold"/>
                                        <p:tgtEl>
                                          <p:spTgt spid="33"/>
                                        </p:tgtEl>
                                        <p:attrNameLst>
                                          <p:attrName>ppt_x</p:attrName>
                                        </p:attrNameLst>
                                      </p:cBhvr>
                                      <p:tavLst>
                                        <p:tav tm="0">
                                          <p:val>
                                            <p:strVal val="#ppt_x"/>
                                          </p:val>
                                        </p:tav>
                                        <p:tav tm="100000">
                                          <p:val>
                                            <p:strVal val="#ppt_x"/>
                                          </p:val>
                                        </p:tav>
                                      </p:tavLst>
                                    </p:anim>
                                    <p:anim calcmode="lin" valueType="num">
                                      <p:cBhvr additive="base">
                                        <p:cTn id="46" dur="750" fill="hold"/>
                                        <p:tgtEl>
                                          <p:spTgt spid="33"/>
                                        </p:tgtEl>
                                        <p:attrNameLst>
                                          <p:attrName>ppt_y</p:attrName>
                                        </p:attrNameLst>
                                      </p:cBhvr>
                                      <p:tavLst>
                                        <p:tav tm="0">
                                          <p:val>
                                            <p:strVal val="0-#ppt_h/2"/>
                                          </p:val>
                                        </p:tav>
                                        <p:tav tm="100000">
                                          <p:val>
                                            <p:strVal val="#ppt_y"/>
                                          </p:val>
                                        </p:tav>
                                      </p:tavLst>
                                    </p:anim>
                                  </p:childTnLst>
                                </p:cTn>
                              </p:par>
                              <p:par>
                                <p:cTn id="47" presetID="2" presetClass="entr" presetSubtype="1" decel="100000" fill="hold" grpId="0" nodeType="withEffect">
                                  <p:stCondLst>
                                    <p:cond delay="25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750" fill="hold"/>
                                        <p:tgtEl>
                                          <p:spTgt spid="34"/>
                                        </p:tgtEl>
                                        <p:attrNameLst>
                                          <p:attrName>ppt_x</p:attrName>
                                        </p:attrNameLst>
                                      </p:cBhvr>
                                      <p:tavLst>
                                        <p:tav tm="0">
                                          <p:val>
                                            <p:strVal val="#ppt_x"/>
                                          </p:val>
                                        </p:tav>
                                        <p:tav tm="100000">
                                          <p:val>
                                            <p:strVal val="#ppt_x"/>
                                          </p:val>
                                        </p:tav>
                                      </p:tavLst>
                                    </p:anim>
                                    <p:anim calcmode="lin" valueType="num">
                                      <p:cBhvr additive="base">
                                        <p:cTn id="50" dur="750" fill="hold"/>
                                        <p:tgtEl>
                                          <p:spTgt spid="34"/>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5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750" fill="hold"/>
                                        <p:tgtEl>
                                          <p:spTgt spid="35"/>
                                        </p:tgtEl>
                                        <p:attrNameLst>
                                          <p:attrName>ppt_x</p:attrName>
                                        </p:attrNameLst>
                                      </p:cBhvr>
                                      <p:tavLst>
                                        <p:tav tm="0">
                                          <p:val>
                                            <p:strVal val="#ppt_x"/>
                                          </p:val>
                                        </p:tav>
                                        <p:tav tm="100000">
                                          <p:val>
                                            <p:strVal val="#ppt_x"/>
                                          </p:val>
                                        </p:tav>
                                      </p:tavLst>
                                    </p:anim>
                                    <p:anim calcmode="lin" valueType="num">
                                      <p:cBhvr additive="base">
                                        <p:cTn id="54" dur="750" fill="hold"/>
                                        <p:tgtEl>
                                          <p:spTgt spid="35"/>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250"/>
                                  </p:stCondLst>
                                  <p:childTnLst>
                                    <p:set>
                                      <p:cBhvr>
                                        <p:cTn id="56" dur="1" fill="hold">
                                          <p:stCondLst>
                                            <p:cond delay="0"/>
                                          </p:stCondLst>
                                        </p:cTn>
                                        <p:tgtEl>
                                          <p:spTgt spid="36"/>
                                        </p:tgtEl>
                                        <p:attrNameLst>
                                          <p:attrName>style.visibility</p:attrName>
                                        </p:attrNameLst>
                                      </p:cBhvr>
                                      <p:to>
                                        <p:strVal val="visible"/>
                                      </p:to>
                                    </p:set>
                                    <p:anim calcmode="lin" valueType="num">
                                      <p:cBhvr additive="base">
                                        <p:cTn id="57" dur="750" fill="hold"/>
                                        <p:tgtEl>
                                          <p:spTgt spid="36"/>
                                        </p:tgtEl>
                                        <p:attrNameLst>
                                          <p:attrName>ppt_x</p:attrName>
                                        </p:attrNameLst>
                                      </p:cBhvr>
                                      <p:tavLst>
                                        <p:tav tm="0">
                                          <p:val>
                                            <p:strVal val="#ppt_x"/>
                                          </p:val>
                                        </p:tav>
                                        <p:tav tm="100000">
                                          <p:val>
                                            <p:strVal val="#ppt_x"/>
                                          </p:val>
                                        </p:tav>
                                      </p:tavLst>
                                    </p:anim>
                                    <p:anim calcmode="lin" valueType="num">
                                      <p:cBhvr additive="base">
                                        <p:cTn id="58" dur="750" fill="hold"/>
                                        <p:tgtEl>
                                          <p:spTgt spid="36"/>
                                        </p:tgtEl>
                                        <p:attrNameLst>
                                          <p:attrName>ppt_y</p:attrName>
                                        </p:attrNameLst>
                                      </p:cBhvr>
                                      <p:tavLst>
                                        <p:tav tm="0">
                                          <p:val>
                                            <p:strVal val="1+#ppt_h/2"/>
                                          </p:val>
                                        </p:tav>
                                        <p:tav tm="100000">
                                          <p:val>
                                            <p:strVal val="#ppt_y"/>
                                          </p:val>
                                        </p:tav>
                                      </p:tavLst>
                                    </p:anim>
                                  </p:childTnLst>
                                </p:cTn>
                              </p:par>
                              <p:par>
                                <p:cTn id="59" presetID="2" presetClass="entr" presetSubtype="1" decel="100000" fill="hold" grpId="0" nodeType="withEffect">
                                  <p:stCondLst>
                                    <p:cond delay="250"/>
                                  </p:stCondLst>
                                  <p:childTnLst>
                                    <p:set>
                                      <p:cBhvr>
                                        <p:cTn id="60" dur="1" fill="hold">
                                          <p:stCondLst>
                                            <p:cond delay="0"/>
                                          </p:stCondLst>
                                        </p:cTn>
                                        <p:tgtEl>
                                          <p:spTgt spid="37">
                                            <p:txEl>
                                              <p:pRg st="0" end="0"/>
                                            </p:txEl>
                                          </p:spTgt>
                                        </p:tgtEl>
                                        <p:attrNameLst>
                                          <p:attrName>style.visibility</p:attrName>
                                        </p:attrNameLst>
                                      </p:cBhvr>
                                      <p:to>
                                        <p:strVal val="visible"/>
                                      </p:to>
                                    </p:set>
                                    <p:anim calcmode="lin" valueType="num">
                                      <p:cBhvr additive="base">
                                        <p:cTn id="61" dur="75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2" dur="750" fill="hold"/>
                                        <p:tgtEl>
                                          <p:spTgt spid="37">
                                            <p:txEl>
                                              <p:pRg st="0" end="0"/>
                                            </p:txEl>
                                          </p:spTgt>
                                        </p:tgtEl>
                                        <p:attrNameLst>
                                          <p:attrName>ppt_y</p:attrName>
                                        </p:attrNameLst>
                                      </p:cBhvr>
                                      <p:tavLst>
                                        <p:tav tm="0">
                                          <p:val>
                                            <p:strVal val="0-#ppt_h/2"/>
                                          </p:val>
                                        </p:tav>
                                        <p:tav tm="100000">
                                          <p:val>
                                            <p:strVal val="#ppt_y"/>
                                          </p:val>
                                        </p:tav>
                                      </p:tavLst>
                                    </p:anim>
                                  </p:childTnLst>
                                </p:cTn>
                              </p:par>
                              <p:par>
                                <p:cTn id="63" presetID="2" presetClass="entr" presetSubtype="1" decel="100000" fill="hold" grpId="0" nodeType="withEffect">
                                  <p:stCondLst>
                                    <p:cond delay="250"/>
                                  </p:stCondLst>
                                  <p:childTnLst>
                                    <p:set>
                                      <p:cBhvr>
                                        <p:cTn id="64" dur="1" fill="hold">
                                          <p:stCondLst>
                                            <p:cond delay="0"/>
                                          </p:stCondLst>
                                        </p:cTn>
                                        <p:tgtEl>
                                          <p:spTgt spid="38">
                                            <p:txEl>
                                              <p:pRg st="0" end="0"/>
                                            </p:txEl>
                                          </p:spTgt>
                                        </p:tgtEl>
                                        <p:attrNameLst>
                                          <p:attrName>style.visibility</p:attrName>
                                        </p:attrNameLst>
                                      </p:cBhvr>
                                      <p:to>
                                        <p:strVal val="visible"/>
                                      </p:to>
                                    </p:set>
                                    <p:anim calcmode="lin" valueType="num">
                                      <p:cBhvr additive="base">
                                        <p:cTn id="65" dur="75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6" dur="750" fill="hold"/>
                                        <p:tgtEl>
                                          <p:spTgt spid="38">
                                            <p:txEl>
                                              <p:pRg st="0" end="0"/>
                                            </p:txEl>
                                          </p:spTgt>
                                        </p:tgtEl>
                                        <p:attrNameLst>
                                          <p:attrName>ppt_y</p:attrName>
                                        </p:attrNameLst>
                                      </p:cBhvr>
                                      <p:tavLst>
                                        <p:tav tm="0">
                                          <p:val>
                                            <p:strVal val="0-#ppt_h/2"/>
                                          </p:val>
                                        </p:tav>
                                        <p:tav tm="100000">
                                          <p:val>
                                            <p:strVal val="#ppt_y"/>
                                          </p:val>
                                        </p:tav>
                                      </p:tavLst>
                                    </p:anim>
                                  </p:childTnLst>
                                </p:cTn>
                              </p:par>
                            </p:childTnLst>
                          </p:cTn>
                        </p:par>
                        <p:par>
                          <p:cTn id="67" fill="hold">
                            <p:stCondLst>
                              <p:cond delay="2550"/>
                            </p:stCondLst>
                            <p:childTnLst>
                              <p:par>
                                <p:cTn id="68" presetID="22" presetClass="entr" presetSubtype="8" fill="hold" grpId="0" nodeType="afterEffect">
                                  <p:stCondLst>
                                    <p:cond delay="0"/>
                                  </p:stCondLst>
                                  <p:childTnLst>
                                    <p:set>
                                      <p:cBhvr>
                                        <p:cTn id="69" dur="1" fill="hold">
                                          <p:stCondLst>
                                            <p:cond delay="0"/>
                                          </p:stCondLst>
                                        </p:cTn>
                                        <p:tgtEl>
                                          <p:spTgt spid="39">
                                            <p:txEl>
                                              <p:pRg st="0" end="0"/>
                                            </p:txEl>
                                          </p:spTgt>
                                        </p:tgtEl>
                                        <p:attrNameLst>
                                          <p:attrName>style.visibility</p:attrName>
                                        </p:attrNameLst>
                                      </p:cBhvr>
                                      <p:to>
                                        <p:strVal val="visible"/>
                                      </p:to>
                                    </p:set>
                                    <p:animEffect transition="in" filter="wipe(left)">
                                      <p:cBhvr>
                                        <p:cTn id="70" dur="500"/>
                                        <p:tgtEl>
                                          <p:spTgt spid="39">
                                            <p:txEl>
                                              <p:pRg st="0" end="0"/>
                                            </p:txEl>
                                          </p:spTgt>
                                        </p:tgtEl>
                                      </p:cBhvr>
                                    </p:animEffect>
                                  </p:childTnLst>
                                </p:cTn>
                              </p:par>
                              <p:par>
                                <p:cTn id="71" presetID="22" presetClass="entr" presetSubtype="8" fill="hold" grpId="0" nodeType="withEffect">
                                  <p:stCondLst>
                                    <p:cond delay="100"/>
                                  </p:stCondLst>
                                  <p:childTnLst>
                                    <p:set>
                                      <p:cBhvr>
                                        <p:cTn id="72" dur="1" fill="hold">
                                          <p:stCondLst>
                                            <p:cond delay="0"/>
                                          </p:stCondLst>
                                        </p:cTn>
                                        <p:tgtEl>
                                          <p:spTgt spid="40">
                                            <p:txEl>
                                              <p:pRg st="0" end="0"/>
                                            </p:txEl>
                                          </p:spTgt>
                                        </p:tgtEl>
                                        <p:attrNameLst>
                                          <p:attrName>style.visibility</p:attrName>
                                        </p:attrNameLst>
                                      </p:cBhvr>
                                      <p:to>
                                        <p:strVal val="visible"/>
                                      </p:to>
                                    </p:set>
                                    <p:animEffect transition="in" filter="wipe(left)">
                                      <p:cBhvr>
                                        <p:cTn id="73" dur="500"/>
                                        <p:tgtEl>
                                          <p:spTgt spid="40">
                                            <p:txEl>
                                              <p:pRg st="0" end="0"/>
                                            </p:txEl>
                                          </p:spTgt>
                                        </p:tgtEl>
                                      </p:cBhvr>
                                    </p:animEffect>
                                  </p:childTnLst>
                                </p:cTn>
                              </p:par>
                              <p:par>
                                <p:cTn id="74" presetID="22" presetClass="entr" presetSubtype="8" fill="hold" grpId="0" nodeType="withEffect">
                                  <p:stCondLst>
                                    <p:cond delay="200"/>
                                  </p:stCondLst>
                                  <p:childTnLst>
                                    <p:set>
                                      <p:cBhvr>
                                        <p:cTn id="75" dur="1" fill="hold">
                                          <p:stCondLst>
                                            <p:cond delay="0"/>
                                          </p:stCondLst>
                                        </p:cTn>
                                        <p:tgtEl>
                                          <p:spTgt spid="41">
                                            <p:txEl>
                                              <p:pRg st="0" end="0"/>
                                            </p:txEl>
                                          </p:spTgt>
                                        </p:tgtEl>
                                        <p:attrNameLst>
                                          <p:attrName>style.visibility</p:attrName>
                                        </p:attrNameLst>
                                      </p:cBhvr>
                                      <p:to>
                                        <p:strVal val="visible"/>
                                      </p:to>
                                    </p:set>
                                    <p:animEffect transition="in" filter="wipe(left)">
                                      <p:cBhvr>
                                        <p:cTn id="76" dur="500"/>
                                        <p:tgtEl>
                                          <p:spTgt spid="41">
                                            <p:txEl>
                                              <p:pRg st="0" end="0"/>
                                            </p:txEl>
                                          </p:spTgt>
                                        </p:tgtEl>
                                      </p:cBhvr>
                                    </p:animEffect>
                                  </p:childTnLst>
                                </p:cTn>
                              </p:par>
                              <p:par>
                                <p:cTn id="77" presetID="22" presetClass="entr" presetSubtype="8" fill="hold" grpId="0" nodeType="withEffect">
                                  <p:stCondLst>
                                    <p:cond delay="30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wipe(left)">
                                      <p:cBhvr>
                                        <p:cTn id="79" dur="500"/>
                                        <p:tgtEl>
                                          <p:spTgt spid="42">
                                            <p:txEl>
                                              <p:pRg st="0" end="0"/>
                                            </p:txEl>
                                          </p:spTgt>
                                        </p:tgtEl>
                                      </p:cBhvr>
                                    </p:animEffect>
                                  </p:childTnLst>
                                </p:cTn>
                              </p:par>
                            </p:childTnLst>
                          </p:cTn>
                        </p:par>
                        <p:par>
                          <p:cTn id="80" fill="hold">
                            <p:stCondLst>
                              <p:cond delay="3350"/>
                            </p:stCondLst>
                            <p:childTnLst>
                              <p:par>
                                <p:cTn id="81" presetID="2" presetClass="entr" presetSubtype="1" decel="100000" fill="hold" grpId="0" nodeType="afterEffect">
                                  <p:stCondLst>
                                    <p:cond delay="250"/>
                                  </p:stCondLst>
                                  <p:childTnLst>
                                    <p:set>
                                      <p:cBhvr>
                                        <p:cTn id="82" dur="1" fill="hold">
                                          <p:stCondLst>
                                            <p:cond delay="0"/>
                                          </p:stCondLst>
                                        </p:cTn>
                                        <p:tgtEl>
                                          <p:spTgt spid="43"/>
                                        </p:tgtEl>
                                        <p:attrNameLst>
                                          <p:attrName>style.visibility</p:attrName>
                                        </p:attrNameLst>
                                      </p:cBhvr>
                                      <p:to>
                                        <p:strVal val="visible"/>
                                      </p:to>
                                    </p:set>
                                    <p:anim calcmode="lin" valueType="num">
                                      <p:cBhvr additive="base">
                                        <p:cTn id="83" dur="750" fill="hold"/>
                                        <p:tgtEl>
                                          <p:spTgt spid="43"/>
                                        </p:tgtEl>
                                        <p:attrNameLst>
                                          <p:attrName>ppt_x</p:attrName>
                                        </p:attrNameLst>
                                      </p:cBhvr>
                                      <p:tavLst>
                                        <p:tav tm="0">
                                          <p:val>
                                            <p:strVal val="#ppt_x"/>
                                          </p:val>
                                        </p:tav>
                                        <p:tav tm="100000">
                                          <p:val>
                                            <p:strVal val="#ppt_x"/>
                                          </p:val>
                                        </p:tav>
                                      </p:tavLst>
                                    </p:anim>
                                    <p:anim calcmode="lin" valueType="num">
                                      <p:cBhvr additive="base">
                                        <p:cTn id="84" dur="750" fill="hold"/>
                                        <p:tgtEl>
                                          <p:spTgt spid="43"/>
                                        </p:tgtEl>
                                        <p:attrNameLst>
                                          <p:attrName>ppt_y</p:attrName>
                                        </p:attrNameLst>
                                      </p:cBhvr>
                                      <p:tavLst>
                                        <p:tav tm="0">
                                          <p:val>
                                            <p:strVal val="0-#ppt_h/2"/>
                                          </p:val>
                                        </p:tav>
                                        <p:tav tm="100000">
                                          <p:val>
                                            <p:strVal val="#ppt_y"/>
                                          </p:val>
                                        </p:tav>
                                      </p:tavLst>
                                    </p:anim>
                                  </p:childTnLst>
                                </p:cTn>
                              </p:par>
                              <p:par>
                                <p:cTn id="85" presetID="2" presetClass="entr" presetSubtype="1" decel="100000" fill="hold" grpId="0" nodeType="withEffect">
                                  <p:stCondLst>
                                    <p:cond delay="25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750" fill="hold"/>
                                        <p:tgtEl>
                                          <p:spTgt spid="44"/>
                                        </p:tgtEl>
                                        <p:attrNameLst>
                                          <p:attrName>ppt_x</p:attrName>
                                        </p:attrNameLst>
                                      </p:cBhvr>
                                      <p:tavLst>
                                        <p:tav tm="0">
                                          <p:val>
                                            <p:strVal val="#ppt_x"/>
                                          </p:val>
                                        </p:tav>
                                        <p:tav tm="100000">
                                          <p:val>
                                            <p:strVal val="#ppt_x"/>
                                          </p:val>
                                        </p:tav>
                                      </p:tavLst>
                                    </p:anim>
                                    <p:anim calcmode="lin" valueType="num">
                                      <p:cBhvr additive="base">
                                        <p:cTn id="88" dur="750" fill="hold"/>
                                        <p:tgtEl>
                                          <p:spTgt spid="44"/>
                                        </p:tgtEl>
                                        <p:attrNameLst>
                                          <p:attrName>ppt_y</p:attrName>
                                        </p:attrNameLst>
                                      </p:cBhvr>
                                      <p:tavLst>
                                        <p:tav tm="0">
                                          <p:val>
                                            <p:strVal val="0-#ppt_h/2"/>
                                          </p:val>
                                        </p:tav>
                                        <p:tav tm="100000">
                                          <p:val>
                                            <p:strVal val="#ppt_y"/>
                                          </p:val>
                                        </p:tav>
                                      </p:tavLst>
                                    </p:anim>
                                  </p:childTnLst>
                                </p:cTn>
                              </p:par>
                              <p:par>
                                <p:cTn id="89" presetID="2" presetClass="entr" presetSubtype="1" decel="100000" fill="hold" grpId="0" nodeType="withEffect">
                                  <p:stCondLst>
                                    <p:cond delay="250"/>
                                  </p:stCondLst>
                                  <p:childTnLst>
                                    <p:set>
                                      <p:cBhvr>
                                        <p:cTn id="90" dur="1" fill="hold">
                                          <p:stCondLst>
                                            <p:cond delay="0"/>
                                          </p:stCondLst>
                                        </p:cTn>
                                        <p:tgtEl>
                                          <p:spTgt spid="45"/>
                                        </p:tgtEl>
                                        <p:attrNameLst>
                                          <p:attrName>style.visibility</p:attrName>
                                        </p:attrNameLst>
                                      </p:cBhvr>
                                      <p:to>
                                        <p:strVal val="visible"/>
                                      </p:to>
                                    </p:set>
                                    <p:anim calcmode="lin" valueType="num">
                                      <p:cBhvr additive="base">
                                        <p:cTn id="91" dur="750" fill="hold"/>
                                        <p:tgtEl>
                                          <p:spTgt spid="45"/>
                                        </p:tgtEl>
                                        <p:attrNameLst>
                                          <p:attrName>ppt_x</p:attrName>
                                        </p:attrNameLst>
                                      </p:cBhvr>
                                      <p:tavLst>
                                        <p:tav tm="0">
                                          <p:val>
                                            <p:strVal val="#ppt_x"/>
                                          </p:val>
                                        </p:tav>
                                        <p:tav tm="100000">
                                          <p:val>
                                            <p:strVal val="#ppt_x"/>
                                          </p:val>
                                        </p:tav>
                                      </p:tavLst>
                                    </p:anim>
                                    <p:anim calcmode="lin" valueType="num">
                                      <p:cBhvr additive="base">
                                        <p:cTn id="92" dur="750" fill="hold"/>
                                        <p:tgtEl>
                                          <p:spTgt spid="45"/>
                                        </p:tgtEl>
                                        <p:attrNameLst>
                                          <p:attrName>ppt_y</p:attrName>
                                        </p:attrNameLst>
                                      </p:cBhvr>
                                      <p:tavLst>
                                        <p:tav tm="0">
                                          <p:val>
                                            <p:strVal val="0-#ppt_h/2"/>
                                          </p:val>
                                        </p:tav>
                                        <p:tav tm="100000">
                                          <p:val>
                                            <p:strVal val="#ppt_y"/>
                                          </p:val>
                                        </p:tav>
                                      </p:tavLst>
                                    </p:anim>
                                  </p:childTnLst>
                                </p:cTn>
                              </p:par>
                              <p:par>
                                <p:cTn id="93" presetID="2" presetClass="entr" presetSubtype="4" decel="100000" fill="hold" grpId="0" nodeType="withEffect">
                                  <p:stCondLst>
                                    <p:cond delay="250"/>
                                  </p:stCondLst>
                                  <p:childTnLst>
                                    <p:set>
                                      <p:cBhvr>
                                        <p:cTn id="94" dur="1" fill="hold">
                                          <p:stCondLst>
                                            <p:cond delay="0"/>
                                          </p:stCondLst>
                                        </p:cTn>
                                        <p:tgtEl>
                                          <p:spTgt spid="46"/>
                                        </p:tgtEl>
                                        <p:attrNameLst>
                                          <p:attrName>style.visibility</p:attrName>
                                        </p:attrNameLst>
                                      </p:cBhvr>
                                      <p:to>
                                        <p:strVal val="visible"/>
                                      </p:to>
                                    </p:set>
                                    <p:anim calcmode="lin" valueType="num">
                                      <p:cBhvr additive="base">
                                        <p:cTn id="95" dur="750" fill="hold"/>
                                        <p:tgtEl>
                                          <p:spTgt spid="46"/>
                                        </p:tgtEl>
                                        <p:attrNameLst>
                                          <p:attrName>ppt_x</p:attrName>
                                        </p:attrNameLst>
                                      </p:cBhvr>
                                      <p:tavLst>
                                        <p:tav tm="0">
                                          <p:val>
                                            <p:strVal val="#ppt_x"/>
                                          </p:val>
                                        </p:tav>
                                        <p:tav tm="100000">
                                          <p:val>
                                            <p:strVal val="#ppt_x"/>
                                          </p:val>
                                        </p:tav>
                                      </p:tavLst>
                                    </p:anim>
                                    <p:anim calcmode="lin" valueType="num">
                                      <p:cBhvr additive="base">
                                        <p:cTn id="96" dur="750" fill="hold"/>
                                        <p:tgtEl>
                                          <p:spTgt spid="46"/>
                                        </p:tgtEl>
                                        <p:attrNameLst>
                                          <p:attrName>ppt_y</p:attrName>
                                        </p:attrNameLst>
                                      </p:cBhvr>
                                      <p:tavLst>
                                        <p:tav tm="0">
                                          <p:val>
                                            <p:strVal val="1+#ppt_h/2"/>
                                          </p:val>
                                        </p:tav>
                                        <p:tav tm="100000">
                                          <p:val>
                                            <p:strVal val="#ppt_y"/>
                                          </p:val>
                                        </p:tav>
                                      </p:tavLst>
                                    </p:anim>
                                  </p:childTnLst>
                                </p:cTn>
                              </p:par>
                              <p:par>
                                <p:cTn id="97" presetID="2" presetClass="entr" presetSubtype="1" decel="100000" fill="hold" grpId="0" nodeType="withEffect">
                                  <p:stCondLst>
                                    <p:cond delay="25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additive="base">
                                        <p:cTn id="99" dur="75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00" dur="750" fill="hold"/>
                                        <p:tgtEl>
                                          <p:spTgt spid="47">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250"/>
                                  </p:stCondLst>
                                  <p:childTnLst>
                                    <p:set>
                                      <p:cBhvr>
                                        <p:cTn id="102" dur="1" fill="hold">
                                          <p:stCondLst>
                                            <p:cond delay="0"/>
                                          </p:stCondLst>
                                        </p:cTn>
                                        <p:tgtEl>
                                          <p:spTgt spid="48">
                                            <p:txEl>
                                              <p:pRg st="0" end="0"/>
                                            </p:txEl>
                                          </p:spTgt>
                                        </p:tgtEl>
                                        <p:attrNameLst>
                                          <p:attrName>style.visibility</p:attrName>
                                        </p:attrNameLst>
                                      </p:cBhvr>
                                      <p:to>
                                        <p:strVal val="visible"/>
                                      </p:to>
                                    </p:set>
                                    <p:anim calcmode="lin" valueType="num">
                                      <p:cBhvr additive="base">
                                        <p:cTn id="103"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48">
                                            <p:txEl>
                                              <p:pRg st="0" end="0"/>
                                            </p:txEl>
                                          </p:spTgt>
                                        </p:tgtEl>
                                        <p:attrNameLst>
                                          <p:attrName>ppt_y</p:attrName>
                                        </p:attrNameLst>
                                      </p:cBhvr>
                                      <p:tavLst>
                                        <p:tav tm="0">
                                          <p:val>
                                            <p:strVal val="0-#ppt_h/2"/>
                                          </p:val>
                                        </p:tav>
                                        <p:tav tm="100000">
                                          <p:val>
                                            <p:strVal val="#ppt_y"/>
                                          </p:val>
                                        </p:tav>
                                      </p:tavLst>
                                    </p:anim>
                                  </p:childTnLst>
                                </p:cTn>
                              </p:par>
                            </p:childTnLst>
                          </p:cTn>
                        </p:par>
                        <p:par>
                          <p:cTn id="105" fill="hold">
                            <p:stCondLst>
                              <p:cond delay="4350"/>
                            </p:stCondLst>
                            <p:childTnLst>
                              <p:par>
                                <p:cTn id="106" presetID="22" presetClass="entr" presetSubtype="8" fill="hold" grpId="0" nodeType="afterEffect">
                                  <p:stCondLst>
                                    <p:cond delay="0"/>
                                  </p:stCondLst>
                                  <p:childTnLst>
                                    <p:set>
                                      <p:cBhvr>
                                        <p:cTn id="107" dur="1" fill="hold">
                                          <p:stCondLst>
                                            <p:cond delay="0"/>
                                          </p:stCondLst>
                                        </p:cTn>
                                        <p:tgtEl>
                                          <p:spTgt spid="49">
                                            <p:txEl>
                                              <p:pRg st="0" end="0"/>
                                            </p:txEl>
                                          </p:spTgt>
                                        </p:tgtEl>
                                        <p:attrNameLst>
                                          <p:attrName>style.visibility</p:attrName>
                                        </p:attrNameLst>
                                      </p:cBhvr>
                                      <p:to>
                                        <p:strVal val="visible"/>
                                      </p:to>
                                    </p:set>
                                    <p:animEffect transition="in" filter="wipe(left)">
                                      <p:cBhvr>
                                        <p:cTn id="108" dur="500"/>
                                        <p:tgtEl>
                                          <p:spTgt spid="49">
                                            <p:txEl>
                                              <p:pRg st="0" end="0"/>
                                            </p:txEl>
                                          </p:spTgt>
                                        </p:tgtEl>
                                      </p:cBhvr>
                                    </p:animEffect>
                                  </p:childTnLst>
                                </p:cTn>
                              </p:par>
                              <p:par>
                                <p:cTn id="109" presetID="22" presetClass="entr" presetSubtype="8" fill="hold" grpId="0" nodeType="withEffect">
                                  <p:stCondLst>
                                    <p:cond delay="100"/>
                                  </p:stCondLst>
                                  <p:childTnLst>
                                    <p:set>
                                      <p:cBhvr>
                                        <p:cTn id="110" dur="1" fill="hold">
                                          <p:stCondLst>
                                            <p:cond delay="0"/>
                                          </p:stCondLst>
                                        </p:cTn>
                                        <p:tgtEl>
                                          <p:spTgt spid="50">
                                            <p:txEl>
                                              <p:pRg st="0" end="0"/>
                                            </p:txEl>
                                          </p:spTgt>
                                        </p:tgtEl>
                                        <p:attrNameLst>
                                          <p:attrName>style.visibility</p:attrName>
                                        </p:attrNameLst>
                                      </p:cBhvr>
                                      <p:to>
                                        <p:strVal val="visible"/>
                                      </p:to>
                                    </p:set>
                                    <p:animEffect transition="in" filter="wipe(left)">
                                      <p:cBhvr>
                                        <p:cTn id="111" dur="500"/>
                                        <p:tgtEl>
                                          <p:spTgt spid="50">
                                            <p:txEl>
                                              <p:pRg st="0" end="0"/>
                                            </p:txEl>
                                          </p:spTgt>
                                        </p:tgtEl>
                                      </p:cBhvr>
                                    </p:animEffect>
                                  </p:childTnLst>
                                </p:cTn>
                              </p:par>
                              <p:par>
                                <p:cTn id="112" presetID="22" presetClass="entr" presetSubtype="8" fill="hold" grpId="0" nodeType="withEffect">
                                  <p:stCondLst>
                                    <p:cond delay="200"/>
                                  </p:stCondLst>
                                  <p:childTnLst>
                                    <p:set>
                                      <p:cBhvr>
                                        <p:cTn id="113" dur="1" fill="hold">
                                          <p:stCondLst>
                                            <p:cond delay="0"/>
                                          </p:stCondLst>
                                        </p:cTn>
                                        <p:tgtEl>
                                          <p:spTgt spid="51">
                                            <p:txEl>
                                              <p:pRg st="0" end="0"/>
                                            </p:txEl>
                                          </p:spTgt>
                                        </p:tgtEl>
                                        <p:attrNameLst>
                                          <p:attrName>style.visibility</p:attrName>
                                        </p:attrNameLst>
                                      </p:cBhvr>
                                      <p:to>
                                        <p:strVal val="visible"/>
                                      </p:to>
                                    </p:set>
                                    <p:animEffect transition="in" filter="wipe(left)">
                                      <p:cBhvr>
                                        <p:cTn id="114" dur="500"/>
                                        <p:tgtEl>
                                          <p:spTgt spid="51">
                                            <p:txEl>
                                              <p:pRg st="0" end="0"/>
                                            </p:txEl>
                                          </p:spTgt>
                                        </p:tgtEl>
                                      </p:cBhvr>
                                    </p:animEffect>
                                  </p:childTnLst>
                                </p:cTn>
                              </p:par>
                              <p:par>
                                <p:cTn id="115" presetID="22" presetClass="entr" presetSubtype="8" fill="hold" grpId="0" nodeType="withEffect">
                                  <p:stCondLst>
                                    <p:cond delay="300"/>
                                  </p:stCondLst>
                                  <p:childTnLst>
                                    <p:set>
                                      <p:cBhvr>
                                        <p:cTn id="116" dur="1" fill="hold">
                                          <p:stCondLst>
                                            <p:cond delay="0"/>
                                          </p:stCondLst>
                                        </p:cTn>
                                        <p:tgtEl>
                                          <p:spTgt spid="52">
                                            <p:txEl>
                                              <p:pRg st="0" end="0"/>
                                            </p:txEl>
                                          </p:spTgt>
                                        </p:tgtEl>
                                        <p:attrNameLst>
                                          <p:attrName>style.visibility</p:attrName>
                                        </p:attrNameLst>
                                      </p:cBhvr>
                                      <p:to>
                                        <p:strVal val="visible"/>
                                      </p:to>
                                    </p:set>
                                    <p:animEffect transition="in" filter="wipe(left)">
                                      <p:cBhvr>
                                        <p:cTn id="117" dur="500"/>
                                        <p:tgtEl>
                                          <p:spTgt spid="52">
                                            <p:txEl>
                                              <p:pRg st="0" end="0"/>
                                            </p:txEl>
                                          </p:spTgt>
                                        </p:tgtEl>
                                      </p:cBhvr>
                                    </p:animEffect>
                                  </p:childTnLst>
                                </p:cTn>
                              </p:par>
                            </p:childTnLst>
                          </p:cTn>
                        </p:par>
                        <p:par>
                          <p:cTn id="118" fill="hold">
                            <p:stCondLst>
                              <p:cond delay="5150"/>
                            </p:stCondLst>
                            <p:childTnLst>
                              <p:par>
                                <p:cTn id="119" presetID="22" presetClass="entr" presetSubtype="8" fill="hold" grpId="0" nodeType="afterEffect">
                                  <p:stCondLst>
                                    <p:cond delay="0"/>
                                  </p:stCondLst>
                                  <p:childTnLst>
                                    <p:set>
                                      <p:cBhvr>
                                        <p:cTn id="120" dur="1" fill="hold">
                                          <p:stCondLst>
                                            <p:cond delay="0"/>
                                          </p:stCondLst>
                                        </p:cTn>
                                        <p:tgtEl>
                                          <p:spTgt spid="23"/>
                                        </p:tgtEl>
                                        <p:attrNameLst>
                                          <p:attrName>style.visibility</p:attrName>
                                        </p:attrNameLst>
                                      </p:cBhvr>
                                      <p:to>
                                        <p:strVal val="visible"/>
                                      </p:to>
                                    </p:set>
                                    <p:animEffect transition="in" filter="wipe(left)">
                                      <p:cBhvr>
                                        <p:cTn id="1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5" grpId="0" animBg="1"/>
      <p:bldP spid="26" grpId="0" animBg="1"/>
      <p:bldP spid="27" grpId="0" animBg="1"/>
      <p:bldP spid="28"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750" fill="hold"/>
                        <p:tgtEl>
                          <p:spTgt spid="29"/>
                        </p:tgtEl>
                        <p:attrNameLst>
                          <p:attrName>ppt_x</p:attrName>
                        </p:attrNameLst>
                      </p:cBhvr>
                      <p:tavLst>
                        <p:tav tm="0">
                          <p:val>
                            <p:strVal val="#ppt_x"/>
                          </p:val>
                        </p:tav>
                        <p:tav tm="100000">
                          <p:val>
                            <p:strVal val="#ppt_x"/>
                          </p:val>
                        </p:tav>
                      </p:tavLst>
                    </p:anim>
                    <p:anim calcmode="lin" valueType="num">
                      <p:cBhvr additive="base">
                        <p:cTn dur="750" fill="hold"/>
                        <p:tgtEl>
                          <p:spTgt spid="29"/>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1"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0-#ppt_h/2"/>
                          </p:val>
                        </p:tav>
                        <p:tav tm="100000">
                          <p:val>
                            <p:strVal val="#ppt_y"/>
                          </p:val>
                        </p:tav>
                      </p:tavLst>
                    </p:anim>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30" grpId="0" build="p">
        <p:tmplLst>
          <p:tmpl lvl="1">
            <p:tnLst>
              <p:par>
                <p:cTn presetID="22" presetClass="entr" presetSubtype="8" fill="hold" nodeType="withEffect">
                  <p:stCondLst>
                    <p:cond delay="10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withEffect">
                  <p:stCondLst>
                    <p:cond delay="2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withEffect">
                  <p:stCondLst>
                    <p:cond delay="30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animBg="1"/>
      <p:bldP spid="35" grpId="0" animBg="1"/>
      <p:bldP spid="36" grpId="0" animBg="1"/>
      <p:bldP spid="37" grpId="0" build="p">
        <p:tmplLst>
          <p:tmpl lvl="1">
            <p:tnLst>
              <p:par>
                <p:cTn presetID="2" presetClass="entr" presetSubtype="1"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1" decel="10000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0-#ppt_h/2"/>
                          </p:val>
                        </p:tav>
                        <p:tav tm="100000">
                          <p:val>
                            <p:strVal val="#ppt_y"/>
                          </p:val>
                        </p:tav>
                      </p:tavLst>
                    </p:anim>
                  </p:childTnLst>
                </p:cTn>
              </p:par>
            </p:tnLst>
          </p:tmpl>
        </p:tmplLst>
      </p:bldP>
      <p:bldP spid="39" grpId="0" build="p">
        <p:tmplLst>
          <p:tmpl lvl="1">
            <p:tnLst>
              <p:par>
                <p:cTn presetID="22" presetClass="entr" presetSubtype="8"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22" presetClass="entr" presetSubtype="8"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2" presetClass="entr" presetSubtype="8"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2" presetClass="entr" presetSubtype="8" fill="hold" nodeType="withEffect">
                  <p:stCondLst>
                    <p:cond delay="3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animBg="1"/>
      <p:bldP spid="44" grpId="0" animBg="1"/>
      <p:bldP spid="45" grpId="0" animBg="1"/>
      <p:bldP spid="46" grpId="0" animBg="1"/>
      <p:bldP spid="47" grpId="0" build="p">
        <p:tmplLst>
          <p:tmpl lvl="1">
            <p:tnLst>
              <p:par>
                <p:cTn presetID="2" presetClass="entr" presetSubtype="1"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0-#ppt_h/2"/>
                          </p:val>
                        </p:tav>
                        <p:tav tm="100000">
                          <p:val>
                            <p:strVal val="#ppt_y"/>
                          </p:val>
                        </p:tav>
                      </p:tavLst>
                    </p:anim>
                  </p:childTnLst>
                </p:cTn>
              </p:par>
            </p:tnLst>
          </p:tmpl>
        </p:tmplLst>
      </p:bldP>
      <p:bldP spid="48" grpId="0" build="p">
        <p:tmplLst>
          <p:tmpl lvl="1">
            <p:tnLst>
              <p:par>
                <p:cTn presetID="2" presetClass="entr" presetSubtype="1"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0-#ppt_h/2"/>
                          </p:val>
                        </p:tav>
                        <p:tav tm="100000">
                          <p:val>
                            <p:strVal val="#ppt_y"/>
                          </p:val>
                        </p:tav>
                      </p:tavLst>
                    </p:anim>
                  </p:childTnLst>
                </p:cTn>
              </p:par>
            </p:tnLst>
          </p:tmpl>
        </p:tmplLst>
      </p:bldP>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withEffect">
                  <p:stCondLst>
                    <p:cond delay="10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build="p">
        <p:tmplLst>
          <p:tmpl lvl="1">
            <p:tnLst>
              <p:par>
                <p:cTn presetID="22" presetClass="entr" presetSubtype="8" fill="hold" nodeType="withEffect">
                  <p:stCondLst>
                    <p:cond delay="20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2" presetClass="entr" presetSubtype="8" fill="hold" nodeType="withEffect">
                  <p:stCondLst>
                    <p:cond delay="30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Lst>
  </p:timing>
  <p:extLst>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Comparison Tab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3" name="テキスト プレースホルダー 12"/>
          <p:cNvSpPr>
            <a:spLocks noGrp="1"/>
          </p:cNvSpPr>
          <p:nvPr>
            <p:ph type="body" sz="quarter" idx="30"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25" name="正方形/長方形 24"/>
          <p:cNvSpPr/>
          <p:nvPr userDrawn="1"/>
        </p:nvSpPr>
        <p:spPr>
          <a:xfrm>
            <a:off x="950791" y="2500074"/>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userDrawn="1"/>
        </p:nvSpPr>
        <p:spPr>
          <a:xfrm>
            <a:off x="950791" y="3138994"/>
            <a:ext cx="3867394" cy="12699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userDrawn="1"/>
        </p:nvSpPr>
        <p:spPr>
          <a:xfrm>
            <a:off x="950791" y="4379126"/>
            <a:ext cx="3867394" cy="28054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950791" y="7191719"/>
            <a:ext cx="3867394" cy="246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18"/>
          <p:cNvSpPr>
            <a:spLocks noGrp="1"/>
          </p:cNvSpPr>
          <p:nvPr>
            <p:ph type="body" sz="quarter" idx="31" hasCustomPrompt="1"/>
          </p:nvPr>
        </p:nvSpPr>
        <p:spPr>
          <a:xfrm>
            <a:off x="950791" y="3143689"/>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6" name="テキスト プレースホルダー 18"/>
          <p:cNvSpPr>
            <a:spLocks noGrp="1"/>
          </p:cNvSpPr>
          <p:nvPr>
            <p:ph type="body" sz="quarter" idx="13" hasCustomPrompt="1"/>
          </p:nvPr>
        </p:nvSpPr>
        <p:spPr>
          <a:xfrm>
            <a:off x="950791" y="2504769"/>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7" name="テキスト プレースホルダー 18"/>
          <p:cNvSpPr>
            <a:spLocks noGrp="1"/>
          </p:cNvSpPr>
          <p:nvPr>
            <p:ph type="body" sz="quarter" idx="14" hasCustomPrompt="1"/>
          </p:nvPr>
        </p:nvSpPr>
        <p:spPr>
          <a:xfrm>
            <a:off x="950791" y="454442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0" name="テキスト プレースホルダー 18"/>
          <p:cNvSpPr>
            <a:spLocks noGrp="1"/>
          </p:cNvSpPr>
          <p:nvPr>
            <p:ph type="body" sz="quarter" idx="32" hasCustomPrompt="1"/>
          </p:nvPr>
        </p:nvSpPr>
        <p:spPr>
          <a:xfrm>
            <a:off x="950791" y="5181775"/>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1" name="テキスト プレースホルダー 18"/>
          <p:cNvSpPr>
            <a:spLocks noGrp="1"/>
          </p:cNvSpPr>
          <p:nvPr>
            <p:ph type="body" sz="quarter" idx="33" hasCustomPrompt="1"/>
          </p:nvPr>
        </p:nvSpPr>
        <p:spPr>
          <a:xfrm>
            <a:off x="950791" y="5819122"/>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2" name="テキスト プレースホルダー 18"/>
          <p:cNvSpPr>
            <a:spLocks noGrp="1"/>
          </p:cNvSpPr>
          <p:nvPr>
            <p:ph type="body" sz="quarter" idx="34" hasCustomPrompt="1"/>
          </p:nvPr>
        </p:nvSpPr>
        <p:spPr>
          <a:xfrm>
            <a:off x="950791" y="6456470"/>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33" name="正方形/長方形 32"/>
          <p:cNvSpPr/>
          <p:nvPr userDrawn="1"/>
        </p:nvSpPr>
        <p:spPr>
          <a:xfrm>
            <a:off x="5125916" y="2496502"/>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5125916" y="3135422"/>
            <a:ext cx="3867394" cy="1269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userDrawn="1"/>
        </p:nvSpPr>
        <p:spPr>
          <a:xfrm>
            <a:off x="5125916" y="4375554"/>
            <a:ext cx="3867394" cy="2805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5125916" y="7188147"/>
            <a:ext cx="3867394" cy="2461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18"/>
          <p:cNvSpPr>
            <a:spLocks noGrp="1"/>
          </p:cNvSpPr>
          <p:nvPr>
            <p:ph type="body" sz="quarter" idx="35" hasCustomPrompt="1"/>
          </p:nvPr>
        </p:nvSpPr>
        <p:spPr>
          <a:xfrm>
            <a:off x="5125916" y="3140117"/>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38" name="テキスト プレースホルダー 18"/>
          <p:cNvSpPr>
            <a:spLocks noGrp="1"/>
          </p:cNvSpPr>
          <p:nvPr>
            <p:ph type="body" sz="quarter" idx="36" hasCustomPrompt="1"/>
          </p:nvPr>
        </p:nvSpPr>
        <p:spPr>
          <a:xfrm>
            <a:off x="5125916" y="2501197"/>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39" name="テキスト プレースホルダー 18"/>
          <p:cNvSpPr>
            <a:spLocks noGrp="1"/>
          </p:cNvSpPr>
          <p:nvPr>
            <p:ph type="body" sz="quarter" idx="37" hasCustomPrompt="1"/>
          </p:nvPr>
        </p:nvSpPr>
        <p:spPr>
          <a:xfrm>
            <a:off x="5125916" y="4540856"/>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0" name="テキスト プレースホルダー 18"/>
          <p:cNvSpPr>
            <a:spLocks noGrp="1"/>
          </p:cNvSpPr>
          <p:nvPr>
            <p:ph type="body" sz="quarter" idx="38" hasCustomPrompt="1"/>
          </p:nvPr>
        </p:nvSpPr>
        <p:spPr>
          <a:xfrm>
            <a:off x="5125916" y="5178203"/>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1" name="テキスト プレースホルダー 18"/>
          <p:cNvSpPr>
            <a:spLocks noGrp="1"/>
          </p:cNvSpPr>
          <p:nvPr>
            <p:ph type="body" sz="quarter" idx="39" hasCustomPrompt="1"/>
          </p:nvPr>
        </p:nvSpPr>
        <p:spPr>
          <a:xfrm>
            <a:off x="5125916" y="5815550"/>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2" name="テキスト プレースホルダー 18"/>
          <p:cNvSpPr>
            <a:spLocks noGrp="1"/>
          </p:cNvSpPr>
          <p:nvPr>
            <p:ph type="body" sz="quarter" idx="40" hasCustomPrompt="1"/>
          </p:nvPr>
        </p:nvSpPr>
        <p:spPr>
          <a:xfrm>
            <a:off x="5125916" y="645289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43" name="正方形/長方形 42"/>
          <p:cNvSpPr/>
          <p:nvPr userDrawn="1"/>
        </p:nvSpPr>
        <p:spPr>
          <a:xfrm>
            <a:off x="9301041" y="2492882"/>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userDrawn="1"/>
        </p:nvSpPr>
        <p:spPr>
          <a:xfrm>
            <a:off x="9301041" y="3131802"/>
            <a:ext cx="3867394" cy="12699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lt"/>
            </a:endParaRPr>
          </a:p>
        </p:txBody>
      </p:sp>
      <p:sp>
        <p:nvSpPr>
          <p:cNvPr id="45" name="正方形/長方形 44"/>
          <p:cNvSpPr/>
          <p:nvPr userDrawn="1"/>
        </p:nvSpPr>
        <p:spPr>
          <a:xfrm>
            <a:off x="9301041" y="4371934"/>
            <a:ext cx="3867394" cy="280540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userDrawn="1"/>
        </p:nvSpPr>
        <p:spPr>
          <a:xfrm>
            <a:off x="9301041" y="7184527"/>
            <a:ext cx="3867394" cy="2461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プレースホルダー 18"/>
          <p:cNvSpPr>
            <a:spLocks noGrp="1"/>
          </p:cNvSpPr>
          <p:nvPr>
            <p:ph type="body" sz="quarter" idx="41" hasCustomPrompt="1"/>
          </p:nvPr>
        </p:nvSpPr>
        <p:spPr>
          <a:xfrm>
            <a:off x="9301041" y="3136497"/>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48" name="テキスト プレースホルダー 18"/>
          <p:cNvSpPr>
            <a:spLocks noGrp="1"/>
          </p:cNvSpPr>
          <p:nvPr>
            <p:ph type="body" sz="quarter" idx="42" hasCustomPrompt="1"/>
          </p:nvPr>
        </p:nvSpPr>
        <p:spPr>
          <a:xfrm>
            <a:off x="9301041" y="2497577"/>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49" name="テキスト プレースホルダー 18"/>
          <p:cNvSpPr>
            <a:spLocks noGrp="1"/>
          </p:cNvSpPr>
          <p:nvPr>
            <p:ph type="body" sz="quarter" idx="43" hasCustomPrompt="1"/>
          </p:nvPr>
        </p:nvSpPr>
        <p:spPr>
          <a:xfrm>
            <a:off x="9301041" y="4537236"/>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0" name="テキスト プレースホルダー 18"/>
          <p:cNvSpPr>
            <a:spLocks noGrp="1"/>
          </p:cNvSpPr>
          <p:nvPr>
            <p:ph type="body" sz="quarter" idx="44" hasCustomPrompt="1"/>
          </p:nvPr>
        </p:nvSpPr>
        <p:spPr>
          <a:xfrm>
            <a:off x="9301041" y="5174583"/>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1" name="テキスト プレースホルダー 18"/>
          <p:cNvSpPr>
            <a:spLocks noGrp="1"/>
          </p:cNvSpPr>
          <p:nvPr>
            <p:ph type="body" sz="quarter" idx="45" hasCustomPrompt="1"/>
          </p:nvPr>
        </p:nvSpPr>
        <p:spPr>
          <a:xfrm>
            <a:off x="9301041" y="5811930"/>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2" name="テキスト プレースホルダー 18"/>
          <p:cNvSpPr>
            <a:spLocks noGrp="1"/>
          </p:cNvSpPr>
          <p:nvPr>
            <p:ph type="body" sz="quarter" idx="46" hasCustomPrompt="1"/>
          </p:nvPr>
        </p:nvSpPr>
        <p:spPr>
          <a:xfrm>
            <a:off x="9301041" y="644927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53" name="正方形/長方形 52"/>
          <p:cNvSpPr/>
          <p:nvPr userDrawn="1"/>
        </p:nvSpPr>
        <p:spPr>
          <a:xfrm>
            <a:off x="13476166" y="2497577"/>
            <a:ext cx="3867394" cy="6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p:cNvSpPr/>
          <p:nvPr userDrawn="1"/>
        </p:nvSpPr>
        <p:spPr>
          <a:xfrm>
            <a:off x="13476166" y="3136497"/>
            <a:ext cx="3867394" cy="12699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lt"/>
            </a:endParaRPr>
          </a:p>
        </p:txBody>
      </p:sp>
      <p:sp>
        <p:nvSpPr>
          <p:cNvPr id="55" name="正方形/長方形 54"/>
          <p:cNvSpPr/>
          <p:nvPr userDrawn="1"/>
        </p:nvSpPr>
        <p:spPr>
          <a:xfrm>
            <a:off x="13476166" y="4376629"/>
            <a:ext cx="3867394" cy="28054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p:cNvSpPr/>
          <p:nvPr userDrawn="1"/>
        </p:nvSpPr>
        <p:spPr>
          <a:xfrm>
            <a:off x="13476166" y="7189222"/>
            <a:ext cx="3867394" cy="2461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プレースホルダー 18"/>
          <p:cNvSpPr>
            <a:spLocks noGrp="1"/>
          </p:cNvSpPr>
          <p:nvPr>
            <p:ph type="body" sz="quarter" idx="47" hasCustomPrompt="1"/>
          </p:nvPr>
        </p:nvSpPr>
        <p:spPr>
          <a:xfrm>
            <a:off x="13476166" y="3141192"/>
            <a:ext cx="3867394" cy="1230742"/>
          </a:xfrm>
          <a:noFill/>
        </p:spPr>
        <p:txBody>
          <a:bodyPr anchor="ctr">
            <a:noAutofit/>
          </a:bodyPr>
          <a:lstStyle>
            <a:lvl1pPr algn="ctr">
              <a:lnSpc>
                <a:spcPct val="100000"/>
              </a:lnSpc>
              <a:spcBef>
                <a:spcPts val="0"/>
              </a:spcBef>
              <a:defRPr sz="4800">
                <a:solidFill>
                  <a:schemeClr val="bg1"/>
                </a:solidFill>
                <a:latin typeface="+mj-lt"/>
              </a:defRPr>
            </a:lvl1pPr>
          </a:lstStyle>
          <a:p>
            <a:pPr lvl="0"/>
            <a:r>
              <a:rPr kumimoji="1" lang="en-US" altLang="ja-JP" dirty="0"/>
              <a:t>Text</a:t>
            </a:r>
            <a:endParaRPr kumimoji="1" lang="ja-JP" altLang="en-US" dirty="0"/>
          </a:p>
        </p:txBody>
      </p:sp>
      <p:sp>
        <p:nvSpPr>
          <p:cNvPr id="58" name="テキスト プレースホルダー 18"/>
          <p:cNvSpPr>
            <a:spLocks noGrp="1"/>
          </p:cNvSpPr>
          <p:nvPr>
            <p:ph type="body" sz="quarter" idx="48" hasCustomPrompt="1"/>
          </p:nvPr>
        </p:nvSpPr>
        <p:spPr>
          <a:xfrm>
            <a:off x="13476166" y="2502272"/>
            <a:ext cx="3867394" cy="648000"/>
          </a:xfrm>
          <a:noFill/>
        </p:spPr>
        <p:txBody>
          <a:bodyPr anchor="ctr">
            <a:normAutofit/>
          </a:bodyPr>
          <a:lstStyle>
            <a:lvl1pPr algn="ctr">
              <a:lnSpc>
                <a:spcPct val="100000"/>
              </a:lnSpc>
              <a:spcBef>
                <a:spcPts val="0"/>
              </a:spcBef>
              <a:defRPr sz="2400">
                <a:solidFill>
                  <a:schemeClr val="bg1"/>
                </a:solidFill>
                <a:latin typeface="+mj-lt"/>
              </a:defRPr>
            </a:lvl1pPr>
          </a:lstStyle>
          <a:p>
            <a:pPr lvl="0"/>
            <a:r>
              <a:rPr kumimoji="1" lang="en-US" altLang="ja-JP" dirty="0"/>
              <a:t>Table Header</a:t>
            </a:r>
            <a:endParaRPr kumimoji="1" lang="ja-JP" altLang="en-US" dirty="0"/>
          </a:p>
        </p:txBody>
      </p:sp>
      <p:sp>
        <p:nvSpPr>
          <p:cNvPr id="59" name="テキスト プレースホルダー 18"/>
          <p:cNvSpPr>
            <a:spLocks noGrp="1"/>
          </p:cNvSpPr>
          <p:nvPr>
            <p:ph type="body" sz="quarter" idx="49" hasCustomPrompt="1"/>
          </p:nvPr>
        </p:nvSpPr>
        <p:spPr>
          <a:xfrm>
            <a:off x="13476166" y="4541931"/>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60" name="テキスト プレースホルダー 18"/>
          <p:cNvSpPr>
            <a:spLocks noGrp="1"/>
          </p:cNvSpPr>
          <p:nvPr>
            <p:ph type="body" sz="quarter" idx="50" hasCustomPrompt="1"/>
          </p:nvPr>
        </p:nvSpPr>
        <p:spPr>
          <a:xfrm>
            <a:off x="13476166" y="5179278"/>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61" name="テキスト プレースホルダー 18"/>
          <p:cNvSpPr>
            <a:spLocks noGrp="1"/>
          </p:cNvSpPr>
          <p:nvPr>
            <p:ph type="body" sz="quarter" idx="51" hasCustomPrompt="1"/>
          </p:nvPr>
        </p:nvSpPr>
        <p:spPr>
          <a:xfrm>
            <a:off x="13476166" y="5816625"/>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
        <p:nvSpPr>
          <p:cNvPr id="62" name="テキスト プレースホルダー 18"/>
          <p:cNvSpPr>
            <a:spLocks noGrp="1"/>
          </p:cNvSpPr>
          <p:nvPr>
            <p:ph type="body" sz="quarter" idx="52" hasCustomPrompt="1"/>
          </p:nvPr>
        </p:nvSpPr>
        <p:spPr>
          <a:xfrm>
            <a:off x="13476166" y="6453973"/>
            <a:ext cx="3867394" cy="529194"/>
          </a:xfrm>
          <a:noFill/>
        </p:spPr>
        <p:txBody>
          <a:bodyPr anchor="ctr">
            <a:normAutofit/>
          </a:bodyPr>
          <a:lstStyle>
            <a:lvl1pPr algn="ctr">
              <a:lnSpc>
                <a:spcPct val="100000"/>
              </a:lnSpc>
              <a:spcBef>
                <a:spcPts val="0"/>
              </a:spcBef>
              <a:defRPr sz="20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103513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750" fill="hold"/>
                                        <p:tgtEl>
                                          <p:spTgt spid="27"/>
                                        </p:tgtEl>
                                        <p:attrNameLst>
                                          <p:attrName>ppt_x</p:attrName>
                                        </p:attrNameLst>
                                      </p:cBhvr>
                                      <p:tavLst>
                                        <p:tav tm="0">
                                          <p:val>
                                            <p:strVal val="#ppt_x"/>
                                          </p:val>
                                        </p:tav>
                                        <p:tav tm="100000">
                                          <p:val>
                                            <p:strVal val="#ppt_x"/>
                                          </p:val>
                                        </p:tav>
                                      </p:tavLst>
                                    </p:anim>
                                    <p:anim calcmode="lin" valueType="num">
                                      <p:cBhvr additive="base">
                                        <p:cTn id="16" dur="750" fill="hold"/>
                                        <p:tgtEl>
                                          <p:spTgt spid="27"/>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750" fill="hold"/>
                                        <p:tgtEl>
                                          <p:spTgt spid="28"/>
                                        </p:tgtEl>
                                        <p:attrNameLst>
                                          <p:attrName>ppt_x</p:attrName>
                                        </p:attrNameLst>
                                      </p:cBhvr>
                                      <p:tavLst>
                                        <p:tav tm="0">
                                          <p:val>
                                            <p:strVal val="#ppt_x"/>
                                          </p:val>
                                        </p:tav>
                                        <p:tav tm="100000">
                                          <p:val>
                                            <p:strVal val="#ppt_x"/>
                                          </p:val>
                                        </p:tav>
                                      </p:tavLst>
                                    </p:anim>
                                    <p:anim calcmode="lin" valueType="num">
                                      <p:cBhvr additive="base">
                                        <p:cTn id="20" dur="75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29">
                                            <p:txEl>
                                              <p:pRg st="0" end="0"/>
                                            </p:txEl>
                                          </p:spTgt>
                                        </p:tgtEl>
                                        <p:attrNameLst>
                                          <p:attrName>style.visibility</p:attrName>
                                        </p:attrNameLst>
                                      </p:cBhvr>
                                      <p:to>
                                        <p:strVal val="visible"/>
                                      </p:to>
                                    </p:set>
                                    <p:anim calcmode="lin" valueType="num">
                                      <p:cBhvr additive="base">
                                        <p:cTn id="23" dur="75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29">
                                            <p:txEl>
                                              <p:pRg st="0" end="0"/>
                                            </p:txEl>
                                          </p:spTgt>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additive="base">
                                        <p:cTn id="27"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par>
                                <p:cTn id="33" presetID="22" presetClass="entr" presetSubtype="8" fill="hold" grpId="0" nodeType="withEffect">
                                  <p:stCondLst>
                                    <p:cond delay="10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wipe(left)">
                                      <p:cBhvr>
                                        <p:cTn id="35" dur="500"/>
                                        <p:tgtEl>
                                          <p:spTgt spid="30">
                                            <p:txEl>
                                              <p:pRg st="0" end="0"/>
                                            </p:txEl>
                                          </p:spTgt>
                                        </p:tgtEl>
                                      </p:cBhvr>
                                    </p:animEffect>
                                  </p:childTnLst>
                                </p:cTn>
                              </p:par>
                              <p:par>
                                <p:cTn id="36" presetID="22" presetClass="entr" presetSubtype="8" fill="hold" grpId="0" nodeType="withEffect">
                                  <p:stCondLst>
                                    <p:cond delay="200"/>
                                  </p:stCondLst>
                                  <p:childTnLst>
                                    <p:set>
                                      <p:cBhvr>
                                        <p:cTn id="37" dur="1" fill="hold">
                                          <p:stCondLst>
                                            <p:cond delay="0"/>
                                          </p:stCondLst>
                                        </p:cTn>
                                        <p:tgtEl>
                                          <p:spTgt spid="31">
                                            <p:txEl>
                                              <p:pRg st="0" end="0"/>
                                            </p:txEl>
                                          </p:spTgt>
                                        </p:tgtEl>
                                        <p:attrNameLst>
                                          <p:attrName>style.visibility</p:attrName>
                                        </p:attrNameLst>
                                      </p:cBhvr>
                                      <p:to>
                                        <p:strVal val="visible"/>
                                      </p:to>
                                    </p:set>
                                    <p:animEffect transition="in" filter="wipe(left)">
                                      <p:cBhvr>
                                        <p:cTn id="38" dur="500"/>
                                        <p:tgtEl>
                                          <p:spTgt spid="31">
                                            <p:txEl>
                                              <p:pRg st="0" end="0"/>
                                            </p:txEl>
                                          </p:spTgt>
                                        </p:tgtEl>
                                      </p:cBhvr>
                                    </p:animEffect>
                                  </p:childTnLst>
                                </p:cTn>
                              </p:par>
                              <p:par>
                                <p:cTn id="39" presetID="22" presetClass="entr" presetSubtype="8" fill="hold" grpId="0" nodeType="withEffect">
                                  <p:stCondLst>
                                    <p:cond delay="300"/>
                                  </p:stCondLst>
                                  <p:childTnLst>
                                    <p:set>
                                      <p:cBhvr>
                                        <p:cTn id="40" dur="1" fill="hold">
                                          <p:stCondLst>
                                            <p:cond delay="0"/>
                                          </p:stCondLst>
                                        </p:cTn>
                                        <p:tgtEl>
                                          <p:spTgt spid="32">
                                            <p:txEl>
                                              <p:pRg st="0" end="0"/>
                                            </p:txEl>
                                          </p:spTgt>
                                        </p:tgtEl>
                                        <p:attrNameLst>
                                          <p:attrName>style.visibility</p:attrName>
                                        </p:attrNameLst>
                                      </p:cBhvr>
                                      <p:to>
                                        <p:strVal val="visible"/>
                                      </p:to>
                                    </p:set>
                                    <p:animEffect transition="in" filter="wipe(left)">
                                      <p:cBhvr>
                                        <p:cTn id="41" dur="500"/>
                                        <p:tgtEl>
                                          <p:spTgt spid="32">
                                            <p:txEl>
                                              <p:pRg st="0" end="0"/>
                                            </p:txEl>
                                          </p:spTgt>
                                        </p:tgtEl>
                                      </p:cBhvr>
                                    </p:animEffect>
                                  </p:childTnLst>
                                </p:cTn>
                              </p:par>
                            </p:childTnLst>
                          </p:cTn>
                        </p:par>
                        <p:par>
                          <p:cTn id="42" fill="hold">
                            <p:stCondLst>
                              <p:cond delay="1550"/>
                            </p:stCondLst>
                            <p:childTnLst>
                              <p:par>
                                <p:cTn id="43" presetID="2" presetClass="entr" presetSubtype="1" decel="100000" fill="hold" grpId="0" nodeType="afterEffect">
                                  <p:stCondLst>
                                    <p:cond delay="25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750" fill="hold"/>
                                        <p:tgtEl>
                                          <p:spTgt spid="33"/>
                                        </p:tgtEl>
                                        <p:attrNameLst>
                                          <p:attrName>ppt_x</p:attrName>
                                        </p:attrNameLst>
                                      </p:cBhvr>
                                      <p:tavLst>
                                        <p:tav tm="0">
                                          <p:val>
                                            <p:strVal val="#ppt_x"/>
                                          </p:val>
                                        </p:tav>
                                        <p:tav tm="100000">
                                          <p:val>
                                            <p:strVal val="#ppt_x"/>
                                          </p:val>
                                        </p:tav>
                                      </p:tavLst>
                                    </p:anim>
                                    <p:anim calcmode="lin" valueType="num">
                                      <p:cBhvr additive="base">
                                        <p:cTn id="46" dur="750" fill="hold"/>
                                        <p:tgtEl>
                                          <p:spTgt spid="33"/>
                                        </p:tgtEl>
                                        <p:attrNameLst>
                                          <p:attrName>ppt_y</p:attrName>
                                        </p:attrNameLst>
                                      </p:cBhvr>
                                      <p:tavLst>
                                        <p:tav tm="0">
                                          <p:val>
                                            <p:strVal val="0-#ppt_h/2"/>
                                          </p:val>
                                        </p:tav>
                                        <p:tav tm="100000">
                                          <p:val>
                                            <p:strVal val="#ppt_y"/>
                                          </p:val>
                                        </p:tav>
                                      </p:tavLst>
                                    </p:anim>
                                  </p:childTnLst>
                                </p:cTn>
                              </p:par>
                              <p:par>
                                <p:cTn id="47" presetID="2" presetClass="entr" presetSubtype="1" decel="100000" fill="hold" grpId="0" nodeType="withEffect">
                                  <p:stCondLst>
                                    <p:cond delay="25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750" fill="hold"/>
                                        <p:tgtEl>
                                          <p:spTgt spid="34"/>
                                        </p:tgtEl>
                                        <p:attrNameLst>
                                          <p:attrName>ppt_x</p:attrName>
                                        </p:attrNameLst>
                                      </p:cBhvr>
                                      <p:tavLst>
                                        <p:tav tm="0">
                                          <p:val>
                                            <p:strVal val="#ppt_x"/>
                                          </p:val>
                                        </p:tav>
                                        <p:tav tm="100000">
                                          <p:val>
                                            <p:strVal val="#ppt_x"/>
                                          </p:val>
                                        </p:tav>
                                      </p:tavLst>
                                    </p:anim>
                                    <p:anim calcmode="lin" valueType="num">
                                      <p:cBhvr additive="base">
                                        <p:cTn id="50" dur="750" fill="hold"/>
                                        <p:tgtEl>
                                          <p:spTgt spid="34"/>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5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750" fill="hold"/>
                                        <p:tgtEl>
                                          <p:spTgt spid="35"/>
                                        </p:tgtEl>
                                        <p:attrNameLst>
                                          <p:attrName>ppt_x</p:attrName>
                                        </p:attrNameLst>
                                      </p:cBhvr>
                                      <p:tavLst>
                                        <p:tav tm="0">
                                          <p:val>
                                            <p:strVal val="#ppt_x"/>
                                          </p:val>
                                        </p:tav>
                                        <p:tav tm="100000">
                                          <p:val>
                                            <p:strVal val="#ppt_x"/>
                                          </p:val>
                                        </p:tav>
                                      </p:tavLst>
                                    </p:anim>
                                    <p:anim calcmode="lin" valueType="num">
                                      <p:cBhvr additive="base">
                                        <p:cTn id="54" dur="750" fill="hold"/>
                                        <p:tgtEl>
                                          <p:spTgt spid="35"/>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250"/>
                                  </p:stCondLst>
                                  <p:childTnLst>
                                    <p:set>
                                      <p:cBhvr>
                                        <p:cTn id="56" dur="1" fill="hold">
                                          <p:stCondLst>
                                            <p:cond delay="0"/>
                                          </p:stCondLst>
                                        </p:cTn>
                                        <p:tgtEl>
                                          <p:spTgt spid="36"/>
                                        </p:tgtEl>
                                        <p:attrNameLst>
                                          <p:attrName>style.visibility</p:attrName>
                                        </p:attrNameLst>
                                      </p:cBhvr>
                                      <p:to>
                                        <p:strVal val="visible"/>
                                      </p:to>
                                    </p:set>
                                    <p:anim calcmode="lin" valueType="num">
                                      <p:cBhvr additive="base">
                                        <p:cTn id="57" dur="750" fill="hold"/>
                                        <p:tgtEl>
                                          <p:spTgt spid="36"/>
                                        </p:tgtEl>
                                        <p:attrNameLst>
                                          <p:attrName>ppt_x</p:attrName>
                                        </p:attrNameLst>
                                      </p:cBhvr>
                                      <p:tavLst>
                                        <p:tav tm="0">
                                          <p:val>
                                            <p:strVal val="#ppt_x"/>
                                          </p:val>
                                        </p:tav>
                                        <p:tav tm="100000">
                                          <p:val>
                                            <p:strVal val="#ppt_x"/>
                                          </p:val>
                                        </p:tav>
                                      </p:tavLst>
                                    </p:anim>
                                    <p:anim calcmode="lin" valueType="num">
                                      <p:cBhvr additive="base">
                                        <p:cTn id="58" dur="750" fill="hold"/>
                                        <p:tgtEl>
                                          <p:spTgt spid="36"/>
                                        </p:tgtEl>
                                        <p:attrNameLst>
                                          <p:attrName>ppt_y</p:attrName>
                                        </p:attrNameLst>
                                      </p:cBhvr>
                                      <p:tavLst>
                                        <p:tav tm="0">
                                          <p:val>
                                            <p:strVal val="1+#ppt_h/2"/>
                                          </p:val>
                                        </p:tav>
                                        <p:tav tm="100000">
                                          <p:val>
                                            <p:strVal val="#ppt_y"/>
                                          </p:val>
                                        </p:tav>
                                      </p:tavLst>
                                    </p:anim>
                                  </p:childTnLst>
                                </p:cTn>
                              </p:par>
                              <p:par>
                                <p:cTn id="59" presetID="2" presetClass="entr" presetSubtype="1" decel="100000" fill="hold" grpId="0" nodeType="withEffect">
                                  <p:stCondLst>
                                    <p:cond delay="250"/>
                                  </p:stCondLst>
                                  <p:childTnLst>
                                    <p:set>
                                      <p:cBhvr>
                                        <p:cTn id="60" dur="1" fill="hold">
                                          <p:stCondLst>
                                            <p:cond delay="0"/>
                                          </p:stCondLst>
                                        </p:cTn>
                                        <p:tgtEl>
                                          <p:spTgt spid="37">
                                            <p:txEl>
                                              <p:pRg st="0" end="0"/>
                                            </p:txEl>
                                          </p:spTgt>
                                        </p:tgtEl>
                                        <p:attrNameLst>
                                          <p:attrName>style.visibility</p:attrName>
                                        </p:attrNameLst>
                                      </p:cBhvr>
                                      <p:to>
                                        <p:strVal val="visible"/>
                                      </p:to>
                                    </p:set>
                                    <p:anim calcmode="lin" valueType="num">
                                      <p:cBhvr additive="base">
                                        <p:cTn id="61" dur="75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2" dur="750" fill="hold"/>
                                        <p:tgtEl>
                                          <p:spTgt spid="37">
                                            <p:txEl>
                                              <p:pRg st="0" end="0"/>
                                            </p:txEl>
                                          </p:spTgt>
                                        </p:tgtEl>
                                        <p:attrNameLst>
                                          <p:attrName>ppt_y</p:attrName>
                                        </p:attrNameLst>
                                      </p:cBhvr>
                                      <p:tavLst>
                                        <p:tav tm="0">
                                          <p:val>
                                            <p:strVal val="0-#ppt_h/2"/>
                                          </p:val>
                                        </p:tav>
                                        <p:tav tm="100000">
                                          <p:val>
                                            <p:strVal val="#ppt_y"/>
                                          </p:val>
                                        </p:tav>
                                      </p:tavLst>
                                    </p:anim>
                                  </p:childTnLst>
                                </p:cTn>
                              </p:par>
                              <p:par>
                                <p:cTn id="63" presetID="2" presetClass="entr" presetSubtype="1" decel="100000" fill="hold" grpId="0" nodeType="withEffect">
                                  <p:stCondLst>
                                    <p:cond delay="250"/>
                                  </p:stCondLst>
                                  <p:childTnLst>
                                    <p:set>
                                      <p:cBhvr>
                                        <p:cTn id="64" dur="1" fill="hold">
                                          <p:stCondLst>
                                            <p:cond delay="0"/>
                                          </p:stCondLst>
                                        </p:cTn>
                                        <p:tgtEl>
                                          <p:spTgt spid="38">
                                            <p:txEl>
                                              <p:pRg st="0" end="0"/>
                                            </p:txEl>
                                          </p:spTgt>
                                        </p:tgtEl>
                                        <p:attrNameLst>
                                          <p:attrName>style.visibility</p:attrName>
                                        </p:attrNameLst>
                                      </p:cBhvr>
                                      <p:to>
                                        <p:strVal val="visible"/>
                                      </p:to>
                                    </p:set>
                                    <p:anim calcmode="lin" valueType="num">
                                      <p:cBhvr additive="base">
                                        <p:cTn id="65" dur="75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6" dur="750" fill="hold"/>
                                        <p:tgtEl>
                                          <p:spTgt spid="38">
                                            <p:txEl>
                                              <p:pRg st="0" end="0"/>
                                            </p:txEl>
                                          </p:spTgt>
                                        </p:tgtEl>
                                        <p:attrNameLst>
                                          <p:attrName>ppt_y</p:attrName>
                                        </p:attrNameLst>
                                      </p:cBhvr>
                                      <p:tavLst>
                                        <p:tav tm="0">
                                          <p:val>
                                            <p:strVal val="0-#ppt_h/2"/>
                                          </p:val>
                                        </p:tav>
                                        <p:tav tm="100000">
                                          <p:val>
                                            <p:strVal val="#ppt_y"/>
                                          </p:val>
                                        </p:tav>
                                      </p:tavLst>
                                    </p:anim>
                                  </p:childTnLst>
                                </p:cTn>
                              </p:par>
                            </p:childTnLst>
                          </p:cTn>
                        </p:par>
                        <p:par>
                          <p:cTn id="67" fill="hold">
                            <p:stCondLst>
                              <p:cond delay="2550"/>
                            </p:stCondLst>
                            <p:childTnLst>
                              <p:par>
                                <p:cTn id="68" presetID="22" presetClass="entr" presetSubtype="8" fill="hold" grpId="0" nodeType="afterEffect">
                                  <p:stCondLst>
                                    <p:cond delay="0"/>
                                  </p:stCondLst>
                                  <p:childTnLst>
                                    <p:set>
                                      <p:cBhvr>
                                        <p:cTn id="69" dur="1" fill="hold">
                                          <p:stCondLst>
                                            <p:cond delay="0"/>
                                          </p:stCondLst>
                                        </p:cTn>
                                        <p:tgtEl>
                                          <p:spTgt spid="39">
                                            <p:txEl>
                                              <p:pRg st="0" end="0"/>
                                            </p:txEl>
                                          </p:spTgt>
                                        </p:tgtEl>
                                        <p:attrNameLst>
                                          <p:attrName>style.visibility</p:attrName>
                                        </p:attrNameLst>
                                      </p:cBhvr>
                                      <p:to>
                                        <p:strVal val="visible"/>
                                      </p:to>
                                    </p:set>
                                    <p:animEffect transition="in" filter="wipe(left)">
                                      <p:cBhvr>
                                        <p:cTn id="70" dur="500"/>
                                        <p:tgtEl>
                                          <p:spTgt spid="39">
                                            <p:txEl>
                                              <p:pRg st="0" end="0"/>
                                            </p:txEl>
                                          </p:spTgt>
                                        </p:tgtEl>
                                      </p:cBhvr>
                                    </p:animEffect>
                                  </p:childTnLst>
                                </p:cTn>
                              </p:par>
                              <p:par>
                                <p:cTn id="71" presetID="22" presetClass="entr" presetSubtype="8" fill="hold" grpId="0" nodeType="withEffect">
                                  <p:stCondLst>
                                    <p:cond delay="100"/>
                                  </p:stCondLst>
                                  <p:childTnLst>
                                    <p:set>
                                      <p:cBhvr>
                                        <p:cTn id="72" dur="1" fill="hold">
                                          <p:stCondLst>
                                            <p:cond delay="0"/>
                                          </p:stCondLst>
                                        </p:cTn>
                                        <p:tgtEl>
                                          <p:spTgt spid="40">
                                            <p:txEl>
                                              <p:pRg st="0" end="0"/>
                                            </p:txEl>
                                          </p:spTgt>
                                        </p:tgtEl>
                                        <p:attrNameLst>
                                          <p:attrName>style.visibility</p:attrName>
                                        </p:attrNameLst>
                                      </p:cBhvr>
                                      <p:to>
                                        <p:strVal val="visible"/>
                                      </p:to>
                                    </p:set>
                                    <p:animEffect transition="in" filter="wipe(left)">
                                      <p:cBhvr>
                                        <p:cTn id="73" dur="500"/>
                                        <p:tgtEl>
                                          <p:spTgt spid="40">
                                            <p:txEl>
                                              <p:pRg st="0" end="0"/>
                                            </p:txEl>
                                          </p:spTgt>
                                        </p:tgtEl>
                                      </p:cBhvr>
                                    </p:animEffect>
                                  </p:childTnLst>
                                </p:cTn>
                              </p:par>
                              <p:par>
                                <p:cTn id="74" presetID="22" presetClass="entr" presetSubtype="8" fill="hold" grpId="0" nodeType="withEffect">
                                  <p:stCondLst>
                                    <p:cond delay="200"/>
                                  </p:stCondLst>
                                  <p:childTnLst>
                                    <p:set>
                                      <p:cBhvr>
                                        <p:cTn id="75" dur="1" fill="hold">
                                          <p:stCondLst>
                                            <p:cond delay="0"/>
                                          </p:stCondLst>
                                        </p:cTn>
                                        <p:tgtEl>
                                          <p:spTgt spid="41">
                                            <p:txEl>
                                              <p:pRg st="0" end="0"/>
                                            </p:txEl>
                                          </p:spTgt>
                                        </p:tgtEl>
                                        <p:attrNameLst>
                                          <p:attrName>style.visibility</p:attrName>
                                        </p:attrNameLst>
                                      </p:cBhvr>
                                      <p:to>
                                        <p:strVal val="visible"/>
                                      </p:to>
                                    </p:set>
                                    <p:animEffect transition="in" filter="wipe(left)">
                                      <p:cBhvr>
                                        <p:cTn id="76" dur="500"/>
                                        <p:tgtEl>
                                          <p:spTgt spid="41">
                                            <p:txEl>
                                              <p:pRg st="0" end="0"/>
                                            </p:txEl>
                                          </p:spTgt>
                                        </p:tgtEl>
                                      </p:cBhvr>
                                    </p:animEffect>
                                  </p:childTnLst>
                                </p:cTn>
                              </p:par>
                              <p:par>
                                <p:cTn id="77" presetID="22" presetClass="entr" presetSubtype="8" fill="hold" grpId="0" nodeType="withEffect">
                                  <p:stCondLst>
                                    <p:cond delay="30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wipe(left)">
                                      <p:cBhvr>
                                        <p:cTn id="79" dur="500"/>
                                        <p:tgtEl>
                                          <p:spTgt spid="42">
                                            <p:txEl>
                                              <p:pRg st="0" end="0"/>
                                            </p:txEl>
                                          </p:spTgt>
                                        </p:tgtEl>
                                      </p:cBhvr>
                                    </p:animEffect>
                                  </p:childTnLst>
                                </p:cTn>
                              </p:par>
                            </p:childTnLst>
                          </p:cTn>
                        </p:par>
                        <p:par>
                          <p:cTn id="80" fill="hold">
                            <p:stCondLst>
                              <p:cond delay="3350"/>
                            </p:stCondLst>
                            <p:childTnLst>
                              <p:par>
                                <p:cTn id="81" presetID="2" presetClass="entr" presetSubtype="1" decel="100000" fill="hold" grpId="0" nodeType="afterEffect">
                                  <p:stCondLst>
                                    <p:cond delay="250"/>
                                  </p:stCondLst>
                                  <p:childTnLst>
                                    <p:set>
                                      <p:cBhvr>
                                        <p:cTn id="82" dur="1" fill="hold">
                                          <p:stCondLst>
                                            <p:cond delay="0"/>
                                          </p:stCondLst>
                                        </p:cTn>
                                        <p:tgtEl>
                                          <p:spTgt spid="43"/>
                                        </p:tgtEl>
                                        <p:attrNameLst>
                                          <p:attrName>style.visibility</p:attrName>
                                        </p:attrNameLst>
                                      </p:cBhvr>
                                      <p:to>
                                        <p:strVal val="visible"/>
                                      </p:to>
                                    </p:set>
                                    <p:anim calcmode="lin" valueType="num">
                                      <p:cBhvr additive="base">
                                        <p:cTn id="83" dur="750" fill="hold"/>
                                        <p:tgtEl>
                                          <p:spTgt spid="43"/>
                                        </p:tgtEl>
                                        <p:attrNameLst>
                                          <p:attrName>ppt_x</p:attrName>
                                        </p:attrNameLst>
                                      </p:cBhvr>
                                      <p:tavLst>
                                        <p:tav tm="0">
                                          <p:val>
                                            <p:strVal val="#ppt_x"/>
                                          </p:val>
                                        </p:tav>
                                        <p:tav tm="100000">
                                          <p:val>
                                            <p:strVal val="#ppt_x"/>
                                          </p:val>
                                        </p:tav>
                                      </p:tavLst>
                                    </p:anim>
                                    <p:anim calcmode="lin" valueType="num">
                                      <p:cBhvr additive="base">
                                        <p:cTn id="84" dur="750" fill="hold"/>
                                        <p:tgtEl>
                                          <p:spTgt spid="43"/>
                                        </p:tgtEl>
                                        <p:attrNameLst>
                                          <p:attrName>ppt_y</p:attrName>
                                        </p:attrNameLst>
                                      </p:cBhvr>
                                      <p:tavLst>
                                        <p:tav tm="0">
                                          <p:val>
                                            <p:strVal val="0-#ppt_h/2"/>
                                          </p:val>
                                        </p:tav>
                                        <p:tav tm="100000">
                                          <p:val>
                                            <p:strVal val="#ppt_y"/>
                                          </p:val>
                                        </p:tav>
                                      </p:tavLst>
                                    </p:anim>
                                  </p:childTnLst>
                                </p:cTn>
                              </p:par>
                              <p:par>
                                <p:cTn id="85" presetID="2" presetClass="entr" presetSubtype="1" decel="100000" fill="hold" grpId="0" nodeType="withEffect">
                                  <p:stCondLst>
                                    <p:cond delay="25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750" fill="hold"/>
                                        <p:tgtEl>
                                          <p:spTgt spid="44"/>
                                        </p:tgtEl>
                                        <p:attrNameLst>
                                          <p:attrName>ppt_x</p:attrName>
                                        </p:attrNameLst>
                                      </p:cBhvr>
                                      <p:tavLst>
                                        <p:tav tm="0">
                                          <p:val>
                                            <p:strVal val="#ppt_x"/>
                                          </p:val>
                                        </p:tav>
                                        <p:tav tm="100000">
                                          <p:val>
                                            <p:strVal val="#ppt_x"/>
                                          </p:val>
                                        </p:tav>
                                      </p:tavLst>
                                    </p:anim>
                                    <p:anim calcmode="lin" valueType="num">
                                      <p:cBhvr additive="base">
                                        <p:cTn id="88" dur="750" fill="hold"/>
                                        <p:tgtEl>
                                          <p:spTgt spid="44"/>
                                        </p:tgtEl>
                                        <p:attrNameLst>
                                          <p:attrName>ppt_y</p:attrName>
                                        </p:attrNameLst>
                                      </p:cBhvr>
                                      <p:tavLst>
                                        <p:tav tm="0">
                                          <p:val>
                                            <p:strVal val="0-#ppt_h/2"/>
                                          </p:val>
                                        </p:tav>
                                        <p:tav tm="100000">
                                          <p:val>
                                            <p:strVal val="#ppt_y"/>
                                          </p:val>
                                        </p:tav>
                                      </p:tavLst>
                                    </p:anim>
                                  </p:childTnLst>
                                </p:cTn>
                              </p:par>
                              <p:par>
                                <p:cTn id="89" presetID="2" presetClass="entr" presetSubtype="1" decel="100000" fill="hold" grpId="0" nodeType="withEffect">
                                  <p:stCondLst>
                                    <p:cond delay="250"/>
                                  </p:stCondLst>
                                  <p:childTnLst>
                                    <p:set>
                                      <p:cBhvr>
                                        <p:cTn id="90" dur="1" fill="hold">
                                          <p:stCondLst>
                                            <p:cond delay="0"/>
                                          </p:stCondLst>
                                        </p:cTn>
                                        <p:tgtEl>
                                          <p:spTgt spid="45"/>
                                        </p:tgtEl>
                                        <p:attrNameLst>
                                          <p:attrName>style.visibility</p:attrName>
                                        </p:attrNameLst>
                                      </p:cBhvr>
                                      <p:to>
                                        <p:strVal val="visible"/>
                                      </p:to>
                                    </p:set>
                                    <p:anim calcmode="lin" valueType="num">
                                      <p:cBhvr additive="base">
                                        <p:cTn id="91" dur="750" fill="hold"/>
                                        <p:tgtEl>
                                          <p:spTgt spid="45"/>
                                        </p:tgtEl>
                                        <p:attrNameLst>
                                          <p:attrName>ppt_x</p:attrName>
                                        </p:attrNameLst>
                                      </p:cBhvr>
                                      <p:tavLst>
                                        <p:tav tm="0">
                                          <p:val>
                                            <p:strVal val="#ppt_x"/>
                                          </p:val>
                                        </p:tav>
                                        <p:tav tm="100000">
                                          <p:val>
                                            <p:strVal val="#ppt_x"/>
                                          </p:val>
                                        </p:tav>
                                      </p:tavLst>
                                    </p:anim>
                                    <p:anim calcmode="lin" valueType="num">
                                      <p:cBhvr additive="base">
                                        <p:cTn id="92" dur="750" fill="hold"/>
                                        <p:tgtEl>
                                          <p:spTgt spid="45"/>
                                        </p:tgtEl>
                                        <p:attrNameLst>
                                          <p:attrName>ppt_y</p:attrName>
                                        </p:attrNameLst>
                                      </p:cBhvr>
                                      <p:tavLst>
                                        <p:tav tm="0">
                                          <p:val>
                                            <p:strVal val="0-#ppt_h/2"/>
                                          </p:val>
                                        </p:tav>
                                        <p:tav tm="100000">
                                          <p:val>
                                            <p:strVal val="#ppt_y"/>
                                          </p:val>
                                        </p:tav>
                                      </p:tavLst>
                                    </p:anim>
                                  </p:childTnLst>
                                </p:cTn>
                              </p:par>
                              <p:par>
                                <p:cTn id="93" presetID="2" presetClass="entr" presetSubtype="4" decel="100000" fill="hold" grpId="0" nodeType="withEffect">
                                  <p:stCondLst>
                                    <p:cond delay="250"/>
                                  </p:stCondLst>
                                  <p:childTnLst>
                                    <p:set>
                                      <p:cBhvr>
                                        <p:cTn id="94" dur="1" fill="hold">
                                          <p:stCondLst>
                                            <p:cond delay="0"/>
                                          </p:stCondLst>
                                        </p:cTn>
                                        <p:tgtEl>
                                          <p:spTgt spid="46"/>
                                        </p:tgtEl>
                                        <p:attrNameLst>
                                          <p:attrName>style.visibility</p:attrName>
                                        </p:attrNameLst>
                                      </p:cBhvr>
                                      <p:to>
                                        <p:strVal val="visible"/>
                                      </p:to>
                                    </p:set>
                                    <p:anim calcmode="lin" valueType="num">
                                      <p:cBhvr additive="base">
                                        <p:cTn id="95" dur="750" fill="hold"/>
                                        <p:tgtEl>
                                          <p:spTgt spid="46"/>
                                        </p:tgtEl>
                                        <p:attrNameLst>
                                          <p:attrName>ppt_x</p:attrName>
                                        </p:attrNameLst>
                                      </p:cBhvr>
                                      <p:tavLst>
                                        <p:tav tm="0">
                                          <p:val>
                                            <p:strVal val="#ppt_x"/>
                                          </p:val>
                                        </p:tav>
                                        <p:tav tm="100000">
                                          <p:val>
                                            <p:strVal val="#ppt_x"/>
                                          </p:val>
                                        </p:tav>
                                      </p:tavLst>
                                    </p:anim>
                                    <p:anim calcmode="lin" valueType="num">
                                      <p:cBhvr additive="base">
                                        <p:cTn id="96" dur="750" fill="hold"/>
                                        <p:tgtEl>
                                          <p:spTgt spid="46"/>
                                        </p:tgtEl>
                                        <p:attrNameLst>
                                          <p:attrName>ppt_y</p:attrName>
                                        </p:attrNameLst>
                                      </p:cBhvr>
                                      <p:tavLst>
                                        <p:tav tm="0">
                                          <p:val>
                                            <p:strVal val="1+#ppt_h/2"/>
                                          </p:val>
                                        </p:tav>
                                        <p:tav tm="100000">
                                          <p:val>
                                            <p:strVal val="#ppt_y"/>
                                          </p:val>
                                        </p:tav>
                                      </p:tavLst>
                                    </p:anim>
                                  </p:childTnLst>
                                </p:cTn>
                              </p:par>
                              <p:par>
                                <p:cTn id="97" presetID="2" presetClass="entr" presetSubtype="1" decel="100000" fill="hold" grpId="0" nodeType="withEffect">
                                  <p:stCondLst>
                                    <p:cond delay="25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additive="base">
                                        <p:cTn id="99" dur="75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00" dur="750" fill="hold"/>
                                        <p:tgtEl>
                                          <p:spTgt spid="47">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250"/>
                                  </p:stCondLst>
                                  <p:childTnLst>
                                    <p:set>
                                      <p:cBhvr>
                                        <p:cTn id="102" dur="1" fill="hold">
                                          <p:stCondLst>
                                            <p:cond delay="0"/>
                                          </p:stCondLst>
                                        </p:cTn>
                                        <p:tgtEl>
                                          <p:spTgt spid="48">
                                            <p:txEl>
                                              <p:pRg st="0" end="0"/>
                                            </p:txEl>
                                          </p:spTgt>
                                        </p:tgtEl>
                                        <p:attrNameLst>
                                          <p:attrName>style.visibility</p:attrName>
                                        </p:attrNameLst>
                                      </p:cBhvr>
                                      <p:to>
                                        <p:strVal val="visible"/>
                                      </p:to>
                                    </p:set>
                                    <p:anim calcmode="lin" valueType="num">
                                      <p:cBhvr additive="base">
                                        <p:cTn id="103"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48">
                                            <p:txEl>
                                              <p:pRg st="0" end="0"/>
                                            </p:txEl>
                                          </p:spTgt>
                                        </p:tgtEl>
                                        <p:attrNameLst>
                                          <p:attrName>ppt_y</p:attrName>
                                        </p:attrNameLst>
                                      </p:cBhvr>
                                      <p:tavLst>
                                        <p:tav tm="0">
                                          <p:val>
                                            <p:strVal val="0-#ppt_h/2"/>
                                          </p:val>
                                        </p:tav>
                                        <p:tav tm="100000">
                                          <p:val>
                                            <p:strVal val="#ppt_y"/>
                                          </p:val>
                                        </p:tav>
                                      </p:tavLst>
                                    </p:anim>
                                  </p:childTnLst>
                                </p:cTn>
                              </p:par>
                            </p:childTnLst>
                          </p:cTn>
                        </p:par>
                        <p:par>
                          <p:cTn id="105" fill="hold">
                            <p:stCondLst>
                              <p:cond delay="4350"/>
                            </p:stCondLst>
                            <p:childTnLst>
                              <p:par>
                                <p:cTn id="106" presetID="22" presetClass="entr" presetSubtype="8" fill="hold" grpId="0" nodeType="afterEffect">
                                  <p:stCondLst>
                                    <p:cond delay="0"/>
                                  </p:stCondLst>
                                  <p:childTnLst>
                                    <p:set>
                                      <p:cBhvr>
                                        <p:cTn id="107" dur="1" fill="hold">
                                          <p:stCondLst>
                                            <p:cond delay="0"/>
                                          </p:stCondLst>
                                        </p:cTn>
                                        <p:tgtEl>
                                          <p:spTgt spid="49">
                                            <p:txEl>
                                              <p:pRg st="0" end="0"/>
                                            </p:txEl>
                                          </p:spTgt>
                                        </p:tgtEl>
                                        <p:attrNameLst>
                                          <p:attrName>style.visibility</p:attrName>
                                        </p:attrNameLst>
                                      </p:cBhvr>
                                      <p:to>
                                        <p:strVal val="visible"/>
                                      </p:to>
                                    </p:set>
                                    <p:animEffect transition="in" filter="wipe(left)">
                                      <p:cBhvr>
                                        <p:cTn id="108" dur="500"/>
                                        <p:tgtEl>
                                          <p:spTgt spid="49">
                                            <p:txEl>
                                              <p:pRg st="0" end="0"/>
                                            </p:txEl>
                                          </p:spTgt>
                                        </p:tgtEl>
                                      </p:cBhvr>
                                    </p:animEffect>
                                  </p:childTnLst>
                                </p:cTn>
                              </p:par>
                              <p:par>
                                <p:cTn id="109" presetID="22" presetClass="entr" presetSubtype="8" fill="hold" grpId="0" nodeType="withEffect">
                                  <p:stCondLst>
                                    <p:cond delay="100"/>
                                  </p:stCondLst>
                                  <p:childTnLst>
                                    <p:set>
                                      <p:cBhvr>
                                        <p:cTn id="110" dur="1" fill="hold">
                                          <p:stCondLst>
                                            <p:cond delay="0"/>
                                          </p:stCondLst>
                                        </p:cTn>
                                        <p:tgtEl>
                                          <p:spTgt spid="50">
                                            <p:txEl>
                                              <p:pRg st="0" end="0"/>
                                            </p:txEl>
                                          </p:spTgt>
                                        </p:tgtEl>
                                        <p:attrNameLst>
                                          <p:attrName>style.visibility</p:attrName>
                                        </p:attrNameLst>
                                      </p:cBhvr>
                                      <p:to>
                                        <p:strVal val="visible"/>
                                      </p:to>
                                    </p:set>
                                    <p:animEffect transition="in" filter="wipe(left)">
                                      <p:cBhvr>
                                        <p:cTn id="111" dur="500"/>
                                        <p:tgtEl>
                                          <p:spTgt spid="50">
                                            <p:txEl>
                                              <p:pRg st="0" end="0"/>
                                            </p:txEl>
                                          </p:spTgt>
                                        </p:tgtEl>
                                      </p:cBhvr>
                                    </p:animEffect>
                                  </p:childTnLst>
                                </p:cTn>
                              </p:par>
                              <p:par>
                                <p:cTn id="112" presetID="22" presetClass="entr" presetSubtype="8" fill="hold" grpId="0" nodeType="withEffect">
                                  <p:stCondLst>
                                    <p:cond delay="200"/>
                                  </p:stCondLst>
                                  <p:childTnLst>
                                    <p:set>
                                      <p:cBhvr>
                                        <p:cTn id="113" dur="1" fill="hold">
                                          <p:stCondLst>
                                            <p:cond delay="0"/>
                                          </p:stCondLst>
                                        </p:cTn>
                                        <p:tgtEl>
                                          <p:spTgt spid="51">
                                            <p:txEl>
                                              <p:pRg st="0" end="0"/>
                                            </p:txEl>
                                          </p:spTgt>
                                        </p:tgtEl>
                                        <p:attrNameLst>
                                          <p:attrName>style.visibility</p:attrName>
                                        </p:attrNameLst>
                                      </p:cBhvr>
                                      <p:to>
                                        <p:strVal val="visible"/>
                                      </p:to>
                                    </p:set>
                                    <p:animEffect transition="in" filter="wipe(left)">
                                      <p:cBhvr>
                                        <p:cTn id="114" dur="500"/>
                                        <p:tgtEl>
                                          <p:spTgt spid="51">
                                            <p:txEl>
                                              <p:pRg st="0" end="0"/>
                                            </p:txEl>
                                          </p:spTgt>
                                        </p:tgtEl>
                                      </p:cBhvr>
                                    </p:animEffect>
                                  </p:childTnLst>
                                </p:cTn>
                              </p:par>
                              <p:par>
                                <p:cTn id="115" presetID="22" presetClass="entr" presetSubtype="8" fill="hold" grpId="0" nodeType="withEffect">
                                  <p:stCondLst>
                                    <p:cond delay="300"/>
                                  </p:stCondLst>
                                  <p:childTnLst>
                                    <p:set>
                                      <p:cBhvr>
                                        <p:cTn id="116" dur="1" fill="hold">
                                          <p:stCondLst>
                                            <p:cond delay="0"/>
                                          </p:stCondLst>
                                        </p:cTn>
                                        <p:tgtEl>
                                          <p:spTgt spid="52">
                                            <p:txEl>
                                              <p:pRg st="0" end="0"/>
                                            </p:txEl>
                                          </p:spTgt>
                                        </p:tgtEl>
                                        <p:attrNameLst>
                                          <p:attrName>style.visibility</p:attrName>
                                        </p:attrNameLst>
                                      </p:cBhvr>
                                      <p:to>
                                        <p:strVal val="visible"/>
                                      </p:to>
                                    </p:set>
                                    <p:animEffect transition="in" filter="wipe(left)">
                                      <p:cBhvr>
                                        <p:cTn id="117" dur="500"/>
                                        <p:tgtEl>
                                          <p:spTgt spid="52">
                                            <p:txEl>
                                              <p:pRg st="0" end="0"/>
                                            </p:txEl>
                                          </p:spTgt>
                                        </p:tgtEl>
                                      </p:cBhvr>
                                    </p:animEffect>
                                  </p:childTnLst>
                                </p:cTn>
                              </p:par>
                            </p:childTnLst>
                          </p:cTn>
                        </p:par>
                        <p:par>
                          <p:cTn id="118" fill="hold">
                            <p:stCondLst>
                              <p:cond delay="5150"/>
                            </p:stCondLst>
                            <p:childTnLst>
                              <p:par>
                                <p:cTn id="119" presetID="2" presetClass="entr" presetSubtype="1" decel="100000" fill="hold" grpId="0" nodeType="afterEffect">
                                  <p:stCondLst>
                                    <p:cond delay="250"/>
                                  </p:stCondLst>
                                  <p:childTnLst>
                                    <p:set>
                                      <p:cBhvr>
                                        <p:cTn id="120" dur="1" fill="hold">
                                          <p:stCondLst>
                                            <p:cond delay="0"/>
                                          </p:stCondLst>
                                        </p:cTn>
                                        <p:tgtEl>
                                          <p:spTgt spid="53"/>
                                        </p:tgtEl>
                                        <p:attrNameLst>
                                          <p:attrName>style.visibility</p:attrName>
                                        </p:attrNameLst>
                                      </p:cBhvr>
                                      <p:to>
                                        <p:strVal val="visible"/>
                                      </p:to>
                                    </p:set>
                                    <p:anim calcmode="lin" valueType="num">
                                      <p:cBhvr additive="base">
                                        <p:cTn id="121" dur="750" fill="hold"/>
                                        <p:tgtEl>
                                          <p:spTgt spid="53"/>
                                        </p:tgtEl>
                                        <p:attrNameLst>
                                          <p:attrName>ppt_x</p:attrName>
                                        </p:attrNameLst>
                                      </p:cBhvr>
                                      <p:tavLst>
                                        <p:tav tm="0">
                                          <p:val>
                                            <p:strVal val="#ppt_x"/>
                                          </p:val>
                                        </p:tav>
                                        <p:tav tm="100000">
                                          <p:val>
                                            <p:strVal val="#ppt_x"/>
                                          </p:val>
                                        </p:tav>
                                      </p:tavLst>
                                    </p:anim>
                                    <p:anim calcmode="lin" valueType="num">
                                      <p:cBhvr additive="base">
                                        <p:cTn id="122" dur="750" fill="hold"/>
                                        <p:tgtEl>
                                          <p:spTgt spid="53"/>
                                        </p:tgtEl>
                                        <p:attrNameLst>
                                          <p:attrName>ppt_y</p:attrName>
                                        </p:attrNameLst>
                                      </p:cBhvr>
                                      <p:tavLst>
                                        <p:tav tm="0">
                                          <p:val>
                                            <p:strVal val="0-#ppt_h/2"/>
                                          </p:val>
                                        </p:tav>
                                        <p:tav tm="100000">
                                          <p:val>
                                            <p:strVal val="#ppt_y"/>
                                          </p:val>
                                        </p:tav>
                                      </p:tavLst>
                                    </p:anim>
                                  </p:childTnLst>
                                </p:cTn>
                              </p:par>
                              <p:par>
                                <p:cTn id="123" presetID="2" presetClass="entr" presetSubtype="1" decel="100000" fill="hold" grpId="0" nodeType="withEffect">
                                  <p:stCondLst>
                                    <p:cond delay="250"/>
                                  </p:stCondLst>
                                  <p:childTnLst>
                                    <p:set>
                                      <p:cBhvr>
                                        <p:cTn id="124" dur="1" fill="hold">
                                          <p:stCondLst>
                                            <p:cond delay="0"/>
                                          </p:stCondLst>
                                        </p:cTn>
                                        <p:tgtEl>
                                          <p:spTgt spid="54"/>
                                        </p:tgtEl>
                                        <p:attrNameLst>
                                          <p:attrName>style.visibility</p:attrName>
                                        </p:attrNameLst>
                                      </p:cBhvr>
                                      <p:to>
                                        <p:strVal val="visible"/>
                                      </p:to>
                                    </p:set>
                                    <p:anim calcmode="lin" valueType="num">
                                      <p:cBhvr additive="base">
                                        <p:cTn id="125" dur="750" fill="hold"/>
                                        <p:tgtEl>
                                          <p:spTgt spid="54"/>
                                        </p:tgtEl>
                                        <p:attrNameLst>
                                          <p:attrName>ppt_x</p:attrName>
                                        </p:attrNameLst>
                                      </p:cBhvr>
                                      <p:tavLst>
                                        <p:tav tm="0">
                                          <p:val>
                                            <p:strVal val="#ppt_x"/>
                                          </p:val>
                                        </p:tav>
                                        <p:tav tm="100000">
                                          <p:val>
                                            <p:strVal val="#ppt_x"/>
                                          </p:val>
                                        </p:tav>
                                      </p:tavLst>
                                    </p:anim>
                                    <p:anim calcmode="lin" valueType="num">
                                      <p:cBhvr additive="base">
                                        <p:cTn id="126" dur="750" fill="hold"/>
                                        <p:tgtEl>
                                          <p:spTgt spid="54"/>
                                        </p:tgtEl>
                                        <p:attrNameLst>
                                          <p:attrName>ppt_y</p:attrName>
                                        </p:attrNameLst>
                                      </p:cBhvr>
                                      <p:tavLst>
                                        <p:tav tm="0">
                                          <p:val>
                                            <p:strVal val="0-#ppt_h/2"/>
                                          </p:val>
                                        </p:tav>
                                        <p:tav tm="100000">
                                          <p:val>
                                            <p:strVal val="#ppt_y"/>
                                          </p:val>
                                        </p:tav>
                                      </p:tavLst>
                                    </p:anim>
                                  </p:childTnLst>
                                </p:cTn>
                              </p:par>
                              <p:par>
                                <p:cTn id="127" presetID="2" presetClass="entr" presetSubtype="1" decel="100000" fill="hold" grpId="0" nodeType="withEffect">
                                  <p:stCondLst>
                                    <p:cond delay="250"/>
                                  </p:stCondLst>
                                  <p:childTnLst>
                                    <p:set>
                                      <p:cBhvr>
                                        <p:cTn id="128" dur="1" fill="hold">
                                          <p:stCondLst>
                                            <p:cond delay="0"/>
                                          </p:stCondLst>
                                        </p:cTn>
                                        <p:tgtEl>
                                          <p:spTgt spid="55"/>
                                        </p:tgtEl>
                                        <p:attrNameLst>
                                          <p:attrName>style.visibility</p:attrName>
                                        </p:attrNameLst>
                                      </p:cBhvr>
                                      <p:to>
                                        <p:strVal val="visible"/>
                                      </p:to>
                                    </p:set>
                                    <p:anim calcmode="lin" valueType="num">
                                      <p:cBhvr additive="base">
                                        <p:cTn id="129" dur="750" fill="hold"/>
                                        <p:tgtEl>
                                          <p:spTgt spid="55"/>
                                        </p:tgtEl>
                                        <p:attrNameLst>
                                          <p:attrName>ppt_x</p:attrName>
                                        </p:attrNameLst>
                                      </p:cBhvr>
                                      <p:tavLst>
                                        <p:tav tm="0">
                                          <p:val>
                                            <p:strVal val="#ppt_x"/>
                                          </p:val>
                                        </p:tav>
                                        <p:tav tm="100000">
                                          <p:val>
                                            <p:strVal val="#ppt_x"/>
                                          </p:val>
                                        </p:tav>
                                      </p:tavLst>
                                    </p:anim>
                                    <p:anim calcmode="lin" valueType="num">
                                      <p:cBhvr additive="base">
                                        <p:cTn id="130" dur="750" fill="hold"/>
                                        <p:tgtEl>
                                          <p:spTgt spid="55"/>
                                        </p:tgtEl>
                                        <p:attrNameLst>
                                          <p:attrName>ppt_y</p:attrName>
                                        </p:attrNameLst>
                                      </p:cBhvr>
                                      <p:tavLst>
                                        <p:tav tm="0">
                                          <p:val>
                                            <p:strVal val="0-#ppt_h/2"/>
                                          </p:val>
                                        </p:tav>
                                        <p:tav tm="100000">
                                          <p:val>
                                            <p:strVal val="#ppt_y"/>
                                          </p:val>
                                        </p:tav>
                                      </p:tavLst>
                                    </p:anim>
                                  </p:childTnLst>
                                </p:cTn>
                              </p:par>
                              <p:par>
                                <p:cTn id="131" presetID="2" presetClass="entr" presetSubtype="4" decel="100000" fill="hold" grpId="0" nodeType="withEffect">
                                  <p:stCondLst>
                                    <p:cond delay="250"/>
                                  </p:stCondLst>
                                  <p:childTnLst>
                                    <p:set>
                                      <p:cBhvr>
                                        <p:cTn id="132" dur="1" fill="hold">
                                          <p:stCondLst>
                                            <p:cond delay="0"/>
                                          </p:stCondLst>
                                        </p:cTn>
                                        <p:tgtEl>
                                          <p:spTgt spid="56"/>
                                        </p:tgtEl>
                                        <p:attrNameLst>
                                          <p:attrName>style.visibility</p:attrName>
                                        </p:attrNameLst>
                                      </p:cBhvr>
                                      <p:to>
                                        <p:strVal val="visible"/>
                                      </p:to>
                                    </p:set>
                                    <p:anim calcmode="lin" valueType="num">
                                      <p:cBhvr additive="base">
                                        <p:cTn id="133" dur="750" fill="hold"/>
                                        <p:tgtEl>
                                          <p:spTgt spid="56"/>
                                        </p:tgtEl>
                                        <p:attrNameLst>
                                          <p:attrName>ppt_x</p:attrName>
                                        </p:attrNameLst>
                                      </p:cBhvr>
                                      <p:tavLst>
                                        <p:tav tm="0">
                                          <p:val>
                                            <p:strVal val="#ppt_x"/>
                                          </p:val>
                                        </p:tav>
                                        <p:tav tm="100000">
                                          <p:val>
                                            <p:strVal val="#ppt_x"/>
                                          </p:val>
                                        </p:tav>
                                      </p:tavLst>
                                    </p:anim>
                                    <p:anim calcmode="lin" valueType="num">
                                      <p:cBhvr additive="base">
                                        <p:cTn id="134" dur="750" fill="hold"/>
                                        <p:tgtEl>
                                          <p:spTgt spid="56"/>
                                        </p:tgtEl>
                                        <p:attrNameLst>
                                          <p:attrName>ppt_y</p:attrName>
                                        </p:attrNameLst>
                                      </p:cBhvr>
                                      <p:tavLst>
                                        <p:tav tm="0">
                                          <p:val>
                                            <p:strVal val="1+#ppt_h/2"/>
                                          </p:val>
                                        </p:tav>
                                        <p:tav tm="100000">
                                          <p:val>
                                            <p:strVal val="#ppt_y"/>
                                          </p:val>
                                        </p:tav>
                                      </p:tavLst>
                                    </p:anim>
                                  </p:childTnLst>
                                </p:cTn>
                              </p:par>
                              <p:par>
                                <p:cTn id="135" presetID="2" presetClass="entr" presetSubtype="1" decel="100000" fill="hold" grpId="0" nodeType="withEffect">
                                  <p:stCondLst>
                                    <p:cond delay="250"/>
                                  </p:stCondLst>
                                  <p:childTnLst>
                                    <p:set>
                                      <p:cBhvr>
                                        <p:cTn id="136" dur="1" fill="hold">
                                          <p:stCondLst>
                                            <p:cond delay="0"/>
                                          </p:stCondLst>
                                        </p:cTn>
                                        <p:tgtEl>
                                          <p:spTgt spid="57">
                                            <p:txEl>
                                              <p:pRg st="0" end="0"/>
                                            </p:txEl>
                                          </p:spTgt>
                                        </p:tgtEl>
                                        <p:attrNameLst>
                                          <p:attrName>style.visibility</p:attrName>
                                        </p:attrNameLst>
                                      </p:cBhvr>
                                      <p:to>
                                        <p:strVal val="visible"/>
                                      </p:to>
                                    </p:set>
                                    <p:anim calcmode="lin" valueType="num">
                                      <p:cBhvr additive="base">
                                        <p:cTn id="137" dur="750" fill="hold"/>
                                        <p:tgtEl>
                                          <p:spTgt spid="57">
                                            <p:txEl>
                                              <p:pRg st="0" end="0"/>
                                            </p:txEl>
                                          </p:spTgt>
                                        </p:tgtEl>
                                        <p:attrNameLst>
                                          <p:attrName>ppt_x</p:attrName>
                                        </p:attrNameLst>
                                      </p:cBhvr>
                                      <p:tavLst>
                                        <p:tav tm="0">
                                          <p:val>
                                            <p:strVal val="#ppt_x"/>
                                          </p:val>
                                        </p:tav>
                                        <p:tav tm="100000">
                                          <p:val>
                                            <p:strVal val="#ppt_x"/>
                                          </p:val>
                                        </p:tav>
                                      </p:tavLst>
                                    </p:anim>
                                    <p:anim calcmode="lin" valueType="num">
                                      <p:cBhvr additive="base">
                                        <p:cTn id="138" dur="750" fill="hold"/>
                                        <p:tgtEl>
                                          <p:spTgt spid="57">
                                            <p:txEl>
                                              <p:pRg st="0" end="0"/>
                                            </p:txEl>
                                          </p:spTgt>
                                        </p:tgtEl>
                                        <p:attrNameLst>
                                          <p:attrName>ppt_y</p:attrName>
                                        </p:attrNameLst>
                                      </p:cBhvr>
                                      <p:tavLst>
                                        <p:tav tm="0">
                                          <p:val>
                                            <p:strVal val="0-#ppt_h/2"/>
                                          </p:val>
                                        </p:tav>
                                        <p:tav tm="100000">
                                          <p:val>
                                            <p:strVal val="#ppt_y"/>
                                          </p:val>
                                        </p:tav>
                                      </p:tavLst>
                                    </p:anim>
                                  </p:childTnLst>
                                </p:cTn>
                              </p:par>
                              <p:par>
                                <p:cTn id="139" presetID="2" presetClass="entr" presetSubtype="1" decel="100000" fill="hold" grpId="0" nodeType="withEffect">
                                  <p:stCondLst>
                                    <p:cond delay="250"/>
                                  </p:stCondLst>
                                  <p:childTnLst>
                                    <p:set>
                                      <p:cBhvr>
                                        <p:cTn id="140" dur="1" fill="hold">
                                          <p:stCondLst>
                                            <p:cond delay="0"/>
                                          </p:stCondLst>
                                        </p:cTn>
                                        <p:tgtEl>
                                          <p:spTgt spid="58">
                                            <p:txEl>
                                              <p:pRg st="0" end="0"/>
                                            </p:txEl>
                                          </p:spTgt>
                                        </p:tgtEl>
                                        <p:attrNameLst>
                                          <p:attrName>style.visibility</p:attrName>
                                        </p:attrNameLst>
                                      </p:cBhvr>
                                      <p:to>
                                        <p:strVal val="visible"/>
                                      </p:to>
                                    </p:set>
                                    <p:anim calcmode="lin" valueType="num">
                                      <p:cBhvr additive="base">
                                        <p:cTn id="141" dur="75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42" dur="750" fill="hold"/>
                                        <p:tgtEl>
                                          <p:spTgt spid="58">
                                            <p:txEl>
                                              <p:pRg st="0" end="0"/>
                                            </p:txEl>
                                          </p:spTgt>
                                        </p:tgtEl>
                                        <p:attrNameLst>
                                          <p:attrName>ppt_y</p:attrName>
                                        </p:attrNameLst>
                                      </p:cBhvr>
                                      <p:tavLst>
                                        <p:tav tm="0">
                                          <p:val>
                                            <p:strVal val="0-#ppt_h/2"/>
                                          </p:val>
                                        </p:tav>
                                        <p:tav tm="100000">
                                          <p:val>
                                            <p:strVal val="#ppt_y"/>
                                          </p:val>
                                        </p:tav>
                                      </p:tavLst>
                                    </p:anim>
                                  </p:childTnLst>
                                </p:cTn>
                              </p:par>
                            </p:childTnLst>
                          </p:cTn>
                        </p:par>
                        <p:par>
                          <p:cTn id="143" fill="hold">
                            <p:stCondLst>
                              <p:cond delay="6150"/>
                            </p:stCondLst>
                            <p:childTnLst>
                              <p:par>
                                <p:cTn id="144" presetID="22" presetClass="entr" presetSubtype="8" fill="hold" grpId="0" nodeType="afterEffect">
                                  <p:stCondLst>
                                    <p:cond delay="0"/>
                                  </p:stCondLst>
                                  <p:childTnLst>
                                    <p:set>
                                      <p:cBhvr>
                                        <p:cTn id="145" dur="1" fill="hold">
                                          <p:stCondLst>
                                            <p:cond delay="0"/>
                                          </p:stCondLst>
                                        </p:cTn>
                                        <p:tgtEl>
                                          <p:spTgt spid="59">
                                            <p:txEl>
                                              <p:pRg st="0" end="0"/>
                                            </p:txEl>
                                          </p:spTgt>
                                        </p:tgtEl>
                                        <p:attrNameLst>
                                          <p:attrName>style.visibility</p:attrName>
                                        </p:attrNameLst>
                                      </p:cBhvr>
                                      <p:to>
                                        <p:strVal val="visible"/>
                                      </p:to>
                                    </p:set>
                                    <p:animEffect transition="in" filter="wipe(left)">
                                      <p:cBhvr>
                                        <p:cTn id="146" dur="500"/>
                                        <p:tgtEl>
                                          <p:spTgt spid="59">
                                            <p:txEl>
                                              <p:pRg st="0" end="0"/>
                                            </p:txEl>
                                          </p:spTgt>
                                        </p:tgtEl>
                                      </p:cBhvr>
                                    </p:animEffect>
                                  </p:childTnLst>
                                </p:cTn>
                              </p:par>
                              <p:par>
                                <p:cTn id="147" presetID="22" presetClass="entr" presetSubtype="8" fill="hold" grpId="0" nodeType="withEffect">
                                  <p:stCondLst>
                                    <p:cond delay="100"/>
                                  </p:stCondLst>
                                  <p:childTnLst>
                                    <p:set>
                                      <p:cBhvr>
                                        <p:cTn id="148" dur="1" fill="hold">
                                          <p:stCondLst>
                                            <p:cond delay="0"/>
                                          </p:stCondLst>
                                        </p:cTn>
                                        <p:tgtEl>
                                          <p:spTgt spid="60">
                                            <p:txEl>
                                              <p:pRg st="0" end="0"/>
                                            </p:txEl>
                                          </p:spTgt>
                                        </p:tgtEl>
                                        <p:attrNameLst>
                                          <p:attrName>style.visibility</p:attrName>
                                        </p:attrNameLst>
                                      </p:cBhvr>
                                      <p:to>
                                        <p:strVal val="visible"/>
                                      </p:to>
                                    </p:set>
                                    <p:animEffect transition="in" filter="wipe(left)">
                                      <p:cBhvr>
                                        <p:cTn id="149" dur="500"/>
                                        <p:tgtEl>
                                          <p:spTgt spid="60">
                                            <p:txEl>
                                              <p:pRg st="0" end="0"/>
                                            </p:txEl>
                                          </p:spTgt>
                                        </p:tgtEl>
                                      </p:cBhvr>
                                    </p:animEffect>
                                  </p:childTnLst>
                                </p:cTn>
                              </p:par>
                              <p:par>
                                <p:cTn id="150" presetID="22" presetClass="entr" presetSubtype="8" fill="hold" grpId="0" nodeType="withEffect">
                                  <p:stCondLst>
                                    <p:cond delay="200"/>
                                  </p:stCondLst>
                                  <p:childTnLst>
                                    <p:set>
                                      <p:cBhvr>
                                        <p:cTn id="151" dur="1" fill="hold">
                                          <p:stCondLst>
                                            <p:cond delay="0"/>
                                          </p:stCondLst>
                                        </p:cTn>
                                        <p:tgtEl>
                                          <p:spTgt spid="61">
                                            <p:txEl>
                                              <p:pRg st="0" end="0"/>
                                            </p:txEl>
                                          </p:spTgt>
                                        </p:tgtEl>
                                        <p:attrNameLst>
                                          <p:attrName>style.visibility</p:attrName>
                                        </p:attrNameLst>
                                      </p:cBhvr>
                                      <p:to>
                                        <p:strVal val="visible"/>
                                      </p:to>
                                    </p:set>
                                    <p:animEffect transition="in" filter="wipe(left)">
                                      <p:cBhvr>
                                        <p:cTn id="152" dur="500"/>
                                        <p:tgtEl>
                                          <p:spTgt spid="61">
                                            <p:txEl>
                                              <p:pRg st="0" end="0"/>
                                            </p:txEl>
                                          </p:spTgt>
                                        </p:tgtEl>
                                      </p:cBhvr>
                                    </p:animEffect>
                                  </p:childTnLst>
                                </p:cTn>
                              </p:par>
                              <p:par>
                                <p:cTn id="153" presetID="22" presetClass="entr" presetSubtype="8" fill="hold" grpId="0" nodeType="withEffect">
                                  <p:stCondLst>
                                    <p:cond delay="300"/>
                                  </p:stCondLst>
                                  <p:childTnLst>
                                    <p:set>
                                      <p:cBhvr>
                                        <p:cTn id="154" dur="1" fill="hold">
                                          <p:stCondLst>
                                            <p:cond delay="0"/>
                                          </p:stCondLst>
                                        </p:cTn>
                                        <p:tgtEl>
                                          <p:spTgt spid="62">
                                            <p:txEl>
                                              <p:pRg st="0" end="0"/>
                                            </p:txEl>
                                          </p:spTgt>
                                        </p:tgtEl>
                                        <p:attrNameLst>
                                          <p:attrName>style.visibility</p:attrName>
                                        </p:attrNameLst>
                                      </p:cBhvr>
                                      <p:to>
                                        <p:strVal val="visible"/>
                                      </p:to>
                                    </p:set>
                                    <p:animEffect transition="in" filter="wipe(left)">
                                      <p:cBhvr>
                                        <p:cTn id="155" dur="500"/>
                                        <p:tgtEl>
                                          <p:spTgt spid="62">
                                            <p:txEl>
                                              <p:pRg st="0" end="0"/>
                                            </p:txEl>
                                          </p:spTgt>
                                        </p:tgtEl>
                                      </p:cBhvr>
                                    </p:animEffect>
                                  </p:childTnLst>
                                </p:cTn>
                              </p:par>
                            </p:childTnLst>
                          </p:cTn>
                        </p:par>
                        <p:par>
                          <p:cTn id="156" fill="hold">
                            <p:stCondLst>
                              <p:cond delay="6950"/>
                            </p:stCondLst>
                            <p:childTnLst>
                              <p:par>
                                <p:cTn id="157" presetID="22" presetClass="entr" presetSubtype="8" fill="hold" grpId="0" nodeType="after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wipe(left)">
                                      <p:cBhvr>
                                        <p:cTn id="1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5" grpId="0" animBg="1"/>
      <p:bldP spid="26" grpId="0" animBg="1"/>
      <p:bldP spid="27" grpId="0" animBg="1"/>
      <p:bldP spid="28"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750" fill="hold"/>
                        <p:tgtEl>
                          <p:spTgt spid="29"/>
                        </p:tgtEl>
                        <p:attrNameLst>
                          <p:attrName>ppt_x</p:attrName>
                        </p:attrNameLst>
                      </p:cBhvr>
                      <p:tavLst>
                        <p:tav tm="0">
                          <p:val>
                            <p:strVal val="#ppt_x"/>
                          </p:val>
                        </p:tav>
                        <p:tav tm="100000">
                          <p:val>
                            <p:strVal val="#ppt_x"/>
                          </p:val>
                        </p:tav>
                      </p:tavLst>
                    </p:anim>
                    <p:anim calcmode="lin" valueType="num">
                      <p:cBhvr additive="base">
                        <p:cTn dur="750" fill="hold"/>
                        <p:tgtEl>
                          <p:spTgt spid="29"/>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1"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0-#ppt_h/2"/>
                          </p:val>
                        </p:tav>
                        <p:tav tm="100000">
                          <p:val>
                            <p:strVal val="#ppt_y"/>
                          </p:val>
                        </p:tav>
                      </p:tavLst>
                    </p:anim>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30" grpId="0" build="p">
        <p:tmplLst>
          <p:tmpl lvl="1">
            <p:tnLst>
              <p:par>
                <p:cTn presetID="22" presetClass="entr" presetSubtype="8" fill="hold" nodeType="withEffect">
                  <p:stCondLst>
                    <p:cond delay="10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withEffect">
                  <p:stCondLst>
                    <p:cond delay="2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withEffect">
                  <p:stCondLst>
                    <p:cond delay="30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animBg="1"/>
      <p:bldP spid="35" grpId="0" animBg="1"/>
      <p:bldP spid="36" grpId="0" animBg="1"/>
      <p:bldP spid="37" grpId="0" build="p">
        <p:tmplLst>
          <p:tmpl lvl="1">
            <p:tnLst>
              <p:par>
                <p:cTn presetID="2" presetClass="entr" presetSubtype="1"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1" decel="10000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0-#ppt_h/2"/>
                          </p:val>
                        </p:tav>
                        <p:tav tm="100000">
                          <p:val>
                            <p:strVal val="#ppt_y"/>
                          </p:val>
                        </p:tav>
                      </p:tavLst>
                    </p:anim>
                  </p:childTnLst>
                </p:cTn>
              </p:par>
            </p:tnLst>
          </p:tmpl>
        </p:tmplLst>
      </p:bldP>
      <p:bldP spid="39" grpId="0" build="p">
        <p:tmplLst>
          <p:tmpl lvl="1">
            <p:tnLst>
              <p:par>
                <p:cTn presetID="22" presetClass="entr" presetSubtype="8"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22" presetClass="entr" presetSubtype="8"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2" presetClass="entr" presetSubtype="8"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2" presetClass="entr" presetSubtype="8" fill="hold" nodeType="withEffect">
                  <p:stCondLst>
                    <p:cond delay="3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animBg="1"/>
      <p:bldP spid="44" grpId="0" animBg="1"/>
      <p:bldP spid="45" grpId="0" animBg="1"/>
      <p:bldP spid="46" grpId="0" animBg="1"/>
      <p:bldP spid="47" grpId="0" build="p">
        <p:tmplLst>
          <p:tmpl lvl="1">
            <p:tnLst>
              <p:par>
                <p:cTn presetID="2" presetClass="entr" presetSubtype="1"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0-#ppt_h/2"/>
                          </p:val>
                        </p:tav>
                        <p:tav tm="100000">
                          <p:val>
                            <p:strVal val="#ppt_y"/>
                          </p:val>
                        </p:tav>
                      </p:tavLst>
                    </p:anim>
                  </p:childTnLst>
                </p:cTn>
              </p:par>
            </p:tnLst>
          </p:tmpl>
        </p:tmplLst>
      </p:bldP>
      <p:bldP spid="48" grpId="0" build="p">
        <p:tmplLst>
          <p:tmpl lvl="1">
            <p:tnLst>
              <p:par>
                <p:cTn presetID="2" presetClass="entr" presetSubtype="1"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0-#ppt_h/2"/>
                          </p:val>
                        </p:tav>
                        <p:tav tm="100000">
                          <p:val>
                            <p:strVal val="#ppt_y"/>
                          </p:val>
                        </p:tav>
                      </p:tavLst>
                    </p:anim>
                  </p:childTnLst>
                </p:cTn>
              </p:par>
            </p:tnLst>
          </p:tmpl>
        </p:tmplLst>
      </p:bldP>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withEffect">
                  <p:stCondLst>
                    <p:cond delay="10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build="p">
        <p:tmplLst>
          <p:tmpl lvl="1">
            <p:tnLst>
              <p:par>
                <p:cTn presetID="22" presetClass="entr" presetSubtype="8" fill="hold" nodeType="withEffect">
                  <p:stCondLst>
                    <p:cond delay="20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2" presetClass="entr" presetSubtype="8" fill="hold" nodeType="withEffect">
                  <p:stCondLst>
                    <p:cond delay="30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animBg="1"/>
      <p:bldP spid="54" grpId="0" animBg="1"/>
      <p:bldP spid="55" grpId="0" animBg="1"/>
      <p:bldP spid="56" grpId="0" animBg="1"/>
      <p:bldP spid="57" grpId="0" build="p">
        <p:tmplLst>
          <p:tmpl lvl="1">
            <p:tnLst>
              <p:par>
                <p:cTn presetID="2" presetClass="entr" presetSubtype="1" decel="10000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750" fill="hold"/>
                        <p:tgtEl>
                          <p:spTgt spid="57"/>
                        </p:tgtEl>
                        <p:attrNameLst>
                          <p:attrName>ppt_x</p:attrName>
                        </p:attrNameLst>
                      </p:cBhvr>
                      <p:tavLst>
                        <p:tav tm="0">
                          <p:val>
                            <p:strVal val="#ppt_x"/>
                          </p:val>
                        </p:tav>
                        <p:tav tm="100000">
                          <p:val>
                            <p:strVal val="#ppt_x"/>
                          </p:val>
                        </p:tav>
                      </p:tavLst>
                    </p:anim>
                    <p:anim calcmode="lin" valueType="num">
                      <p:cBhvr additive="base">
                        <p:cTn dur="750" fill="hold"/>
                        <p:tgtEl>
                          <p:spTgt spid="57"/>
                        </p:tgtEl>
                        <p:attrNameLst>
                          <p:attrName>ppt_y</p:attrName>
                        </p:attrNameLst>
                      </p:cBhvr>
                      <p:tavLst>
                        <p:tav tm="0">
                          <p:val>
                            <p:strVal val="0-#ppt_h/2"/>
                          </p:val>
                        </p:tav>
                        <p:tav tm="100000">
                          <p:val>
                            <p:strVal val="#ppt_y"/>
                          </p:val>
                        </p:tav>
                      </p:tavLst>
                    </p:anim>
                  </p:childTnLst>
                </p:cTn>
              </p:par>
            </p:tnLst>
          </p:tmpl>
        </p:tmplLst>
      </p:bldP>
      <p:bldP spid="58" grpId="0" build="p">
        <p:tmplLst>
          <p:tmpl lvl="1">
            <p:tnLst>
              <p:par>
                <p:cTn presetID="2" presetClass="entr" presetSubtype="1" decel="100000" fill="hold" nodeType="with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750" fill="hold"/>
                        <p:tgtEl>
                          <p:spTgt spid="58"/>
                        </p:tgtEl>
                        <p:attrNameLst>
                          <p:attrName>ppt_x</p:attrName>
                        </p:attrNameLst>
                      </p:cBhvr>
                      <p:tavLst>
                        <p:tav tm="0">
                          <p:val>
                            <p:strVal val="#ppt_x"/>
                          </p:val>
                        </p:tav>
                        <p:tav tm="100000">
                          <p:val>
                            <p:strVal val="#ppt_x"/>
                          </p:val>
                        </p:tav>
                      </p:tavLst>
                    </p:anim>
                    <p:anim calcmode="lin" valueType="num">
                      <p:cBhvr additive="base">
                        <p:cTn dur="750" fill="hold"/>
                        <p:tgtEl>
                          <p:spTgt spid="58"/>
                        </p:tgtEl>
                        <p:attrNameLst>
                          <p:attrName>ppt_y</p:attrName>
                        </p:attrNameLst>
                      </p:cBhvr>
                      <p:tavLst>
                        <p:tav tm="0">
                          <p:val>
                            <p:strVal val="0-#ppt_h/2"/>
                          </p:val>
                        </p:tav>
                        <p:tav tm="100000">
                          <p:val>
                            <p:strVal val="#ppt_y"/>
                          </p:val>
                        </p:tav>
                      </p:tavLst>
                    </p:anim>
                  </p:childTnLst>
                </p:cTn>
              </p:par>
            </p:tnLst>
          </p:tmpl>
        </p:tmplLst>
      </p:bldP>
      <p:bldP spid="59" grpId="0" build="p">
        <p:tmplLst>
          <p:tmpl lvl="1">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build="p">
        <p:tmplLst>
          <p:tmpl lvl="1">
            <p:tnLst>
              <p:par>
                <p:cTn presetID="22" presetClass="entr" presetSubtype="8" fill="hold" nodeType="withEffect">
                  <p:stCondLst>
                    <p:cond delay="10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P spid="61" grpId="0" build="p">
        <p:tmplLst>
          <p:tmpl lvl="1">
            <p:tnLst>
              <p:par>
                <p:cTn presetID="22" presetClass="entr" presetSubtype="8" fill="hold" nodeType="withEffect">
                  <p:stCondLst>
                    <p:cond delay="20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2" presetClass="entr" presetSubtype="8" fill="hold" nodeType="withEffect">
                  <p:stCondLst>
                    <p:cond delay="300"/>
                  </p:stCondLst>
                  <p:childTnLst>
                    <p:set>
                      <p:cBhvr>
                        <p:cTn dur="1" fill="hold">
                          <p:stCondLst>
                            <p:cond delay="0"/>
                          </p:stCondLst>
                        </p:cTn>
                        <p:tgtEl>
                          <p:spTgt spid="62"/>
                        </p:tgtEl>
                        <p:attrNameLst>
                          <p:attrName>style.visibility</p:attrName>
                        </p:attrNameLst>
                      </p:cBhvr>
                      <p:to>
                        <p:strVal val="visible"/>
                      </p:to>
                    </p:set>
                    <p:animEffect transition="in" filter="wipe(left)">
                      <p:cBhvr>
                        <p:cTn dur="500"/>
                        <p:tgtEl>
                          <p:spTgt spid="62"/>
                        </p:tgtEl>
                      </p:cBhvr>
                    </p:animEffect>
                  </p:childTnLst>
                </p:cTn>
              </p:par>
            </p:tnLst>
          </p:tmpl>
        </p:tmplLst>
      </p:bldP>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21289" y="4698914"/>
            <a:ext cx="5166812" cy="2908386"/>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21289" y="3578967"/>
            <a:ext cx="5166812"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1332240" y="4416703"/>
            <a:ext cx="161121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12"/>
          <p:cNvSpPr>
            <a:spLocks noGrp="1"/>
          </p:cNvSpPr>
          <p:nvPr>
            <p:ph type="body" sz="quarter" idx="14" hasCustomPrompt="1"/>
          </p:nvPr>
        </p:nvSpPr>
        <p:spPr>
          <a:xfrm>
            <a:off x="6560594" y="4698914"/>
            <a:ext cx="5166812" cy="2908386"/>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9" name="テキスト プレースホルダー 12"/>
          <p:cNvSpPr>
            <a:spLocks noGrp="1"/>
          </p:cNvSpPr>
          <p:nvPr>
            <p:ph type="body" sz="quarter" idx="15" hasCustomPrompt="1"/>
          </p:nvPr>
        </p:nvSpPr>
        <p:spPr>
          <a:xfrm>
            <a:off x="6560594" y="3578967"/>
            <a:ext cx="5166812"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 name="正方形/長方形 9"/>
          <p:cNvSpPr/>
          <p:nvPr userDrawn="1"/>
        </p:nvSpPr>
        <p:spPr>
          <a:xfrm>
            <a:off x="6671545" y="4416703"/>
            <a:ext cx="161121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12"/>
          <p:cNvSpPr>
            <a:spLocks noGrp="1"/>
          </p:cNvSpPr>
          <p:nvPr>
            <p:ph type="body" sz="quarter" idx="16" hasCustomPrompt="1"/>
          </p:nvPr>
        </p:nvSpPr>
        <p:spPr>
          <a:xfrm>
            <a:off x="11899899" y="4698914"/>
            <a:ext cx="5166812" cy="2908386"/>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2" name="テキスト プレースホルダー 12"/>
          <p:cNvSpPr>
            <a:spLocks noGrp="1"/>
          </p:cNvSpPr>
          <p:nvPr>
            <p:ph type="body" sz="quarter" idx="17" hasCustomPrompt="1"/>
          </p:nvPr>
        </p:nvSpPr>
        <p:spPr>
          <a:xfrm>
            <a:off x="11899899" y="3578967"/>
            <a:ext cx="5166812"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3" name="正方形/長方形 12"/>
          <p:cNvSpPr/>
          <p:nvPr userDrawn="1"/>
        </p:nvSpPr>
        <p:spPr>
          <a:xfrm>
            <a:off x="12010850" y="4416703"/>
            <a:ext cx="161121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1337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 presetClass="entr" presetSubtype="8" decel="100000" fill="hold" grpId="0" nodeType="afterEffect">
                                  <p:stCondLst>
                                    <p:cond delay="250"/>
                                  </p:stCondLst>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additive="base">
                                        <p:cTn id="20"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9">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2250"/>
                            </p:stCondLst>
                            <p:childTnLst>
                              <p:par>
                                <p:cTn id="31" presetID="2" presetClass="entr" presetSubtype="8" decel="100000" fill="hold" grpId="0" nodeType="afterEffect">
                                  <p:stCondLst>
                                    <p:cond delay="250"/>
                                  </p:stCondLst>
                                  <p:childTnLst>
                                    <p:set>
                                      <p:cBhvr>
                                        <p:cTn id="32" dur="1" fill="hold">
                                          <p:stCondLst>
                                            <p:cond delay="0"/>
                                          </p:stCondLst>
                                        </p:cTn>
                                        <p:tgtEl>
                                          <p:spTgt spid="12">
                                            <p:txEl>
                                              <p:pRg st="0" end="0"/>
                                            </p:txEl>
                                          </p:spTgt>
                                        </p:tgtEl>
                                        <p:attrNameLst>
                                          <p:attrName>style.visibility</p:attrName>
                                        </p:attrNameLst>
                                      </p:cBhvr>
                                      <p:to>
                                        <p:strVal val="visible"/>
                                      </p:to>
                                    </p:set>
                                    <p:anim calcmode="lin" valueType="num">
                                      <p:cBhvr additive="base">
                                        <p:cTn id="33"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2">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8" grpId="0">
        <p:tmplLst>
          <p:tmpl>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 presetClass="entr" presetSubtype="8"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bldP spid="11" grpId="0">
        <p:tmplLst>
          <p:tmpl>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8"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89" name="フリーフォーム 88"/>
          <p:cNvSpPr/>
          <p:nvPr userDrawn="1"/>
        </p:nvSpPr>
        <p:spPr>
          <a:xfrm flipH="1">
            <a:off x="7090483" y="3840023"/>
            <a:ext cx="1186761" cy="1961880"/>
          </a:xfrm>
          <a:custGeom>
            <a:avLst/>
            <a:gdLst>
              <a:gd name="connsiteX0" fmla="*/ 955911 w 1186761"/>
              <a:gd name="connsiteY0" fmla="*/ 0 h 1961880"/>
              <a:gd name="connsiteX1" fmla="*/ 967744 w 1186761"/>
              <a:gd name="connsiteY1" fmla="*/ 21021 h 1961880"/>
              <a:gd name="connsiteX2" fmla="*/ 1186761 w 1186761"/>
              <a:gd name="connsiteY2" fmla="*/ 944799 h 1961880"/>
              <a:gd name="connsiteX3" fmla="*/ 935168 w 1186761"/>
              <a:gd name="connsiteY3" fmla="*/ 1930146 h 1961880"/>
              <a:gd name="connsiteX4" fmla="*/ 916287 w 1186761"/>
              <a:gd name="connsiteY4" fmla="*/ 1961880 h 1961880"/>
              <a:gd name="connsiteX5" fmla="*/ 0 w 1186761"/>
              <a:gd name="connsiteY5" fmla="*/ 1432861 h 1961880"/>
              <a:gd name="connsiteX6" fmla="*/ 8472 w 1186761"/>
              <a:gd name="connsiteY6" fmla="*/ 1418915 h 1961880"/>
              <a:gd name="connsiteX7" fmla="*/ 128607 w 1186761"/>
              <a:gd name="connsiteY7" fmla="*/ 944466 h 1961880"/>
              <a:gd name="connsiteX8" fmla="*/ 59565 w 1186761"/>
              <a:gd name="connsiteY8" fmla="*/ 579492 h 1961880"/>
              <a:gd name="connsiteX9" fmla="*/ 37489 w 1186761"/>
              <a:gd name="connsiteY9" fmla="*/ 530251 h 196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761" h="1961880">
                <a:moveTo>
                  <a:pt x="955911" y="0"/>
                </a:moveTo>
                <a:lnTo>
                  <a:pt x="967744" y="21021"/>
                </a:lnTo>
                <a:cubicBezTo>
                  <a:pt x="1107849" y="298703"/>
                  <a:pt x="1186761" y="612536"/>
                  <a:pt x="1186761" y="944799"/>
                </a:cubicBezTo>
                <a:cubicBezTo>
                  <a:pt x="1186761" y="1301938"/>
                  <a:pt x="1095592" y="1637782"/>
                  <a:pt x="935168" y="1930146"/>
                </a:cubicBezTo>
                <a:lnTo>
                  <a:pt x="916287" y="1961880"/>
                </a:lnTo>
                <a:lnTo>
                  <a:pt x="0" y="1432861"/>
                </a:lnTo>
                <a:lnTo>
                  <a:pt x="8472" y="1418915"/>
                </a:lnTo>
                <a:cubicBezTo>
                  <a:pt x="85088" y="1277879"/>
                  <a:pt x="128607" y="1116255"/>
                  <a:pt x="128607" y="944466"/>
                </a:cubicBezTo>
                <a:cubicBezTo>
                  <a:pt x="128607" y="815625"/>
                  <a:pt x="104127" y="692501"/>
                  <a:pt x="59565" y="579492"/>
                </a:cubicBezTo>
                <a:lnTo>
                  <a:pt x="37489" y="530251"/>
                </a:ln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1" name="角丸四角形 50"/>
          <p:cNvSpPr/>
          <p:nvPr userDrawn="1"/>
        </p:nvSpPr>
        <p:spPr>
          <a:xfrm>
            <a:off x="8257714" y="7240469"/>
            <a:ext cx="1772573" cy="288717"/>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92" name="グループ化 91"/>
          <p:cNvGrpSpPr/>
          <p:nvPr userDrawn="1"/>
        </p:nvGrpSpPr>
        <p:grpSpPr>
          <a:xfrm>
            <a:off x="8257714" y="7624159"/>
            <a:ext cx="1772573" cy="598272"/>
            <a:chOff x="8257714" y="7948214"/>
            <a:chExt cx="1772573" cy="598272"/>
          </a:xfrm>
        </p:grpSpPr>
        <p:sp>
          <p:nvSpPr>
            <p:cNvPr id="52" name="角丸四角形 51"/>
            <p:cNvSpPr/>
            <p:nvPr userDrawn="1"/>
          </p:nvSpPr>
          <p:spPr>
            <a:xfrm>
              <a:off x="8257714" y="7948214"/>
              <a:ext cx="1772573" cy="288717"/>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3" name="円/楕円 7"/>
            <p:cNvSpPr/>
            <p:nvPr userDrawn="1"/>
          </p:nvSpPr>
          <p:spPr>
            <a:xfrm>
              <a:off x="8690097" y="8160953"/>
              <a:ext cx="907807" cy="385533"/>
            </a:xfrm>
            <a:custGeom>
              <a:avLst/>
              <a:gdLst/>
              <a:ahLst/>
              <a:cxnLst/>
              <a:rect l="l" t="t" r="r" b="b"/>
              <a:pathLst>
                <a:path w="758714" h="322215">
                  <a:moveTo>
                    <a:pt x="0" y="0"/>
                  </a:moveTo>
                  <a:lnTo>
                    <a:pt x="758714" y="0"/>
                  </a:lnTo>
                  <a:cubicBezTo>
                    <a:pt x="729497" y="182913"/>
                    <a:pt x="570695" y="322215"/>
                    <a:pt x="379357" y="322215"/>
                  </a:cubicBezTo>
                  <a:cubicBezTo>
                    <a:pt x="188019" y="322215"/>
                    <a:pt x="29217" y="182913"/>
                    <a:pt x="0" y="0"/>
                  </a:cubicBezTo>
                  <a:close/>
                </a:path>
              </a:pathLst>
            </a:cu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76" name="フリーフォーム 75"/>
          <p:cNvSpPr/>
          <p:nvPr userDrawn="1"/>
        </p:nvSpPr>
        <p:spPr>
          <a:xfrm>
            <a:off x="9163230" y="2737514"/>
            <a:ext cx="1777378" cy="1596296"/>
          </a:xfrm>
          <a:custGeom>
            <a:avLst/>
            <a:gdLst>
              <a:gd name="connsiteX0" fmla="*/ 0 w 1777378"/>
              <a:gd name="connsiteY0" fmla="*/ 0 h 1596296"/>
              <a:gd name="connsiteX1" fmla="*/ 187100 w 1777378"/>
              <a:gd name="connsiteY1" fmla="*/ 9447 h 1596296"/>
              <a:gd name="connsiteX2" fmla="*/ 1720375 w 1777378"/>
              <a:gd name="connsiteY2" fmla="*/ 966454 h 1596296"/>
              <a:gd name="connsiteX3" fmla="*/ 1777378 w 1777378"/>
              <a:gd name="connsiteY3" fmla="*/ 1067720 h 1596296"/>
              <a:gd name="connsiteX4" fmla="*/ 861857 w 1777378"/>
              <a:gd name="connsiteY4" fmla="*/ 1596296 h 1596296"/>
              <a:gd name="connsiteX5" fmla="*/ 822105 w 1777378"/>
              <a:gd name="connsiteY5" fmla="*/ 1525677 h 1596296"/>
              <a:gd name="connsiteX6" fmla="*/ 78909 w 1777378"/>
              <a:gd name="connsiteY6" fmla="*/ 1061805 h 1596296"/>
              <a:gd name="connsiteX7" fmla="*/ 0 w 1777378"/>
              <a:gd name="connsiteY7" fmla="*/ 1057821 h 159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7378" h="1596296">
                <a:moveTo>
                  <a:pt x="0" y="0"/>
                </a:moveTo>
                <a:lnTo>
                  <a:pt x="187100" y="9447"/>
                </a:lnTo>
                <a:cubicBezTo>
                  <a:pt x="834286" y="75173"/>
                  <a:pt x="1392628" y="441426"/>
                  <a:pt x="1720375" y="966454"/>
                </a:cubicBezTo>
                <a:lnTo>
                  <a:pt x="1777378" y="1067720"/>
                </a:lnTo>
                <a:lnTo>
                  <a:pt x="861857" y="1596296"/>
                </a:lnTo>
                <a:lnTo>
                  <a:pt x="822105" y="1525677"/>
                </a:lnTo>
                <a:cubicBezTo>
                  <a:pt x="663243" y="1271190"/>
                  <a:pt x="392608" y="1093663"/>
                  <a:pt x="78909" y="1061805"/>
                </a:cubicBezTo>
                <a:lnTo>
                  <a:pt x="0" y="1057821"/>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5" name="フリーフォーム 84"/>
          <p:cNvSpPr/>
          <p:nvPr userDrawn="1"/>
        </p:nvSpPr>
        <p:spPr>
          <a:xfrm>
            <a:off x="10007427" y="3840690"/>
            <a:ext cx="1186761" cy="1961880"/>
          </a:xfrm>
          <a:custGeom>
            <a:avLst/>
            <a:gdLst>
              <a:gd name="connsiteX0" fmla="*/ 955911 w 1186761"/>
              <a:gd name="connsiteY0" fmla="*/ 0 h 1961880"/>
              <a:gd name="connsiteX1" fmla="*/ 967744 w 1186761"/>
              <a:gd name="connsiteY1" fmla="*/ 21021 h 1961880"/>
              <a:gd name="connsiteX2" fmla="*/ 1186761 w 1186761"/>
              <a:gd name="connsiteY2" fmla="*/ 944799 h 1961880"/>
              <a:gd name="connsiteX3" fmla="*/ 935168 w 1186761"/>
              <a:gd name="connsiteY3" fmla="*/ 1930146 h 1961880"/>
              <a:gd name="connsiteX4" fmla="*/ 916287 w 1186761"/>
              <a:gd name="connsiteY4" fmla="*/ 1961880 h 1961880"/>
              <a:gd name="connsiteX5" fmla="*/ 0 w 1186761"/>
              <a:gd name="connsiteY5" fmla="*/ 1432861 h 1961880"/>
              <a:gd name="connsiteX6" fmla="*/ 8472 w 1186761"/>
              <a:gd name="connsiteY6" fmla="*/ 1418915 h 1961880"/>
              <a:gd name="connsiteX7" fmla="*/ 128607 w 1186761"/>
              <a:gd name="connsiteY7" fmla="*/ 944466 h 1961880"/>
              <a:gd name="connsiteX8" fmla="*/ 59565 w 1186761"/>
              <a:gd name="connsiteY8" fmla="*/ 579492 h 1961880"/>
              <a:gd name="connsiteX9" fmla="*/ 37489 w 1186761"/>
              <a:gd name="connsiteY9" fmla="*/ 530251 h 196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6761" h="1961880">
                <a:moveTo>
                  <a:pt x="955911" y="0"/>
                </a:moveTo>
                <a:lnTo>
                  <a:pt x="967744" y="21021"/>
                </a:lnTo>
                <a:cubicBezTo>
                  <a:pt x="1107849" y="298703"/>
                  <a:pt x="1186761" y="612536"/>
                  <a:pt x="1186761" y="944799"/>
                </a:cubicBezTo>
                <a:cubicBezTo>
                  <a:pt x="1186761" y="1301938"/>
                  <a:pt x="1095592" y="1637782"/>
                  <a:pt x="935168" y="1930146"/>
                </a:cubicBezTo>
                <a:lnTo>
                  <a:pt x="916287" y="1961880"/>
                </a:lnTo>
                <a:lnTo>
                  <a:pt x="0" y="1432861"/>
                </a:lnTo>
                <a:lnTo>
                  <a:pt x="8472" y="1418915"/>
                </a:lnTo>
                <a:cubicBezTo>
                  <a:pt x="85088" y="1277879"/>
                  <a:pt x="128607" y="1116255"/>
                  <a:pt x="128607" y="944466"/>
                </a:cubicBezTo>
                <a:cubicBezTo>
                  <a:pt x="128607" y="815625"/>
                  <a:pt x="104127" y="692501"/>
                  <a:pt x="59565" y="579492"/>
                </a:cubicBezTo>
                <a:lnTo>
                  <a:pt x="37489" y="530251"/>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7" name="フリーフォーム 86"/>
          <p:cNvSpPr/>
          <p:nvPr userDrawn="1"/>
        </p:nvSpPr>
        <p:spPr>
          <a:xfrm>
            <a:off x="9170850" y="5318355"/>
            <a:ext cx="1736803" cy="1828474"/>
          </a:xfrm>
          <a:custGeom>
            <a:avLst/>
            <a:gdLst>
              <a:gd name="connsiteX0" fmla="*/ 820151 w 1736803"/>
              <a:gd name="connsiteY0" fmla="*/ 0 h 1828474"/>
              <a:gd name="connsiteX1" fmla="*/ 1736803 w 1736803"/>
              <a:gd name="connsiteY1" fmla="*/ 529229 h 1828474"/>
              <a:gd name="connsiteX2" fmla="*/ 1706134 w 1736803"/>
              <a:gd name="connsiteY2" fmla="*/ 580773 h 1828474"/>
              <a:gd name="connsiteX3" fmla="*/ 863426 w 1736803"/>
              <a:gd name="connsiteY3" fmla="*/ 1323103 h 1828474"/>
              <a:gd name="connsiteX4" fmla="*/ 863426 w 1736803"/>
              <a:gd name="connsiteY4" fmla="*/ 1656254 h 1828474"/>
              <a:gd name="connsiteX5" fmla="*/ 691206 w 1736803"/>
              <a:gd name="connsiteY5" fmla="*/ 1828474 h 1828474"/>
              <a:gd name="connsiteX6" fmla="*/ 0 w 1736803"/>
              <a:gd name="connsiteY6" fmla="*/ 1828474 h 1828474"/>
              <a:gd name="connsiteX7" fmla="*/ 0 w 1736803"/>
              <a:gd name="connsiteY7" fmla="*/ 466443 h 1828474"/>
              <a:gd name="connsiteX8" fmla="*/ 103912 w 1736803"/>
              <a:gd name="connsiteY8" fmla="*/ 459888 h 1828474"/>
              <a:gd name="connsiteX9" fmla="*/ 802510 w 1736803"/>
              <a:gd name="connsiteY9" fmla="*/ 29039 h 182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6803" h="1828474">
                <a:moveTo>
                  <a:pt x="820151" y="0"/>
                </a:moveTo>
                <a:lnTo>
                  <a:pt x="1736803" y="529229"/>
                </a:lnTo>
                <a:lnTo>
                  <a:pt x="1706134" y="580773"/>
                </a:lnTo>
                <a:cubicBezTo>
                  <a:pt x="1500692" y="900188"/>
                  <a:pt x="1208884" y="1158671"/>
                  <a:pt x="863426" y="1323103"/>
                </a:cubicBezTo>
                <a:lnTo>
                  <a:pt x="863426" y="1656254"/>
                </a:lnTo>
                <a:cubicBezTo>
                  <a:pt x="863426" y="1751369"/>
                  <a:pt x="786321" y="1828474"/>
                  <a:pt x="691206" y="1828474"/>
                </a:cubicBezTo>
                <a:lnTo>
                  <a:pt x="0" y="1828474"/>
                </a:lnTo>
                <a:lnTo>
                  <a:pt x="0" y="466443"/>
                </a:lnTo>
                <a:lnTo>
                  <a:pt x="103912" y="459888"/>
                </a:lnTo>
                <a:cubicBezTo>
                  <a:pt x="394509" y="422949"/>
                  <a:pt x="645995" y="260712"/>
                  <a:pt x="802510" y="29039"/>
                </a:cubicBez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8" name="フリーフォーム 87"/>
          <p:cNvSpPr/>
          <p:nvPr userDrawn="1"/>
        </p:nvSpPr>
        <p:spPr>
          <a:xfrm flipH="1">
            <a:off x="7344063" y="2736847"/>
            <a:ext cx="1777378" cy="1596296"/>
          </a:xfrm>
          <a:custGeom>
            <a:avLst/>
            <a:gdLst>
              <a:gd name="connsiteX0" fmla="*/ 0 w 1777378"/>
              <a:gd name="connsiteY0" fmla="*/ 0 h 1596296"/>
              <a:gd name="connsiteX1" fmla="*/ 187100 w 1777378"/>
              <a:gd name="connsiteY1" fmla="*/ 9447 h 1596296"/>
              <a:gd name="connsiteX2" fmla="*/ 1720375 w 1777378"/>
              <a:gd name="connsiteY2" fmla="*/ 966454 h 1596296"/>
              <a:gd name="connsiteX3" fmla="*/ 1777378 w 1777378"/>
              <a:gd name="connsiteY3" fmla="*/ 1067720 h 1596296"/>
              <a:gd name="connsiteX4" fmla="*/ 861857 w 1777378"/>
              <a:gd name="connsiteY4" fmla="*/ 1596296 h 1596296"/>
              <a:gd name="connsiteX5" fmla="*/ 822105 w 1777378"/>
              <a:gd name="connsiteY5" fmla="*/ 1525677 h 1596296"/>
              <a:gd name="connsiteX6" fmla="*/ 78909 w 1777378"/>
              <a:gd name="connsiteY6" fmla="*/ 1061805 h 1596296"/>
              <a:gd name="connsiteX7" fmla="*/ 0 w 1777378"/>
              <a:gd name="connsiteY7" fmla="*/ 1057821 h 159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7378" h="1596296">
                <a:moveTo>
                  <a:pt x="0" y="0"/>
                </a:moveTo>
                <a:lnTo>
                  <a:pt x="187100" y="9447"/>
                </a:lnTo>
                <a:cubicBezTo>
                  <a:pt x="834286" y="75173"/>
                  <a:pt x="1392628" y="441426"/>
                  <a:pt x="1720375" y="966454"/>
                </a:cubicBezTo>
                <a:lnTo>
                  <a:pt x="1777378" y="1067720"/>
                </a:lnTo>
                <a:lnTo>
                  <a:pt x="861857" y="1596296"/>
                </a:lnTo>
                <a:lnTo>
                  <a:pt x="822105" y="1525677"/>
                </a:lnTo>
                <a:cubicBezTo>
                  <a:pt x="663243" y="1271190"/>
                  <a:pt x="392608" y="1093663"/>
                  <a:pt x="78909" y="1061805"/>
                </a:cubicBezTo>
                <a:lnTo>
                  <a:pt x="0" y="1057821"/>
                </a:ln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0" name="フリーフォーム 89"/>
          <p:cNvSpPr/>
          <p:nvPr userDrawn="1"/>
        </p:nvSpPr>
        <p:spPr>
          <a:xfrm flipH="1">
            <a:off x="7377018" y="5317688"/>
            <a:ext cx="1736803" cy="1828474"/>
          </a:xfrm>
          <a:custGeom>
            <a:avLst/>
            <a:gdLst>
              <a:gd name="connsiteX0" fmla="*/ 820151 w 1736803"/>
              <a:gd name="connsiteY0" fmla="*/ 0 h 1828474"/>
              <a:gd name="connsiteX1" fmla="*/ 1736803 w 1736803"/>
              <a:gd name="connsiteY1" fmla="*/ 529229 h 1828474"/>
              <a:gd name="connsiteX2" fmla="*/ 1706134 w 1736803"/>
              <a:gd name="connsiteY2" fmla="*/ 580773 h 1828474"/>
              <a:gd name="connsiteX3" fmla="*/ 863426 w 1736803"/>
              <a:gd name="connsiteY3" fmla="*/ 1323103 h 1828474"/>
              <a:gd name="connsiteX4" fmla="*/ 863426 w 1736803"/>
              <a:gd name="connsiteY4" fmla="*/ 1656254 h 1828474"/>
              <a:gd name="connsiteX5" fmla="*/ 691206 w 1736803"/>
              <a:gd name="connsiteY5" fmla="*/ 1828474 h 1828474"/>
              <a:gd name="connsiteX6" fmla="*/ 0 w 1736803"/>
              <a:gd name="connsiteY6" fmla="*/ 1828474 h 1828474"/>
              <a:gd name="connsiteX7" fmla="*/ 0 w 1736803"/>
              <a:gd name="connsiteY7" fmla="*/ 466443 h 1828474"/>
              <a:gd name="connsiteX8" fmla="*/ 103912 w 1736803"/>
              <a:gd name="connsiteY8" fmla="*/ 459888 h 1828474"/>
              <a:gd name="connsiteX9" fmla="*/ 802510 w 1736803"/>
              <a:gd name="connsiteY9" fmla="*/ 29039 h 182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6803" h="1828474">
                <a:moveTo>
                  <a:pt x="820151" y="0"/>
                </a:moveTo>
                <a:lnTo>
                  <a:pt x="1736803" y="529229"/>
                </a:lnTo>
                <a:lnTo>
                  <a:pt x="1706134" y="580773"/>
                </a:lnTo>
                <a:cubicBezTo>
                  <a:pt x="1500692" y="900188"/>
                  <a:pt x="1208884" y="1158671"/>
                  <a:pt x="863426" y="1323103"/>
                </a:cubicBezTo>
                <a:lnTo>
                  <a:pt x="863426" y="1656254"/>
                </a:lnTo>
                <a:cubicBezTo>
                  <a:pt x="863426" y="1751369"/>
                  <a:pt x="786321" y="1828474"/>
                  <a:pt x="691206" y="1828474"/>
                </a:cubicBezTo>
                <a:lnTo>
                  <a:pt x="0" y="1828474"/>
                </a:lnTo>
                <a:lnTo>
                  <a:pt x="0" y="466443"/>
                </a:lnTo>
                <a:lnTo>
                  <a:pt x="103912" y="459888"/>
                </a:lnTo>
                <a:cubicBezTo>
                  <a:pt x="394509" y="422949"/>
                  <a:pt x="645995" y="260712"/>
                  <a:pt x="802510" y="29039"/>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3" name="図プレースホルダー 25"/>
          <p:cNvSpPr>
            <a:spLocks noGrp="1"/>
          </p:cNvSpPr>
          <p:nvPr>
            <p:ph type="pic" sz="quarter" idx="14" hasCustomPrompt="1"/>
          </p:nvPr>
        </p:nvSpPr>
        <p:spPr>
          <a:xfrm>
            <a:off x="9606200" y="3206428"/>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4" name="図プレースホルダー 25"/>
          <p:cNvSpPr>
            <a:spLocks noGrp="1"/>
          </p:cNvSpPr>
          <p:nvPr>
            <p:ph type="pic" sz="quarter" idx="15" hasCustomPrompt="1"/>
          </p:nvPr>
        </p:nvSpPr>
        <p:spPr>
          <a:xfrm>
            <a:off x="10355359" y="4571965"/>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5" name="図プレースホルダー 25"/>
          <p:cNvSpPr>
            <a:spLocks noGrp="1"/>
          </p:cNvSpPr>
          <p:nvPr>
            <p:ph type="pic" sz="quarter" idx="16" hasCustomPrompt="1"/>
          </p:nvPr>
        </p:nvSpPr>
        <p:spPr>
          <a:xfrm>
            <a:off x="9606200" y="5809251"/>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6" name="図プレースホルダー 25"/>
          <p:cNvSpPr>
            <a:spLocks noGrp="1"/>
          </p:cNvSpPr>
          <p:nvPr>
            <p:ph type="pic" sz="quarter" idx="17" hasCustomPrompt="1"/>
          </p:nvPr>
        </p:nvSpPr>
        <p:spPr>
          <a:xfrm>
            <a:off x="8127545" y="5809251"/>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7" name="図プレースホルダー 25"/>
          <p:cNvSpPr>
            <a:spLocks noGrp="1"/>
          </p:cNvSpPr>
          <p:nvPr>
            <p:ph type="pic" sz="quarter" idx="18" hasCustomPrompt="1"/>
          </p:nvPr>
        </p:nvSpPr>
        <p:spPr>
          <a:xfrm>
            <a:off x="7438415" y="4566571"/>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8" name="図プレースホルダー 25"/>
          <p:cNvSpPr>
            <a:spLocks noGrp="1"/>
          </p:cNvSpPr>
          <p:nvPr>
            <p:ph type="pic" sz="quarter" idx="19" hasCustomPrompt="1"/>
          </p:nvPr>
        </p:nvSpPr>
        <p:spPr>
          <a:xfrm>
            <a:off x="8127545" y="3206428"/>
            <a:ext cx="490896" cy="490896"/>
          </a:xfrm>
        </p:spPr>
        <p:txBody>
          <a:bodyPr>
            <a:normAutofit/>
          </a:bodyPr>
          <a:lstStyle>
            <a:lvl1pPr>
              <a:defRPr sz="1100">
                <a:solidFill>
                  <a:schemeClr val="bg1"/>
                </a:solidFill>
              </a:defRPr>
            </a:lvl1pPr>
          </a:lstStyle>
          <a:p>
            <a:r>
              <a:rPr kumimoji="1" lang="en-US" altLang="ja-JP" dirty="0"/>
              <a:t>Icon</a:t>
            </a:r>
            <a:endParaRPr kumimoji="1" lang="ja-JP" altLang="en-US" dirty="0"/>
          </a:p>
        </p:txBody>
      </p:sp>
      <p:sp>
        <p:nvSpPr>
          <p:cNvPr id="99" name="テキスト プレースホルダー 12"/>
          <p:cNvSpPr>
            <a:spLocks noGrp="1"/>
          </p:cNvSpPr>
          <p:nvPr>
            <p:ph type="body" sz="quarter" idx="12" hasCustomPrompt="1"/>
          </p:nvPr>
        </p:nvSpPr>
        <p:spPr>
          <a:xfrm>
            <a:off x="6054938" y="8866801"/>
            <a:ext cx="6178123" cy="535813"/>
          </a:xfrm>
        </p:spPr>
        <p:txBody>
          <a:bodyPr>
            <a:normAutofit/>
          </a:bodyPr>
          <a:lstStyle>
            <a:lvl1pPr algn="ctr">
              <a:spcBef>
                <a:spcPts val="0"/>
              </a:spcBef>
              <a:defRPr sz="1800" baseline="0"/>
            </a:lvl1pPr>
          </a:lstStyle>
          <a:p>
            <a:pPr lvl="0"/>
            <a:r>
              <a:rPr kumimoji="1" lang="en-US" altLang="ja-JP" dirty="0"/>
              <a:t>Text goes here</a:t>
            </a:r>
            <a:endParaRPr kumimoji="1" lang="ja-JP" altLang="en-US" dirty="0"/>
          </a:p>
        </p:txBody>
      </p:sp>
      <p:sp>
        <p:nvSpPr>
          <p:cNvPr id="100" name="テキスト プレースホルダー 12"/>
          <p:cNvSpPr>
            <a:spLocks noGrp="1"/>
          </p:cNvSpPr>
          <p:nvPr>
            <p:ph type="body" sz="quarter" idx="20" hasCustomPrompt="1"/>
          </p:nvPr>
        </p:nvSpPr>
        <p:spPr>
          <a:xfrm>
            <a:off x="6054938" y="8327013"/>
            <a:ext cx="6178123" cy="586840"/>
          </a:xfrm>
        </p:spPr>
        <p:txBody>
          <a:bodyPr anchor="b">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5" name="テキスト プレースホルダー 12"/>
          <p:cNvSpPr>
            <a:spLocks noGrp="1"/>
          </p:cNvSpPr>
          <p:nvPr>
            <p:ph type="body" sz="quarter" idx="21" hasCustomPrompt="1"/>
          </p:nvPr>
        </p:nvSpPr>
        <p:spPr>
          <a:xfrm>
            <a:off x="11744227" y="6687801"/>
            <a:ext cx="4608971" cy="913630"/>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106" name="テキスト プレースホルダー 12"/>
          <p:cNvSpPr>
            <a:spLocks noGrp="1"/>
          </p:cNvSpPr>
          <p:nvPr>
            <p:ph type="body" sz="quarter" idx="22" hasCustomPrompt="1"/>
          </p:nvPr>
        </p:nvSpPr>
        <p:spPr>
          <a:xfrm>
            <a:off x="11744228" y="6190387"/>
            <a:ext cx="4608971" cy="544466"/>
          </a:xfrm>
        </p:spPr>
        <p:txBody>
          <a:bodyPr anchor="b">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7" name="テキスト プレースホルダー 12"/>
          <p:cNvSpPr>
            <a:spLocks noGrp="1"/>
          </p:cNvSpPr>
          <p:nvPr>
            <p:ph type="body" sz="quarter" idx="23" hasCustomPrompt="1"/>
          </p:nvPr>
        </p:nvSpPr>
        <p:spPr>
          <a:xfrm>
            <a:off x="11744226" y="4699440"/>
            <a:ext cx="4608971" cy="913630"/>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108" name="テキスト プレースホルダー 12"/>
          <p:cNvSpPr>
            <a:spLocks noGrp="1"/>
          </p:cNvSpPr>
          <p:nvPr>
            <p:ph type="body" sz="quarter" idx="24" hasCustomPrompt="1"/>
          </p:nvPr>
        </p:nvSpPr>
        <p:spPr>
          <a:xfrm>
            <a:off x="11744227" y="4202026"/>
            <a:ext cx="4608971" cy="544466"/>
          </a:xfrm>
        </p:spPr>
        <p:txBody>
          <a:bodyPr anchor="b">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09" name="テキスト プレースホルダー 12"/>
          <p:cNvSpPr>
            <a:spLocks noGrp="1"/>
          </p:cNvSpPr>
          <p:nvPr>
            <p:ph type="body" sz="quarter" idx="25" hasCustomPrompt="1"/>
          </p:nvPr>
        </p:nvSpPr>
        <p:spPr>
          <a:xfrm>
            <a:off x="11010972" y="2654827"/>
            <a:ext cx="4608971" cy="913630"/>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110" name="テキスト プレースホルダー 12"/>
          <p:cNvSpPr>
            <a:spLocks noGrp="1"/>
          </p:cNvSpPr>
          <p:nvPr>
            <p:ph type="body" sz="quarter" idx="26" hasCustomPrompt="1"/>
          </p:nvPr>
        </p:nvSpPr>
        <p:spPr>
          <a:xfrm>
            <a:off x="11010973" y="2157413"/>
            <a:ext cx="4608971" cy="544466"/>
          </a:xfrm>
        </p:spPr>
        <p:txBody>
          <a:bodyPr anchor="b">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1" name="テキスト プレースホルダー 12"/>
          <p:cNvSpPr>
            <a:spLocks noGrp="1"/>
          </p:cNvSpPr>
          <p:nvPr>
            <p:ph type="body" sz="quarter" idx="27" hasCustomPrompt="1"/>
          </p:nvPr>
        </p:nvSpPr>
        <p:spPr>
          <a:xfrm>
            <a:off x="2481511" y="2654827"/>
            <a:ext cx="4608971" cy="913630"/>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112" name="テキスト プレースホルダー 12"/>
          <p:cNvSpPr>
            <a:spLocks noGrp="1"/>
          </p:cNvSpPr>
          <p:nvPr>
            <p:ph type="body" sz="quarter" idx="28" hasCustomPrompt="1"/>
          </p:nvPr>
        </p:nvSpPr>
        <p:spPr>
          <a:xfrm>
            <a:off x="2481512" y="2176737"/>
            <a:ext cx="4608971" cy="525141"/>
          </a:xfrm>
        </p:spPr>
        <p:txBody>
          <a:bodyPr anchor="b">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3" name="テキスト プレースホルダー 12"/>
          <p:cNvSpPr>
            <a:spLocks noGrp="1"/>
          </p:cNvSpPr>
          <p:nvPr>
            <p:ph type="body" sz="quarter" idx="29" hasCustomPrompt="1"/>
          </p:nvPr>
        </p:nvSpPr>
        <p:spPr>
          <a:xfrm>
            <a:off x="1879065" y="4699017"/>
            <a:ext cx="4608971" cy="913630"/>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114" name="テキスト プレースホルダー 12"/>
          <p:cNvSpPr>
            <a:spLocks noGrp="1"/>
          </p:cNvSpPr>
          <p:nvPr>
            <p:ph type="body" sz="quarter" idx="30" hasCustomPrompt="1"/>
          </p:nvPr>
        </p:nvSpPr>
        <p:spPr>
          <a:xfrm>
            <a:off x="1879066" y="4220927"/>
            <a:ext cx="4608971" cy="525141"/>
          </a:xfrm>
        </p:spPr>
        <p:txBody>
          <a:bodyPr anchor="b">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5" name="テキスト プレースホルダー 12"/>
          <p:cNvSpPr>
            <a:spLocks noGrp="1"/>
          </p:cNvSpPr>
          <p:nvPr>
            <p:ph type="body" sz="quarter" idx="31" hasCustomPrompt="1"/>
          </p:nvPr>
        </p:nvSpPr>
        <p:spPr>
          <a:xfrm>
            <a:off x="1959396" y="6687909"/>
            <a:ext cx="4608971" cy="913630"/>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116" name="テキスト プレースホルダー 12"/>
          <p:cNvSpPr>
            <a:spLocks noGrp="1"/>
          </p:cNvSpPr>
          <p:nvPr>
            <p:ph type="body" sz="quarter" idx="32" hasCustomPrompt="1"/>
          </p:nvPr>
        </p:nvSpPr>
        <p:spPr>
          <a:xfrm>
            <a:off x="1959397" y="6209819"/>
            <a:ext cx="4608971" cy="525141"/>
          </a:xfrm>
        </p:spPr>
        <p:txBody>
          <a:bodyPr anchor="b">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cxnSp>
        <p:nvCxnSpPr>
          <p:cNvPr id="118" name="直線コネクタ 117"/>
          <p:cNvCxnSpPr>
            <a:stCxn id="93" idx="0"/>
            <a:endCxn id="110" idx="1"/>
          </p:cNvCxnSpPr>
          <p:nvPr userDrawn="1"/>
        </p:nvCxnSpPr>
        <p:spPr>
          <a:xfrm rot="5400000" flipH="1" flipV="1">
            <a:off x="10042919" y="2238375"/>
            <a:ext cx="776782" cy="1159325"/>
          </a:xfrm>
          <a:prstGeom prst="bentConnector2">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p:cNvCxnSpPr>
            <a:stCxn id="94" idx="3"/>
            <a:endCxn id="108" idx="1"/>
          </p:cNvCxnSpPr>
          <p:nvPr userDrawn="1"/>
        </p:nvCxnSpPr>
        <p:spPr>
          <a:xfrm flipV="1">
            <a:off x="10846255" y="4474259"/>
            <a:ext cx="897972" cy="343154"/>
          </a:xfrm>
          <a:prstGeom prst="bentConnector3">
            <a:avLst>
              <a:gd name="adj1"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6" name="直線コネクタ 125"/>
          <p:cNvCxnSpPr>
            <a:stCxn id="95" idx="3"/>
            <a:endCxn id="106" idx="1"/>
          </p:cNvCxnSpPr>
          <p:nvPr userDrawn="1"/>
        </p:nvCxnSpPr>
        <p:spPr>
          <a:xfrm>
            <a:off x="10097096" y="6054699"/>
            <a:ext cx="1647132" cy="407921"/>
          </a:xfrm>
          <a:prstGeom prst="bentConnector3">
            <a:avLst>
              <a:gd name="adj1" fmla="val 50000"/>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9" name="直線コネクタ 128"/>
          <p:cNvCxnSpPr>
            <a:stCxn id="116" idx="3"/>
            <a:endCxn id="96" idx="1"/>
          </p:cNvCxnSpPr>
          <p:nvPr userDrawn="1"/>
        </p:nvCxnSpPr>
        <p:spPr>
          <a:xfrm flipV="1">
            <a:off x="6568368" y="6054699"/>
            <a:ext cx="1559177" cy="417691"/>
          </a:xfrm>
          <a:prstGeom prst="bentConnector3">
            <a:avLst>
              <a:gd name="adj1" fmla="val 50000"/>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p:cNvCxnSpPr>
            <a:stCxn id="114" idx="3"/>
            <a:endCxn id="97" idx="1"/>
          </p:cNvCxnSpPr>
          <p:nvPr userDrawn="1"/>
        </p:nvCxnSpPr>
        <p:spPr>
          <a:xfrm>
            <a:off x="6488037" y="4483498"/>
            <a:ext cx="950378" cy="328521"/>
          </a:xfrm>
          <a:prstGeom prst="bentConnector3">
            <a:avLst>
              <a:gd name="adj1"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p:cNvCxnSpPr>
            <a:stCxn id="112" idx="3"/>
            <a:endCxn id="98" idx="0"/>
          </p:cNvCxnSpPr>
          <p:nvPr userDrawn="1"/>
        </p:nvCxnSpPr>
        <p:spPr>
          <a:xfrm>
            <a:off x="7090483" y="2439308"/>
            <a:ext cx="1282510" cy="767120"/>
          </a:xfrm>
          <a:prstGeom prst="bentConnector2">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373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750" fill="hold"/>
                                        <p:tgtEl>
                                          <p:spTgt spid="51"/>
                                        </p:tgtEl>
                                        <p:attrNameLst>
                                          <p:attrName>ppt_x</p:attrName>
                                        </p:attrNameLst>
                                      </p:cBhvr>
                                      <p:tavLst>
                                        <p:tav tm="0">
                                          <p:val>
                                            <p:strVal val="#ppt_x"/>
                                          </p:val>
                                        </p:tav>
                                        <p:tav tm="100000">
                                          <p:val>
                                            <p:strVal val="#ppt_x"/>
                                          </p:val>
                                        </p:tav>
                                      </p:tavLst>
                                    </p:anim>
                                    <p:anim calcmode="lin" valueType="num">
                                      <p:cBhvr additive="base">
                                        <p:cTn id="8" dur="750" fill="hold"/>
                                        <p:tgtEl>
                                          <p:spTgt spid="51"/>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750" fill="hold"/>
                                        <p:tgtEl>
                                          <p:spTgt spid="92"/>
                                        </p:tgtEl>
                                        <p:attrNameLst>
                                          <p:attrName>ppt_x</p:attrName>
                                        </p:attrNameLst>
                                      </p:cBhvr>
                                      <p:tavLst>
                                        <p:tav tm="0">
                                          <p:val>
                                            <p:strVal val="#ppt_x"/>
                                          </p:val>
                                        </p:tav>
                                        <p:tav tm="100000">
                                          <p:val>
                                            <p:strVal val="#ppt_x"/>
                                          </p:val>
                                        </p:tav>
                                      </p:tavLst>
                                    </p:anim>
                                    <p:anim calcmode="lin" valueType="num">
                                      <p:cBhvr additive="base">
                                        <p:cTn id="12" dur="750" fill="hold"/>
                                        <p:tgtEl>
                                          <p:spTgt spid="92"/>
                                        </p:tgtEl>
                                        <p:attrNameLst>
                                          <p:attrName>ppt_y</p:attrName>
                                        </p:attrNameLst>
                                      </p:cBhvr>
                                      <p:tavLst>
                                        <p:tav tm="0">
                                          <p:val>
                                            <p:strVal val="0-#ppt_h/2"/>
                                          </p:val>
                                        </p:tav>
                                        <p:tav tm="100000">
                                          <p:val>
                                            <p:strVal val="#ppt_y"/>
                                          </p:val>
                                        </p:tav>
                                      </p:tavLst>
                                    </p:anim>
                                  </p:childTnLst>
                                </p:cTn>
                              </p:par>
                              <p:par>
                                <p:cTn id="13" presetID="2" presetClass="entr" presetSubtype="12" decel="10000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750" fill="hold"/>
                                        <p:tgtEl>
                                          <p:spTgt spid="76"/>
                                        </p:tgtEl>
                                        <p:attrNameLst>
                                          <p:attrName>ppt_x</p:attrName>
                                        </p:attrNameLst>
                                      </p:cBhvr>
                                      <p:tavLst>
                                        <p:tav tm="0">
                                          <p:val>
                                            <p:strVal val="0-#ppt_w/2"/>
                                          </p:val>
                                        </p:tav>
                                        <p:tav tm="100000">
                                          <p:val>
                                            <p:strVal val="#ppt_x"/>
                                          </p:val>
                                        </p:tav>
                                      </p:tavLst>
                                    </p:anim>
                                    <p:anim calcmode="lin" valueType="num">
                                      <p:cBhvr additive="base">
                                        <p:cTn id="16" dur="750" fill="hold"/>
                                        <p:tgtEl>
                                          <p:spTgt spid="76"/>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750" fill="hold"/>
                                        <p:tgtEl>
                                          <p:spTgt spid="93"/>
                                        </p:tgtEl>
                                        <p:attrNameLst>
                                          <p:attrName>ppt_x</p:attrName>
                                        </p:attrNameLst>
                                      </p:cBhvr>
                                      <p:tavLst>
                                        <p:tav tm="0">
                                          <p:val>
                                            <p:strVal val="0-#ppt_w/2"/>
                                          </p:val>
                                        </p:tav>
                                        <p:tav tm="100000">
                                          <p:val>
                                            <p:strVal val="#ppt_x"/>
                                          </p:val>
                                        </p:tav>
                                      </p:tavLst>
                                    </p:anim>
                                    <p:anim calcmode="lin" valueType="num">
                                      <p:cBhvr additive="base">
                                        <p:cTn id="20" dur="750" fill="hold"/>
                                        <p:tgtEl>
                                          <p:spTgt spid="93"/>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cBhvr additive="base">
                                        <p:cTn id="23" dur="750" fill="hold"/>
                                        <p:tgtEl>
                                          <p:spTgt spid="85"/>
                                        </p:tgtEl>
                                        <p:attrNameLst>
                                          <p:attrName>ppt_x</p:attrName>
                                        </p:attrNameLst>
                                      </p:cBhvr>
                                      <p:tavLst>
                                        <p:tav tm="0">
                                          <p:val>
                                            <p:strVal val="0-#ppt_w/2"/>
                                          </p:val>
                                        </p:tav>
                                        <p:tav tm="100000">
                                          <p:val>
                                            <p:strVal val="#ppt_x"/>
                                          </p:val>
                                        </p:tav>
                                      </p:tavLst>
                                    </p:anim>
                                    <p:anim calcmode="lin" valueType="num">
                                      <p:cBhvr additive="base">
                                        <p:cTn id="24" dur="750" fill="hold"/>
                                        <p:tgtEl>
                                          <p:spTgt spid="85"/>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0"/>
                                  </p:stCondLst>
                                  <p:childTnLst>
                                    <p:set>
                                      <p:cBhvr>
                                        <p:cTn id="26" dur="1" fill="hold">
                                          <p:stCondLst>
                                            <p:cond delay="0"/>
                                          </p:stCondLst>
                                        </p:cTn>
                                        <p:tgtEl>
                                          <p:spTgt spid="94"/>
                                        </p:tgtEl>
                                        <p:attrNameLst>
                                          <p:attrName>style.visibility</p:attrName>
                                        </p:attrNameLst>
                                      </p:cBhvr>
                                      <p:to>
                                        <p:strVal val="visible"/>
                                      </p:to>
                                    </p:set>
                                    <p:anim calcmode="lin" valueType="num">
                                      <p:cBhvr additive="base">
                                        <p:cTn id="27" dur="750" fill="hold"/>
                                        <p:tgtEl>
                                          <p:spTgt spid="94"/>
                                        </p:tgtEl>
                                        <p:attrNameLst>
                                          <p:attrName>ppt_x</p:attrName>
                                        </p:attrNameLst>
                                      </p:cBhvr>
                                      <p:tavLst>
                                        <p:tav tm="0">
                                          <p:val>
                                            <p:strVal val="0-#ppt_w/2"/>
                                          </p:val>
                                        </p:tav>
                                        <p:tav tm="100000">
                                          <p:val>
                                            <p:strVal val="#ppt_x"/>
                                          </p:val>
                                        </p:tav>
                                      </p:tavLst>
                                    </p:anim>
                                    <p:anim calcmode="lin" valueType="num">
                                      <p:cBhvr additive="base">
                                        <p:cTn id="28" dur="750" fill="hold"/>
                                        <p:tgtEl>
                                          <p:spTgt spid="94"/>
                                        </p:tgtEl>
                                        <p:attrNameLst>
                                          <p:attrName>ppt_y</p:attrName>
                                        </p:attrNameLst>
                                      </p:cBhvr>
                                      <p:tavLst>
                                        <p:tav tm="0">
                                          <p:val>
                                            <p:strVal val="#ppt_y"/>
                                          </p:val>
                                        </p:tav>
                                        <p:tav tm="100000">
                                          <p:val>
                                            <p:strVal val="#ppt_y"/>
                                          </p:val>
                                        </p:tav>
                                      </p:tavLst>
                                    </p:anim>
                                  </p:childTnLst>
                                </p:cTn>
                              </p:par>
                              <p:par>
                                <p:cTn id="29" presetID="2" presetClass="entr" presetSubtype="9" decel="100000" fill="hold" grpId="0" nodeType="with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750" fill="hold"/>
                                        <p:tgtEl>
                                          <p:spTgt spid="87"/>
                                        </p:tgtEl>
                                        <p:attrNameLst>
                                          <p:attrName>ppt_x</p:attrName>
                                        </p:attrNameLst>
                                      </p:cBhvr>
                                      <p:tavLst>
                                        <p:tav tm="0">
                                          <p:val>
                                            <p:strVal val="0-#ppt_w/2"/>
                                          </p:val>
                                        </p:tav>
                                        <p:tav tm="100000">
                                          <p:val>
                                            <p:strVal val="#ppt_x"/>
                                          </p:val>
                                        </p:tav>
                                      </p:tavLst>
                                    </p:anim>
                                    <p:anim calcmode="lin" valueType="num">
                                      <p:cBhvr additive="base">
                                        <p:cTn id="32" dur="750" fill="hold"/>
                                        <p:tgtEl>
                                          <p:spTgt spid="87"/>
                                        </p:tgtEl>
                                        <p:attrNameLst>
                                          <p:attrName>ppt_y</p:attrName>
                                        </p:attrNameLst>
                                      </p:cBhvr>
                                      <p:tavLst>
                                        <p:tav tm="0">
                                          <p:val>
                                            <p:strVal val="0-#ppt_h/2"/>
                                          </p:val>
                                        </p:tav>
                                        <p:tav tm="100000">
                                          <p:val>
                                            <p:strVal val="#ppt_y"/>
                                          </p:val>
                                        </p:tav>
                                      </p:tavLst>
                                    </p:anim>
                                  </p:childTnLst>
                                </p:cTn>
                              </p:par>
                              <p:par>
                                <p:cTn id="33" presetID="2" presetClass="entr" presetSubtype="9" decel="100000" fill="hold" grpId="0" nodeType="withEffect">
                                  <p:stCondLst>
                                    <p:cond delay="0"/>
                                  </p:stCondLst>
                                  <p:childTnLst>
                                    <p:set>
                                      <p:cBhvr>
                                        <p:cTn id="34" dur="1" fill="hold">
                                          <p:stCondLst>
                                            <p:cond delay="0"/>
                                          </p:stCondLst>
                                        </p:cTn>
                                        <p:tgtEl>
                                          <p:spTgt spid="95"/>
                                        </p:tgtEl>
                                        <p:attrNameLst>
                                          <p:attrName>style.visibility</p:attrName>
                                        </p:attrNameLst>
                                      </p:cBhvr>
                                      <p:to>
                                        <p:strVal val="visible"/>
                                      </p:to>
                                    </p:set>
                                    <p:anim calcmode="lin" valueType="num">
                                      <p:cBhvr additive="base">
                                        <p:cTn id="35" dur="750" fill="hold"/>
                                        <p:tgtEl>
                                          <p:spTgt spid="95"/>
                                        </p:tgtEl>
                                        <p:attrNameLst>
                                          <p:attrName>ppt_x</p:attrName>
                                        </p:attrNameLst>
                                      </p:cBhvr>
                                      <p:tavLst>
                                        <p:tav tm="0">
                                          <p:val>
                                            <p:strVal val="0-#ppt_w/2"/>
                                          </p:val>
                                        </p:tav>
                                        <p:tav tm="100000">
                                          <p:val>
                                            <p:strVal val="#ppt_x"/>
                                          </p:val>
                                        </p:tav>
                                      </p:tavLst>
                                    </p:anim>
                                    <p:anim calcmode="lin" valueType="num">
                                      <p:cBhvr additive="base">
                                        <p:cTn id="36" dur="750" fill="hold"/>
                                        <p:tgtEl>
                                          <p:spTgt spid="95"/>
                                        </p:tgtEl>
                                        <p:attrNameLst>
                                          <p:attrName>ppt_y</p:attrName>
                                        </p:attrNameLst>
                                      </p:cBhvr>
                                      <p:tavLst>
                                        <p:tav tm="0">
                                          <p:val>
                                            <p:strVal val="0-#ppt_h/2"/>
                                          </p:val>
                                        </p:tav>
                                        <p:tav tm="100000">
                                          <p:val>
                                            <p:strVal val="#ppt_y"/>
                                          </p:val>
                                        </p:tav>
                                      </p:tavLst>
                                    </p:anim>
                                  </p:childTnLst>
                                </p:cTn>
                              </p:par>
                              <p:par>
                                <p:cTn id="37" presetID="2" presetClass="entr" presetSubtype="3" decel="100000" fill="hold" grpId="0" nodeType="withEffect">
                                  <p:stCondLst>
                                    <p:cond delay="0"/>
                                  </p:stCondLst>
                                  <p:childTnLst>
                                    <p:set>
                                      <p:cBhvr>
                                        <p:cTn id="38" dur="1" fill="hold">
                                          <p:stCondLst>
                                            <p:cond delay="0"/>
                                          </p:stCondLst>
                                        </p:cTn>
                                        <p:tgtEl>
                                          <p:spTgt spid="90"/>
                                        </p:tgtEl>
                                        <p:attrNameLst>
                                          <p:attrName>style.visibility</p:attrName>
                                        </p:attrNameLst>
                                      </p:cBhvr>
                                      <p:to>
                                        <p:strVal val="visible"/>
                                      </p:to>
                                    </p:set>
                                    <p:anim calcmode="lin" valueType="num">
                                      <p:cBhvr additive="base">
                                        <p:cTn id="39" dur="750" fill="hold"/>
                                        <p:tgtEl>
                                          <p:spTgt spid="90"/>
                                        </p:tgtEl>
                                        <p:attrNameLst>
                                          <p:attrName>ppt_x</p:attrName>
                                        </p:attrNameLst>
                                      </p:cBhvr>
                                      <p:tavLst>
                                        <p:tav tm="0">
                                          <p:val>
                                            <p:strVal val="1+#ppt_w/2"/>
                                          </p:val>
                                        </p:tav>
                                        <p:tav tm="100000">
                                          <p:val>
                                            <p:strVal val="#ppt_x"/>
                                          </p:val>
                                        </p:tav>
                                      </p:tavLst>
                                    </p:anim>
                                    <p:anim calcmode="lin" valueType="num">
                                      <p:cBhvr additive="base">
                                        <p:cTn id="40" dur="750" fill="hold"/>
                                        <p:tgtEl>
                                          <p:spTgt spid="90"/>
                                        </p:tgtEl>
                                        <p:attrNameLst>
                                          <p:attrName>ppt_y</p:attrName>
                                        </p:attrNameLst>
                                      </p:cBhvr>
                                      <p:tavLst>
                                        <p:tav tm="0">
                                          <p:val>
                                            <p:strVal val="0-#ppt_h/2"/>
                                          </p:val>
                                        </p:tav>
                                        <p:tav tm="100000">
                                          <p:val>
                                            <p:strVal val="#ppt_y"/>
                                          </p:val>
                                        </p:tav>
                                      </p:tavLst>
                                    </p:anim>
                                  </p:childTnLst>
                                </p:cTn>
                              </p:par>
                              <p:par>
                                <p:cTn id="41" presetID="2" presetClass="entr" presetSubtype="3" decel="100000" fill="hold" grpId="0" nodeType="withEffect">
                                  <p:stCondLst>
                                    <p:cond delay="0"/>
                                  </p:stCondLst>
                                  <p:childTnLst>
                                    <p:set>
                                      <p:cBhvr>
                                        <p:cTn id="42" dur="1" fill="hold">
                                          <p:stCondLst>
                                            <p:cond delay="0"/>
                                          </p:stCondLst>
                                        </p:cTn>
                                        <p:tgtEl>
                                          <p:spTgt spid="96"/>
                                        </p:tgtEl>
                                        <p:attrNameLst>
                                          <p:attrName>style.visibility</p:attrName>
                                        </p:attrNameLst>
                                      </p:cBhvr>
                                      <p:to>
                                        <p:strVal val="visible"/>
                                      </p:to>
                                    </p:set>
                                    <p:anim calcmode="lin" valueType="num">
                                      <p:cBhvr additive="base">
                                        <p:cTn id="43" dur="750" fill="hold"/>
                                        <p:tgtEl>
                                          <p:spTgt spid="96"/>
                                        </p:tgtEl>
                                        <p:attrNameLst>
                                          <p:attrName>ppt_x</p:attrName>
                                        </p:attrNameLst>
                                      </p:cBhvr>
                                      <p:tavLst>
                                        <p:tav tm="0">
                                          <p:val>
                                            <p:strVal val="1+#ppt_w/2"/>
                                          </p:val>
                                        </p:tav>
                                        <p:tav tm="100000">
                                          <p:val>
                                            <p:strVal val="#ppt_x"/>
                                          </p:val>
                                        </p:tav>
                                      </p:tavLst>
                                    </p:anim>
                                    <p:anim calcmode="lin" valueType="num">
                                      <p:cBhvr additive="base">
                                        <p:cTn id="44" dur="750" fill="hold"/>
                                        <p:tgtEl>
                                          <p:spTgt spid="96"/>
                                        </p:tgtEl>
                                        <p:attrNameLst>
                                          <p:attrName>ppt_y</p:attrName>
                                        </p:attrNameLst>
                                      </p:cBhvr>
                                      <p:tavLst>
                                        <p:tav tm="0">
                                          <p:val>
                                            <p:strVal val="0-#ppt_h/2"/>
                                          </p:val>
                                        </p:tav>
                                        <p:tav tm="100000">
                                          <p:val>
                                            <p:strVal val="#ppt_y"/>
                                          </p:val>
                                        </p:tav>
                                      </p:tavLst>
                                    </p:anim>
                                  </p:childTnLst>
                                </p:cTn>
                              </p:par>
                              <p:par>
                                <p:cTn id="45" presetID="2" presetClass="entr" presetSubtype="2" decel="100000" fill="hold" grpId="0" nodeType="withEffect">
                                  <p:stCondLst>
                                    <p:cond delay="0"/>
                                  </p:stCondLst>
                                  <p:childTnLst>
                                    <p:set>
                                      <p:cBhvr>
                                        <p:cTn id="46" dur="1" fill="hold">
                                          <p:stCondLst>
                                            <p:cond delay="0"/>
                                          </p:stCondLst>
                                        </p:cTn>
                                        <p:tgtEl>
                                          <p:spTgt spid="89"/>
                                        </p:tgtEl>
                                        <p:attrNameLst>
                                          <p:attrName>style.visibility</p:attrName>
                                        </p:attrNameLst>
                                      </p:cBhvr>
                                      <p:to>
                                        <p:strVal val="visible"/>
                                      </p:to>
                                    </p:set>
                                    <p:anim calcmode="lin" valueType="num">
                                      <p:cBhvr additive="base">
                                        <p:cTn id="47" dur="750" fill="hold"/>
                                        <p:tgtEl>
                                          <p:spTgt spid="89"/>
                                        </p:tgtEl>
                                        <p:attrNameLst>
                                          <p:attrName>ppt_x</p:attrName>
                                        </p:attrNameLst>
                                      </p:cBhvr>
                                      <p:tavLst>
                                        <p:tav tm="0">
                                          <p:val>
                                            <p:strVal val="1+#ppt_w/2"/>
                                          </p:val>
                                        </p:tav>
                                        <p:tav tm="100000">
                                          <p:val>
                                            <p:strVal val="#ppt_x"/>
                                          </p:val>
                                        </p:tav>
                                      </p:tavLst>
                                    </p:anim>
                                    <p:anim calcmode="lin" valueType="num">
                                      <p:cBhvr additive="base">
                                        <p:cTn id="48" dur="750" fill="hold"/>
                                        <p:tgtEl>
                                          <p:spTgt spid="89"/>
                                        </p:tgtEl>
                                        <p:attrNameLst>
                                          <p:attrName>ppt_y</p:attrName>
                                        </p:attrNameLst>
                                      </p:cBhvr>
                                      <p:tavLst>
                                        <p:tav tm="0">
                                          <p:val>
                                            <p:strVal val="#ppt_y"/>
                                          </p:val>
                                        </p:tav>
                                        <p:tav tm="100000">
                                          <p:val>
                                            <p:strVal val="#ppt_y"/>
                                          </p:val>
                                        </p:tav>
                                      </p:tavLst>
                                    </p:anim>
                                  </p:childTnLst>
                                </p:cTn>
                              </p:par>
                              <p:par>
                                <p:cTn id="49" presetID="2" presetClass="entr" presetSubtype="2" decel="100000" fill="hold" grpId="0" nodeType="withEffect">
                                  <p:stCondLst>
                                    <p:cond delay="0"/>
                                  </p:stCondLst>
                                  <p:childTnLst>
                                    <p:set>
                                      <p:cBhvr>
                                        <p:cTn id="50" dur="1" fill="hold">
                                          <p:stCondLst>
                                            <p:cond delay="0"/>
                                          </p:stCondLst>
                                        </p:cTn>
                                        <p:tgtEl>
                                          <p:spTgt spid="97"/>
                                        </p:tgtEl>
                                        <p:attrNameLst>
                                          <p:attrName>style.visibility</p:attrName>
                                        </p:attrNameLst>
                                      </p:cBhvr>
                                      <p:to>
                                        <p:strVal val="visible"/>
                                      </p:to>
                                    </p:set>
                                    <p:anim calcmode="lin" valueType="num">
                                      <p:cBhvr additive="base">
                                        <p:cTn id="51" dur="750" fill="hold"/>
                                        <p:tgtEl>
                                          <p:spTgt spid="97"/>
                                        </p:tgtEl>
                                        <p:attrNameLst>
                                          <p:attrName>ppt_x</p:attrName>
                                        </p:attrNameLst>
                                      </p:cBhvr>
                                      <p:tavLst>
                                        <p:tav tm="0">
                                          <p:val>
                                            <p:strVal val="1+#ppt_w/2"/>
                                          </p:val>
                                        </p:tav>
                                        <p:tav tm="100000">
                                          <p:val>
                                            <p:strVal val="#ppt_x"/>
                                          </p:val>
                                        </p:tav>
                                      </p:tavLst>
                                    </p:anim>
                                    <p:anim calcmode="lin" valueType="num">
                                      <p:cBhvr additive="base">
                                        <p:cTn id="52" dur="750" fill="hold"/>
                                        <p:tgtEl>
                                          <p:spTgt spid="97"/>
                                        </p:tgtEl>
                                        <p:attrNameLst>
                                          <p:attrName>ppt_y</p:attrName>
                                        </p:attrNameLst>
                                      </p:cBhvr>
                                      <p:tavLst>
                                        <p:tav tm="0">
                                          <p:val>
                                            <p:strVal val="#ppt_y"/>
                                          </p:val>
                                        </p:tav>
                                        <p:tav tm="100000">
                                          <p:val>
                                            <p:strVal val="#ppt_y"/>
                                          </p:val>
                                        </p:tav>
                                      </p:tavLst>
                                    </p:anim>
                                  </p:childTnLst>
                                </p:cTn>
                              </p:par>
                              <p:par>
                                <p:cTn id="53" presetID="2" presetClass="entr" presetSubtype="6" decel="100000"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anim calcmode="lin" valueType="num">
                                      <p:cBhvr additive="base">
                                        <p:cTn id="55" dur="750" fill="hold"/>
                                        <p:tgtEl>
                                          <p:spTgt spid="88"/>
                                        </p:tgtEl>
                                        <p:attrNameLst>
                                          <p:attrName>ppt_x</p:attrName>
                                        </p:attrNameLst>
                                      </p:cBhvr>
                                      <p:tavLst>
                                        <p:tav tm="0">
                                          <p:val>
                                            <p:strVal val="1+#ppt_w/2"/>
                                          </p:val>
                                        </p:tav>
                                        <p:tav tm="100000">
                                          <p:val>
                                            <p:strVal val="#ppt_x"/>
                                          </p:val>
                                        </p:tav>
                                      </p:tavLst>
                                    </p:anim>
                                    <p:anim calcmode="lin" valueType="num">
                                      <p:cBhvr additive="base">
                                        <p:cTn id="56" dur="750" fill="hold"/>
                                        <p:tgtEl>
                                          <p:spTgt spid="88"/>
                                        </p:tgtEl>
                                        <p:attrNameLst>
                                          <p:attrName>ppt_y</p:attrName>
                                        </p:attrNameLst>
                                      </p:cBhvr>
                                      <p:tavLst>
                                        <p:tav tm="0">
                                          <p:val>
                                            <p:strVal val="1+#ppt_h/2"/>
                                          </p:val>
                                        </p:tav>
                                        <p:tav tm="100000">
                                          <p:val>
                                            <p:strVal val="#ppt_y"/>
                                          </p:val>
                                        </p:tav>
                                      </p:tavLst>
                                    </p:anim>
                                  </p:childTnLst>
                                </p:cTn>
                              </p:par>
                              <p:par>
                                <p:cTn id="57" presetID="2" presetClass="entr" presetSubtype="6" decel="100000" fill="hold" grpId="0" nodeType="withEffect">
                                  <p:stCondLst>
                                    <p:cond delay="0"/>
                                  </p:stCondLst>
                                  <p:childTnLst>
                                    <p:set>
                                      <p:cBhvr>
                                        <p:cTn id="58" dur="1" fill="hold">
                                          <p:stCondLst>
                                            <p:cond delay="0"/>
                                          </p:stCondLst>
                                        </p:cTn>
                                        <p:tgtEl>
                                          <p:spTgt spid="98"/>
                                        </p:tgtEl>
                                        <p:attrNameLst>
                                          <p:attrName>style.visibility</p:attrName>
                                        </p:attrNameLst>
                                      </p:cBhvr>
                                      <p:to>
                                        <p:strVal val="visible"/>
                                      </p:to>
                                    </p:set>
                                    <p:anim calcmode="lin" valueType="num">
                                      <p:cBhvr additive="base">
                                        <p:cTn id="59" dur="750" fill="hold"/>
                                        <p:tgtEl>
                                          <p:spTgt spid="98"/>
                                        </p:tgtEl>
                                        <p:attrNameLst>
                                          <p:attrName>ppt_x</p:attrName>
                                        </p:attrNameLst>
                                      </p:cBhvr>
                                      <p:tavLst>
                                        <p:tav tm="0">
                                          <p:val>
                                            <p:strVal val="1+#ppt_w/2"/>
                                          </p:val>
                                        </p:tav>
                                        <p:tav tm="100000">
                                          <p:val>
                                            <p:strVal val="#ppt_x"/>
                                          </p:val>
                                        </p:tav>
                                      </p:tavLst>
                                    </p:anim>
                                    <p:anim calcmode="lin" valueType="num">
                                      <p:cBhvr additive="base">
                                        <p:cTn id="60" dur="750" fill="hold"/>
                                        <p:tgtEl>
                                          <p:spTgt spid="98"/>
                                        </p:tgtEl>
                                        <p:attrNameLst>
                                          <p:attrName>ppt_y</p:attrName>
                                        </p:attrNameLst>
                                      </p:cBhvr>
                                      <p:tavLst>
                                        <p:tav tm="0">
                                          <p:val>
                                            <p:strVal val="1+#ppt_h/2"/>
                                          </p:val>
                                        </p:tav>
                                        <p:tav tm="100000">
                                          <p:val>
                                            <p:strVal val="#ppt_y"/>
                                          </p:val>
                                        </p:tav>
                                      </p:tavLst>
                                    </p:anim>
                                  </p:childTnLst>
                                </p:cTn>
                              </p:par>
                              <p:par>
                                <p:cTn id="61" presetID="49" presetClass="entr" presetSubtype="0" decel="100000" fill="hold" grpId="1" nodeType="withEffect">
                                  <p:stCondLst>
                                    <p:cond delay="0"/>
                                  </p:stCondLst>
                                  <p:childTnLst>
                                    <p:set>
                                      <p:cBhvr>
                                        <p:cTn id="62" dur="1" fill="hold">
                                          <p:stCondLst>
                                            <p:cond delay="0"/>
                                          </p:stCondLst>
                                        </p:cTn>
                                        <p:tgtEl>
                                          <p:spTgt spid="76"/>
                                        </p:tgtEl>
                                        <p:attrNameLst>
                                          <p:attrName>style.visibility</p:attrName>
                                        </p:attrNameLst>
                                      </p:cBhvr>
                                      <p:to>
                                        <p:strVal val="visible"/>
                                      </p:to>
                                    </p:set>
                                    <p:anim calcmode="lin" valueType="num">
                                      <p:cBhvr>
                                        <p:cTn id="63" dur="750" fill="hold"/>
                                        <p:tgtEl>
                                          <p:spTgt spid="76"/>
                                        </p:tgtEl>
                                        <p:attrNameLst>
                                          <p:attrName>ppt_w</p:attrName>
                                        </p:attrNameLst>
                                      </p:cBhvr>
                                      <p:tavLst>
                                        <p:tav tm="0">
                                          <p:val>
                                            <p:fltVal val="0"/>
                                          </p:val>
                                        </p:tav>
                                        <p:tav tm="100000">
                                          <p:val>
                                            <p:strVal val="#ppt_w"/>
                                          </p:val>
                                        </p:tav>
                                      </p:tavLst>
                                    </p:anim>
                                    <p:anim calcmode="lin" valueType="num">
                                      <p:cBhvr>
                                        <p:cTn id="64" dur="750" fill="hold"/>
                                        <p:tgtEl>
                                          <p:spTgt spid="76"/>
                                        </p:tgtEl>
                                        <p:attrNameLst>
                                          <p:attrName>ppt_h</p:attrName>
                                        </p:attrNameLst>
                                      </p:cBhvr>
                                      <p:tavLst>
                                        <p:tav tm="0">
                                          <p:val>
                                            <p:fltVal val="0"/>
                                          </p:val>
                                        </p:tav>
                                        <p:tav tm="100000">
                                          <p:val>
                                            <p:strVal val="#ppt_h"/>
                                          </p:val>
                                        </p:tav>
                                      </p:tavLst>
                                    </p:anim>
                                    <p:anim calcmode="lin" valueType="num">
                                      <p:cBhvr>
                                        <p:cTn id="65" dur="750" fill="hold"/>
                                        <p:tgtEl>
                                          <p:spTgt spid="76"/>
                                        </p:tgtEl>
                                        <p:attrNameLst>
                                          <p:attrName>style.rotation</p:attrName>
                                        </p:attrNameLst>
                                      </p:cBhvr>
                                      <p:tavLst>
                                        <p:tav tm="0">
                                          <p:val>
                                            <p:fltVal val="360"/>
                                          </p:val>
                                        </p:tav>
                                        <p:tav tm="100000">
                                          <p:val>
                                            <p:fltVal val="0"/>
                                          </p:val>
                                        </p:tav>
                                      </p:tavLst>
                                    </p:anim>
                                    <p:animEffect transition="in" filter="fade">
                                      <p:cBhvr>
                                        <p:cTn id="66" dur="750"/>
                                        <p:tgtEl>
                                          <p:spTgt spid="76"/>
                                        </p:tgtEl>
                                      </p:cBhvr>
                                    </p:animEffect>
                                  </p:childTnLst>
                                </p:cTn>
                              </p:par>
                              <p:par>
                                <p:cTn id="67" presetID="49" presetClass="entr" presetSubtype="0" decel="100000" fill="hold" grpId="1" nodeType="withEffect">
                                  <p:stCondLst>
                                    <p:cond delay="0"/>
                                  </p:stCondLst>
                                  <p:childTnLst>
                                    <p:set>
                                      <p:cBhvr>
                                        <p:cTn id="68" dur="1" fill="hold">
                                          <p:stCondLst>
                                            <p:cond delay="0"/>
                                          </p:stCondLst>
                                        </p:cTn>
                                        <p:tgtEl>
                                          <p:spTgt spid="93"/>
                                        </p:tgtEl>
                                        <p:attrNameLst>
                                          <p:attrName>style.visibility</p:attrName>
                                        </p:attrNameLst>
                                      </p:cBhvr>
                                      <p:to>
                                        <p:strVal val="visible"/>
                                      </p:to>
                                    </p:set>
                                    <p:anim calcmode="lin" valueType="num">
                                      <p:cBhvr>
                                        <p:cTn id="69" dur="750" fill="hold"/>
                                        <p:tgtEl>
                                          <p:spTgt spid="93"/>
                                        </p:tgtEl>
                                        <p:attrNameLst>
                                          <p:attrName>ppt_w</p:attrName>
                                        </p:attrNameLst>
                                      </p:cBhvr>
                                      <p:tavLst>
                                        <p:tav tm="0">
                                          <p:val>
                                            <p:fltVal val="0"/>
                                          </p:val>
                                        </p:tav>
                                        <p:tav tm="100000">
                                          <p:val>
                                            <p:strVal val="#ppt_w"/>
                                          </p:val>
                                        </p:tav>
                                      </p:tavLst>
                                    </p:anim>
                                    <p:anim calcmode="lin" valueType="num">
                                      <p:cBhvr>
                                        <p:cTn id="70" dur="750" fill="hold"/>
                                        <p:tgtEl>
                                          <p:spTgt spid="93"/>
                                        </p:tgtEl>
                                        <p:attrNameLst>
                                          <p:attrName>ppt_h</p:attrName>
                                        </p:attrNameLst>
                                      </p:cBhvr>
                                      <p:tavLst>
                                        <p:tav tm="0">
                                          <p:val>
                                            <p:fltVal val="0"/>
                                          </p:val>
                                        </p:tav>
                                        <p:tav tm="100000">
                                          <p:val>
                                            <p:strVal val="#ppt_h"/>
                                          </p:val>
                                        </p:tav>
                                      </p:tavLst>
                                    </p:anim>
                                    <p:anim calcmode="lin" valueType="num">
                                      <p:cBhvr>
                                        <p:cTn id="71" dur="750" fill="hold"/>
                                        <p:tgtEl>
                                          <p:spTgt spid="93"/>
                                        </p:tgtEl>
                                        <p:attrNameLst>
                                          <p:attrName>style.rotation</p:attrName>
                                        </p:attrNameLst>
                                      </p:cBhvr>
                                      <p:tavLst>
                                        <p:tav tm="0">
                                          <p:val>
                                            <p:fltVal val="360"/>
                                          </p:val>
                                        </p:tav>
                                        <p:tav tm="100000">
                                          <p:val>
                                            <p:fltVal val="0"/>
                                          </p:val>
                                        </p:tav>
                                      </p:tavLst>
                                    </p:anim>
                                    <p:animEffect transition="in" filter="fade">
                                      <p:cBhvr>
                                        <p:cTn id="72" dur="750"/>
                                        <p:tgtEl>
                                          <p:spTgt spid="93"/>
                                        </p:tgtEl>
                                      </p:cBhvr>
                                    </p:animEffect>
                                  </p:childTnLst>
                                </p:cTn>
                              </p:par>
                              <p:par>
                                <p:cTn id="73" presetID="49" presetClass="entr" presetSubtype="0" decel="100000" fill="hold" grpId="1" nodeType="withEffect">
                                  <p:stCondLst>
                                    <p:cond delay="0"/>
                                  </p:stCondLst>
                                  <p:childTnLst>
                                    <p:set>
                                      <p:cBhvr>
                                        <p:cTn id="74" dur="1" fill="hold">
                                          <p:stCondLst>
                                            <p:cond delay="0"/>
                                          </p:stCondLst>
                                        </p:cTn>
                                        <p:tgtEl>
                                          <p:spTgt spid="85"/>
                                        </p:tgtEl>
                                        <p:attrNameLst>
                                          <p:attrName>style.visibility</p:attrName>
                                        </p:attrNameLst>
                                      </p:cBhvr>
                                      <p:to>
                                        <p:strVal val="visible"/>
                                      </p:to>
                                    </p:set>
                                    <p:anim calcmode="lin" valueType="num">
                                      <p:cBhvr>
                                        <p:cTn id="75" dur="750" fill="hold"/>
                                        <p:tgtEl>
                                          <p:spTgt spid="85"/>
                                        </p:tgtEl>
                                        <p:attrNameLst>
                                          <p:attrName>ppt_w</p:attrName>
                                        </p:attrNameLst>
                                      </p:cBhvr>
                                      <p:tavLst>
                                        <p:tav tm="0">
                                          <p:val>
                                            <p:fltVal val="0"/>
                                          </p:val>
                                        </p:tav>
                                        <p:tav tm="100000">
                                          <p:val>
                                            <p:strVal val="#ppt_w"/>
                                          </p:val>
                                        </p:tav>
                                      </p:tavLst>
                                    </p:anim>
                                    <p:anim calcmode="lin" valueType="num">
                                      <p:cBhvr>
                                        <p:cTn id="76" dur="750" fill="hold"/>
                                        <p:tgtEl>
                                          <p:spTgt spid="85"/>
                                        </p:tgtEl>
                                        <p:attrNameLst>
                                          <p:attrName>ppt_h</p:attrName>
                                        </p:attrNameLst>
                                      </p:cBhvr>
                                      <p:tavLst>
                                        <p:tav tm="0">
                                          <p:val>
                                            <p:fltVal val="0"/>
                                          </p:val>
                                        </p:tav>
                                        <p:tav tm="100000">
                                          <p:val>
                                            <p:strVal val="#ppt_h"/>
                                          </p:val>
                                        </p:tav>
                                      </p:tavLst>
                                    </p:anim>
                                    <p:anim calcmode="lin" valueType="num">
                                      <p:cBhvr>
                                        <p:cTn id="77" dur="750" fill="hold"/>
                                        <p:tgtEl>
                                          <p:spTgt spid="85"/>
                                        </p:tgtEl>
                                        <p:attrNameLst>
                                          <p:attrName>style.rotation</p:attrName>
                                        </p:attrNameLst>
                                      </p:cBhvr>
                                      <p:tavLst>
                                        <p:tav tm="0">
                                          <p:val>
                                            <p:fltVal val="360"/>
                                          </p:val>
                                        </p:tav>
                                        <p:tav tm="100000">
                                          <p:val>
                                            <p:fltVal val="0"/>
                                          </p:val>
                                        </p:tav>
                                      </p:tavLst>
                                    </p:anim>
                                    <p:animEffect transition="in" filter="fade">
                                      <p:cBhvr>
                                        <p:cTn id="78" dur="750"/>
                                        <p:tgtEl>
                                          <p:spTgt spid="85"/>
                                        </p:tgtEl>
                                      </p:cBhvr>
                                    </p:animEffect>
                                  </p:childTnLst>
                                </p:cTn>
                              </p:par>
                              <p:par>
                                <p:cTn id="79" presetID="49" presetClass="entr" presetSubtype="0" decel="100000" fill="hold" grpId="1" nodeType="withEffect">
                                  <p:stCondLst>
                                    <p:cond delay="0"/>
                                  </p:stCondLst>
                                  <p:childTnLst>
                                    <p:set>
                                      <p:cBhvr>
                                        <p:cTn id="80" dur="1" fill="hold">
                                          <p:stCondLst>
                                            <p:cond delay="0"/>
                                          </p:stCondLst>
                                        </p:cTn>
                                        <p:tgtEl>
                                          <p:spTgt spid="94"/>
                                        </p:tgtEl>
                                        <p:attrNameLst>
                                          <p:attrName>style.visibility</p:attrName>
                                        </p:attrNameLst>
                                      </p:cBhvr>
                                      <p:to>
                                        <p:strVal val="visible"/>
                                      </p:to>
                                    </p:set>
                                    <p:anim calcmode="lin" valueType="num">
                                      <p:cBhvr>
                                        <p:cTn id="81" dur="750" fill="hold"/>
                                        <p:tgtEl>
                                          <p:spTgt spid="94"/>
                                        </p:tgtEl>
                                        <p:attrNameLst>
                                          <p:attrName>ppt_w</p:attrName>
                                        </p:attrNameLst>
                                      </p:cBhvr>
                                      <p:tavLst>
                                        <p:tav tm="0">
                                          <p:val>
                                            <p:fltVal val="0"/>
                                          </p:val>
                                        </p:tav>
                                        <p:tav tm="100000">
                                          <p:val>
                                            <p:strVal val="#ppt_w"/>
                                          </p:val>
                                        </p:tav>
                                      </p:tavLst>
                                    </p:anim>
                                    <p:anim calcmode="lin" valueType="num">
                                      <p:cBhvr>
                                        <p:cTn id="82" dur="750" fill="hold"/>
                                        <p:tgtEl>
                                          <p:spTgt spid="94"/>
                                        </p:tgtEl>
                                        <p:attrNameLst>
                                          <p:attrName>ppt_h</p:attrName>
                                        </p:attrNameLst>
                                      </p:cBhvr>
                                      <p:tavLst>
                                        <p:tav tm="0">
                                          <p:val>
                                            <p:fltVal val="0"/>
                                          </p:val>
                                        </p:tav>
                                        <p:tav tm="100000">
                                          <p:val>
                                            <p:strVal val="#ppt_h"/>
                                          </p:val>
                                        </p:tav>
                                      </p:tavLst>
                                    </p:anim>
                                    <p:anim calcmode="lin" valueType="num">
                                      <p:cBhvr>
                                        <p:cTn id="83" dur="750" fill="hold"/>
                                        <p:tgtEl>
                                          <p:spTgt spid="94"/>
                                        </p:tgtEl>
                                        <p:attrNameLst>
                                          <p:attrName>style.rotation</p:attrName>
                                        </p:attrNameLst>
                                      </p:cBhvr>
                                      <p:tavLst>
                                        <p:tav tm="0">
                                          <p:val>
                                            <p:fltVal val="360"/>
                                          </p:val>
                                        </p:tav>
                                        <p:tav tm="100000">
                                          <p:val>
                                            <p:fltVal val="0"/>
                                          </p:val>
                                        </p:tav>
                                      </p:tavLst>
                                    </p:anim>
                                    <p:animEffect transition="in" filter="fade">
                                      <p:cBhvr>
                                        <p:cTn id="84" dur="750"/>
                                        <p:tgtEl>
                                          <p:spTgt spid="94"/>
                                        </p:tgtEl>
                                      </p:cBhvr>
                                    </p:animEffect>
                                  </p:childTnLst>
                                </p:cTn>
                              </p:par>
                              <p:par>
                                <p:cTn id="85" presetID="49" presetClass="entr" presetSubtype="0" decel="100000" fill="hold" grpId="1" nodeType="withEffect">
                                  <p:stCondLst>
                                    <p:cond delay="0"/>
                                  </p:stCondLst>
                                  <p:childTnLst>
                                    <p:set>
                                      <p:cBhvr>
                                        <p:cTn id="86" dur="1" fill="hold">
                                          <p:stCondLst>
                                            <p:cond delay="0"/>
                                          </p:stCondLst>
                                        </p:cTn>
                                        <p:tgtEl>
                                          <p:spTgt spid="87"/>
                                        </p:tgtEl>
                                        <p:attrNameLst>
                                          <p:attrName>style.visibility</p:attrName>
                                        </p:attrNameLst>
                                      </p:cBhvr>
                                      <p:to>
                                        <p:strVal val="visible"/>
                                      </p:to>
                                    </p:set>
                                    <p:anim calcmode="lin" valueType="num">
                                      <p:cBhvr>
                                        <p:cTn id="87" dur="750" fill="hold"/>
                                        <p:tgtEl>
                                          <p:spTgt spid="87"/>
                                        </p:tgtEl>
                                        <p:attrNameLst>
                                          <p:attrName>ppt_w</p:attrName>
                                        </p:attrNameLst>
                                      </p:cBhvr>
                                      <p:tavLst>
                                        <p:tav tm="0">
                                          <p:val>
                                            <p:fltVal val="0"/>
                                          </p:val>
                                        </p:tav>
                                        <p:tav tm="100000">
                                          <p:val>
                                            <p:strVal val="#ppt_w"/>
                                          </p:val>
                                        </p:tav>
                                      </p:tavLst>
                                    </p:anim>
                                    <p:anim calcmode="lin" valueType="num">
                                      <p:cBhvr>
                                        <p:cTn id="88" dur="750" fill="hold"/>
                                        <p:tgtEl>
                                          <p:spTgt spid="87"/>
                                        </p:tgtEl>
                                        <p:attrNameLst>
                                          <p:attrName>ppt_h</p:attrName>
                                        </p:attrNameLst>
                                      </p:cBhvr>
                                      <p:tavLst>
                                        <p:tav tm="0">
                                          <p:val>
                                            <p:fltVal val="0"/>
                                          </p:val>
                                        </p:tav>
                                        <p:tav tm="100000">
                                          <p:val>
                                            <p:strVal val="#ppt_h"/>
                                          </p:val>
                                        </p:tav>
                                      </p:tavLst>
                                    </p:anim>
                                    <p:anim calcmode="lin" valueType="num">
                                      <p:cBhvr>
                                        <p:cTn id="89" dur="750" fill="hold"/>
                                        <p:tgtEl>
                                          <p:spTgt spid="87"/>
                                        </p:tgtEl>
                                        <p:attrNameLst>
                                          <p:attrName>style.rotation</p:attrName>
                                        </p:attrNameLst>
                                      </p:cBhvr>
                                      <p:tavLst>
                                        <p:tav tm="0">
                                          <p:val>
                                            <p:fltVal val="360"/>
                                          </p:val>
                                        </p:tav>
                                        <p:tav tm="100000">
                                          <p:val>
                                            <p:fltVal val="0"/>
                                          </p:val>
                                        </p:tav>
                                      </p:tavLst>
                                    </p:anim>
                                    <p:animEffect transition="in" filter="fade">
                                      <p:cBhvr>
                                        <p:cTn id="90" dur="750"/>
                                        <p:tgtEl>
                                          <p:spTgt spid="87"/>
                                        </p:tgtEl>
                                      </p:cBhvr>
                                    </p:animEffect>
                                  </p:childTnLst>
                                </p:cTn>
                              </p:par>
                              <p:par>
                                <p:cTn id="91" presetID="49" presetClass="entr" presetSubtype="0" decel="100000" fill="hold" grpId="1" nodeType="withEffect">
                                  <p:stCondLst>
                                    <p:cond delay="0"/>
                                  </p:stCondLst>
                                  <p:childTnLst>
                                    <p:set>
                                      <p:cBhvr>
                                        <p:cTn id="92" dur="1" fill="hold">
                                          <p:stCondLst>
                                            <p:cond delay="0"/>
                                          </p:stCondLst>
                                        </p:cTn>
                                        <p:tgtEl>
                                          <p:spTgt spid="95"/>
                                        </p:tgtEl>
                                        <p:attrNameLst>
                                          <p:attrName>style.visibility</p:attrName>
                                        </p:attrNameLst>
                                      </p:cBhvr>
                                      <p:to>
                                        <p:strVal val="visible"/>
                                      </p:to>
                                    </p:set>
                                    <p:anim calcmode="lin" valueType="num">
                                      <p:cBhvr>
                                        <p:cTn id="93" dur="750" fill="hold"/>
                                        <p:tgtEl>
                                          <p:spTgt spid="95"/>
                                        </p:tgtEl>
                                        <p:attrNameLst>
                                          <p:attrName>ppt_w</p:attrName>
                                        </p:attrNameLst>
                                      </p:cBhvr>
                                      <p:tavLst>
                                        <p:tav tm="0">
                                          <p:val>
                                            <p:fltVal val="0"/>
                                          </p:val>
                                        </p:tav>
                                        <p:tav tm="100000">
                                          <p:val>
                                            <p:strVal val="#ppt_w"/>
                                          </p:val>
                                        </p:tav>
                                      </p:tavLst>
                                    </p:anim>
                                    <p:anim calcmode="lin" valueType="num">
                                      <p:cBhvr>
                                        <p:cTn id="94" dur="750" fill="hold"/>
                                        <p:tgtEl>
                                          <p:spTgt spid="95"/>
                                        </p:tgtEl>
                                        <p:attrNameLst>
                                          <p:attrName>ppt_h</p:attrName>
                                        </p:attrNameLst>
                                      </p:cBhvr>
                                      <p:tavLst>
                                        <p:tav tm="0">
                                          <p:val>
                                            <p:fltVal val="0"/>
                                          </p:val>
                                        </p:tav>
                                        <p:tav tm="100000">
                                          <p:val>
                                            <p:strVal val="#ppt_h"/>
                                          </p:val>
                                        </p:tav>
                                      </p:tavLst>
                                    </p:anim>
                                    <p:anim calcmode="lin" valueType="num">
                                      <p:cBhvr>
                                        <p:cTn id="95" dur="750" fill="hold"/>
                                        <p:tgtEl>
                                          <p:spTgt spid="95"/>
                                        </p:tgtEl>
                                        <p:attrNameLst>
                                          <p:attrName>style.rotation</p:attrName>
                                        </p:attrNameLst>
                                      </p:cBhvr>
                                      <p:tavLst>
                                        <p:tav tm="0">
                                          <p:val>
                                            <p:fltVal val="360"/>
                                          </p:val>
                                        </p:tav>
                                        <p:tav tm="100000">
                                          <p:val>
                                            <p:fltVal val="0"/>
                                          </p:val>
                                        </p:tav>
                                      </p:tavLst>
                                    </p:anim>
                                    <p:animEffect transition="in" filter="fade">
                                      <p:cBhvr>
                                        <p:cTn id="96" dur="750"/>
                                        <p:tgtEl>
                                          <p:spTgt spid="95"/>
                                        </p:tgtEl>
                                      </p:cBhvr>
                                    </p:animEffect>
                                  </p:childTnLst>
                                </p:cTn>
                              </p:par>
                              <p:par>
                                <p:cTn id="97" presetID="49" presetClass="entr" presetSubtype="0" decel="100000" fill="hold" grpId="1" nodeType="withEffect">
                                  <p:stCondLst>
                                    <p:cond delay="0"/>
                                  </p:stCondLst>
                                  <p:childTnLst>
                                    <p:set>
                                      <p:cBhvr>
                                        <p:cTn id="98" dur="1" fill="hold">
                                          <p:stCondLst>
                                            <p:cond delay="0"/>
                                          </p:stCondLst>
                                        </p:cTn>
                                        <p:tgtEl>
                                          <p:spTgt spid="90"/>
                                        </p:tgtEl>
                                        <p:attrNameLst>
                                          <p:attrName>style.visibility</p:attrName>
                                        </p:attrNameLst>
                                      </p:cBhvr>
                                      <p:to>
                                        <p:strVal val="visible"/>
                                      </p:to>
                                    </p:set>
                                    <p:anim calcmode="lin" valueType="num">
                                      <p:cBhvr>
                                        <p:cTn id="99" dur="750" fill="hold"/>
                                        <p:tgtEl>
                                          <p:spTgt spid="90"/>
                                        </p:tgtEl>
                                        <p:attrNameLst>
                                          <p:attrName>ppt_w</p:attrName>
                                        </p:attrNameLst>
                                      </p:cBhvr>
                                      <p:tavLst>
                                        <p:tav tm="0">
                                          <p:val>
                                            <p:fltVal val="0"/>
                                          </p:val>
                                        </p:tav>
                                        <p:tav tm="100000">
                                          <p:val>
                                            <p:strVal val="#ppt_w"/>
                                          </p:val>
                                        </p:tav>
                                      </p:tavLst>
                                    </p:anim>
                                    <p:anim calcmode="lin" valueType="num">
                                      <p:cBhvr>
                                        <p:cTn id="100" dur="750" fill="hold"/>
                                        <p:tgtEl>
                                          <p:spTgt spid="90"/>
                                        </p:tgtEl>
                                        <p:attrNameLst>
                                          <p:attrName>ppt_h</p:attrName>
                                        </p:attrNameLst>
                                      </p:cBhvr>
                                      <p:tavLst>
                                        <p:tav tm="0">
                                          <p:val>
                                            <p:fltVal val="0"/>
                                          </p:val>
                                        </p:tav>
                                        <p:tav tm="100000">
                                          <p:val>
                                            <p:strVal val="#ppt_h"/>
                                          </p:val>
                                        </p:tav>
                                      </p:tavLst>
                                    </p:anim>
                                    <p:anim calcmode="lin" valueType="num">
                                      <p:cBhvr>
                                        <p:cTn id="101" dur="750" fill="hold"/>
                                        <p:tgtEl>
                                          <p:spTgt spid="90"/>
                                        </p:tgtEl>
                                        <p:attrNameLst>
                                          <p:attrName>style.rotation</p:attrName>
                                        </p:attrNameLst>
                                      </p:cBhvr>
                                      <p:tavLst>
                                        <p:tav tm="0">
                                          <p:val>
                                            <p:fltVal val="360"/>
                                          </p:val>
                                        </p:tav>
                                        <p:tav tm="100000">
                                          <p:val>
                                            <p:fltVal val="0"/>
                                          </p:val>
                                        </p:tav>
                                      </p:tavLst>
                                    </p:anim>
                                    <p:animEffect transition="in" filter="fade">
                                      <p:cBhvr>
                                        <p:cTn id="102" dur="750"/>
                                        <p:tgtEl>
                                          <p:spTgt spid="90"/>
                                        </p:tgtEl>
                                      </p:cBhvr>
                                    </p:animEffect>
                                  </p:childTnLst>
                                </p:cTn>
                              </p:par>
                              <p:par>
                                <p:cTn id="103" presetID="49" presetClass="entr" presetSubtype="0" decel="100000" fill="hold" grpId="1" nodeType="withEffect">
                                  <p:stCondLst>
                                    <p:cond delay="0"/>
                                  </p:stCondLst>
                                  <p:childTnLst>
                                    <p:set>
                                      <p:cBhvr>
                                        <p:cTn id="104" dur="1" fill="hold">
                                          <p:stCondLst>
                                            <p:cond delay="0"/>
                                          </p:stCondLst>
                                        </p:cTn>
                                        <p:tgtEl>
                                          <p:spTgt spid="96"/>
                                        </p:tgtEl>
                                        <p:attrNameLst>
                                          <p:attrName>style.visibility</p:attrName>
                                        </p:attrNameLst>
                                      </p:cBhvr>
                                      <p:to>
                                        <p:strVal val="visible"/>
                                      </p:to>
                                    </p:set>
                                    <p:anim calcmode="lin" valueType="num">
                                      <p:cBhvr>
                                        <p:cTn id="105" dur="750" fill="hold"/>
                                        <p:tgtEl>
                                          <p:spTgt spid="96"/>
                                        </p:tgtEl>
                                        <p:attrNameLst>
                                          <p:attrName>ppt_w</p:attrName>
                                        </p:attrNameLst>
                                      </p:cBhvr>
                                      <p:tavLst>
                                        <p:tav tm="0">
                                          <p:val>
                                            <p:fltVal val="0"/>
                                          </p:val>
                                        </p:tav>
                                        <p:tav tm="100000">
                                          <p:val>
                                            <p:strVal val="#ppt_w"/>
                                          </p:val>
                                        </p:tav>
                                      </p:tavLst>
                                    </p:anim>
                                    <p:anim calcmode="lin" valueType="num">
                                      <p:cBhvr>
                                        <p:cTn id="106" dur="750" fill="hold"/>
                                        <p:tgtEl>
                                          <p:spTgt spid="96"/>
                                        </p:tgtEl>
                                        <p:attrNameLst>
                                          <p:attrName>ppt_h</p:attrName>
                                        </p:attrNameLst>
                                      </p:cBhvr>
                                      <p:tavLst>
                                        <p:tav tm="0">
                                          <p:val>
                                            <p:fltVal val="0"/>
                                          </p:val>
                                        </p:tav>
                                        <p:tav tm="100000">
                                          <p:val>
                                            <p:strVal val="#ppt_h"/>
                                          </p:val>
                                        </p:tav>
                                      </p:tavLst>
                                    </p:anim>
                                    <p:anim calcmode="lin" valueType="num">
                                      <p:cBhvr>
                                        <p:cTn id="107" dur="750" fill="hold"/>
                                        <p:tgtEl>
                                          <p:spTgt spid="96"/>
                                        </p:tgtEl>
                                        <p:attrNameLst>
                                          <p:attrName>style.rotation</p:attrName>
                                        </p:attrNameLst>
                                      </p:cBhvr>
                                      <p:tavLst>
                                        <p:tav tm="0">
                                          <p:val>
                                            <p:fltVal val="360"/>
                                          </p:val>
                                        </p:tav>
                                        <p:tav tm="100000">
                                          <p:val>
                                            <p:fltVal val="0"/>
                                          </p:val>
                                        </p:tav>
                                      </p:tavLst>
                                    </p:anim>
                                    <p:animEffect transition="in" filter="fade">
                                      <p:cBhvr>
                                        <p:cTn id="108" dur="750"/>
                                        <p:tgtEl>
                                          <p:spTgt spid="96"/>
                                        </p:tgtEl>
                                      </p:cBhvr>
                                    </p:animEffect>
                                  </p:childTnLst>
                                </p:cTn>
                              </p:par>
                              <p:par>
                                <p:cTn id="109" presetID="49" presetClass="entr" presetSubtype="0" decel="100000" fill="hold" grpId="1" nodeType="withEffect">
                                  <p:stCondLst>
                                    <p:cond delay="0"/>
                                  </p:stCondLst>
                                  <p:childTnLst>
                                    <p:set>
                                      <p:cBhvr>
                                        <p:cTn id="110" dur="1" fill="hold">
                                          <p:stCondLst>
                                            <p:cond delay="0"/>
                                          </p:stCondLst>
                                        </p:cTn>
                                        <p:tgtEl>
                                          <p:spTgt spid="89"/>
                                        </p:tgtEl>
                                        <p:attrNameLst>
                                          <p:attrName>style.visibility</p:attrName>
                                        </p:attrNameLst>
                                      </p:cBhvr>
                                      <p:to>
                                        <p:strVal val="visible"/>
                                      </p:to>
                                    </p:set>
                                    <p:anim calcmode="lin" valueType="num">
                                      <p:cBhvr>
                                        <p:cTn id="111" dur="750" fill="hold"/>
                                        <p:tgtEl>
                                          <p:spTgt spid="89"/>
                                        </p:tgtEl>
                                        <p:attrNameLst>
                                          <p:attrName>ppt_w</p:attrName>
                                        </p:attrNameLst>
                                      </p:cBhvr>
                                      <p:tavLst>
                                        <p:tav tm="0">
                                          <p:val>
                                            <p:fltVal val="0"/>
                                          </p:val>
                                        </p:tav>
                                        <p:tav tm="100000">
                                          <p:val>
                                            <p:strVal val="#ppt_w"/>
                                          </p:val>
                                        </p:tav>
                                      </p:tavLst>
                                    </p:anim>
                                    <p:anim calcmode="lin" valueType="num">
                                      <p:cBhvr>
                                        <p:cTn id="112" dur="750" fill="hold"/>
                                        <p:tgtEl>
                                          <p:spTgt spid="89"/>
                                        </p:tgtEl>
                                        <p:attrNameLst>
                                          <p:attrName>ppt_h</p:attrName>
                                        </p:attrNameLst>
                                      </p:cBhvr>
                                      <p:tavLst>
                                        <p:tav tm="0">
                                          <p:val>
                                            <p:fltVal val="0"/>
                                          </p:val>
                                        </p:tav>
                                        <p:tav tm="100000">
                                          <p:val>
                                            <p:strVal val="#ppt_h"/>
                                          </p:val>
                                        </p:tav>
                                      </p:tavLst>
                                    </p:anim>
                                    <p:anim calcmode="lin" valueType="num">
                                      <p:cBhvr>
                                        <p:cTn id="113" dur="750" fill="hold"/>
                                        <p:tgtEl>
                                          <p:spTgt spid="89"/>
                                        </p:tgtEl>
                                        <p:attrNameLst>
                                          <p:attrName>style.rotation</p:attrName>
                                        </p:attrNameLst>
                                      </p:cBhvr>
                                      <p:tavLst>
                                        <p:tav tm="0">
                                          <p:val>
                                            <p:fltVal val="360"/>
                                          </p:val>
                                        </p:tav>
                                        <p:tav tm="100000">
                                          <p:val>
                                            <p:fltVal val="0"/>
                                          </p:val>
                                        </p:tav>
                                      </p:tavLst>
                                    </p:anim>
                                    <p:animEffect transition="in" filter="fade">
                                      <p:cBhvr>
                                        <p:cTn id="114" dur="750"/>
                                        <p:tgtEl>
                                          <p:spTgt spid="89"/>
                                        </p:tgtEl>
                                      </p:cBhvr>
                                    </p:animEffect>
                                  </p:childTnLst>
                                </p:cTn>
                              </p:par>
                              <p:par>
                                <p:cTn id="115" presetID="49" presetClass="entr" presetSubtype="0" decel="100000" fill="hold" grpId="1" nodeType="withEffect">
                                  <p:stCondLst>
                                    <p:cond delay="0"/>
                                  </p:stCondLst>
                                  <p:childTnLst>
                                    <p:set>
                                      <p:cBhvr>
                                        <p:cTn id="116" dur="1" fill="hold">
                                          <p:stCondLst>
                                            <p:cond delay="0"/>
                                          </p:stCondLst>
                                        </p:cTn>
                                        <p:tgtEl>
                                          <p:spTgt spid="97"/>
                                        </p:tgtEl>
                                        <p:attrNameLst>
                                          <p:attrName>style.visibility</p:attrName>
                                        </p:attrNameLst>
                                      </p:cBhvr>
                                      <p:to>
                                        <p:strVal val="visible"/>
                                      </p:to>
                                    </p:set>
                                    <p:anim calcmode="lin" valueType="num">
                                      <p:cBhvr>
                                        <p:cTn id="117" dur="750" fill="hold"/>
                                        <p:tgtEl>
                                          <p:spTgt spid="97"/>
                                        </p:tgtEl>
                                        <p:attrNameLst>
                                          <p:attrName>ppt_w</p:attrName>
                                        </p:attrNameLst>
                                      </p:cBhvr>
                                      <p:tavLst>
                                        <p:tav tm="0">
                                          <p:val>
                                            <p:fltVal val="0"/>
                                          </p:val>
                                        </p:tav>
                                        <p:tav tm="100000">
                                          <p:val>
                                            <p:strVal val="#ppt_w"/>
                                          </p:val>
                                        </p:tav>
                                      </p:tavLst>
                                    </p:anim>
                                    <p:anim calcmode="lin" valueType="num">
                                      <p:cBhvr>
                                        <p:cTn id="118" dur="750" fill="hold"/>
                                        <p:tgtEl>
                                          <p:spTgt spid="97"/>
                                        </p:tgtEl>
                                        <p:attrNameLst>
                                          <p:attrName>ppt_h</p:attrName>
                                        </p:attrNameLst>
                                      </p:cBhvr>
                                      <p:tavLst>
                                        <p:tav tm="0">
                                          <p:val>
                                            <p:fltVal val="0"/>
                                          </p:val>
                                        </p:tav>
                                        <p:tav tm="100000">
                                          <p:val>
                                            <p:strVal val="#ppt_h"/>
                                          </p:val>
                                        </p:tav>
                                      </p:tavLst>
                                    </p:anim>
                                    <p:anim calcmode="lin" valueType="num">
                                      <p:cBhvr>
                                        <p:cTn id="119" dur="750" fill="hold"/>
                                        <p:tgtEl>
                                          <p:spTgt spid="97"/>
                                        </p:tgtEl>
                                        <p:attrNameLst>
                                          <p:attrName>style.rotation</p:attrName>
                                        </p:attrNameLst>
                                      </p:cBhvr>
                                      <p:tavLst>
                                        <p:tav tm="0">
                                          <p:val>
                                            <p:fltVal val="360"/>
                                          </p:val>
                                        </p:tav>
                                        <p:tav tm="100000">
                                          <p:val>
                                            <p:fltVal val="0"/>
                                          </p:val>
                                        </p:tav>
                                      </p:tavLst>
                                    </p:anim>
                                    <p:animEffect transition="in" filter="fade">
                                      <p:cBhvr>
                                        <p:cTn id="120" dur="750"/>
                                        <p:tgtEl>
                                          <p:spTgt spid="97"/>
                                        </p:tgtEl>
                                      </p:cBhvr>
                                    </p:animEffect>
                                  </p:childTnLst>
                                </p:cTn>
                              </p:par>
                              <p:par>
                                <p:cTn id="121" presetID="49" presetClass="entr" presetSubtype="0" decel="100000" fill="hold" grpId="1" nodeType="withEffect">
                                  <p:stCondLst>
                                    <p:cond delay="0"/>
                                  </p:stCondLst>
                                  <p:childTnLst>
                                    <p:set>
                                      <p:cBhvr>
                                        <p:cTn id="122" dur="1" fill="hold">
                                          <p:stCondLst>
                                            <p:cond delay="0"/>
                                          </p:stCondLst>
                                        </p:cTn>
                                        <p:tgtEl>
                                          <p:spTgt spid="88"/>
                                        </p:tgtEl>
                                        <p:attrNameLst>
                                          <p:attrName>style.visibility</p:attrName>
                                        </p:attrNameLst>
                                      </p:cBhvr>
                                      <p:to>
                                        <p:strVal val="visible"/>
                                      </p:to>
                                    </p:set>
                                    <p:anim calcmode="lin" valueType="num">
                                      <p:cBhvr>
                                        <p:cTn id="123" dur="750" fill="hold"/>
                                        <p:tgtEl>
                                          <p:spTgt spid="88"/>
                                        </p:tgtEl>
                                        <p:attrNameLst>
                                          <p:attrName>ppt_w</p:attrName>
                                        </p:attrNameLst>
                                      </p:cBhvr>
                                      <p:tavLst>
                                        <p:tav tm="0">
                                          <p:val>
                                            <p:fltVal val="0"/>
                                          </p:val>
                                        </p:tav>
                                        <p:tav tm="100000">
                                          <p:val>
                                            <p:strVal val="#ppt_w"/>
                                          </p:val>
                                        </p:tav>
                                      </p:tavLst>
                                    </p:anim>
                                    <p:anim calcmode="lin" valueType="num">
                                      <p:cBhvr>
                                        <p:cTn id="124" dur="750" fill="hold"/>
                                        <p:tgtEl>
                                          <p:spTgt spid="88"/>
                                        </p:tgtEl>
                                        <p:attrNameLst>
                                          <p:attrName>ppt_h</p:attrName>
                                        </p:attrNameLst>
                                      </p:cBhvr>
                                      <p:tavLst>
                                        <p:tav tm="0">
                                          <p:val>
                                            <p:fltVal val="0"/>
                                          </p:val>
                                        </p:tav>
                                        <p:tav tm="100000">
                                          <p:val>
                                            <p:strVal val="#ppt_h"/>
                                          </p:val>
                                        </p:tav>
                                      </p:tavLst>
                                    </p:anim>
                                    <p:anim calcmode="lin" valueType="num">
                                      <p:cBhvr>
                                        <p:cTn id="125" dur="750" fill="hold"/>
                                        <p:tgtEl>
                                          <p:spTgt spid="88"/>
                                        </p:tgtEl>
                                        <p:attrNameLst>
                                          <p:attrName>style.rotation</p:attrName>
                                        </p:attrNameLst>
                                      </p:cBhvr>
                                      <p:tavLst>
                                        <p:tav tm="0">
                                          <p:val>
                                            <p:fltVal val="360"/>
                                          </p:val>
                                        </p:tav>
                                        <p:tav tm="100000">
                                          <p:val>
                                            <p:fltVal val="0"/>
                                          </p:val>
                                        </p:tav>
                                      </p:tavLst>
                                    </p:anim>
                                    <p:animEffect transition="in" filter="fade">
                                      <p:cBhvr>
                                        <p:cTn id="126" dur="750"/>
                                        <p:tgtEl>
                                          <p:spTgt spid="88"/>
                                        </p:tgtEl>
                                      </p:cBhvr>
                                    </p:animEffect>
                                  </p:childTnLst>
                                </p:cTn>
                              </p:par>
                              <p:par>
                                <p:cTn id="127" presetID="49" presetClass="entr" presetSubtype="0" decel="100000" fill="hold" grpId="1" nodeType="withEffect">
                                  <p:stCondLst>
                                    <p:cond delay="0"/>
                                  </p:stCondLst>
                                  <p:childTnLst>
                                    <p:set>
                                      <p:cBhvr>
                                        <p:cTn id="128" dur="1" fill="hold">
                                          <p:stCondLst>
                                            <p:cond delay="0"/>
                                          </p:stCondLst>
                                        </p:cTn>
                                        <p:tgtEl>
                                          <p:spTgt spid="98"/>
                                        </p:tgtEl>
                                        <p:attrNameLst>
                                          <p:attrName>style.visibility</p:attrName>
                                        </p:attrNameLst>
                                      </p:cBhvr>
                                      <p:to>
                                        <p:strVal val="visible"/>
                                      </p:to>
                                    </p:set>
                                    <p:anim calcmode="lin" valueType="num">
                                      <p:cBhvr>
                                        <p:cTn id="129" dur="750" fill="hold"/>
                                        <p:tgtEl>
                                          <p:spTgt spid="98"/>
                                        </p:tgtEl>
                                        <p:attrNameLst>
                                          <p:attrName>ppt_w</p:attrName>
                                        </p:attrNameLst>
                                      </p:cBhvr>
                                      <p:tavLst>
                                        <p:tav tm="0">
                                          <p:val>
                                            <p:fltVal val="0"/>
                                          </p:val>
                                        </p:tav>
                                        <p:tav tm="100000">
                                          <p:val>
                                            <p:strVal val="#ppt_w"/>
                                          </p:val>
                                        </p:tav>
                                      </p:tavLst>
                                    </p:anim>
                                    <p:anim calcmode="lin" valueType="num">
                                      <p:cBhvr>
                                        <p:cTn id="130" dur="750" fill="hold"/>
                                        <p:tgtEl>
                                          <p:spTgt spid="98"/>
                                        </p:tgtEl>
                                        <p:attrNameLst>
                                          <p:attrName>ppt_h</p:attrName>
                                        </p:attrNameLst>
                                      </p:cBhvr>
                                      <p:tavLst>
                                        <p:tav tm="0">
                                          <p:val>
                                            <p:fltVal val="0"/>
                                          </p:val>
                                        </p:tav>
                                        <p:tav tm="100000">
                                          <p:val>
                                            <p:strVal val="#ppt_h"/>
                                          </p:val>
                                        </p:tav>
                                      </p:tavLst>
                                    </p:anim>
                                    <p:anim calcmode="lin" valueType="num">
                                      <p:cBhvr>
                                        <p:cTn id="131" dur="750" fill="hold"/>
                                        <p:tgtEl>
                                          <p:spTgt spid="98"/>
                                        </p:tgtEl>
                                        <p:attrNameLst>
                                          <p:attrName>style.rotation</p:attrName>
                                        </p:attrNameLst>
                                      </p:cBhvr>
                                      <p:tavLst>
                                        <p:tav tm="0">
                                          <p:val>
                                            <p:fltVal val="360"/>
                                          </p:val>
                                        </p:tav>
                                        <p:tav tm="100000">
                                          <p:val>
                                            <p:fltVal val="0"/>
                                          </p:val>
                                        </p:tav>
                                      </p:tavLst>
                                    </p:anim>
                                    <p:animEffect transition="in" filter="fade">
                                      <p:cBhvr>
                                        <p:cTn id="132" dur="750"/>
                                        <p:tgtEl>
                                          <p:spTgt spid="98"/>
                                        </p:tgtEl>
                                      </p:cBhvr>
                                    </p:animEffect>
                                  </p:childTnLst>
                                </p:cTn>
                              </p:par>
                            </p:childTnLst>
                          </p:cTn>
                        </p:par>
                        <p:par>
                          <p:cTn id="133" fill="hold">
                            <p:stCondLst>
                              <p:cond delay="750"/>
                            </p:stCondLst>
                            <p:childTnLst>
                              <p:par>
                                <p:cTn id="134" presetID="2" presetClass="entr" presetSubtype="4" decel="100000" fill="hold" grpId="0" nodeType="afterEffect">
                                  <p:stCondLst>
                                    <p:cond delay="0"/>
                                  </p:stCondLst>
                                  <p:childTnLst>
                                    <p:set>
                                      <p:cBhvr>
                                        <p:cTn id="135" dur="1" fill="hold">
                                          <p:stCondLst>
                                            <p:cond delay="0"/>
                                          </p:stCondLst>
                                        </p:cTn>
                                        <p:tgtEl>
                                          <p:spTgt spid="100">
                                            <p:txEl>
                                              <p:pRg st="0" end="0"/>
                                            </p:txEl>
                                          </p:spTgt>
                                        </p:tgtEl>
                                        <p:attrNameLst>
                                          <p:attrName>style.visibility</p:attrName>
                                        </p:attrNameLst>
                                      </p:cBhvr>
                                      <p:to>
                                        <p:strVal val="visible"/>
                                      </p:to>
                                    </p:set>
                                    <p:anim calcmode="lin" valueType="num">
                                      <p:cBhvr additive="base">
                                        <p:cTn id="136"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100">
                                            <p:txEl>
                                              <p:pRg st="0" end="0"/>
                                            </p:txEl>
                                          </p:spTgt>
                                        </p:tgtEl>
                                        <p:attrNameLst>
                                          <p:attrName>ppt_y</p:attrName>
                                        </p:attrNameLst>
                                      </p:cBhvr>
                                      <p:tavLst>
                                        <p:tav tm="0">
                                          <p:val>
                                            <p:strVal val="1+#ppt_h/2"/>
                                          </p:val>
                                        </p:tav>
                                        <p:tav tm="100000">
                                          <p:val>
                                            <p:strVal val="#ppt_y"/>
                                          </p:val>
                                        </p:tav>
                                      </p:tavLst>
                                    </p:anim>
                                  </p:childTnLst>
                                </p:cTn>
                              </p:par>
                            </p:childTnLst>
                          </p:cTn>
                        </p:par>
                        <p:par>
                          <p:cTn id="138" fill="hold">
                            <p:stCondLst>
                              <p:cond delay="1250"/>
                            </p:stCondLst>
                            <p:childTnLst>
                              <p:par>
                                <p:cTn id="139" presetID="22" presetClass="entr" presetSubtype="8" fill="hold" grpId="0" nodeType="afterEffect">
                                  <p:stCondLst>
                                    <p:cond delay="0"/>
                                  </p:stCondLst>
                                  <p:childTnLst>
                                    <p:set>
                                      <p:cBhvr>
                                        <p:cTn id="140" dur="1" fill="hold">
                                          <p:stCondLst>
                                            <p:cond delay="0"/>
                                          </p:stCondLst>
                                        </p:cTn>
                                        <p:tgtEl>
                                          <p:spTgt spid="99">
                                            <p:txEl>
                                              <p:pRg st="0" end="0"/>
                                            </p:txEl>
                                          </p:spTgt>
                                        </p:tgtEl>
                                        <p:attrNameLst>
                                          <p:attrName>style.visibility</p:attrName>
                                        </p:attrNameLst>
                                      </p:cBhvr>
                                      <p:to>
                                        <p:strVal val="visible"/>
                                      </p:to>
                                    </p:set>
                                    <p:animEffect transition="in" filter="wipe(left)">
                                      <p:cBhvr>
                                        <p:cTn id="141" dur="500"/>
                                        <p:tgtEl>
                                          <p:spTgt spid="99">
                                            <p:txEl>
                                              <p:pRg st="0" end="0"/>
                                            </p:txEl>
                                          </p:spTgt>
                                        </p:tgtEl>
                                      </p:cBhvr>
                                    </p:animEffect>
                                  </p:childTnLst>
                                </p:cTn>
                              </p:par>
                            </p:childTnLst>
                          </p:cTn>
                        </p:par>
                        <p:par>
                          <p:cTn id="142" fill="hold">
                            <p:stCondLst>
                              <p:cond delay="1750"/>
                            </p:stCondLst>
                            <p:childTnLst>
                              <p:par>
                                <p:cTn id="143" presetID="22" presetClass="entr" presetSubtype="8" fill="hold" nodeType="afterEffect">
                                  <p:stCondLst>
                                    <p:cond delay="0"/>
                                  </p:stCondLst>
                                  <p:childTnLst>
                                    <p:set>
                                      <p:cBhvr>
                                        <p:cTn id="144" dur="1" fill="hold">
                                          <p:stCondLst>
                                            <p:cond delay="0"/>
                                          </p:stCondLst>
                                        </p:cTn>
                                        <p:tgtEl>
                                          <p:spTgt spid="126"/>
                                        </p:tgtEl>
                                        <p:attrNameLst>
                                          <p:attrName>style.visibility</p:attrName>
                                        </p:attrNameLst>
                                      </p:cBhvr>
                                      <p:to>
                                        <p:strVal val="visible"/>
                                      </p:to>
                                    </p:set>
                                    <p:animEffect transition="in" filter="wipe(left)">
                                      <p:cBhvr>
                                        <p:cTn id="145" dur="500"/>
                                        <p:tgtEl>
                                          <p:spTgt spid="126"/>
                                        </p:tgtEl>
                                      </p:cBhvr>
                                    </p:animEffect>
                                  </p:childTnLst>
                                </p:cTn>
                              </p:par>
                            </p:childTnLst>
                          </p:cTn>
                        </p:par>
                        <p:par>
                          <p:cTn id="146" fill="hold">
                            <p:stCondLst>
                              <p:cond delay="2250"/>
                            </p:stCondLst>
                            <p:childTnLst>
                              <p:par>
                                <p:cTn id="147" presetID="2" presetClass="entr" presetSubtype="8" decel="100000" fill="hold" grpId="0" nodeType="afterEffect">
                                  <p:stCondLst>
                                    <p:cond delay="0"/>
                                  </p:stCondLst>
                                  <p:childTnLst>
                                    <p:set>
                                      <p:cBhvr>
                                        <p:cTn id="148" dur="1" fill="hold">
                                          <p:stCondLst>
                                            <p:cond delay="0"/>
                                          </p:stCondLst>
                                        </p:cTn>
                                        <p:tgtEl>
                                          <p:spTgt spid="106">
                                            <p:txEl>
                                              <p:pRg st="0" end="0"/>
                                            </p:txEl>
                                          </p:spTgt>
                                        </p:tgtEl>
                                        <p:attrNameLst>
                                          <p:attrName>style.visibility</p:attrName>
                                        </p:attrNameLst>
                                      </p:cBhvr>
                                      <p:to>
                                        <p:strVal val="visible"/>
                                      </p:to>
                                    </p:set>
                                    <p:anim calcmode="lin" valueType="num">
                                      <p:cBhvr additive="base">
                                        <p:cTn id="149" dur="500" fill="hold"/>
                                        <p:tgtEl>
                                          <p:spTgt spid="106">
                                            <p:txEl>
                                              <p:pRg st="0" end="0"/>
                                            </p:txEl>
                                          </p:spTgt>
                                        </p:tgtEl>
                                        <p:attrNameLst>
                                          <p:attrName>ppt_x</p:attrName>
                                        </p:attrNameLst>
                                      </p:cBhvr>
                                      <p:tavLst>
                                        <p:tav tm="0">
                                          <p:val>
                                            <p:strVal val="0-#ppt_w/2"/>
                                          </p:val>
                                        </p:tav>
                                        <p:tav tm="100000">
                                          <p:val>
                                            <p:strVal val="#ppt_x"/>
                                          </p:val>
                                        </p:tav>
                                      </p:tavLst>
                                    </p:anim>
                                    <p:anim calcmode="lin" valueType="num">
                                      <p:cBhvr additive="base">
                                        <p:cTn id="150" dur="500" fill="hold"/>
                                        <p:tgtEl>
                                          <p:spTgt spid="106">
                                            <p:txEl>
                                              <p:pRg st="0" end="0"/>
                                            </p:txEl>
                                          </p:spTgt>
                                        </p:tgtEl>
                                        <p:attrNameLst>
                                          <p:attrName>ppt_y</p:attrName>
                                        </p:attrNameLst>
                                      </p:cBhvr>
                                      <p:tavLst>
                                        <p:tav tm="0">
                                          <p:val>
                                            <p:strVal val="#ppt_y"/>
                                          </p:val>
                                        </p:tav>
                                        <p:tav tm="100000">
                                          <p:val>
                                            <p:strVal val="#ppt_y"/>
                                          </p:val>
                                        </p:tav>
                                      </p:tavLst>
                                    </p:anim>
                                  </p:childTnLst>
                                </p:cTn>
                              </p:par>
                            </p:childTnLst>
                          </p:cTn>
                        </p:par>
                        <p:par>
                          <p:cTn id="151" fill="hold">
                            <p:stCondLst>
                              <p:cond delay="2750"/>
                            </p:stCondLst>
                            <p:childTnLst>
                              <p:par>
                                <p:cTn id="152" presetID="22" presetClass="entr" presetSubtype="8" fill="hold" grpId="0" nodeType="afterEffect">
                                  <p:stCondLst>
                                    <p:cond delay="0"/>
                                  </p:stCondLst>
                                  <p:childTnLst>
                                    <p:set>
                                      <p:cBhvr>
                                        <p:cTn id="153" dur="1" fill="hold">
                                          <p:stCondLst>
                                            <p:cond delay="0"/>
                                          </p:stCondLst>
                                        </p:cTn>
                                        <p:tgtEl>
                                          <p:spTgt spid="105">
                                            <p:txEl>
                                              <p:pRg st="0" end="0"/>
                                            </p:txEl>
                                          </p:spTgt>
                                        </p:tgtEl>
                                        <p:attrNameLst>
                                          <p:attrName>style.visibility</p:attrName>
                                        </p:attrNameLst>
                                      </p:cBhvr>
                                      <p:to>
                                        <p:strVal val="visible"/>
                                      </p:to>
                                    </p:set>
                                    <p:animEffect transition="in" filter="wipe(left)">
                                      <p:cBhvr>
                                        <p:cTn id="154" dur="500"/>
                                        <p:tgtEl>
                                          <p:spTgt spid="105">
                                            <p:txEl>
                                              <p:pRg st="0" end="0"/>
                                            </p:txEl>
                                          </p:spTgt>
                                        </p:tgtEl>
                                      </p:cBhvr>
                                    </p:animEffect>
                                  </p:childTnLst>
                                </p:cTn>
                              </p:par>
                            </p:childTnLst>
                          </p:cTn>
                        </p:par>
                        <p:par>
                          <p:cTn id="155" fill="hold">
                            <p:stCondLst>
                              <p:cond delay="3250"/>
                            </p:stCondLst>
                            <p:childTnLst>
                              <p:par>
                                <p:cTn id="156" presetID="22" presetClass="entr" presetSubtype="8" fill="hold" nodeType="afterEffect">
                                  <p:stCondLst>
                                    <p:cond delay="0"/>
                                  </p:stCondLst>
                                  <p:childTnLst>
                                    <p:set>
                                      <p:cBhvr>
                                        <p:cTn id="157" dur="1" fill="hold">
                                          <p:stCondLst>
                                            <p:cond delay="0"/>
                                          </p:stCondLst>
                                        </p:cTn>
                                        <p:tgtEl>
                                          <p:spTgt spid="123"/>
                                        </p:tgtEl>
                                        <p:attrNameLst>
                                          <p:attrName>style.visibility</p:attrName>
                                        </p:attrNameLst>
                                      </p:cBhvr>
                                      <p:to>
                                        <p:strVal val="visible"/>
                                      </p:to>
                                    </p:set>
                                    <p:animEffect transition="in" filter="wipe(left)">
                                      <p:cBhvr>
                                        <p:cTn id="158" dur="500"/>
                                        <p:tgtEl>
                                          <p:spTgt spid="123"/>
                                        </p:tgtEl>
                                      </p:cBhvr>
                                    </p:animEffect>
                                  </p:childTnLst>
                                </p:cTn>
                              </p:par>
                            </p:childTnLst>
                          </p:cTn>
                        </p:par>
                        <p:par>
                          <p:cTn id="159" fill="hold">
                            <p:stCondLst>
                              <p:cond delay="3750"/>
                            </p:stCondLst>
                            <p:childTnLst>
                              <p:par>
                                <p:cTn id="160" presetID="2" presetClass="entr" presetSubtype="8" decel="100000" fill="hold" grpId="0" nodeType="afterEffect">
                                  <p:stCondLst>
                                    <p:cond delay="0"/>
                                  </p:stCondLst>
                                  <p:childTnLst>
                                    <p:set>
                                      <p:cBhvr>
                                        <p:cTn id="161" dur="1" fill="hold">
                                          <p:stCondLst>
                                            <p:cond delay="0"/>
                                          </p:stCondLst>
                                        </p:cTn>
                                        <p:tgtEl>
                                          <p:spTgt spid="108">
                                            <p:txEl>
                                              <p:pRg st="0" end="0"/>
                                            </p:txEl>
                                          </p:spTgt>
                                        </p:tgtEl>
                                        <p:attrNameLst>
                                          <p:attrName>style.visibility</p:attrName>
                                        </p:attrNameLst>
                                      </p:cBhvr>
                                      <p:to>
                                        <p:strVal val="visible"/>
                                      </p:to>
                                    </p:set>
                                    <p:anim calcmode="lin" valueType="num">
                                      <p:cBhvr additive="base">
                                        <p:cTn id="162" dur="500" fill="hold"/>
                                        <p:tgtEl>
                                          <p:spTgt spid="108">
                                            <p:txEl>
                                              <p:pRg st="0" end="0"/>
                                            </p:txEl>
                                          </p:spTgt>
                                        </p:tgtEl>
                                        <p:attrNameLst>
                                          <p:attrName>ppt_x</p:attrName>
                                        </p:attrNameLst>
                                      </p:cBhvr>
                                      <p:tavLst>
                                        <p:tav tm="0">
                                          <p:val>
                                            <p:strVal val="0-#ppt_w/2"/>
                                          </p:val>
                                        </p:tav>
                                        <p:tav tm="100000">
                                          <p:val>
                                            <p:strVal val="#ppt_x"/>
                                          </p:val>
                                        </p:tav>
                                      </p:tavLst>
                                    </p:anim>
                                    <p:anim calcmode="lin" valueType="num">
                                      <p:cBhvr additive="base">
                                        <p:cTn id="163" dur="500" fill="hold"/>
                                        <p:tgtEl>
                                          <p:spTgt spid="108">
                                            <p:txEl>
                                              <p:pRg st="0" end="0"/>
                                            </p:txEl>
                                          </p:spTgt>
                                        </p:tgtEl>
                                        <p:attrNameLst>
                                          <p:attrName>ppt_y</p:attrName>
                                        </p:attrNameLst>
                                      </p:cBhvr>
                                      <p:tavLst>
                                        <p:tav tm="0">
                                          <p:val>
                                            <p:strVal val="#ppt_y"/>
                                          </p:val>
                                        </p:tav>
                                        <p:tav tm="100000">
                                          <p:val>
                                            <p:strVal val="#ppt_y"/>
                                          </p:val>
                                        </p:tav>
                                      </p:tavLst>
                                    </p:anim>
                                  </p:childTnLst>
                                </p:cTn>
                              </p:par>
                            </p:childTnLst>
                          </p:cTn>
                        </p:par>
                        <p:par>
                          <p:cTn id="164" fill="hold">
                            <p:stCondLst>
                              <p:cond delay="4250"/>
                            </p:stCondLst>
                            <p:childTnLst>
                              <p:par>
                                <p:cTn id="165" presetID="22" presetClass="entr" presetSubtype="8" fill="hold" grpId="0" nodeType="afterEffect">
                                  <p:stCondLst>
                                    <p:cond delay="0"/>
                                  </p:stCondLst>
                                  <p:childTnLst>
                                    <p:set>
                                      <p:cBhvr>
                                        <p:cTn id="166" dur="1" fill="hold">
                                          <p:stCondLst>
                                            <p:cond delay="0"/>
                                          </p:stCondLst>
                                        </p:cTn>
                                        <p:tgtEl>
                                          <p:spTgt spid="107">
                                            <p:txEl>
                                              <p:pRg st="0" end="0"/>
                                            </p:txEl>
                                          </p:spTgt>
                                        </p:tgtEl>
                                        <p:attrNameLst>
                                          <p:attrName>style.visibility</p:attrName>
                                        </p:attrNameLst>
                                      </p:cBhvr>
                                      <p:to>
                                        <p:strVal val="visible"/>
                                      </p:to>
                                    </p:set>
                                    <p:animEffect transition="in" filter="wipe(left)">
                                      <p:cBhvr>
                                        <p:cTn id="167" dur="500"/>
                                        <p:tgtEl>
                                          <p:spTgt spid="107">
                                            <p:txEl>
                                              <p:pRg st="0" end="0"/>
                                            </p:txEl>
                                          </p:spTgt>
                                        </p:tgtEl>
                                      </p:cBhvr>
                                    </p:animEffect>
                                  </p:childTnLst>
                                </p:cTn>
                              </p:par>
                            </p:childTnLst>
                          </p:cTn>
                        </p:par>
                        <p:par>
                          <p:cTn id="168" fill="hold">
                            <p:stCondLst>
                              <p:cond delay="4750"/>
                            </p:stCondLst>
                            <p:childTnLst>
                              <p:par>
                                <p:cTn id="169" presetID="22" presetClass="entr" presetSubtype="8" fill="hold" nodeType="afterEffect">
                                  <p:stCondLst>
                                    <p:cond delay="0"/>
                                  </p:stCondLst>
                                  <p:childTnLst>
                                    <p:set>
                                      <p:cBhvr>
                                        <p:cTn id="170" dur="1" fill="hold">
                                          <p:stCondLst>
                                            <p:cond delay="0"/>
                                          </p:stCondLst>
                                        </p:cTn>
                                        <p:tgtEl>
                                          <p:spTgt spid="118"/>
                                        </p:tgtEl>
                                        <p:attrNameLst>
                                          <p:attrName>style.visibility</p:attrName>
                                        </p:attrNameLst>
                                      </p:cBhvr>
                                      <p:to>
                                        <p:strVal val="visible"/>
                                      </p:to>
                                    </p:set>
                                    <p:animEffect transition="in" filter="wipe(left)">
                                      <p:cBhvr>
                                        <p:cTn id="171" dur="500"/>
                                        <p:tgtEl>
                                          <p:spTgt spid="118"/>
                                        </p:tgtEl>
                                      </p:cBhvr>
                                    </p:animEffect>
                                  </p:childTnLst>
                                </p:cTn>
                              </p:par>
                            </p:childTnLst>
                          </p:cTn>
                        </p:par>
                        <p:par>
                          <p:cTn id="172" fill="hold">
                            <p:stCondLst>
                              <p:cond delay="5250"/>
                            </p:stCondLst>
                            <p:childTnLst>
                              <p:par>
                                <p:cTn id="173" presetID="2" presetClass="entr" presetSubtype="8" decel="100000" fill="hold" grpId="0" nodeType="afterEffect">
                                  <p:stCondLst>
                                    <p:cond delay="0"/>
                                  </p:stCondLst>
                                  <p:childTnLst>
                                    <p:set>
                                      <p:cBhvr>
                                        <p:cTn id="174" dur="1" fill="hold">
                                          <p:stCondLst>
                                            <p:cond delay="0"/>
                                          </p:stCondLst>
                                        </p:cTn>
                                        <p:tgtEl>
                                          <p:spTgt spid="110">
                                            <p:txEl>
                                              <p:pRg st="0" end="0"/>
                                            </p:txEl>
                                          </p:spTgt>
                                        </p:tgtEl>
                                        <p:attrNameLst>
                                          <p:attrName>style.visibility</p:attrName>
                                        </p:attrNameLst>
                                      </p:cBhvr>
                                      <p:to>
                                        <p:strVal val="visible"/>
                                      </p:to>
                                    </p:set>
                                    <p:anim calcmode="lin" valueType="num">
                                      <p:cBhvr additive="base">
                                        <p:cTn id="175" dur="500" fill="hold"/>
                                        <p:tgtEl>
                                          <p:spTgt spid="110">
                                            <p:txEl>
                                              <p:pRg st="0" end="0"/>
                                            </p:txEl>
                                          </p:spTgt>
                                        </p:tgtEl>
                                        <p:attrNameLst>
                                          <p:attrName>ppt_x</p:attrName>
                                        </p:attrNameLst>
                                      </p:cBhvr>
                                      <p:tavLst>
                                        <p:tav tm="0">
                                          <p:val>
                                            <p:strVal val="0-#ppt_w/2"/>
                                          </p:val>
                                        </p:tav>
                                        <p:tav tm="100000">
                                          <p:val>
                                            <p:strVal val="#ppt_x"/>
                                          </p:val>
                                        </p:tav>
                                      </p:tavLst>
                                    </p:anim>
                                    <p:anim calcmode="lin" valueType="num">
                                      <p:cBhvr additive="base">
                                        <p:cTn id="176" dur="500" fill="hold"/>
                                        <p:tgtEl>
                                          <p:spTgt spid="110">
                                            <p:txEl>
                                              <p:pRg st="0" end="0"/>
                                            </p:txEl>
                                          </p:spTgt>
                                        </p:tgtEl>
                                        <p:attrNameLst>
                                          <p:attrName>ppt_y</p:attrName>
                                        </p:attrNameLst>
                                      </p:cBhvr>
                                      <p:tavLst>
                                        <p:tav tm="0">
                                          <p:val>
                                            <p:strVal val="#ppt_y"/>
                                          </p:val>
                                        </p:tav>
                                        <p:tav tm="100000">
                                          <p:val>
                                            <p:strVal val="#ppt_y"/>
                                          </p:val>
                                        </p:tav>
                                      </p:tavLst>
                                    </p:anim>
                                  </p:childTnLst>
                                </p:cTn>
                              </p:par>
                            </p:childTnLst>
                          </p:cTn>
                        </p:par>
                        <p:par>
                          <p:cTn id="177" fill="hold">
                            <p:stCondLst>
                              <p:cond delay="5750"/>
                            </p:stCondLst>
                            <p:childTnLst>
                              <p:par>
                                <p:cTn id="178" presetID="22" presetClass="entr" presetSubtype="8" fill="hold" grpId="0" nodeType="afterEffect">
                                  <p:stCondLst>
                                    <p:cond delay="0"/>
                                  </p:stCondLst>
                                  <p:childTnLst>
                                    <p:set>
                                      <p:cBhvr>
                                        <p:cTn id="179" dur="1" fill="hold">
                                          <p:stCondLst>
                                            <p:cond delay="0"/>
                                          </p:stCondLst>
                                        </p:cTn>
                                        <p:tgtEl>
                                          <p:spTgt spid="109">
                                            <p:txEl>
                                              <p:pRg st="0" end="0"/>
                                            </p:txEl>
                                          </p:spTgt>
                                        </p:tgtEl>
                                        <p:attrNameLst>
                                          <p:attrName>style.visibility</p:attrName>
                                        </p:attrNameLst>
                                      </p:cBhvr>
                                      <p:to>
                                        <p:strVal val="visible"/>
                                      </p:to>
                                    </p:set>
                                    <p:animEffect transition="in" filter="wipe(left)">
                                      <p:cBhvr>
                                        <p:cTn id="180" dur="500"/>
                                        <p:tgtEl>
                                          <p:spTgt spid="109">
                                            <p:txEl>
                                              <p:pRg st="0" end="0"/>
                                            </p:txEl>
                                          </p:spTgt>
                                        </p:tgtEl>
                                      </p:cBhvr>
                                    </p:animEffect>
                                  </p:childTnLst>
                                </p:cTn>
                              </p:par>
                            </p:childTnLst>
                          </p:cTn>
                        </p:par>
                        <p:par>
                          <p:cTn id="181" fill="hold">
                            <p:stCondLst>
                              <p:cond delay="6250"/>
                            </p:stCondLst>
                            <p:childTnLst>
                              <p:par>
                                <p:cTn id="182" presetID="22" presetClass="entr" presetSubtype="2" fill="hold" nodeType="afterEffect">
                                  <p:stCondLst>
                                    <p:cond delay="0"/>
                                  </p:stCondLst>
                                  <p:childTnLst>
                                    <p:set>
                                      <p:cBhvr>
                                        <p:cTn id="183" dur="1" fill="hold">
                                          <p:stCondLst>
                                            <p:cond delay="0"/>
                                          </p:stCondLst>
                                        </p:cTn>
                                        <p:tgtEl>
                                          <p:spTgt spid="135"/>
                                        </p:tgtEl>
                                        <p:attrNameLst>
                                          <p:attrName>style.visibility</p:attrName>
                                        </p:attrNameLst>
                                      </p:cBhvr>
                                      <p:to>
                                        <p:strVal val="visible"/>
                                      </p:to>
                                    </p:set>
                                    <p:animEffect transition="in" filter="wipe(right)">
                                      <p:cBhvr>
                                        <p:cTn id="184" dur="500"/>
                                        <p:tgtEl>
                                          <p:spTgt spid="135"/>
                                        </p:tgtEl>
                                      </p:cBhvr>
                                    </p:animEffect>
                                  </p:childTnLst>
                                </p:cTn>
                              </p:par>
                            </p:childTnLst>
                          </p:cTn>
                        </p:par>
                        <p:par>
                          <p:cTn id="185" fill="hold">
                            <p:stCondLst>
                              <p:cond delay="6750"/>
                            </p:stCondLst>
                            <p:childTnLst>
                              <p:par>
                                <p:cTn id="186" presetID="2" presetClass="entr" presetSubtype="8" decel="100000" fill="hold" grpId="0" nodeType="afterEffect">
                                  <p:stCondLst>
                                    <p:cond delay="0"/>
                                  </p:stCondLst>
                                  <p:childTnLst>
                                    <p:set>
                                      <p:cBhvr>
                                        <p:cTn id="187" dur="1" fill="hold">
                                          <p:stCondLst>
                                            <p:cond delay="0"/>
                                          </p:stCondLst>
                                        </p:cTn>
                                        <p:tgtEl>
                                          <p:spTgt spid="112">
                                            <p:txEl>
                                              <p:pRg st="0" end="0"/>
                                            </p:txEl>
                                          </p:spTgt>
                                        </p:tgtEl>
                                        <p:attrNameLst>
                                          <p:attrName>style.visibility</p:attrName>
                                        </p:attrNameLst>
                                      </p:cBhvr>
                                      <p:to>
                                        <p:strVal val="visible"/>
                                      </p:to>
                                    </p:set>
                                    <p:anim calcmode="lin" valueType="num">
                                      <p:cBhvr additive="base">
                                        <p:cTn id="188" dur="500" fill="hold"/>
                                        <p:tgtEl>
                                          <p:spTgt spid="112">
                                            <p:txEl>
                                              <p:pRg st="0" end="0"/>
                                            </p:txEl>
                                          </p:spTgt>
                                        </p:tgtEl>
                                        <p:attrNameLst>
                                          <p:attrName>ppt_x</p:attrName>
                                        </p:attrNameLst>
                                      </p:cBhvr>
                                      <p:tavLst>
                                        <p:tav tm="0">
                                          <p:val>
                                            <p:strVal val="0-#ppt_w/2"/>
                                          </p:val>
                                        </p:tav>
                                        <p:tav tm="100000">
                                          <p:val>
                                            <p:strVal val="#ppt_x"/>
                                          </p:val>
                                        </p:tav>
                                      </p:tavLst>
                                    </p:anim>
                                    <p:anim calcmode="lin" valueType="num">
                                      <p:cBhvr additive="base">
                                        <p:cTn id="189" dur="500" fill="hold"/>
                                        <p:tgtEl>
                                          <p:spTgt spid="112">
                                            <p:txEl>
                                              <p:pRg st="0" end="0"/>
                                            </p:txEl>
                                          </p:spTgt>
                                        </p:tgtEl>
                                        <p:attrNameLst>
                                          <p:attrName>ppt_y</p:attrName>
                                        </p:attrNameLst>
                                      </p:cBhvr>
                                      <p:tavLst>
                                        <p:tav tm="0">
                                          <p:val>
                                            <p:strVal val="#ppt_y"/>
                                          </p:val>
                                        </p:tav>
                                        <p:tav tm="100000">
                                          <p:val>
                                            <p:strVal val="#ppt_y"/>
                                          </p:val>
                                        </p:tav>
                                      </p:tavLst>
                                    </p:anim>
                                  </p:childTnLst>
                                </p:cTn>
                              </p:par>
                            </p:childTnLst>
                          </p:cTn>
                        </p:par>
                        <p:par>
                          <p:cTn id="190" fill="hold">
                            <p:stCondLst>
                              <p:cond delay="7250"/>
                            </p:stCondLst>
                            <p:childTnLst>
                              <p:par>
                                <p:cTn id="191" presetID="22" presetClass="entr" presetSubtype="2" fill="hold" grpId="0" nodeType="afterEffect">
                                  <p:stCondLst>
                                    <p:cond delay="0"/>
                                  </p:stCondLst>
                                  <p:childTnLst>
                                    <p:set>
                                      <p:cBhvr>
                                        <p:cTn id="192" dur="1" fill="hold">
                                          <p:stCondLst>
                                            <p:cond delay="0"/>
                                          </p:stCondLst>
                                        </p:cTn>
                                        <p:tgtEl>
                                          <p:spTgt spid="111">
                                            <p:txEl>
                                              <p:pRg st="0" end="0"/>
                                            </p:txEl>
                                          </p:spTgt>
                                        </p:tgtEl>
                                        <p:attrNameLst>
                                          <p:attrName>style.visibility</p:attrName>
                                        </p:attrNameLst>
                                      </p:cBhvr>
                                      <p:to>
                                        <p:strVal val="visible"/>
                                      </p:to>
                                    </p:set>
                                    <p:animEffect transition="in" filter="wipe(right)">
                                      <p:cBhvr>
                                        <p:cTn id="193" dur="500"/>
                                        <p:tgtEl>
                                          <p:spTgt spid="111">
                                            <p:txEl>
                                              <p:pRg st="0" end="0"/>
                                            </p:txEl>
                                          </p:spTgt>
                                        </p:tgtEl>
                                      </p:cBhvr>
                                    </p:animEffect>
                                  </p:childTnLst>
                                </p:cTn>
                              </p:par>
                            </p:childTnLst>
                          </p:cTn>
                        </p:par>
                        <p:par>
                          <p:cTn id="194" fill="hold">
                            <p:stCondLst>
                              <p:cond delay="7750"/>
                            </p:stCondLst>
                            <p:childTnLst>
                              <p:par>
                                <p:cTn id="195" presetID="22" presetClass="entr" presetSubtype="2" fill="hold" nodeType="afterEffect">
                                  <p:stCondLst>
                                    <p:cond delay="0"/>
                                  </p:stCondLst>
                                  <p:childTnLst>
                                    <p:set>
                                      <p:cBhvr>
                                        <p:cTn id="196" dur="1" fill="hold">
                                          <p:stCondLst>
                                            <p:cond delay="0"/>
                                          </p:stCondLst>
                                        </p:cTn>
                                        <p:tgtEl>
                                          <p:spTgt spid="132"/>
                                        </p:tgtEl>
                                        <p:attrNameLst>
                                          <p:attrName>style.visibility</p:attrName>
                                        </p:attrNameLst>
                                      </p:cBhvr>
                                      <p:to>
                                        <p:strVal val="visible"/>
                                      </p:to>
                                    </p:set>
                                    <p:animEffect transition="in" filter="wipe(right)">
                                      <p:cBhvr>
                                        <p:cTn id="197" dur="500"/>
                                        <p:tgtEl>
                                          <p:spTgt spid="132"/>
                                        </p:tgtEl>
                                      </p:cBhvr>
                                    </p:animEffect>
                                  </p:childTnLst>
                                </p:cTn>
                              </p:par>
                            </p:childTnLst>
                          </p:cTn>
                        </p:par>
                        <p:par>
                          <p:cTn id="198" fill="hold">
                            <p:stCondLst>
                              <p:cond delay="8250"/>
                            </p:stCondLst>
                            <p:childTnLst>
                              <p:par>
                                <p:cTn id="199" presetID="2" presetClass="entr" presetSubtype="8" decel="100000" fill="hold" grpId="0" nodeType="afterEffect">
                                  <p:stCondLst>
                                    <p:cond delay="0"/>
                                  </p:stCondLst>
                                  <p:childTnLst>
                                    <p:set>
                                      <p:cBhvr>
                                        <p:cTn id="200" dur="1" fill="hold">
                                          <p:stCondLst>
                                            <p:cond delay="0"/>
                                          </p:stCondLst>
                                        </p:cTn>
                                        <p:tgtEl>
                                          <p:spTgt spid="114">
                                            <p:txEl>
                                              <p:pRg st="0" end="0"/>
                                            </p:txEl>
                                          </p:spTgt>
                                        </p:tgtEl>
                                        <p:attrNameLst>
                                          <p:attrName>style.visibility</p:attrName>
                                        </p:attrNameLst>
                                      </p:cBhvr>
                                      <p:to>
                                        <p:strVal val="visible"/>
                                      </p:to>
                                    </p:set>
                                    <p:anim calcmode="lin" valueType="num">
                                      <p:cBhvr additive="base">
                                        <p:cTn id="201" dur="500" fill="hold"/>
                                        <p:tgtEl>
                                          <p:spTgt spid="114">
                                            <p:txEl>
                                              <p:pRg st="0" end="0"/>
                                            </p:txEl>
                                          </p:spTgt>
                                        </p:tgtEl>
                                        <p:attrNameLst>
                                          <p:attrName>ppt_x</p:attrName>
                                        </p:attrNameLst>
                                      </p:cBhvr>
                                      <p:tavLst>
                                        <p:tav tm="0">
                                          <p:val>
                                            <p:strVal val="0-#ppt_w/2"/>
                                          </p:val>
                                        </p:tav>
                                        <p:tav tm="100000">
                                          <p:val>
                                            <p:strVal val="#ppt_x"/>
                                          </p:val>
                                        </p:tav>
                                      </p:tavLst>
                                    </p:anim>
                                    <p:anim calcmode="lin" valueType="num">
                                      <p:cBhvr additive="base">
                                        <p:cTn id="202" dur="500" fill="hold"/>
                                        <p:tgtEl>
                                          <p:spTgt spid="114">
                                            <p:txEl>
                                              <p:pRg st="0" end="0"/>
                                            </p:txEl>
                                          </p:spTgt>
                                        </p:tgtEl>
                                        <p:attrNameLst>
                                          <p:attrName>ppt_y</p:attrName>
                                        </p:attrNameLst>
                                      </p:cBhvr>
                                      <p:tavLst>
                                        <p:tav tm="0">
                                          <p:val>
                                            <p:strVal val="#ppt_y"/>
                                          </p:val>
                                        </p:tav>
                                        <p:tav tm="100000">
                                          <p:val>
                                            <p:strVal val="#ppt_y"/>
                                          </p:val>
                                        </p:tav>
                                      </p:tavLst>
                                    </p:anim>
                                  </p:childTnLst>
                                </p:cTn>
                              </p:par>
                            </p:childTnLst>
                          </p:cTn>
                        </p:par>
                        <p:par>
                          <p:cTn id="203" fill="hold">
                            <p:stCondLst>
                              <p:cond delay="8750"/>
                            </p:stCondLst>
                            <p:childTnLst>
                              <p:par>
                                <p:cTn id="204" presetID="22" presetClass="entr" presetSubtype="2" fill="hold" grpId="0" nodeType="afterEffect">
                                  <p:stCondLst>
                                    <p:cond delay="0"/>
                                  </p:stCondLst>
                                  <p:childTnLst>
                                    <p:set>
                                      <p:cBhvr>
                                        <p:cTn id="205" dur="1" fill="hold">
                                          <p:stCondLst>
                                            <p:cond delay="0"/>
                                          </p:stCondLst>
                                        </p:cTn>
                                        <p:tgtEl>
                                          <p:spTgt spid="113">
                                            <p:txEl>
                                              <p:pRg st="0" end="0"/>
                                            </p:txEl>
                                          </p:spTgt>
                                        </p:tgtEl>
                                        <p:attrNameLst>
                                          <p:attrName>style.visibility</p:attrName>
                                        </p:attrNameLst>
                                      </p:cBhvr>
                                      <p:to>
                                        <p:strVal val="visible"/>
                                      </p:to>
                                    </p:set>
                                    <p:animEffect transition="in" filter="wipe(right)">
                                      <p:cBhvr>
                                        <p:cTn id="206" dur="500"/>
                                        <p:tgtEl>
                                          <p:spTgt spid="113">
                                            <p:txEl>
                                              <p:pRg st="0" end="0"/>
                                            </p:txEl>
                                          </p:spTgt>
                                        </p:tgtEl>
                                      </p:cBhvr>
                                    </p:animEffect>
                                  </p:childTnLst>
                                </p:cTn>
                              </p:par>
                            </p:childTnLst>
                          </p:cTn>
                        </p:par>
                        <p:par>
                          <p:cTn id="207" fill="hold">
                            <p:stCondLst>
                              <p:cond delay="9250"/>
                            </p:stCondLst>
                            <p:childTnLst>
                              <p:par>
                                <p:cTn id="208" presetID="22" presetClass="entr" presetSubtype="2" fill="hold" nodeType="afterEffect">
                                  <p:stCondLst>
                                    <p:cond delay="0"/>
                                  </p:stCondLst>
                                  <p:childTnLst>
                                    <p:set>
                                      <p:cBhvr>
                                        <p:cTn id="209" dur="1" fill="hold">
                                          <p:stCondLst>
                                            <p:cond delay="0"/>
                                          </p:stCondLst>
                                        </p:cTn>
                                        <p:tgtEl>
                                          <p:spTgt spid="129"/>
                                        </p:tgtEl>
                                        <p:attrNameLst>
                                          <p:attrName>style.visibility</p:attrName>
                                        </p:attrNameLst>
                                      </p:cBhvr>
                                      <p:to>
                                        <p:strVal val="visible"/>
                                      </p:to>
                                    </p:set>
                                    <p:animEffect transition="in" filter="wipe(right)">
                                      <p:cBhvr>
                                        <p:cTn id="210" dur="500"/>
                                        <p:tgtEl>
                                          <p:spTgt spid="129"/>
                                        </p:tgtEl>
                                      </p:cBhvr>
                                    </p:animEffect>
                                  </p:childTnLst>
                                </p:cTn>
                              </p:par>
                            </p:childTnLst>
                          </p:cTn>
                        </p:par>
                        <p:par>
                          <p:cTn id="211" fill="hold">
                            <p:stCondLst>
                              <p:cond delay="9750"/>
                            </p:stCondLst>
                            <p:childTnLst>
                              <p:par>
                                <p:cTn id="212" presetID="2" presetClass="entr" presetSubtype="8" decel="100000" fill="hold" grpId="0" nodeType="afterEffect">
                                  <p:stCondLst>
                                    <p:cond delay="0"/>
                                  </p:stCondLst>
                                  <p:childTnLst>
                                    <p:set>
                                      <p:cBhvr>
                                        <p:cTn id="213" dur="1" fill="hold">
                                          <p:stCondLst>
                                            <p:cond delay="0"/>
                                          </p:stCondLst>
                                        </p:cTn>
                                        <p:tgtEl>
                                          <p:spTgt spid="116">
                                            <p:txEl>
                                              <p:pRg st="0" end="0"/>
                                            </p:txEl>
                                          </p:spTgt>
                                        </p:tgtEl>
                                        <p:attrNameLst>
                                          <p:attrName>style.visibility</p:attrName>
                                        </p:attrNameLst>
                                      </p:cBhvr>
                                      <p:to>
                                        <p:strVal val="visible"/>
                                      </p:to>
                                    </p:set>
                                    <p:anim calcmode="lin" valueType="num">
                                      <p:cBhvr additive="base">
                                        <p:cTn id="214" dur="500" fill="hold"/>
                                        <p:tgtEl>
                                          <p:spTgt spid="116">
                                            <p:txEl>
                                              <p:pRg st="0" end="0"/>
                                            </p:txEl>
                                          </p:spTgt>
                                        </p:tgtEl>
                                        <p:attrNameLst>
                                          <p:attrName>ppt_x</p:attrName>
                                        </p:attrNameLst>
                                      </p:cBhvr>
                                      <p:tavLst>
                                        <p:tav tm="0">
                                          <p:val>
                                            <p:strVal val="0-#ppt_w/2"/>
                                          </p:val>
                                        </p:tav>
                                        <p:tav tm="100000">
                                          <p:val>
                                            <p:strVal val="#ppt_x"/>
                                          </p:val>
                                        </p:tav>
                                      </p:tavLst>
                                    </p:anim>
                                    <p:anim calcmode="lin" valueType="num">
                                      <p:cBhvr additive="base">
                                        <p:cTn id="215" dur="500" fill="hold"/>
                                        <p:tgtEl>
                                          <p:spTgt spid="116">
                                            <p:txEl>
                                              <p:pRg st="0" end="0"/>
                                            </p:txEl>
                                          </p:spTgt>
                                        </p:tgtEl>
                                        <p:attrNameLst>
                                          <p:attrName>ppt_y</p:attrName>
                                        </p:attrNameLst>
                                      </p:cBhvr>
                                      <p:tavLst>
                                        <p:tav tm="0">
                                          <p:val>
                                            <p:strVal val="#ppt_y"/>
                                          </p:val>
                                        </p:tav>
                                        <p:tav tm="100000">
                                          <p:val>
                                            <p:strVal val="#ppt_y"/>
                                          </p:val>
                                        </p:tav>
                                      </p:tavLst>
                                    </p:anim>
                                  </p:childTnLst>
                                </p:cTn>
                              </p:par>
                            </p:childTnLst>
                          </p:cTn>
                        </p:par>
                        <p:par>
                          <p:cTn id="216" fill="hold">
                            <p:stCondLst>
                              <p:cond delay="10250"/>
                            </p:stCondLst>
                            <p:childTnLst>
                              <p:par>
                                <p:cTn id="217" presetID="22" presetClass="entr" presetSubtype="2" fill="hold" grpId="0" nodeType="afterEffect">
                                  <p:stCondLst>
                                    <p:cond delay="0"/>
                                  </p:stCondLst>
                                  <p:childTnLst>
                                    <p:set>
                                      <p:cBhvr>
                                        <p:cTn id="218" dur="1" fill="hold">
                                          <p:stCondLst>
                                            <p:cond delay="0"/>
                                          </p:stCondLst>
                                        </p:cTn>
                                        <p:tgtEl>
                                          <p:spTgt spid="115">
                                            <p:txEl>
                                              <p:pRg st="0" end="0"/>
                                            </p:txEl>
                                          </p:spTgt>
                                        </p:tgtEl>
                                        <p:attrNameLst>
                                          <p:attrName>style.visibility</p:attrName>
                                        </p:attrNameLst>
                                      </p:cBhvr>
                                      <p:to>
                                        <p:strVal val="visible"/>
                                      </p:to>
                                    </p:set>
                                    <p:animEffect transition="in" filter="wipe(right)">
                                      <p:cBhvr>
                                        <p:cTn id="219" dur="500"/>
                                        <p:tgtEl>
                                          <p:spTgt spid="1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89" grpId="1" animBg="1"/>
      <p:bldP spid="51" grpId="0" animBg="1"/>
      <p:bldP spid="76" grpId="0" animBg="1"/>
      <p:bldP spid="76" grpId="1" animBg="1"/>
      <p:bldP spid="85" grpId="0" animBg="1"/>
      <p:bldP spid="85" grpId="1" animBg="1"/>
      <p:bldP spid="87" grpId="0" animBg="1"/>
      <p:bldP spid="87" grpId="1" animBg="1"/>
      <p:bldP spid="88" grpId="0" animBg="1"/>
      <p:bldP spid="88" grpId="1" animBg="1"/>
      <p:bldP spid="90" grpId="0" animBg="1"/>
      <p:bldP spid="90" grpId="1" animBg="1"/>
      <p:bldP spid="93" grpId="0"/>
      <p:bldP spid="93" grpId="1"/>
      <p:bldP spid="94" grpId="0"/>
      <p:bldP spid="94" grpId="1"/>
      <p:bldP spid="95" grpId="0"/>
      <p:bldP spid="95" grpId="1"/>
      <p:bldP spid="96" grpId="0"/>
      <p:bldP spid="96" grpId="1"/>
      <p:bldP spid="97" grpId="0"/>
      <p:bldP spid="97" grpId="1"/>
      <p:bldP spid="98" grpId="0"/>
      <p:bldP spid="98" grpId="1"/>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 presetClass="entr" presetSubtype="4" decel="100000"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 calcmode="lin" valueType="num">
                      <p:cBhvr additive="base">
                        <p:cTn dur="500" fill="hold"/>
                        <p:tgtEl>
                          <p:spTgt spid="100"/>
                        </p:tgtEl>
                        <p:attrNameLst>
                          <p:attrName>ppt_x</p:attrName>
                        </p:attrNameLst>
                      </p:cBhvr>
                      <p:tavLst>
                        <p:tav tm="0">
                          <p:val>
                            <p:strVal val="#ppt_x"/>
                          </p:val>
                        </p:tav>
                        <p:tav tm="100000">
                          <p:val>
                            <p:strVal val="#ppt_x"/>
                          </p:val>
                        </p:tav>
                      </p:tavLst>
                    </p:anim>
                    <p:anim calcmode="lin" valueType="num">
                      <p:cBhvr additive="base">
                        <p:cTn dur="500" fill="hold"/>
                        <p:tgtEl>
                          <p:spTgt spid="100"/>
                        </p:tgtEl>
                        <p:attrNameLst>
                          <p:attrName>ppt_y</p:attrName>
                        </p:attrNameLst>
                      </p:cBhvr>
                      <p:tavLst>
                        <p:tav tm="0">
                          <p:val>
                            <p:strVal val="1+#ppt_h/2"/>
                          </p:val>
                        </p:tav>
                        <p:tav tm="100000">
                          <p:val>
                            <p:strVal val="#ppt_y"/>
                          </p:val>
                        </p:tav>
                      </p:tavLst>
                    </p:anim>
                  </p:childTnLst>
                </p:cTn>
              </p:par>
            </p:tnLst>
          </p:tmpl>
        </p:tmplLst>
      </p:bldP>
      <p:bldP spid="105" grpId="0" build="p">
        <p:tmplLst>
          <p:tmpl lvl="1">
            <p:tnLst>
              <p:par>
                <p:cTn presetID="22" presetClass="entr" presetSubtype="8" fill="hold" nodeType="afterEffect">
                  <p:stCondLst>
                    <p:cond delay="0"/>
                  </p:stCondLst>
                  <p:childTnLst>
                    <p:set>
                      <p:cBhvr>
                        <p:cTn dur="1" fill="hold">
                          <p:stCondLst>
                            <p:cond delay="0"/>
                          </p:stCondLst>
                        </p:cTn>
                        <p:tgtEl>
                          <p:spTgt spid="105"/>
                        </p:tgtEl>
                        <p:attrNameLst>
                          <p:attrName>style.visibility</p:attrName>
                        </p:attrNameLst>
                      </p:cBhvr>
                      <p:to>
                        <p:strVal val="visible"/>
                      </p:to>
                    </p:set>
                    <p:animEffect transition="in" filter="wipe(left)">
                      <p:cBhvr>
                        <p:cTn dur="500"/>
                        <p:tgtEl>
                          <p:spTgt spid="105"/>
                        </p:tgtEl>
                      </p:cBhvr>
                    </p:animEffect>
                  </p:childTnLst>
                </p:cTn>
              </p:par>
            </p:tnLst>
          </p:tmpl>
        </p:tmplLst>
      </p:bldP>
      <p:bldP spid="106" grpId="0" build="p">
        <p:tmplLst>
          <p:tmpl lvl="1">
            <p:tnLst>
              <p:par>
                <p:cTn presetID="2" presetClass="entr" presetSubtype="8" decel="100000" fill="hold" nodeType="afterEffect">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500" fill="hold"/>
                        <p:tgtEl>
                          <p:spTgt spid="106"/>
                        </p:tgtEl>
                        <p:attrNameLst>
                          <p:attrName>ppt_x</p:attrName>
                        </p:attrNameLst>
                      </p:cBhvr>
                      <p:tavLst>
                        <p:tav tm="0">
                          <p:val>
                            <p:strVal val="0-#ppt_w/2"/>
                          </p:val>
                        </p:tav>
                        <p:tav tm="100000">
                          <p:val>
                            <p:strVal val="#ppt_x"/>
                          </p:val>
                        </p:tav>
                      </p:tavLst>
                    </p:anim>
                    <p:anim calcmode="lin" valueType="num">
                      <p:cBhvr additive="base">
                        <p:cTn dur="500" fill="hold"/>
                        <p:tgtEl>
                          <p:spTgt spid="106"/>
                        </p:tgtEl>
                        <p:attrNameLst>
                          <p:attrName>ppt_y</p:attrName>
                        </p:attrNameLst>
                      </p:cBhvr>
                      <p:tavLst>
                        <p:tav tm="0">
                          <p:val>
                            <p:strVal val="#ppt_y"/>
                          </p:val>
                        </p:tav>
                        <p:tav tm="100000">
                          <p:val>
                            <p:strVal val="#ppt_y"/>
                          </p:val>
                        </p:tav>
                      </p:tavLst>
                    </p:anim>
                  </p:childTnLst>
                </p:cTn>
              </p:par>
            </p:tnLst>
          </p:tmpl>
        </p:tmplLst>
      </p:bldP>
      <p:bldP spid="107" grpId="0" build="p">
        <p:tmplLst>
          <p:tmpl lvl="1">
            <p:tnLst>
              <p:par>
                <p:cTn presetID="22" presetClass="entr" presetSubtype="8" fill="hold" nodeType="afterEffect">
                  <p:stCondLst>
                    <p:cond delay="0"/>
                  </p:stCondLst>
                  <p:childTnLst>
                    <p:set>
                      <p:cBhvr>
                        <p:cTn dur="1" fill="hold">
                          <p:stCondLst>
                            <p:cond delay="0"/>
                          </p:stCondLst>
                        </p:cTn>
                        <p:tgtEl>
                          <p:spTgt spid="107"/>
                        </p:tgtEl>
                        <p:attrNameLst>
                          <p:attrName>style.visibility</p:attrName>
                        </p:attrNameLst>
                      </p:cBhvr>
                      <p:to>
                        <p:strVal val="visible"/>
                      </p:to>
                    </p:set>
                    <p:animEffect transition="in" filter="wipe(left)">
                      <p:cBhvr>
                        <p:cTn dur="500"/>
                        <p:tgtEl>
                          <p:spTgt spid="107"/>
                        </p:tgtEl>
                      </p:cBhvr>
                    </p:animEffect>
                  </p:childTnLst>
                </p:cTn>
              </p:par>
            </p:tnLst>
          </p:tmpl>
        </p:tmplLst>
      </p:bldP>
      <p:bldP spid="108" grpId="0" build="p">
        <p:tmplLst>
          <p:tmpl lvl="1">
            <p:tnLst>
              <p:par>
                <p:cTn presetID="2" presetClass="entr" presetSubtype="8" decel="100000" fill="hold" nodeType="afterEffect">
                  <p:stCondLst>
                    <p:cond delay="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500" fill="hold"/>
                        <p:tgtEl>
                          <p:spTgt spid="108"/>
                        </p:tgtEl>
                        <p:attrNameLst>
                          <p:attrName>ppt_x</p:attrName>
                        </p:attrNameLst>
                      </p:cBhvr>
                      <p:tavLst>
                        <p:tav tm="0">
                          <p:val>
                            <p:strVal val="0-#ppt_w/2"/>
                          </p:val>
                        </p:tav>
                        <p:tav tm="100000">
                          <p:val>
                            <p:strVal val="#ppt_x"/>
                          </p:val>
                        </p:tav>
                      </p:tavLst>
                    </p:anim>
                    <p:anim calcmode="lin" valueType="num">
                      <p:cBhvr additive="base">
                        <p:cTn dur="500" fill="hold"/>
                        <p:tgtEl>
                          <p:spTgt spid="108"/>
                        </p:tgtEl>
                        <p:attrNameLst>
                          <p:attrName>ppt_y</p:attrName>
                        </p:attrNameLst>
                      </p:cBhvr>
                      <p:tavLst>
                        <p:tav tm="0">
                          <p:val>
                            <p:strVal val="#ppt_y"/>
                          </p:val>
                        </p:tav>
                        <p:tav tm="100000">
                          <p:val>
                            <p:strVal val="#ppt_y"/>
                          </p:val>
                        </p:tav>
                      </p:tavLst>
                    </p:anim>
                  </p:childTnLst>
                </p:cTn>
              </p:par>
            </p:tnLst>
          </p:tmpl>
        </p:tmplLst>
      </p:bldP>
      <p:bldP spid="109" grpId="0" build="p">
        <p:tmplLst>
          <p:tmpl lvl="1">
            <p:tnLst>
              <p:par>
                <p:cTn presetID="22" presetClass="entr" presetSubtype="8" fill="hold" nodeType="afterEffect">
                  <p:stCondLst>
                    <p:cond delay="0"/>
                  </p:stCondLst>
                  <p:childTnLst>
                    <p:set>
                      <p:cBhvr>
                        <p:cTn dur="1" fill="hold">
                          <p:stCondLst>
                            <p:cond delay="0"/>
                          </p:stCondLst>
                        </p:cTn>
                        <p:tgtEl>
                          <p:spTgt spid="109"/>
                        </p:tgtEl>
                        <p:attrNameLst>
                          <p:attrName>style.visibility</p:attrName>
                        </p:attrNameLst>
                      </p:cBhvr>
                      <p:to>
                        <p:strVal val="visible"/>
                      </p:to>
                    </p:set>
                    <p:animEffect transition="in" filter="wipe(left)">
                      <p:cBhvr>
                        <p:cTn dur="500"/>
                        <p:tgtEl>
                          <p:spTgt spid="109"/>
                        </p:tgtEl>
                      </p:cBhvr>
                    </p:animEffect>
                  </p:childTnLst>
                </p:cTn>
              </p:par>
            </p:tnLst>
          </p:tmpl>
        </p:tmplLst>
      </p:bldP>
      <p:bldP spid="110" grpId="0" build="p">
        <p:tmplLst>
          <p:tmpl lvl="1">
            <p:tnLst>
              <p:par>
                <p:cTn presetID="2" presetClass="entr" presetSubtype="8" decel="100000" fill="hold" nodeType="afterEffect">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fill="hold"/>
                        <p:tgtEl>
                          <p:spTgt spid="110"/>
                        </p:tgtEl>
                        <p:attrNameLst>
                          <p:attrName>ppt_x</p:attrName>
                        </p:attrNameLst>
                      </p:cBhvr>
                      <p:tavLst>
                        <p:tav tm="0">
                          <p:val>
                            <p:strVal val="0-#ppt_w/2"/>
                          </p:val>
                        </p:tav>
                        <p:tav tm="100000">
                          <p:val>
                            <p:strVal val="#ppt_x"/>
                          </p:val>
                        </p:tav>
                      </p:tavLst>
                    </p:anim>
                    <p:anim calcmode="lin" valueType="num">
                      <p:cBhvr additive="base">
                        <p:cTn dur="500" fill="hold"/>
                        <p:tgtEl>
                          <p:spTgt spid="110"/>
                        </p:tgtEl>
                        <p:attrNameLst>
                          <p:attrName>ppt_y</p:attrName>
                        </p:attrNameLst>
                      </p:cBhvr>
                      <p:tavLst>
                        <p:tav tm="0">
                          <p:val>
                            <p:strVal val="#ppt_y"/>
                          </p:val>
                        </p:tav>
                        <p:tav tm="100000">
                          <p:val>
                            <p:strVal val="#ppt_y"/>
                          </p:val>
                        </p:tav>
                      </p:tavLst>
                    </p:anim>
                  </p:childTnLst>
                </p:cTn>
              </p:par>
            </p:tnLst>
          </p:tmpl>
        </p:tmplLst>
      </p:bldP>
      <p:bldP spid="111" grpId="0" build="p">
        <p:tmplLst>
          <p:tmpl lvl="1">
            <p:tnLst>
              <p:par>
                <p:cTn presetID="22" presetClass="entr" presetSubtype="2" fill="hold" nodeType="afterEffect">
                  <p:stCondLst>
                    <p:cond delay="0"/>
                  </p:stCondLst>
                  <p:childTnLst>
                    <p:set>
                      <p:cBhvr>
                        <p:cTn dur="1" fill="hold">
                          <p:stCondLst>
                            <p:cond delay="0"/>
                          </p:stCondLst>
                        </p:cTn>
                        <p:tgtEl>
                          <p:spTgt spid="111"/>
                        </p:tgtEl>
                        <p:attrNameLst>
                          <p:attrName>style.visibility</p:attrName>
                        </p:attrNameLst>
                      </p:cBhvr>
                      <p:to>
                        <p:strVal val="visible"/>
                      </p:to>
                    </p:set>
                    <p:animEffect transition="in" filter="wipe(right)">
                      <p:cBhvr>
                        <p:cTn dur="500"/>
                        <p:tgtEl>
                          <p:spTgt spid="111"/>
                        </p:tgtEl>
                      </p:cBhvr>
                    </p:animEffect>
                  </p:childTnLst>
                </p:cTn>
              </p:par>
            </p:tnLst>
          </p:tmpl>
        </p:tmplLst>
      </p:bldP>
      <p:bldP spid="112" grpId="0" build="p">
        <p:tmplLst>
          <p:tmpl lvl="1">
            <p:tnLst>
              <p:par>
                <p:cTn presetID="2" presetClass="entr" presetSubtype="8" decel="100000" fill="hold" nodeType="afterEffect">
                  <p:stCondLst>
                    <p:cond delay="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500" fill="hold"/>
                        <p:tgtEl>
                          <p:spTgt spid="112"/>
                        </p:tgtEl>
                        <p:attrNameLst>
                          <p:attrName>ppt_x</p:attrName>
                        </p:attrNameLst>
                      </p:cBhvr>
                      <p:tavLst>
                        <p:tav tm="0">
                          <p:val>
                            <p:strVal val="0-#ppt_w/2"/>
                          </p:val>
                        </p:tav>
                        <p:tav tm="100000">
                          <p:val>
                            <p:strVal val="#ppt_x"/>
                          </p:val>
                        </p:tav>
                      </p:tavLst>
                    </p:anim>
                    <p:anim calcmode="lin" valueType="num">
                      <p:cBhvr additive="base">
                        <p:cTn dur="500" fill="hold"/>
                        <p:tgtEl>
                          <p:spTgt spid="112"/>
                        </p:tgtEl>
                        <p:attrNameLst>
                          <p:attrName>ppt_y</p:attrName>
                        </p:attrNameLst>
                      </p:cBhvr>
                      <p:tavLst>
                        <p:tav tm="0">
                          <p:val>
                            <p:strVal val="#ppt_y"/>
                          </p:val>
                        </p:tav>
                        <p:tav tm="100000">
                          <p:val>
                            <p:strVal val="#ppt_y"/>
                          </p:val>
                        </p:tav>
                      </p:tavLst>
                    </p:anim>
                  </p:childTnLst>
                </p:cTn>
              </p:par>
            </p:tnLst>
          </p:tmpl>
        </p:tmplLst>
      </p:bldP>
      <p:bldP spid="113" grpId="0" build="p">
        <p:tmplLst>
          <p:tmpl lvl="1">
            <p:tnLst>
              <p:par>
                <p:cTn presetID="22" presetClass="entr" presetSubtype="2" fill="hold" nodeType="afterEffect">
                  <p:stCondLst>
                    <p:cond delay="0"/>
                  </p:stCondLst>
                  <p:childTnLst>
                    <p:set>
                      <p:cBhvr>
                        <p:cTn dur="1" fill="hold">
                          <p:stCondLst>
                            <p:cond delay="0"/>
                          </p:stCondLst>
                        </p:cTn>
                        <p:tgtEl>
                          <p:spTgt spid="113"/>
                        </p:tgtEl>
                        <p:attrNameLst>
                          <p:attrName>style.visibility</p:attrName>
                        </p:attrNameLst>
                      </p:cBhvr>
                      <p:to>
                        <p:strVal val="visible"/>
                      </p:to>
                    </p:set>
                    <p:animEffect transition="in" filter="wipe(right)">
                      <p:cBhvr>
                        <p:cTn dur="500"/>
                        <p:tgtEl>
                          <p:spTgt spid="113"/>
                        </p:tgtEl>
                      </p:cBhvr>
                    </p:animEffect>
                  </p:childTnLst>
                </p:cTn>
              </p:par>
            </p:tnLst>
          </p:tmpl>
        </p:tmplLst>
      </p:bldP>
      <p:bldP spid="114" grpId="0" build="p">
        <p:tmplLst>
          <p:tmpl lvl="1">
            <p:tnLst>
              <p:par>
                <p:cTn presetID="2" presetClass="entr" presetSubtype="8" decel="100000" fill="hold" nodeType="afterEffect">
                  <p:stCondLst>
                    <p:cond delay="0"/>
                  </p:stCondLst>
                  <p:childTnLst>
                    <p:set>
                      <p:cBhvr>
                        <p:cTn dur="1" fill="hold">
                          <p:stCondLst>
                            <p:cond delay="0"/>
                          </p:stCondLst>
                        </p:cTn>
                        <p:tgtEl>
                          <p:spTgt spid="114"/>
                        </p:tgtEl>
                        <p:attrNameLst>
                          <p:attrName>style.visibility</p:attrName>
                        </p:attrNameLst>
                      </p:cBhvr>
                      <p:to>
                        <p:strVal val="visible"/>
                      </p:to>
                    </p:set>
                    <p:anim calcmode="lin" valueType="num">
                      <p:cBhvr additive="base">
                        <p:cTn dur="500" fill="hold"/>
                        <p:tgtEl>
                          <p:spTgt spid="114"/>
                        </p:tgtEl>
                        <p:attrNameLst>
                          <p:attrName>ppt_x</p:attrName>
                        </p:attrNameLst>
                      </p:cBhvr>
                      <p:tavLst>
                        <p:tav tm="0">
                          <p:val>
                            <p:strVal val="0-#ppt_w/2"/>
                          </p:val>
                        </p:tav>
                        <p:tav tm="100000">
                          <p:val>
                            <p:strVal val="#ppt_x"/>
                          </p:val>
                        </p:tav>
                      </p:tavLst>
                    </p:anim>
                    <p:anim calcmode="lin" valueType="num">
                      <p:cBhvr additive="base">
                        <p:cTn dur="500" fill="hold"/>
                        <p:tgtEl>
                          <p:spTgt spid="114"/>
                        </p:tgtEl>
                        <p:attrNameLst>
                          <p:attrName>ppt_y</p:attrName>
                        </p:attrNameLst>
                      </p:cBhvr>
                      <p:tavLst>
                        <p:tav tm="0">
                          <p:val>
                            <p:strVal val="#ppt_y"/>
                          </p:val>
                        </p:tav>
                        <p:tav tm="100000">
                          <p:val>
                            <p:strVal val="#ppt_y"/>
                          </p:val>
                        </p:tav>
                      </p:tavLst>
                    </p:anim>
                  </p:childTnLst>
                </p:cTn>
              </p:par>
            </p:tnLst>
          </p:tmpl>
        </p:tmplLst>
      </p:bldP>
      <p:bldP spid="115" grpId="0" build="p">
        <p:tmplLst>
          <p:tmpl lvl="1">
            <p:tnLst>
              <p:par>
                <p:cTn presetID="22" presetClass="entr" presetSubtype="2" fill="hold" nodeType="afterEffect">
                  <p:stCondLst>
                    <p:cond delay="0"/>
                  </p:stCondLst>
                  <p:childTnLst>
                    <p:set>
                      <p:cBhvr>
                        <p:cTn dur="1" fill="hold">
                          <p:stCondLst>
                            <p:cond delay="0"/>
                          </p:stCondLst>
                        </p:cTn>
                        <p:tgtEl>
                          <p:spTgt spid="115"/>
                        </p:tgtEl>
                        <p:attrNameLst>
                          <p:attrName>style.visibility</p:attrName>
                        </p:attrNameLst>
                      </p:cBhvr>
                      <p:to>
                        <p:strVal val="visible"/>
                      </p:to>
                    </p:set>
                    <p:animEffect transition="in" filter="wipe(right)">
                      <p:cBhvr>
                        <p:cTn dur="500"/>
                        <p:tgtEl>
                          <p:spTgt spid="115"/>
                        </p:tgtEl>
                      </p:cBhvr>
                    </p:animEffect>
                  </p:childTnLst>
                </p:cTn>
              </p:par>
            </p:tnLst>
          </p:tmpl>
        </p:tmplLst>
      </p:bldP>
      <p:bldP spid="116" grpId="0" build="p">
        <p:tmplLst>
          <p:tmpl lvl="1">
            <p:tnLst>
              <p:par>
                <p:cTn presetID="2" presetClass="entr" presetSubtype="8" decel="100000" fill="hold" nodeType="afterEffect">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500" fill="hold"/>
                        <p:tgtEl>
                          <p:spTgt spid="116"/>
                        </p:tgtEl>
                        <p:attrNameLst>
                          <p:attrName>ppt_x</p:attrName>
                        </p:attrNameLst>
                      </p:cBhvr>
                      <p:tavLst>
                        <p:tav tm="0">
                          <p:val>
                            <p:strVal val="0-#ppt_w/2"/>
                          </p:val>
                        </p:tav>
                        <p:tav tm="100000">
                          <p:val>
                            <p:strVal val="#ppt_x"/>
                          </p:val>
                        </p:tav>
                      </p:tavLst>
                    </p:anim>
                    <p:anim calcmode="lin" valueType="num">
                      <p:cBhvr additive="base">
                        <p:cTn dur="500" fill="hold"/>
                        <p:tgtEl>
                          <p:spTgt spid="1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xmlns="">
        <p15:guide id="1" orient="horz" pos="3240" userDrawn="1">
          <p15:clr>
            <a:srgbClr val="FBAE40"/>
          </p15:clr>
        </p15:guide>
        <p15:guide id="2" pos="576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finite Loop">
    <p:spTree>
      <p:nvGrpSpPr>
        <p:cNvPr id="1" name=""/>
        <p:cNvGrpSpPr/>
        <p:nvPr/>
      </p:nvGrpSpPr>
      <p:grpSpPr>
        <a:xfrm>
          <a:off x="0" y="0"/>
          <a:ext cx="0" cy="0"/>
          <a:chOff x="0" y="0"/>
          <a:chExt cx="0" cy="0"/>
        </a:xfrm>
      </p:grpSpPr>
      <p:sp>
        <p:nvSpPr>
          <p:cNvPr id="48" name="アーチ 47"/>
          <p:cNvSpPr/>
          <p:nvPr userDrawn="1"/>
        </p:nvSpPr>
        <p:spPr>
          <a:xfrm>
            <a:off x="8513310" y="2959781"/>
            <a:ext cx="3976914" cy="3976914"/>
          </a:xfrm>
          <a:prstGeom prst="blockArc">
            <a:avLst>
              <a:gd name="adj1" fmla="val 10800000"/>
              <a:gd name="adj2" fmla="val 0"/>
              <a:gd name="adj3" fmla="val 304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6" name="アーチ 45"/>
          <p:cNvSpPr/>
          <p:nvPr userDrawn="1"/>
        </p:nvSpPr>
        <p:spPr>
          <a:xfrm>
            <a:off x="5752874" y="2959781"/>
            <a:ext cx="3976914" cy="3976914"/>
          </a:xfrm>
          <a:prstGeom prst="blockArc">
            <a:avLst>
              <a:gd name="adj1" fmla="val 10800000"/>
              <a:gd name="adj2" fmla="val 0"/>
              <a:gd name="adj3" fmla="val 3047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7" name="アーチ 46"/>
          <p:cNvSpPr/>
          <p:nvPr userDrawn="1"/>
        </p:nvSpPr>
        <p:spPr>
          <a:xfrm rot="10800000">
            <a:off x="5752874" y="2959781"/>
            <a:ext cx="3976914" cy="3976914"/>
          </a:xfrm>
          <a:prstGeom prst="blockArc">
            <a:avLst>
              <a:gd name="adj1" fmla="val 10800000"/>
              <a:gd name="adj2" fmla="val 0"/>
              <a:gd name="adj3" fmla="val 3047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アーチ 48"/>
          <p:cNvSpPr/>
          <p:nvPr userDrawn="1"/>
        </p:nvSpPr>
        <p:spPr>
          <a:xfrm rot="10800000">
            <a:off x="8513310" y="2959781"/>
            <a:ext cx="3976914" cy="3976914"/>
          </a:xfrm>
          <a:prstGeom prst="blockArc">
            <a:avLst>
              <a:gd name="adj1" fmla="val 10800000"/>
              <a:gd name="adj2" fmla="val 0"/>
              <a:gd name="adj3" fmla="val 3047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テキスト プレースホルダー 12"/>
          <p:cNvSpPr>
            <a:spLocks noGrp="1"/>
          </p:cNvSpPr>
          <p:nvPr>
            <p:ph type="body" sz="quarter" idx="28" hasCustomPrompt="1"/>
          </p:nvPr>
        </p:nvSpPr>
        <p:spPr>
          <a:xfrm>
            <a:off x="6501035" y="3443562"/>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14" name="テキスト プレースホルダー 12"/>
          <p:cNvSpPr>
            <a:spLocks noGrp="1"/>
          </p:cNvSpPr>
          <p:nvPr>
            <p:ph type="body" sz="quarter" idx="27" hasCustomPrompt="1"/>
          </p:nvPr>
        </p:nvSpPr>
        <p:spPr>
          <a:xfrm>
            <a:off x="1045924" y="2959781"/>
            <a:ext cx="4608971" cy="1922552"/>
          </a:xfrm>
        </p:spPr>
        <p:txBody>
          <a:bodyPr anchor="ct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15" name="テキスト プレースホルダー 12"/>
          <p:cNvSpPr>
            <a:spLocks noGrp="1"/>
          </p:cNvSpPr>
          <p:nvPr>
            <p:ph type="body" sz="quarter" idx="29" hasCustomPrompt="1"/>
          </p:nvPr>
        </p:nvSpPr>
        <p:spPr>
          <a:xfrm>
            <a:off x="1045923" y="5014143"/>
            <a:ext cx="4608971" cy="1922552"/>
          </a:xfrm>
        </p:spPr>
        <p:txBody>
          <a:bodyPr anchor="ctr">
            <a:normAutofit/>
          </a:bodyPr>
          <a:lstStyle>
            <a:lvl1pPr algn="r">
              <a:spcBef>
                <a:spcPts val="0"/>
              </a:spcBef>
              <a:defRPr sz="2000" baseline="0"/>
            </a:lvl1pPr>
          </a:lstStyle>
          <a:p>
            <a:pPr lvl="0"/>
            <a:r>
              <a:rPr kumimoji="1" lang="en-US" altLang="ja-JP" dirty="0"/>
              <a:t>Text goes here</a:t>
            </a:r>
            <a:endParaRPr kumimoji="1" lang="ja-JP" altLang="en-US" dirty="0"/>
          </a:p>
        </p:txBody>
      </p:sp>
      <p:sp>
        <p:nvSpPr>
          <p:cNvPr id="16" name="テキスト プレースホルダー 12"/>
          <p:cNvSpPr>
            <a:spLocks noGrp="1"/>
          </p:cNvSpPr>
          <p:nvPr>
            <p:ph type="body" sz="quarter" idx="30" hasCustomPrompt="1"/>
          </p:nvPr>
        </p:nvSpPr>
        <p:spPr>
          <a:xfrm>
            <a:off x="12628325" y="2956517"/>
            <a:ext cx="4608971" cy="1922552"/>
          </a:xfrm>
        </p:spPr>
        <p:txBody>
          <a:bodyPr anchor="ct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17" name="テキスト プレースホルダー 12"/>
          <p:cNvSpPr>
            <a:spLocks noGrp="1"/>
          </p:cNvSpPr>
          <p:nvPr>
            <p:ph type="body" sz="quarter" idx="31" hasCustomPrompt="1"/>
          </p:nvPr>
        </p:nvSpPr>
        <p:spPr>
          <a:xfrm>
            <a:off x="12628325" y="5014143"/>
            <a:ext cx="4608971" cy="1922552"/>
          </a:xfrm>
        </p:spPr>
        <p:txBody>
          <a:bodyPr anchor="ctr">
            <a:normAutofit/>
          </a:bodyPr>
          <a:lstStyle>
            <a:lvl1pPr algn="l">
              <a:spcBef>
                <a:spcPts val="0"/>
              </a:spcBef>
              <a:defRPr sz="2000" baseline="0"/>
            </a:lvl1pPr>
          </a:lstStyle>
          <a:p>
            <a:pPr lvl="0"/>
            <a:r>
              <a:rPr kumimoji="1" lang="en-US" altLang="ja-JP" dirty="0"/>
              <a:t>Text goes here</a:t>
            </a:r>
            <a:endParaRPr kumimoji="1" lang="ja-JP" altLang="en-US" dirty="0"/>
          </a:p>
        </p:txBody>
      </p:sp>
      <p:sp>
        <p:nvSpPr>
          <p:cNvPr id="18" name="テキスト プレースホルダー 12"/>
          <p:cNvSpPr>
            <a:spLocks noGrp="1"/>
          </p:cNvSpPr>
          <p:nvPr>
            <p:ph type="body" sz="quarter" idx="32" hasCustomPrompt="1"/>
          </p:nvPr>
        </p:nvSpPr>
        <p:spPr>
          <a:xfrm>
            <a:off x="9297517" y="5769003"/>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20" name="テキスト プレースホルダー 12"/>
          <p:cNvSpPr>
            <a:spLocks noGrp="1"/>
          </p:cNvSpPr>
          <p:nvPr>
            <p:ph type="body" sz="quarter" idx="33" hasCustomPrompt="1"/>
          </p:nvPr>
        </p:nvSpPr>
        <p:spPr>
          <a:xfrm>
            <a:off x="9297516" y="3443561"/>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21" name="テキスト プレースホルダー 12"/>
          <p:cNvSpPr>
            <a:spLocks noGrp="1"/>
          </p:cNvSpPr>
          <p:nvPr>
            <p:ph type="body" sz="quarter" idx="34" hasCustomPrompt="1"/>
          </p:nvPr>
        </p:nvSpPr>
        <p:spPr>
          <a:xfrm>
            <a:off x="6501035" y="5780273"/>
            <a:ext cx="2439765"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22" name="テキスト プレースホルダー 12"/>
          <p:cNvSpPr>
            <a:spLocks noGrp="1"/>
          </p:cNvSpPr>
          <p:nvPr>
            <p:ph type="body" sz="quarter" idx="12" hasCustomPrompt="1"/>
          </p:nvPr>
        </p:nvSpPr>
        <p:spPr>
          <a:xfrm>
            <a:off x="3195988" y="7732296"/>
            <a:ext cx="11896024" cy="1522894"/>
          </a:xfrm>
        </p:spPr>
        <p:txBody>
          <a:bodyPr anchor="ct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63570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1000" fill="hold"/>
                                        <p:tgtEl>
                                          <p:spTgt spid="46"/>
                                        </p:tgtEl>
                                        <p:attrNameLst>
                                          <p:attrName>ppt_x</p:attrName>
                                        </p:attrNameLst>
                                      </p:cBhvr>
                                      <p:tavLst>
                                        <p:tav tm="0">
                                          <p:val>
                                            <p:strVal val="1+#ppt_w/2"/>
                                          </p:val>
                                        </p:tav>
                                        <p:tav tm="100000">
                                          <p:val>
                                            <p:strVal val="#ppt_x"/>
                                          </p:val>
                                        </p:tav>
                                      </p:tavLst>
                                    </p:anim>
                                    <p:anim calcmode="lin" valueType="num">
                                      <p:cBhvr additive="base">
                                        <p:cTn id="8" dur="100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1+#ppt_w/2"/>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 presetClass="entr" presetSubtype="9" decel="10000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additive="base">
                                        <p:cTn id="15" dur="1000" fill="hold"/>
                                        <p:tgtEl>
                                          <p:spTgt spid="49"/>
                                        </p:tgtEl>
                                        <p:attrNameLst>
                                          <p:attrName>ppt_x</p:attrName>
                                        </p:attrNameLst>
                                      </p:cBhvr>
                                      <p:tavLst>
                                        <p:tav tm="0">
                                          <p:val>
                                            <p:strVal val="0-#ppt_w/2"/>
                                          </p:val>
                                        </p:tav>
                                        <p:tav tm="100000">
                                          <p:val>
                                            <p:strVal val="#ppt_x"/>
                                          </p:val>
                                        </p:tav>
                                      </p:tavLst>
                                    </p:anim>
                                    <p:anim calcmode="lin" valueType="num">
                                      <p:cBhvr additive="base">
                                        <p:cTn id="16" dur="1000" fill="hold"/>
                                        <p:tgtEl>
                                          <p:spTgt spid="49"/>
                                        </p:tgtEl>
                                        <p:attrNameLst>
                                          <p:attrName>ppt_y</p:attrName>
                                        </p:attrNameLst>
                                      </p:cBhvr>
                                      <p:tavLst>
                                        <p:tav tm="0">
                                          <p:val>
                                            <p:strVal val="0-#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additive="base">
                                        <p:cTn id="19" dur="1000" fill="hold"/>
                                        <p:tgtEl>
                                          <p:spTgt spid="48"/>
                                        </p:tgtEl>
                                        <p:attrNameLst>
                                          <p:attrName>ppt_x</p:attrName>
                                        </p:attrNameLst>
                                      </p:cBhvr>
                                      <p:tavLst>
                                        <p:tav tm="0">
                                          <p:val>
                                            <p:strVal val="0-#ppt_w/2"/>
                                          </p:val>
                                        </p:tav>
                                        <p:tav tm="100000">
                                          <p:val>
                                            <p:strVal val="#ppt_x"/>
                                          </p:val>
                                        </p:tav>
                                      </p:tavLst>
                                    </p:anim>
                                    <p:anim calcmode="lin" valueType="num">
                                      <p:cBhvr additive="base">
                                        <p:cTn id="20" dur="1000" fill="hold"/>
                                        <p:tgtEl>
                                          <p:spTgt spid="48"/>
                                        </p:tgtEl>
                                        <p:attrNameLst>
                                          <p:attrName>ppt_y</p:attrName>
                                        </p:attrNameLst>
                                      </p:cBhvr>
                                      <p:tavLst>
                                        <p:tav tm="0">
                                          <p:val>
                                            <p:strVal val="1+#ppt_h/2"/>
                                          </p:val>
                                        </p:tav>
                                        <p:tav tm="100000">
                                          <p:val>
                                            <p:strVal val="#ppt_y"/>
                                          </p:val>
                                        </p:tav>
                                      </p:tavLst>
                                    </p:anim>
                                  </p:childTnLst>
                                </p:cTn>
                              </p:par>
                              <p:par>
                                <p:cTn id="21" presetID="49" presetClass="entr" presetSubtype="0" decel="100000" fill="hold" grpId="1" nodeType="withEffect">
                                  <p:stCondLst>
                                    <p:cond delay="0"/>
                                  </p:stCondLst>
                                  <p:childTnLst>
                                    <p:set>
                                      <p:cBhvr>
                                        <p:cTn id="22" dur="1" fill="hold">
                                          <p:stCondLst>
                                            <p:cond delay="0"/>
                                          </p:stCondLst>
                                        </p:cTn>
                                        <p:tgtEl>
                                          <p:spTgt spid="46"/>
                                        </p:tgtEl>
                                        <p:attrNameLst>
                                          <p:attrName>style.visibility</p:attrName>
                                        </p:attrNameLst>
                                      </p:cBhvr>
                                      <p:to>
                                        <p:strVal val="visible"/>
                                      </p:to>
                                    </p:set>
                                    <p:anim calcmode="lin" valueType="num">
                                      <p:cBhvr>
                                        <p:cTn id="23" dur="1000" fill="hold"/>
                                        <p:tgtEl>
                                          <p:spTgt spid="46"/>
                                        </p:tgtEl>
                                        <p:attrNameLst>
                                          <p:attrName>ppt_w</p:attrName>
                                        </p:attrNameLst>
                                      </p:cBhvr>
                                      <p:tavLst>
                                        <p:tav tm="0">
                                          <p:val>
                                            <p:fltVal val="0"/>
                                          </p:val>
                                        </p:tav>
                                        <p:tav tm="100000">
                                          <p:val>
                                            <p:strVal val="#ppt_w"/>
                                          </p:val>
                                        </p:tav>
                                      </p:tavLst>
                                    </p:anim>
                                    <p:anim calcmode="lin" valueType="num">
                                      <p:cBhvr>
                                        <p:cTn id="24" dur="1000" fill="hold"/>
                                        <p:tgtEl>
                                          <p:spTgt spid="46"/>
                                        </p:tgtEl>
                                        <p:attrNameLst>
                                          <p:attrName>ppt_h</p:attrName>
                                        </p:attrNameLst>
                                      </p:cBhvr>
                                      <p:tavLst>
                                        <p:tav tm="0">
                                          <p:val>
                                            <p:fltVal val="0"/>
                                          </p:val>
                                        </p:tav>
                                        <p:tav tm="100000">
                                          <p:val>
                                            <p:strVal val="#ppt_h"/>
                                          </p:val>
                                        </p:tav>
                                      </p:tavLst>
                                    </p:anim>
                                    <p:anim calcmode="lin" valueType="num">
                                      <p:cBhvr>
                                        <p:cTn id="25" dur="1000" fill="hold"/>
                                        <p:tgtEl>
                                          <p:spTgt spid="46"/>
                                        </p:tgtEl>
                                        <p:attrNameLst>
                                          <p:attrName>style.rotation</p:attrName>
                                        </p:attrNameLst>
                                      </p:cBhvr>
                                      <p:tavLst>
                                        <p:tav tm="0">
                                          <p:val>
                                            <p:fltVal val="360"/>
                                          </p:val>
                                        </p:tav>
                                        <p:tav tm="100000">
                                          <p:val>
                                            <p:fltVal val="0"/>
                                          </p:val>
                                        </p:tav>
                                      </p:tavLst>
                                    </p:anim>
                                    <p:animEffect transition="in" filter="fade">
                                      <p:cBhvr>
                                        <p:cTn id="26" dur="1000"/>
                                        <p:tgtEl>
                                          <p:spTgt spid="46"/>
                                        </p:tgtEl>
                                      </p:cBhvr>
                                    </p:animEffect>
                                  </p:childTnLst>
                                </p:cTn>
                              </p:par>
                              <p:par>
                                <p:cTn id="27" presetID="49" presetClass="entr" presetSubtype="0" decel="100000" fill="hold" grpId="1" nodeType="withEffect">
                                  <p:stCondLst>
                                    <p:cond delay="0"/>
                                  </p:stCondLst>
                                  <p:childTnLst>
                                    <p:set>
                                      <p:cBhvr>
                                        <p:cTn id="28" dur="1" fill="hold">
                                          <p:stCondLst>
                                            <p:cond delay="0"/>
                                          </p:stCondLst>
                                        </p:cTn>
                                        <p:tgtEl>
                                          <p:spTgt spid="47"/>
                                        </p:tgtEl>
                                        <p:attrNameLst>
                                          <p:attrName>style.visibility</p:attrName>
                                        </p:attrNameLst>
                                      </p:cBhvr>
                                      <p:to>
                                        <p:strVal val="visible"/>
                                      </p:to>
                                    </p:set>
                                    <p:anim calcmode="lin" valueType="num">
                                      <p:cBhvr>
                                        <p:cTn id="29" dur="1000" fill="hold"/>
                                        <p:tgtEl>
                                          <p:spTgt spid="47"/>
                                        </p:tgtEl>
                                        <p:attrNameLst>
                                          <p:attrName>ppt_w</p:attrName>
                                        </p:attrNameLst>
                                      </p:cBhvr>
                                      <p:tavLst>
                                        <p:tav tm="0">
                                          <p:val>
                                            <p:fltVal val="0"/>
                                          </p:val>
                                        </p:tav>
                                        <p:tav tm="100000">
                                          <p:val>
                                            <p:strVal val="#ppt_w"/>
                                          </p:val>
                                        </p:tav>
                                      </p:tavLst>
                                    </p:anim>
                                    <p:anim calcmode="lin" valueType="num">
                                      <p:cBhvr>
                                        <p:cTn id="30" dur="1000" fill="hold"/>
                                        <p:tgtEl>
                                          <p:spTgt spid="47"/>
                                        </p:tgtEl>
                                        <p:attrNameLst>
                                          <p:attrName>ppt_h</p:attrName>
                                        </p:attrNameLst>
                                      </p:cBhvr>
                                      <p:tavLst>
                                        <p:tav tm="0">
                                          <p:val>
                                            <p:fltVal val="0"/>
                                          </p:val>
                                        </p:tav>
                                        <p:tav tm="100000">
                                          <p:val>
                                            <p:strVal val="#ppt_h"/>
                                          </p:val>
                                        </p:tav>
                                      </p:tavLst>
                                    </p:anim>
                                    <p:anim calcmode="lin" valueType="num">
                                      <p:cBhvr>
                                        <p:cTn id="31" dur="1000" fill="hold"/>
                                        <p:tgtEl>
                                          <p:spTgt spid="47"/>
                                        </p:tgtEl>
                                        <p:attrNameLst>
                                          <p:attrName>style.rotation</p:attrName>
                                        </p:attrNameLst>
                                      </p:cBhvr>
                                      <p:tavLst>
                                        <p:tav tm="0">
                                          <p:val>
                                            <p:fltVal val="360"/>
                                          </p:val>
                                        </p:tav>
                                        <p:tav tm="100000">
                                          <p:val>
                                            <p:fltVal val="0"/>
                                          </p:val>
                                        </p:tav>
                                      </p:tavLst>
                                    </p:anim>
                                    <p:animEffect transition="in" filter="fade">
                                      <p:cBhvr>
                                        <p:cTn id="32" dur="1000"/>
                                        <p:tgtEl>
                                          <p:spTgt spid="47"/>
                                        </p:tgtEl>
                                      </p:cBhvr>
                                    </p:animEffect>
                                  </p:childTnLst>
                                </p:cTn>
                              </p:par>
                              <p:par>
                                <p:cTn id="33" presetID="49" presetClass="entr" presetSubtype="0" decel="100000" fill="hold" grpId="1" nodeType="with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p:cTn id="35" dur="1000" fill="hold"/>
                                        <p:tgtEl>
                                          <p:spTgt spid="49"/>
                                        </p:tgtEl>
                                        <p:attrNameLst>
                                          <p:attrName>ppt_w</p:attrName>
                                        </p:attrNameLst>
                                      </p:cBhvr>
                                      <p:tavLst>
                                        <p:tav tm="0">
                                          <p:val>
                                            <p:fltVal val="0"/>
                                          </p:val>
                                        </p:tav>
                                        <p:tav tm="100000">
                                          <p:val>
                                            <p:strVal val="#ppt_w"/>
                                          </p:val>
                                        </p:tav>
                                      </p:tavLst>
                                    </p:anim>
                                    <p:anim calcmode="lin" valueType="num">
                                      <p:cBhvr>
                                        <p:cTn id="36" dur="1000" fill="hold"/>
                                        <p:tgtEl>
                                          <p:spTgt spid="49"/>
                                        </p:tgtEl>
                                        <p:attrNameLst>
                                          <p:attrName>ppt_h</p:attrName>
                                        </p:attrNameLst>
                                      </p:cBhvr>
                                      <p:tavLst>
                                        <p:tav tm="0">
                                          <p:val>
                                            <p:fltVal val="0"/>
                                          </p:val>
                                        </p:tav>
                                        <p:tav tm="100000">
                                          <p:val>
                                            <p:strVal val="#ppt_h"/>
                                          </p:val>
                                        </p:tav>
                                      </p:tavLst>
                                    </p:anim>
                                    <p:anim calcmode="lin" valueType="num">
                                      <p:cBhvr>
                                        <p:cTn id="37" dur="1000" fill="hold"/>
                                        <p:tgtEl>
                                          <p:spTgt spid="49"/>
                                        </p:tgtEl>
                                        <p:attrNameLst>
                                          <p:attrName>style.rotation</p:attrName>
                                        </p:attrNameLst>
                                      </p:cBhvr>
                                      <p:tavLst>
                                        <p:tav tm="0">
                                          <p:val>
                                            <p:fltVal val="360"/>
                                          </p:val>
                                        </p:tav>
                                        <p:tav tm="100000">
                                          <p:val>
                                            <p:fltVal val="0"/>
                                          </p:val>
                                        </p:tav>
                                      </p:tavLst>
                                    </p:anim>
                                    <p:animEffect transition="in" filter="fade">
                                      <p:cBhvr>
                                        <p:cTn id="38" dur="1000"/>
                                        <p:tgtEl>
                                          <p:spTgt spid="49"/>
                                        </p:tgtEl>
                                      </p:cBhvr>
                                    </p:animEffect>
                                  </p:childTnLst>
                                </p:cTn>
                              </p:par>
                              <p:par>
                                <p:cTn id="39" presetID="49" presetClass="entr" presetSubtype="0" decel="100000" fill="hold" grpId="1" nodeType="with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1000" fill="hold"/>
                                        <p:tgtEl>
                                          <p:spTgt spid="48"/>
                                        </p:tgtEl>
                                        <p:attrNameLst>
                                          <p:attrName>ppt_w</p:attrName>
                                        </p:attrNameLst>
                                      </p:cBhvr>
                                      <p:tavLst>
                                        <p:tav tm="0">
                                          <p:val>
                                            <p:fltVal val="0"/>
                                          </p:val>
                                        </p:tav>
                                        <p:tav tm="100000">
                                          <p:val>
                                            <p:strVal val="#ppt_w"/>
                                          </p:val>
                                        </p:tav>
                                      </p:tavLst>
                                    </p:anim>
                                    <p:anim calcmode="lin" valueType="num">
                                      <p:cBhvr>
                                        <p:cTn id="42" dur="1000" fill="hold"/>
                                        <p:tgtEl>
                                          <p:spTgt spid="48"/>
                                        </p:tgtEl>
                                        <p:attrNameLst>
                                          <p:attrName>ppt_h</p:attrName>
                                        </p:attrNameLst>
                                      </p:cBhvr>
                                      <p:tavLst>
                                        <p:tav tm="0">
                                          <p:val>
                                            <p:fltVal val="0"/>
                                          </p:val>
                                        </p:tav>
                                        <p:tav tm="100000">
                                          <p:val>
                                            <p:strVal val="#ppt_h"/>
                                          </p:val>
                                        </p:tav>
                                      </p:tavLst>
                                    </p:anim>
                                    <p:anim calcmode="lin" valueType="num">
                                      <p:cBhvr>
                                        <p:cTn id="43" dur="1000" fill="hold"/>
                                        <p:tgtEl>
                                          <p:spTgt spid="48"/>
                                        </p:tgtEl>
                                        <p:attrNameLst>
                                          <p:attrName>style.rotation</p:attrName>
                                        </p:attrNameLst>
                                      </p:cBhvr>
                                      <p:tavLst>
                                        <p:tav tm="0">
                                          <p:val>
                                            <p:fltVal val="360"/>
                                          </p:val>
                                        </p:tav>
                                        <p:tav tm="100000">
                                          <p:val>
                                            <p:fltVal val="0"/>
                                          </p:val>
                                        </p:tav>
                                      </p:tavLst>
                                    </p:anim>
                                    <p:animEffect transition="in" filter="fade">
                                      <p:cBhvr>
                                        <p:cTn id="44" dur="1000"/>
                                        <p:tgtEl>
                                          <p:spTgt spid="48"/>
                                        </p:tgtEl>
                                      </p:cBhvr>
                                    </p:animEffect>
                                  </p:childTnLst>
                                </p:cTn>
                              </p:par>
                              <p:par>
                                <p:cTn id="45" presetID="53" presetClass="entr" presetSubtype="16" fill="hold" grpId="2" nodeType="withEffect">
                                  <p:stCondLst>
                                    <p:cond delay="0"/>
                                  </p:stCondLst>
                                  <p:childTnLst>
                                    <p:set>
                                      <p:cBhvr>
                                        <p:cTn id="46" dur="1" fill="hold">
                                          <p:stCondLst>
                                            <p:cond delay="0"/>
                                          </p:stCondLst>
                                        </p:cTn>
                                        <p:tgtEl>
                                          <p:spTgt spid="46"/>
                                        </p:tgtEl>
                                        <p:attrNameLst>
                                          <p:attrName>style.visibility</p:attrName>
                                        </p:attrNameLst>
                                      </p:cBhvr>
                                      <p:to>
                                        <p:strVal val="visible"/>
                                      </p:to>
                                    </p:set>
                                    <p:anim calcmode="lin" valueType="num">
                                      <p:cBhvr>
                                        <p:cTn id="47" dur="750" fill="hold"/>
                                        <p:tgtEl>
                                          <p:spTgt spid="46"/>
                                        </p:tgtEl>
                                        <p:attrNameLst>
                                          <p:attrName>ppt_w</p:attrName>
                                        </p:attrNameLst>
                                      </p:cBhvr>
                                      <p:tavLst>
                                        <p:tav tm="0">
                                          <p:val>
                                            <p:fltVal val="0"/>
                                          </p:val>
                                        </p:tav>
                                        <p:tav tm="100000">
                                          <p:val>
                                            <p:strVal val="#ppt_w"/>
                                          </p:val>
                                        </p:tav>
                                      </p:tavLst>
                                    </p:anim>
                                    <p:anim calcmode="lin" valueType="num">
                                      <p:cBhvr>
                                        <p:cTn id="48" dur="750" fill="hold"/>
                                        <p:tgtEl>
                                          <p:spTgt spid="46"/>
                                        </p:tgtEl>
                                        <p:attrNameLst>
                                          <p:attrName>ppt_h</p:attrName>
                                        </p:attrNameLst>
                                      </p:cBhvr>
                                      <p:tavLst>
                                        <p:tav tm="0">
                                          <p:val>
                                            <p:fltVal val="0"/>
                                          </p:val>
                                        </p:tav>
                                        <p:tav tm="100000">
                                          <p:val>
                                            <p:strVal val="#ppt_h"/>
                                          </p:val>
                                        </p:tav>
                                      </p:tavLst>
                                    </p:anim>
                                    <p:animEffect transition="in" filter="fade">
                                      <p:cBhvr>
                                        <p:cTn id="49" dur="750"/>
                                        <p:tgtEl>
                                          <p:spTgt spid="46"/>
                                        </p:tgtEl>
                                      </p:cBhvr>
                                    </p:animEffect>
                                  </p:childTnLst>
                                </p:cTn>
                              </p:par>
                              <p:par>
                                <p:cTn id="50" presetID="53" presetClass="entr" presetSubtype="16" fill="hold" grpId="2" nodeType="withEffect">
                                  <p:stCondLst>
                                    <p:cond delay="0"/>
                                  </p:stCondLst>
                                  <p:childTnLst>
                                    <p:set>
                                      <p:cBhvr>
                                        <p:cTn id="51" dur="1" fill="hold">
                                          <p:stCondLst>
                                            <p:cond delay="0"/>
                                          </p:stCondLst>
                                        </p:cTn>
                                        <p:tgtEl>
                                          <p:spTgt spid="47"/>
                                        </p:tgtEl>
                                        <p:attrNameLst>
                                          <p:attrName>style.visibility</p:attrName>
                                        </p:attrNameLst>
                                      </p:cBhvr>
                                      <p:to>
                                        <p:strVal val="visible"/>
                                      </p:to>
                                    </p:set>
                                    <p:anim calcmode="lin" valueType="num">
                                      <p:cBhvr>
                                        <p:cTn id="52" dur="750" fill="hold"/>
                                        <p:tgtEl>
                                          <p:spTgt spid="47"/>
                                        </p:tgtEl>
                                        <p:attrNameLst>
                                          <p:attrName>ppt_w</p:attrName>
                                        </p:attrNameLst>
                                      </p:cBhvr>
                                      <p:tavLst>
                                        <p:tav tm="0">
                                          <p:val>
                                            <p:fltVal val="0"/>
                                          </p:val>
                                        </p:tav>
                                        <p:tav tm="100000">
                                          <p:val>
                                            <p:strVal val="#ppt_w"/>
                                          </p:val>
                                        </p:tav>
                                      </p:tavLst>
                                    </p:anim>
                                    <p:anim calcmode="lin" valueType="num">
                                      <p:cBhvr>
                                        <p:cTn id="53" dur="750" fill="hold"/>
                                        <p:tgtEl>
                                          <p:spTgt spid="47"/>
                                        </p:tgtEl>
                                        <p:attrNameLst>
                                          <p:attrName>ppt_h</p:attrName>
                                        </p:attrNameLst>
                                      </p:cBhvr>
                                      <p:tavLst>
                                        <p:tav tm="0">
                                          <p:val>
                                            <p:fltVal val="0"/>
                                          </p:val>
                                        </p:tav>
                                        <p:tav tm="100000">
                                          <p:val>
                                            <p:strVal val="#ppt_h"/>
                                          </p:val>
                                        </p:tav>
                                      </p:tavLst>
                                    </p:anim>
                                    <p:animEffect transition="in" filter="fade">
                                      <p:cBhvr>
                                        <p:cTn id="54" dur="750"/>
                                        <p:tgtEl>
                                          <p:spTgt spid="47"/>
                                        </p:tgtEl>
                                      </p:cBhvr>
                                    </p:animEffect>
                                  </p:childTnLst>
                                </p:cTn>
                              </p:par>
                              <p:par>
                                <p:cTn id="55" presetID="53" presetClass="entr" presetSubtype="16" fill="hold" grpId="2" nodeType="with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p:cTn id="57" dur="750" fill="hold"/>
                                        <p:tgtEl>
                                          <p:spTgt spid="49"/>
                                        </p:tgtEl>
                                        <p:attrNameLst>
                                          <p:attrName>ppt_w</p:attrName>
                                        </p:attrNameLst>
                                      </p:cBhvr>
                                      <p:tavLst>
                                        <p:tav tm="0">
                                          <p:val>
                                            <p:fltVal val="0"/>
                                          </p:val>
                                        </p:tav>
                                        <p:tav tm="100000">
                                          <p:val>
                                            <p:strVal val="#ppt_w"/>
                                          </p:val>
                                        </p:tav>
                                      </p:tavLst>
                                    </p:anim>
                                    <p:anim calcmode="lin" valueType="num">
                                      <p:cBhvr>
                                        <p:cTn id="58" dur="750" fill="hold"/>
                                        <p:tgtEl>
                                          <p:spTgt spid="49"/>
                                        </p:tgtEl>
                                        <p:attrNameLst>
                                          <p:attrName>ppt_h</p:attrName>
                                        </p:attrNameLst>
                                      </p:cBhvr>
                                      <p:tavLst>
                                        <p:tav tm="0">
                                          <p:val>
                                            <p:fltVal val="0"/>
                                          </p:val>
                                        </p:tav>
                                        <p:tav tm="100000">
                                          <p:val>
                                            <p:strVal val="#ppt_h"/>
                                          </p:val>
                                        </p:tav>
                                      </p:tavLst>
                                    </p:anim>
                                    <p:animEffect transition="in" filter="fade">
                                      <p:cBhvr>
                                        <p:cTn id="59" dur="750"/>
                                        <p:tgtEl>
                                          <p:spTgt spid="49"/>
                                        </p:tgtEl>
                                      </p:cBhvr>
                                    </p:animEffect>
                                  </p:childTnLst>
                                </p:cTn>
                              </p:par>
                              <p:par>
                                <p:cTn id="60" presetID="53" presetClass="entr" presetSubtype="16" fill="hold" grpId="2" nodeType="withEffect">
                                  <p:stCondLst>
                                    <p:cond delay="0"/>
                                  </p:stCondLst>
                                  <p:childTnLst>
                                    <p:set>
                                      <p:cBhvr>
                                        <p:cTn id="61" dur="1" fill="hold">
                                          <p:stCondLst>
                                            <p:cond delay="0"/>
                                          </p:stCondLst>
                                        </p:cTn>
                                        <p:tgtEl>
                                          <p:spTgt spid="48"/>
                                        </p:tgtEl>
                                        <p:attrNameLst>
                                          <p:attrName>style.visibility</p:attrName>
                                        </p:attrNameLst>
                                      </p:cBhvr>
                                      <p:to>
                                        <p:strVal val="visible"/>
                                      </p:to>
                                    </p:set>
                                    <p:anim calcmode="lin" valueType="num">
                                      <p:cBhvr>
                                        <p:cTn id="62" dur="750" fill="hold"/>
                                        <p:tgtEl>
                                          <p:spTgt spid="48"/>
                                        </p:tgtEl>
                                        <p:attrNameLst>
                                          <p:attrName>ppt_w</p:attrName>
                                        </p:attrNameLst>
                                      </p:cBhvr>
                                      <p:tavLst>
                                        <p:tav tm="0">
                                          <p:val>
                                            <p:fltVal val="0"/>
                                          </p:val>
                                        </p:tav>
                                        <p:tav tm="100000">
                                          <p:val>
                                            <p:strVal val="#ppt_w"/>
                                          </p:val>
                                        </p:tav>
                                      </p:tavLst>
                                    </p:anim>
                                    <p:anim calcmode="lin" valueType="num">
                                      <p:cBhvr>
                                        <p:cTn id="63" dur="750" fill="hold"/>
                                        <p:tgtEl>
                                          <p:spTgt spid="48"/>
                                        </p:tgtEl>
                                        <p:attrNameLst>
                                          <p:attrName>ppt_h</p:attrName>
                                        </p:attrNameLst>
                                      </p:cBhvr>
                                      <p:tavLst>
                                        <p:tav tm="0">
                                          <p:val>
                                            <p:fltVal val="0"/>
                                          </p:val>
                                        </p:tav>
                                        <p:tav tm="100000">
                                          <p:val>
                                            <p:strVal val="#ppt_h"/>
                                          </p:val>
                                        </p:tav>
                                      </p:tavLst>
                                    </p:anim>
                                    <p:animEffect transition="in" filter="fade">
                                      <p:cBhvr>
                                        <p:cTn id="64" dur="750"/>
                                        <p:tgtEl>
                                          <p:spTgt spid="48"/>
                                        </p:tgtEl>
                                      </p:cBhvr>
                                    </p:animEffect>
                                  </p:childTnLst>
                                </p:cTn>
                              </p:par>
                            </p:childTnLst>
                          </p:cTn>
                        </p:par>
                        <p:par>
                          <p:cTn id="65" fill="hold">
                            <p:stCondLst>
                              <p:cond delay="1000"/>
                            </p:stCondLst>
                            <p:childTnLst>
                              <p:par>
                                <p:cTn id="66" presetID="2" presetClass="entr" presetSubtype="8" decel="100000" fill="hold" grpId="0" nodeType="after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 calcmode="lin" valueType="num">
                                      <p:cBhvr additive="base">
                                        <p:cTn id="68"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1500"/>
                            </p:stCondLst>
                            <p:childTnLst>
                              <p:par>
                                <p:cTn id="71" presetID="22" presetClass="entr" presetSubtype="2" fill="hold" grpId="0" nodeType="afterEffect">
                                  <p:stCondLst>
                                    <p:cond delay="0"/>
                                  </p:stCondLst>
                                  <p:childTnLst>
                                    <p:set>
                                      <p:cBhvr>
                                        <p:cTn id="72" dur="1" fill="hold">
                                          <p:stCondLst>
                                            <p:cond delay="0"/>
                                          </p:stCondLst>
                                        </p:cTn>
                                        <p:tgtEl>
                                          <p:spTgt spid="14">
                                            <p:txEl>
                                              <p:pRg st="0" end="0"/>
                                            </p:txEl>
                                          </p:spTgt>
                                        </p:tgtEl>
                                        <p:attrNameLst>
                                          <p:attrName>style.visibility</p:attrName>
                                        </p:attrNameLst>
                                      </p:cBhvr>
                                      <p:to>
                                        <p:strVal val="visible"/>
                                      </p:to>
                                    </p:set>
                                    <p:animEffect transition="in" filter="wipe(right)">
                                      <p:cBhvr>
                                        <p:cTn id="73" dur="500"/>
                                        <p:tgtEl>
                                          <p:spTgt spid="14">
                                            <p:txEl>
                                              <p:pRg st="0" end="0"/>
                                            </p:txEl>
                                          </p:spTgt>
                                        </p:tgtEl>
                                      </p:cBhvr>
                                    </p:animEffect>
                                  </p:childTnLst>
                                </p:cTn>
                              </p:par>
                            </p:childTnLst>
                          </p:cTn>
                        </p:par>
                        <p:par>
                          <p:cTn id="74" fill="hold">
                            <p:stCondLst>
                              <p:cond delay="2000"/>
                            </p:stCondLst>
                            <p:childTnLst>
                              <p:par>
                                <p:cTn id="75" presetID="2" presetClass="entr" presetSubtype="2" decel="100000" fill="hold" grpId="0" nodeType="afterEffect">
                                  <p:stCondLst>
                                    <p:cond delay="0"/>
                                  </p:stCondLst>
                                  <p:childTnLst>
                                    <p:set>
                                      <p:cBhvr>
                                        <p:cTn id="76" dur="1" fill="hold">
                                          <p:stCondLst>
                                            <p:cond delay="0"/>
                                          </p:stCondLst>
                                        </p:cTn>
                                        <p:tgtEl>
                                          <p:spTgt spid="18">
                                            <p:txEl>
                                              <p:pRg st="0" end="0"/>
                                            </p:txEl>
                                          </p:spTgt>
                                        </p:tgtEl>
                                        <p:attrNameLst>
                                          <p:attrName>style.visibility</p:attrName>
                                        </p:attrNameLst>
                                      </p:cBhvr>
                                      <p:to>
                                        <p:strVal val="visible"/>
                                      </p:to>
                                    </p:set>
                                    <p:anim calcmode="lin" valueType="num">
                                      <p:cBhvr additive="base">
                                        <p:cTn id="77"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500"/>
                            </p:stCondLst>
                            <p:childTnLst>
                              <p:par>
                                <p:cTn id="80" presetID="22" presetClass="entr" presetSubtype="8" fill="hold" grpId="0" nodeType="afterEffect">
                                  <p:stCondLst>
                                    <p:cond delay="0"/>
                                  </p:stCondLst>
                                  <p:childTnLst>
                                    <p:set>
                                      <p:cBhvr>
                                        <p:cTn id="81" dur="1" fill="hold">
                                          <p:stCondLst>
                                            <p:cond delay="0"/>
                                          </p:stCondLst>
                                        </p:cTn>
                                        <p:tgtEl>
                                          <p:spTgt spid="17">
                                            <p:txEl>
                                              <p:pRg st="0" end="0"/>
                                            </p:txEl>
                                          </p:spTgt>
                                        </p:tgtEl>
                                        <p:attrNameLst>
                                          <p:attrName>style.visibility</p:attrName>
                                        </p:attrNameLst>
                                      </p:cBhvr>
                                      <p:to>
                                        <p:strVal val="visible"/>
                                      </p:to>
                                    </p:set>
                                    <p:animEffect transition="in" filter="wipe(left)">
                                      <p:cBhvr>
                                        <p:cTn id="82" dur="500"/>
                                        <p:tgtEl>
                                          <p:spTgt spid="17">
                                            <p:txEl>
                                              <p:pRg st="0" end="0"/>
                                            </p:txEl>
                                          </p:spTgt>
                                        </p:tgtEl>
                                      </p:cBhvr>
                                    </p:animEffect>
                                  </p:childTnLst>
                                </p:cTn>
                              </p:par>
                            </p:childTnLst>
                          </p:cTn>
                        </p:par>
                        <p:par>
                          <p:cTn id="83" fill="hold">
                            <p:stCondLst>
                              <p:cond delay="3000"/>
                            </p:stCondLst>
                            <p:childTnLst>
                              <p:par>
                                <p:cTn id="84" presetID="2" presetClass="entr" presetSubtype="2" decel="100000" fill="hold" grpId="0" nodeType="afterEffect">
                                  <p:stCondLst>
                                    <p:cond delay="0"/>
                                  </p:stCondLst>
                                  <p:childTnLst>
                                    <p:set>
                                      <p:cBhvr>
                                        <p:cTn id="85" dur="1" fill="hold">
                                          <p:stCondLst>
                                            <p:cond delay="0"/>
                                          </p:stCondLst>
                                        </p:cTn>
                                        <p:tgtEl>
                                          <p:spTgt spid="20">
                                            <p:txEl>
                                              <p:pRg st="0" end="0"/>
                                            </p:txEl>
                                          </p:spTgt>
                                        </p:tgtEl>
                                        <p:attrNameLst>
                                          <p:attrName>style.visibility</p:attrName>
                                        </p:attrNameLst>
                                      </p:cBhvr>
                                      <p:to>
                                        <p:strVal val="visible"/>
                                      </p:to>
                                    </p:set>
                                    <p:anim calcmode="lin" valueType="num">
                                      <p:cBhvr additive="base">
                                        <p:cTn id="86"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88" fill="hold">
                            <p:stCondLst>
                              <p:cond delay="3500"/>
                            </p:stCondLst>
                            <p:childTnLst>
                              <p:par>
                                <p:cTn id="89" presetID="22" presetClass="entr" presetSubtype="8" fill="hold" grpId="0" nodeType="afterEffect">
                                  <p:stCondLst>
                                    <p:cond delay="0"/>
                                  </p:stCondLst>
                                  <p:childTnLst>
                                    <p:set>
                                      <p:cBhvr>
                                        <p:cTn id="90" dur="1" fill="hold">
                                          <p:stCondLst>
                                            <p:cond delay="0"/>
                                          </p:stCondLst>
                                        </p:cTn>
                                        <p:tgtEl>
                                          <p:spTgt spid="16">
                                            <p:txEl>
                                              <p:pRg st="0" end="0"/>
                                            </p:txEl>
                                          </p:spTgt>
                                        </p:tgtEl>
                                        <p:attrNameLst>
                                          <p:attrName>style.visibility</p:attrName>
                                        </p:attrNameLst>
                                      </p:cBhvr>
                                      <p:to>
                                        <p:strVal val="visible"/>
                                      </p:to>
                                    </p:set>
                                    <p:animEffect transition="in" filter="wipe(left)">
                                      <p:cBhvr>
                                        <p:cTn id="91" dur="500"/>
                                        <p:tgtEl>
                                          <p:spTgt spid="16">
                                            <p:txEl>
                                              <p:pRg st="0" end="0"/>
                                            </p:txEl>
                                          </p:spTgt>
                                        </p:tgtEl>
                                      </p:cBhvr>
                                    </p:animEffect>
                                  </p:childTnLst>
                                </p:cTn>
                              </p:par>
                            </p:childTnLst>
                          </p:cTn>
                        </p:par>
                        <p:par>
                          <p:cTn id="92" fill="hold">
                            <p:stCondLst>
                              <p:cond delay="4000"/>
                            </p:stCondLst>
                            <p:childTnLst>
                              <p:par>
                                <p:cTn id="93" presetID="2" presetClass="entr" presetSubtype="8" decel="100000" fill="hold" grpId="0" nodeType="afterEffect">
                                  <p:stCondLst>
                                    <p:cond delay="0"/>
                                  </p:stCondLst>
                                  <p:childTnLst>
                                    <p:set>
                                      <p:cBhvr>
                                        <p:cTn id="94" dur="1" fill="hold">
                                          <p:stCondLst>
                                            <p:cond delay="0"/>
                                          </p:stCondLst>
                                        </p:cTn>
                                        <p:tgtEl>
                                          <p:spTgt spid="21">
                                            <p:txEl>
                                              <p:pRg st="0" end="0"/>
                                            </p:txEl>
                                          </p:spTgt>
                                        </p:tgtEl>
                                        <p:attrNameLst>
                                          <p:attrName>style.visibility</p:attrName>
                                        </p:attrNameLst>
                                      </p:cBhvr>
                                      <p:to>
                                        <p:strVal val="visible"/>
                                      </p:to>
                                    </p:set>
                                    <p:anim calcmode="lin" valueType="num">
                                      <p:cBhvr additive="base">
                                        <p:cTn id="95"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4500"/>
                            </p:stCondLst>
                            <p:childTnLst>
                              <p:par>
                                <p:cTn id="98" presetID="22" presetClass="entr" presetSubtype="2" fill="hold" grpId="0" nodeType="afterEffect">
                                  <p:stCondLst>
                                    <p:cond delay="0"/>
                                  </p:stCondLst>
                                  <p:childTnLst>
                                    <p:set>
                                      <p:cBhvr>
                                        <p:cTn id="99" dur="1" fill="hold">
                                          <p:stCondLst>
                                            <p:cond delay="0"/>
                                          </p:stCondLst>
                                        </p:cTn>
                                        <p:tgtEl>
                                          <p:spTgt spid="15">
                                            <p:txEl>
                                              <p:pRg st="0" end="0"/>
                                            </p:txEl>
                                          </p:spTgt>
                                        </p:tgtEl>
                                        <p:attrNameLst>
                                          <p:attrName>style.visibility</p:attrName>
                                        </p:attrNameLst>
                                      </p:cBhvr>
                                      <p:to>
                                        <p:strVal val="visible"/>
                                      </p:to>
                                    </p:set>
                                    <p:animEffect transition="in" filter="wipe(right)">
                                      <p:cBhvr>
                                        <p:cTn id="100" dur="500"/>
                                        <p:tgtEl>
                                          <p:spTgt spid="15">
                                            <p:txEl>
                                              <p:pRg st="0" end="0"/>
                                            </p:txEl>
                                          </p:spTgt>
                                        </p:tgtEl>
                                      </p:cBhvr>
                                    </p:animEffect>
                                  </p:childTnLst>
                                </p:cTn>
                              </p:par>
                            </p:childTnLst>
                          </p:cTn>
                        </p:par>
                        <p:par>
                          <p:cTn id="101" fill="hold">
                            <p:stCondLst>
                              <p:cond delay="5000"/>
                            </p:stCondLst>
                            <p:childTnLst>
                              <p:par>
                                <p:cTn id="102" presetID="22" presetClass="entr" presetSubtype="8" fill="hold" grpId="0" nodeType="afterEffect">
                                  <p:stCondLst>
                                    <p:cond delay="250"/>
                                  </p:stCondLst>
                                  <p:childTnLst>
                                    <p:set>
                                      <p:cBhvr>
                                        <p:cTn id="103" dur="1" fill="hold">
                                          <p:stCondLst>
                                            <p:cond delay="0"/>
                                          </p:stCondLst>
                                        </p:cTn>
                                        <p:tgtEl>
                                          <p:spTgt spid="22"/>
                                        </p:tgtEl>
                                        <p:attrNameLst>
                                          <p:attrName>style.visibility</p:attrName>
                                        </p:attrNameLst>
                                      </p:cBhvr>
                                      <p:to>
                                        <p:strVal val="visible"/>
                                      </p:to>
                                    </p:set>
                                    <p:animEffect transition="in" filter="wipe(left)">
                                      <p:cBhvr>
                                        <p:cTn id="10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8" grpId="1" animBg="1"/>
      <p:bldP spid="48" grpId="2" animBg="1"/>
      <p:bldP spid="46" grpId="0" animBg="1"/>
      <p:bldP spid="46" grpId="1" animBg="1"/>
      <p:bldP spid="46" grpId="2" animBg="1"/>
      <p:bldP spid="47" grpId="0" animBg="1"/>
      <p:bldP spid="47" grpId="1" animBg="1"/>
      <p:bldP spid="47" grpId="2" animBg="1"/>
      <p:bldP spid="49" grpId="0" animBg="1"/>
      <p:bldP spid="49" grpId="1" animBg="1"/>
      <p:bldP spid="49" grpId="2" animBg="1"/>
      <p:bldP spid="13" grpId="0" build="p">
        <p:tmplLst>
          <p:tmpl lvl="1">
            <p:tnLst>
              <p:par>
                <p:cTn presetID="2" presetClass="entr" presetSubtype="8"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2" presetClass="entr" presetSubtype="2"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2"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8"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lustor">
    <p:spTree>
      <p:nvGrpSpPr>
        <p:cNvPr id="1" name=""/>
        <p:cNvGrpSpPr/>
        <p:nvPr/>
      </p:nvGrpSpPr>
      <p:grpSpPr>
        <a:xfrm>
          <a:off x="0" y="0"/>
          <a:ext cx="0" cy="0"/>
          <a:chOff x="0" y="0"/>
          <a:chExt cx="0" cy="0"/>
        </a:xfrm>
      </p:grpSpPr>
      <p:sp>
        <p:nvSpPr>
          <p:cNvPr id="35" name="楕円 34"/>
          <p:cNvSpPr/>
          <p:nvPr userDrawn="1"/>
        </p:nvSpPr>
        <p:spPr>
          <a:xfrm>
            <a:off x="10223622" y="3099867"/>
            <a:ext cx="992116" cy="100845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p:cNvSpPr/>
          <p:nvPr userDrawn="1"/>
        </p:nvSpPr>
        <p:spPr>
          <a:xfrm>
            <a:off x="13866888" y="6213624"/>
            <a:ext cx="961809" cy="961809"/>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636409" y="6250538"/>
            <a:ext cx="1533779" cy="153377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楕円 30"/>
          <p:cNvSpPr/>
          <p:nvPr userDrawn="1"/>
        </p:nvSpPr>
        <p:spPr>
          <a:xfrm>
            <a:off x="7896962" y="7735218"/>
            <a:ext cx="614369" cy="624488"/>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p:cNvSpPr/>
          <p:nvPr userDrawn="1"/>
        </p:nvSpPr>
        <p:spPr>
          <a:xfrm>
            <a:off x="3965059" y="7738314"/>
            <a:ext cx="591738" cy="591738"/>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楕円 4"/>
          <p:cNvSpPr/>
          <p:nvPr userDrawn="1"/>
        </p:nvSpPr>
        <p:spPr>
          <a:xfrm>
            <a:off x="493213" y="2547535"/>
            <a:ext cx="4973638" cy="4973638"/>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楕円 18"/>
          <p:cNvSpPr/>
          <p:nvPr userDrawn="1"/>
        </p:nvSpPr>
        <p:spPr>
          <a:xfrm>
            <a:off x="4617888" y="4921333"/>
            <a:ext cx="3785949" cy="3785949"/>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p:cNvSpPr/>
          <p:nvPr userDrawn="1"/>
        </p:nvSpPr>
        <p:spPr>
          <a:xfrm>
            <a:off x="7360120" y="3308567"/>
            <a:ext cx="3090795" cy="3090795"/>
          </a:xfrm>
          <a:prstGeom prst="ellipse">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p:cNvSpPr/>
          <p:nvPr userDrawn="1"/>
        </p:nvSpPr>
        <p:spPr>
          <a:xfrm>
            <a:off x="9437184" y="5014698"/>
            <a:ext cx="3557109" cy="3557109"/>
          </a:xfrm>
          <a:prstGeom prst="ellipse">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p:cNvSpPr/>
          <p:nvPr userDrawn="1"/>
        </p:nvSpPr>
        <p:spPr>
          <a:xfrm>
            <a:off x="12055396" y="2629765"/>
            <a:ext cx="3944488" cy="3944488"/>
          </a:xfrm>
          <a:prstGeom prst="ellipse">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p:cNvSpPr/>
          <p:nvPr userDrawn="1"/>
        </p:nvSpPr>
        <p:spPr>
          <a:xfrm>
            <a:off x="14947018" y="5399098"/>
            <a:ext cx="2788308" cy="2788308"/>
          </a:xfrm>
          <a:prstGeom prst="ellips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p:cNvSpPr/>
          <p:nvPr userDrawn="1"/>
        </p:nvSpPr>
        <p:spPr>
          <a:xfrm>
            <a:off x="5534416" y="3223041"/>
            <a:ext cx="1029225" cy="102922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p:cNvSpPr/>
          <p:nvPr userDrawn="1"/>
        </p:nvSpPr>
        <p:spPr>
          <a:xfrm>
            <a:off x="493213" y="2370479"/>
            <a:ext cx="855529" cy="85552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p:cNvSpPr/>
          <p:nvPr userDrawn="1"/>
        </p:nvSpPr>
        <p:spPr>
          <a:xfrm>
            <a:off x="13027675" y="7247023"/>
            <a:ext cx="742541" cy="742541"/>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p:cNvSpPr/>
          <p:nvPr userDrawn="1"/>
        </p:nvSpPr>
        <p:spPr>
          <a:xfrm>
            <a:off x="16966759" y="4532006"/>
            <a:ext cx="884808" cy="884808"/>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12"/>
          <p:cNvSpPr>
            <a:spLocks noGrp="1"/>
          </p:cNvSpPr>
          <p:nvPr>
            <p:ph type="body" sz="quarter" idx="28" hasCustomPrompt="1"/>
          </p:nvPr>
        </p:nvSpPr>
        <p:spPr>
          <a:xfrm>
            <a:off x="675547" y="3719292"/>
            <a:ext cx="4608971"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37" name="テキスト プレースホルダー 12"/>
          <p:cNvSpPr>
            <a:spLocks noGrp="1"/>
          </p:cNvSpPr>
          <p:nvPr>
            <p:ph type="body" sz="quarter" idx="29" hasCustomPrompt="1"/>
          </p:nvPr>
        </p:nvSpPr>
        <p:spPr>
          <a:xfrm>
            <a:off x="12108616" y="3583183"/>
            <a:ext cx="3838048" cy="525141"/>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38" name="テキスト プレースホルダー 12"/>
          <p:cNvSpPr>
            <a:spLocks noGrp="1"/>
          </p:cNvSpPr>
          <p:nvPr>
            <p:ph type="body" sz="quarter" idx="30" hasCustomPrompt="1"/>
          </p:nvPr>
        </p:nvSpPr>
        <p:spPr>
          <a:xfrm>
            <a:off x="9632132" y="5404718"/>
            <a:ext cx="3167212" cy="1221682"/>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39" name="テキスト プレースホルダー 12"/>
          <p:cNvSpPr>
            <a:spLocks noGrp="1"/>
          </p:cNvSpPr>
          <p:nvPr>
            <p:ph type="body" sz="quarter" idx="31" hasCustomPrompt="1"/>
          </p:nvPr>
        </p:nvSpPr>
        <p:spPr>
          <a:xfrm>
            <a:off x="4908081" y="5382994"/>
            <a:ext cx="3167212" cy="1221682"/>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40" name="テキスト プレースホルダー 12"/>
          <p:cNvSpPr>
            <a:spLocks noGrp="1"/>
          </p:cNvSpPr>
          <p:nvPr>
            <p:ph type="body" sz="quarter" idx="16" hasCustomPrompt="1"/>
          </p:nvPr>
        </p:nvSpPr>
        <p:spPr>
          <a:xfrm>
            <a:off x="971550" y="4397766"/>
            <a:ext cx="3936531" cy="1937350"/>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1" name="テキスト プレースホルダー 12"/>
          <p:cNvSpPr>
            <a:spLocks noGrp="1"/>
          </p:cNvSpPr>
          <p:nvPr>
            <p:ph type="body" sz="quarter" idx="32" hasCustomPrompt="1"/>
          </p:nvPr>
        </p:nvSpPr>
        <p:spPr>
          <a:xfrm>
            <a:off x="4639094" y="6688663"/>
            <a:ext cx="3705186" cy="1317496"/>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33" hasCustomPrompt="1"/>
          </p:nvPr>
        </p:nvSpPr>
        <p:spPr>
          <a:xfrm>
            <a:off x="9608595" y="6648520"/>
            <a:ext cx="3214286" cy="1317496"/>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3" name="テキスト プレースホルダー 12"/>
          <p:cNvSpPr>
            <a:spLocks noGrp="1"/>
          </p:cNvSpPr>
          <p:nvPr>
            <p:ph type="body" sz="quarter" idx="34" hasCustomPrompt="1"/>
          </p:nvPr>
        </p:nvSpPr>
        <p:spPr>
          <a:xfrm>
            <a:off x="12175047" y="4237086"/>
            <a:ext cx="3705186" cy="1317496"/>
          </a:xfrm>
        </p:spPr>
        <p:txBody>
          <a:bodyP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35" hasCustomPrompt="1"/>
          </p:nvPr>
        </p:nvSpPr>
        <p:spPr>
          <a:xfrm>
            <a:off x="7409364" y="4255782"/>
            <a:ext cx="2992308" cy="1161032"/>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
        <p:nvSpPr>
          <p:cNvPr id="50" name="テキスト プレースホルダー 12"/>
          <p:cNvSpPr>
            <a:spLocks noGrp="1"/>
          </p:cNvSpPr>
          <p:nvPr>
            <p:ph type="body" sz="quarter" idx="36" hasCustomPrompt="1"/>
          </p:nvPr>
        </p:nvSpPr>
        <p:spPr>
          <a:xfrm>
            <a:off x="15070315" y="6146235"/>
            <a:ext cx="2534050" cy="1295109"/>
          </a:xfrm>
        </p:spPr>
        <p:txBody>
          <a:bodyPr anchor="ctr">
            <a:noAutofit/>
          </a:bodyPr>
          <a:lstStyle>
            <a:lvl1pPr algn="ctr">
              <a:lnSpc>
                <a:spcPct val="100000"/>
              </a:lnSpc>
              <a:spcBef>
                <a:spcPts val="0"/>
              </a:spcBef>
              <a:defRPr sz="2400" baseline="0">
                <a:solidFill>
                  <a:schemeClr val="bg1"/>
                </a:solidFill>
                <a:latin typeface="Ubuntu Medium" panose="020B0604030602030204" pitchFamily="34" charset="0"/>
              </a:defRPr>
            </a:lvl1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253552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10" dur="500"/>
                                        <p:tgtEl>
                                          <p:spTgt spid="36">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13" dur="500"/>
                                        <p:tgtEl>
                                          <p:spTgt spid="40">
                                            <p:txEl>
                                              <p:pRg st="0" end="0"/>
                                            </p:txEl>
                                          </p:spTgt>
                                        </p:tgtEl>
                                      </p:cBhvr>
                                    </p:animEffect>
                                  </p:childTnLst>
                                </p:cTn>
                              </p:par>
                              <p:par>
                                <p:cTn id="14" presetID="14" presetClass="entr" presetSubtype="10" fill="hold" grpId="0" nodeType="withEffect">
                                  <p:stCondLst>
                                    <p:cond delay="250"/>
                                  </p:stCondLst>
                                  <p:childTnLst>
                                    <p:set>
                                      <p:cBhvr>
                                        <p:cTn id="15" dur="1" fill="hold">
                                          <p:stCondLst>
                                            <p:cond delay="0"/>
                                          </p:stCondLst>
                                        </p:cTn>
                                        <p:tgtEl>
                                          <p:spTgt spid="39">
                                            <p:txEl>
                                              <p:pRg st="0" end="0"/>
                                            </p:txEl>
                                          </p:spTgt>
                                        </p:tgtEl>
                                        <p:attrNameLst>
                                          <p:attrName>style.visibility</p:attrName>
                                        </p:attrNameLst>
                                      </p:cBhvr>
                                      <p:to>
                                        <p:strVal val="visible"/>
                                      </p:to>
                                    </p:set>
                                    <p:animEffect transition="in" filter="randombar(horizontal)">
                                      <p:cBhvr>
                                        <p:cTn id="16" dur="500"/>
                                        <p:tgtEl>
                                          <p:spTgt spid="39">
                                            <p:txEl>
                                              <p:pRg st="0" end="0"/>
                                            </p:txEl>
                                          </p:spTgt>
                                        </p:tgtEl>
                                      </p:cBhvr>
                                    </p:animEffect>
                                  </p:childTnLst>
                                </p:cTn>
                              </p:par>
                              <p:par>
                                <p:cTn id="17" presetID="14" presetClass="entr" presetSubtype="10" fill="hold" grpId="0" nodeType="withEffect">
                                  <p:stCondLst>
                                    <p:cond delay="250"/>
                                  </p:stCondLst>
                                  <p:childTnLst>
                                    <p:set>
                                      <p:cBhvr>
                                        <p:cTn id="18" dur="1" fill="hold">
                                          <p:stCondLst>
                                            <p:cond delay="0"/>
                                          </p:stCondLst>
                                        </p:cTn>
                                        <p:tgtEl>
                                          <p:spTgt spid="41">
                                            <p:txEl>
                                              <p:pRg st="0" end="0"/>
                                            </p:txEl>
                                          </p:spTgt>
                                        </p:tgtEl>
                                        <p:attrNameLst>
                                          <p:attrName>style.visibility</p:attrName>
                                        </p:attrNameLst>
                                      </p:cBhvr>
                                      <p:to>
                                        <p:strVal val="visible"/>
                                      </p:to>
                                    </p:set>
                                    <p:animEffect transition="in" filter="randombar(horizontal)">
                                      <p:cBhvr>
                                        <p:cTn id="19" dur="500"/>
                                        <p:tgtEl>
                                          <p:spTgt spid="41">
                                            <p:txEl>
                                              <p:pRg st="0" end="0"/>
                                            </p:txEl>
                                          </p:spTgt>
                                        </p:tgtEl>
                                      </p:cBhvr>
                                    </p:animEffect>
                                  </p:childTnLst>
                                </p:cTn>
                              </p:par>
                              <p:par>
                                <p:cTn id="20" presetID="14" presetClass="entr" presetSubtype="10" fill="hold" grpId="0" nodeType="withEffect">
                                  <p:stCondLst>
                                    <p:cond delay="25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par>
                                <p:cTn id="23" presetID="14" presetClass="entr" presetSubtype="10" fill="hold" grpId="0" nodeType="with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grpId="0" nodeType="withEffect">
                                  <p:stCondLst>
                                    <p:cond delay="500"/>
                                  </p:stCondLst>
                                  <p:childTnLst>
                                    <p:set>
                                      <p:cBhvr>
                                        <p:cTn id="27" dur="1" fill="hold">
                                          <p:stCondLst>
                                            <p:cond delay="0"/>
                                          </p:stCondLst>
                                        </p:cTn>
                                        <p:tgtEl>
                                          <p:spTgt spid="44">
                                            <p:txEl>
                                              <p:pRg st="0" end="0"/>
                                            </p:txEl>
                                          </p:spTgt>
                                        </p:tgtEl>
                                        <p:attrNameLst>
                                          <p:attrName>style.visibility</p:attrName>
                                        </p:attrNameLst>
                                      </p:cBhvr>
                                      <p:to>
                                        <p:strVal val="visible"/>
                                      </p:to>
                                    </p:set>
                                    <p:animEffect transition="in" filter="randombar(horizontal)">
                                      <p:cBhvr>
                                        <p:cTn id="28" dur="500"/>
                                        <p:tgtEl>
                                          <p:spTgt spid="44">
                                            <p:txEl>
                                              <p:pRg st="0" end="0"/>
                                            </p:txEl>
                                          </p:spTgt>
                                        </p:tgtEl>
                                      </p:cBhvr>
                                    </p:animEffect>
                                  </p:childTnLst>
                                </p:cTn>
                              </p:par>
                              <p:par>
                                <p:cTn id="29" presetID="14" presetClass="entr" presetSubtype="10" fill="hold" grpId="0" nodeType="withEffect">
                                  <p:stCondLst>
                                    <p:cond delay="75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500"/>
                                        <p:tgtEl>
                                          <p:spTgt spid="25"/>
                                        </p:tgtEl>
                                      </p:cBhvr>
                                    </p:animEffect>
                                  </p:childTnLst>
                                </p:cTn>
                              </p:par>
                              <p:par>
                                <p:cTn id="32" presetID="14" presetClass="entr" presetSubtype="10" fill="hold" grpId="0" nodeType="withEffect">
                                  <p:stCondLst>
                                    <p:cond delay="750"/>
                                  </p:stCondLst>
                                  <p:childTnLst>
                                    <p:set>
                                      <p:cBhvr>
                                        <p:cTn id="33"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34" dur="500"/>
                                        <p:tgtEl>
                                          <p:spTgt spid="38">
                                            <p:txEl>
                                              <p:pRg st="0" end="0"/>
                                            </p:txEl>
                                          </p:spTgt>
                                        </p:tgtEl>
                                      </p:cBhvr>
                                    </p:animEffect>
                                  </p:childTnLst>
                                </p:cTn>
                              </p:par>
                              <p:par>
                                <p:cTn id="35" presetID="14" presetClass="entr" presetSubtype="10" fill="hold" grpId="0" nodeType="withEffect">
                                  <p:stCondLst>
                                    <p:cond delay="750"/>
                                  </p:stCondLst>
                                  <p:childTnLst>
                                    <p:set>
                                      <p:cBhvr>
                                        <p:cTn id="36" dur="1" fill="hold">
                                          <p:stCondLst>
                                            <p:cond delay="0"/>
                                          </p:stCondLst>
                                        </p:cTn>
                                        <p:tgtEl>
                                          <p:spTgt spid="42">
                                            <p:txEl>
                                              <p:pRg st="0" end="0"/>
                                            </p:txEl>
                                          </p:spTgt>
                                        </p:tgtEl>
                                        <p:attrNameLst>
                                          <p:attrName>style.visibility</p:attrName>
                                        </p:attrNameLst>
                                      </p:cBhvr>
                                      <p:to>
                                        <p:strVal val="visible"/>
                                      </p:to>
                                    </p:set>
                                    <p:animEffect transition="in" filter="randombar(horizontal)">
                                      <p:cBhvr>
                                        <p:cTn id="37" dur="500"/>
                                        <p:tgtEl>
                                          <p:spTgt spid="42">
                                            <p:txEl>
                                              <p:pRg st="0" end="0"/>
                                            </p:txEl>
                                          </p:spTgt>
                                        </p:tgtEl>
                                      </p:cBhvr>
                                    </p:animEffect>
                                  </p:childTnLst>
                                </p:cTn>
                              </p:par>
                              <p:par>
                                <p:cTn id="38" presetID="14" presetClass="entr" presetSubtype="10" fill="hold" grpId="0" nodeType="withEffect">
                                  <p:stCondLst>
                                    <p:cond delay="1000"/>
                                  </p:stCondLst>
                                  <p:childTnLst>
                                    <p:set>
                                      <p:cBhvr>
                                        <p:cTn id="39"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40" dur="500"/>
                                        <p:tgtEl>
                                          <p:spTgt spid="37">
                                            <p:txEl>
                                              <p:pRg st="0" end="0"/>
                                            </p:txEl>
                                          </p:spTgt>
                                        </p:tgtEl>
                                      </p:cBhvr>
                                    </p:animEffect>
                                  </p:childTnLst>
                                </p:cTn>
                              </p:par>
                              <p:par>
                                <p:cTn id="41" presetID="14" presetClass="entr" presetSubtype="10" fill="hold" grpId="0" nodeType="withEffect">
                                  <p:stCondLst>
                                    <p:cond delay="1000"/>
                                  </p:stCondLst>
                                  <p:childTnLst>
                                    <p:set>
                                      <p:cBhvr>
                                        <p:cTn id="42" dur="1" fill="hold">
                                          <p:stCondLst>
                                            <p:cond delay="0"/>
                                          </p:stCondLst>
                                        </p:cTn>
                                        <p:tgtEl>
                                          <p:spTgt spid="26"/>
                                        </p:tgtEl>
                                        <p:attrNameLst>
                                          <p:attrName>style.visibility</p:attrName>
                                        </p:attrNameLst>
                                      </p:cBhvr>
                                      <p:to>
                                        <p:strVal val="visible"/>
                                      </p:to>
                                    </p:set>
                                    <p:animEffect transition="in" filter="randombar(horizontal)">
                                      <p:cBhvr>
                                        <p:cTn id="43" dur="500"/>
                                        <p:tgtEl>
                                          <p:spTgt spid="26"/>
                                        </p:tgtEl>
                                      </p:cBhvr>
                                    </p:animEffect>
                                  </p:childTnLst>
                                </p:cTn>
                              </p:par>
                              <p:par>
                                <p:cTn id="44" presetID="14" presetClass="entr" presetSubtype="10" fill="hold" grpId="0" nodeType="withEffect">
                                  <p:stCondLst>
                                    <p:cond delay="1000"/>
                                  </p:stCondLst>
                                  <p:childTnLst>
                                    <p:set>
                                      <p:cBhvr>
                                        <p:cTn id="45"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46" dur="500"/>
                                        <p:tgtEl>
                                          <p:spTgt spid="43">
                                            <p:txEl>
                                              <p:pRg st="0" end="0"/>
                                            </p:txEl>
                                          </p:spTgt>
                                        </p:tgtEl>
                                      </p:cBhvr>
                                    </p:animEffect>
                                  </p:childTnLst>
                                </p:cTn>
                              </p:par>
                              <p:par>
                                <p:cTn id="47" presetID="14" presetClass="entr" presetSubtype="10" fill="hold" grpId="0" nodeType="withEffect">
                                  <p:stCondLst>
                                    <p:cond delay="1250"/>
                                  </p:stCondLst>
                                  <p:childTnLst>
                                    <p:set>
                                      <p:cBhvr>
                                        <p:cTn id="48"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49" dur="500"/>
                                        <p:tgtEl>
                                          <p:spTgt spid="50">
                                            <p:txEl>
                                              <p:pRg st="0" end="0"/>
                                            </p:txEl>
                                          </p:spTgt>
                                        </p:tgtEl>
                                      </p:cBhvr>
                                    </p:animEffect>
                                  </p:childTnLst>
                                </p:cTn>
                              </p:par>
                              <p:par>
                                <p:cTn id="50" presetID="14" presetClass="entr" presetSubtype="10" fill="hold" grpId="0" nodeType="withEffect">
                                  <p:stCondLst>
                                    <p:cond delay="1250"/>
                                  </p:stCondLst>
                                  <p:childTnLst>
                                    <p:set>
                                      <p:cBhvr>
                                        <p:cTn id="51" dur="1" fill="hold">
                                          <p:stCondLst>
                                            <p:cond delay="0"/>
                                          </p:stCondLst>
                                        </p:cTn>
                                        <p:tgtEl>
                                          <p:spTgt spid="27"/>
                                        </p:tgtEl>
                                        <p:attrNameLst>
                                          <p:attrName>style.visibility</p:attrName>
                                        </p:attrNameLst>
                                      </p:cBhvr>
                                      <p:to>
                                        <p:strVal val="visible"/>
                                      </p:to>
                                    </p:set>
                                    <p:animEffect transition="in" filter="randombar(horizontal)">
                                      <p:cBhvr>
                                        <p:cTn id="52" dur="500"/>
                                        <p:tgtEl>
                                          <p:spTgt spid="27"/>
                                        </p:tgtEl>
                                      </p:cBhvr>
                                    </p:animEffect>
                                  </p:childTnLst>
                                </p:cTn>
                              </p:par>
                              <p:par>
                                <p:cTn id="53" presetID="14" presetClass="entr" presetSubtype="10" fill="hold" grpId="0" nodeType="withEffect">
                                  <p:stCondLst>
                                    <p:cond delay="1250"/>
                                  </p:stCondLst>
                                  <p:childTnLst>
                                    <p:set>
                                      <p:cBhvr>
                                        <p:cTn id="54" dur="1" fill="hold">
                                          <p:stCondLst>
                                            <p:cond delay="0"/>
                                          </p:stCondLst>
                                        </p:cTn>
                                        <p:tgtEl>
                                          <p:spTgt spid="32"/>
                                        </p:tgtEl>
                                        <p:attrNameLst>
                                          <p:attrName>style.visibility</p:attrName>
                                        </p:attrNameLst>
                                      </p:cBhvr>
                                      <p:to>
                                        <p:strVal val="visible"/>
                                      </p:to>
                                    </p:set>
                                    <p:animEffect transition="in" filter="randombar(horizontal)">
                                      <p:cBhvr>
                                        <p:cTn id="55" dur="500"/>
                                        <p:tgtEl>
                                          <p:spTgt spid="32"/>
                                        </p:tgtEl>
                                      </p:cBhvr>
                                    </p:animEffect>
                                  </p:childTnLst>
                                </p:cTn>
                              </p:par>
                              <p:par>
                                <p:cTn id="56" presetID="14" presetClass="entr" presetSubtype="10" fill="hold" grpId="0" nodeType="withEffect">
                                  <p:stCondLst>
                                    <p:cond delay="1500"/>
                                  </p:stCondLst>
                                  <p:childTnLst>
                                    <p:set>
                                      <p:cBhvr>
                                        <p:cTn id="57" dur="1" fill="hold">
                                          <p:stCondLst>
                                            <p:cond delay="0"/>
                                          </p:stCondLst>
                                        </p:cTn>
                                        <p:tgtEl>
                                          <p:spTgt spid="35"/>
                                        </p:tgtEl>
                                        <p:attrNameLst>
                                          <p:attrName>style.visibility</p:attrName>
                                        </p:attrNameLst>
                                      </p:cBhvr>
                                      <p:to>
                                        <p:strVal val="visible"/>
                                      </p:to>
                                    </p:set>
                                    <p:animEffect transition="in" filter="randombar(horizontal)">
                                      <p:cBhvr>
                                        <p:cTn id="58" dur="500"/>
                                        <p:tgtEl>
                                          <p:spTgt spid="35"/>
                                        </p:tgtEl>
                                      </p:cBhvr>
                                    </p:animEffect>
                                  </p:childTnLst>
                                </p:cTn>
                              </p:par>
                              <p:par>
                                <p:cTn id="59" presetID="14" presetClass="entr" presetSubtype="10" fill="hold" grpId="0" nodeType="withEffect">
                                  <p:stCondLst>
                                    <p:cond delay="1750"/>
                                  </p:stCondLst>
                                  <p:childTnLst>
                                    <p:set>
                                      <p:cBhvr>
                                        <p:cTn id="60" dur="1" fill="hold">
                                          <p:stCondLst>
                                            <p:cond delay="0"/>
                                          </p:stCondLst>
                                        </p:cTn>
                                        <p:tgtEl>
                                          <p:spTgt spid="30"/>
                                        </p:tgtEl>
                                        <p:attrNameLst>
                                          <p:attrName>style.visibility</p:attrName>
                                        </p:attrNameLst>
                                      </p:cBhvr>
                                      <p:to>
                                        <p:strVal val="visible"/>
                                      </p:to>
                                    </p:set>
                                    <p:animEffect transition="in" filter="randombar(horizontal)">
                                      <p:cBhvr>
                                        <p:cTn id="61" dur="500"/>
                                        <p:tgtEl>
                                          <p:spTgt spid="30"/>
                                        </p:tgtEl>
                                      </p:cBhvr>
                                    </p:animEffect>
                                  </p:childTnLst>
                                </p:cTn>
                              </p:par>
                              <p:par>
                                <p:cTn id="62" presetID="14" presetClass="entr" presetSubtype="10" fill="hold" grpId="0" nodeType="withEffect">
                                  <p:stCondLst>
                                    <p:cond delay="2000"/>
                                  </p:stCondLst>
                                  <p:childTnLst>
                                    <p:set>
                                      <p:cBhvr>
                                        <p:cTn id="63" dur="1" fill="hold">
                                          <p:stCondLst>
                                            <p:cond delay="0"/>
                                          </p:stCondLst>
                                        </p:cTn>
                                        <p:tgtEl>
                                          <p:spTgt spid="29"/>
                                        </p:tgtEl>
                                        <p:attrNameLst>
                                          <p:attrName>style.visibility</p:attrName>
                                        </p:attrNameLst>
                                      </p:cBhvr>
                                      <p:to>
                                        <p:strVal val="visible"/>
                                      </p:to>
                                    </p:set>
                                    <p:animEffect transition="in" filter="randombar(horizontal)">
                                      <p:cBhvr>
                                        <p:cTn id="64" dur="500"/>
                                        <p:tgtEl>
                                          <p:spTgt spid="29"/>
                                        </p:tgtEl>
                                      </p:cBhvr>
                                    </p:animEffect>
                                  </p:childTnLst>
                                </p:cTn>
                              </p:par>
                              <p:par>
                                <p:cTn id="65" presetID="14" presetClass="entr" presetSubtype="10" fill="hold" grpId="0" nodeType="withEffect">
                                  <p:stCondLst>
                                    <p:cond delay="2250"/>
                                  </p:stCondLst>
                                  <p:childTnLst>
                                    <p:set>
                                      <p:cBhvr>
                                        <p:cTn id="66" dur="1" fill="hold">
                                          <p:stCondLst>
                                            <p:cond delay="0"/>
                                          </p:stCondLst>
                                        </p:cTn>
                                        <p:tgtEl>
                                          <p:spTgt spid="28"/>
                                        </p:tgtEl>
                                        <p:attrNameLst>
                                          <p:attrName>style.visibility</p:attrName>
                                        </p:attrNameLst>
                                      </p:cBhvr>
                                      <p:to>
                                        <p:strVal val="visible"/>
                                      </p:to>
                                    </p:set>
                                    <p:animEffect transition="in" filter="randombar(horizontal)">
                                      <p:cBhvr>
                                        <p:cTn id="67" dur="500"/>
                                        <p:tgtEl>
                                          <p:spTgt spid="28"/>
                                        </p:tgtEl>
                                      </p:cBhvr>
                                    </p:animEffect>
                                  </p:childTnLst>
                                </p:cTn>
                              </p:par>
                              <p:par>
                                <p:cTn id="68" presetID="14" presetClass="entr" presetSubtype="10" fill="hold" grpId="0" nodeType="withEffect">
                                  <p:stCondLst>
                                    <p:cond delay="2500"/>
                                  </p:stCondLst>
                                  <p:childTnLst>
                                    <p:set>
                                      <p:cBhvr>
                                        <p:cTn id="69" dur="1" fill="hold">
                                          <p:stCondLst>
                                            <p:cond delay="0"/>
                                          </p:stCondLst>
                                        </p:cTn>
                                        <p:tgtEl>
                                          <p:spTgt spid="34"/>
                                        </p:tgtEl>
                                        <p:attrNameLst>
                                          <p:attrName>style.visibility</p:attrName>
                                        </p:attrNameLst>
                                      </p:cBhvr>
                                      <p:to>
                                        <p:strVal val="visible"/>
                                      </p:to>
                                    </p:set>
                                    <p:animEffect transition="in" filter="randombar(horizontal)">
                                      <p:cBhvr>
                                        <p:cTn id="70" dur="500"/>
                                        <p:tgtEl>
                                          <p:spTgt spid="34"/>
                                        </p:tgtEl>
                                      </p:cBhvr>
                                    </p:animEffect>
                                  </p:childTnLst>
                                </p:cTn>
                              </p:par>
                              <p:par>
                                <p:cTn id="71" presetID="14" presetClass="entr" presetSubtype="10" fill="hold" grpId="0" nodeType="withEffect">
                                  <p:stCondLst>
                                    <p:cond delay="2750"/>
                                  </p:stCondLst>
                                  <p:childTnLst>
                                    <p:set>
                                      <p:cBhvr>
                                        <p:cTn id="72" dur="1" fill="hold">
                                          <p:stCondLst>
                                            <p:cond delay="0"/>
                                          </p:stCondLst>
                                        </p:cTn>
                                        <p:tgtEl>
                                          <p:spTgt spid="24"/>
                                        </p:tgtEl>
                                        <p:attrNameLst>
                                          <p:attrName>style.visibility</p:attrName>
                                        </p:attrNameLst>
                                      </p:cBhvr>
                                      <p:to>
                                        <p:strVal val="visible"/>
                                      </p:to>
                                    </p:set>
                                    <p:animEffect transition="in" filter="randombar(horizontal)">
                                      <p:cBhvr>
                                        <p:cTn id="73" dur="500"/>
                                        <p:tgtEl>
                                          <p:spTgt spid="24"/>
                                        </p:tgtEl>
                                      </p:cBhvr>
                                    </p:animEffect>
                                  </p:childTnLst>
                                </p:cTn>
                              </p:par>
                              <p:par>
                                <p:cTn id="74" presetID="14" presetClass="entr" presetSubtype="10" fill="hold" grpId="0" nodeType="withEffect">
                                  <p:stCondLst>
                                    <p:cond delay="3000"/>
                                  </p:stCondLst>
                                  <p:childTnLst>
                                    <p:set>
                                      <p:cBhvr>
                                        <p:cTn id="75" dur="1" fill="hold">
                                          <p:stCondLst>
                                            <p:cond delay="0"/>
                                          </p:stCondLst>
                                        </p:cTn>
                                        <p:tgtEl>
                                          <p:spTgt spid="33"/>
                                        </p:tgtEl>
                                        <p:attrNameLst>
                                          <p:attrName>style.visibility</p:attrName>
                                        </p:attrNameLst>
                                      </p:cBhvr>
                                      <p:to>
                                        <p:strVal val="visible"/>
                                      </p:to>
                                    </p:set>
                                    <p:animEffect transition="in" filter="randombar(horizontal)">
                                      <p:cBhvr>
                                        <p:cTn id="76" dur="500"/>
                                        <p:tgtEl>
                                          <p:spTgt spid="33"/>
                                        </p:tgtEl>
                                      </p:cBhvr>
                                    </p:animEffect>
                                  </p:childTnLst>
                                </p:cTn>
                              </p:par>
                              <p:par>
                                <p:cTn id="77" presetID="14" presetClass="entr" presetSubtype="10" fill="hold" grpId="0" nodeType="withEffect">
                                  <p:stCondLst>
                                    <p:cond delay="3250"/>
                                  </p:stCondLst>
                                  <p:childTnLst>
                                    <p:set>
                                      <p:cBhvr>
                                        <p:cTn id="78" dur="1" fill="hold">
                                          <p:stCondLst>
                                            <p:cond delay="0"/>
                                          </p:stCondLst>
                                        </p:cTn>
                                        <p:tgtEl>
                                          <p:spTgt spid="31"/>
                                        </p:tgtEl>
                                        <p:attrNameLst>
                                          <p:attrName>style.visibility</p:attrName>
                                        </p:attrNameLst>
                                      </p:cBhvr>
                                      <p:to>
                                        <p:strVal val="visible"/>
                                      </p:to>
                                    </p:set>
                                    <p:animEffect transition="in" filter="randombar(horizontal)">
                                      <p:cBhvr>
                                        <p:cTn id="7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24" grpId="0" animBg="1"/>
      <p:bldP spid="31" grpId="0" animBg="1"/>
      <p:bldP spid="30" grpId="0" animBg="1"/>
      <p:bldP spid="5" grpId="0" animBg="1"/>
      <p:bldP spid="19" grpId="0" animBg="1"/>
      <p:bldP spid="23" grpId="0" animBg="1"/>
      <p:bldP spid="25" grpId="0" animBg="1"/>
      <p:bldP spid="26" grpId="0" animBg="1"/>
      <p:bldP spid="27" grpId="0" animBg="1"/>
      <p:bldP spid="28" grpId="0" animBg="1"/>
      <p:bldP spid="29" grpId="0" animBg="1"/>
      <p:bldP spid="32" grpId="0" animBg="1"/>
      <p:bldP spid="34" grpId="0" animBg="1"/>
      <p:bldP spid="36" grpId="0" build="p">
        <p:tmplLst>
          <p:tmpl lvl="1">
            <p:tnLst>
              <p:par>
                <p:cTn presetID="14" presetClass="entr" presetSubtype="1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randombar(horizontal)">
                      <p:cBhvr>
                        <p:cTn dur="500"/>
                        <p:tgtEl>
                          <p:spTgt spid="36"/>
                        </p:tgtEl>
                      </p:cBhvr>
                    </p:animEffect>
                  </p:childTnLst>
                </p:cTn>
              </p:par>
            </p:tnLst>
          </p:tmpl>
        </p:tmplLst>
      </p:bldP>
      <p:bldP spid="37" grpId="0" build="p">
        <p:tmplLst>
          <p:tmpl lvl="1">
            <p:tnLst>
              <p:par>
                <p:cTn presetID="14" presetClass="entr" presetSubtype="10" fill="hold" nodeType="withEffect">
                  <p:stCondLst>
                    <p:cond delay="1000"/>
                  </p:stCondLst>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38" grpId="0" build="p">
        <p:tmplLst>
          <p:tmpl lvl="1">
            <p:tnLst>
              <p:par>
                <p:cTn presetID="14" presetClass="entr" presetSubtype="10" fill="hold" nodeType="withEffect">
                  <p:stCondLst>
                    <p:cond delay="750"/>
                  </p:stCondLst>
                  <p:childTnLst>
                    <p:set>
                      <p:cBhvr>
                        <p:cTn dur="1" fill="hold">
                          <p:stCondLst>
                            <p:cond delay="0"/>
                          </p:stCondLst>
                        </p:cTn>
                        <p:tgtEl>
                          <p:spTgt spid="38"/>
                        </p:tgtEl>
                        <p:attrNameLst>
                          <p:attrName>style.visibility</p:attrName>
                        </p:attrNameLst>
                      </p:cBhvr>
                      <p:to>
                        <p:strVal val="visible"/>
                      </p:to>
                    </p:set>
                    <p:animEffect transition="in" filter="randombar(horizontal)">
                      <p:cBhvr>
                        <p:cTn dur="500"/>
                        <p:tgtEl>
                          <p:spTgt spid="38"/>
                        </p:tgtEl>
                      </p:cBhvr>
                    </p:animEffect>
                  </p:childTnLst>
                </p:cTn>
              </p:par>
            </p:tnLst>
          </p:tmpl>
        </p:tmplLst>
      </p:bldP>
      <p:bldP spid="39" grpId="0" build="p">
        <p:tmplLst>
          <p:tmpl lvl="1">
            <p:tnLst>
              <p:par>
                <p:cTn presetID="14" presetClass="entr" presetSubtype="1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randombar(horizontal)">
                      <p:cBhvr>
                        <p:cTn dur="500"/>
                        <p:tgtEl>
                          <p:spTgt spid="39"/>
                        </p:tgtEl>
                      </p:cBhvr>
                    </p:animEffect>
                  </p:childTnLst>
                </p:cTn>
              </p:par>
            </p:tnLst>
          </p:tmpl>
        </p:tmplLst>
      </p:bldP>
      <p:bldP spid="40" grpId="0" build="p">
        <p:tmplLst>
          <p:tmpl lvl="1">
            <p:tnLst>
              <p:par>
                <p:cTn presetID="14" presetClass="entr" presetSubtype="1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randombar(horizontal)">
                      <p:cBhvr>
                        <p:cTn dur="500"/>
                        <p:tgtEl>
                          <p:spTgt spid="40"/>
                        </p:tgtEl>
                      </p:cBhvr>
                    </p:animEffect>
                  </p:childTnLst>
                </p:cTn>
              </p:par>
            </p:tnLst>
          </p:tmpl>
        </p:tmplLst>
      </p:bldP>
      <p:bldP spid="41" grpId="0" build="p">
        <p:tmplLst>
          <p:tmpl lvl="1">
            <p:tnLst>
              <p:par>
                <p:cTn presetID="14" presetClass="entr" presetSubtype="1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randombar(horizontal)">
                      <p:cBhvr>
                        <p:cTn dur="500"/>
                        <p:tgtEl>
                          <p:spTgt spid="41"/>
                        </p:tgtEl>
                      </p:cBhvr>
                    </p:animEffect>
                  </p:childTnLst>
                </p:cTn>
              </p:par>
            </p:tnLst>
          </p:tmpl>
        </p:tmplLst>
      </p:bldP>
      <p:bldP spid="42" grpId="0" build="p">
        <p:tmplLst>
          <p:tmpl lvl="1">
            <p:tnLst>
              <p:par>
                <p:cTn presetID="14" presetClass="entr" presetSubtype="10" fill="hold" nodeType="withEffect">
                  <p:stCondLst>
                    <p:cond delay="750"/>
                  </p:stCondLst>
                  <p:childTnLst>
                    <p:set>
                      <p:cBhvr>
                        <p:cTn dur="1" fill="hold">
                          <p:stCondLst>
                            <p:cond delay="0"/>
                          </p:stCondLst>
                        </p:cTn>
                        <p:tgtEl>
                          <p:spTgt spid="42"/>
                        </p:tgtEl>
                        <p:attrNameLst>
                          <p:attrName>style.visibility</p:attrName>
                        </p:attrNameLst>
                      </p:cBhvr>
                      <p:to>
                        <p:strVal val="visible"/>
                      </p:to>
                    </p:set>
                    <p:animEffect transition="in" filter="randombar(horizontal)">
                      <p:cBhvr>
                        <p:cTn dur="500"/>
                        <p:tgtEl>
                          <p:spTgt spid="42"/>
                        </p:tgtEl>
                      </p:cBhvr>
                    </p:animEffect>
                  </p:childTnLst>
                </p:cTn>
              </p:par>
            </p:tnLst>
          </p:tmpl>
        </p:tmplLst>
      </p:bldP>
      <p:bldP spid="43" grpId="0" build="p">
        <p:tmplLst>
          <p:tmpl lvl="1">
            <p:tnLst>
              <p:par>
                <p:cTn presetID="14" presetClass="entr" presetSubtype="1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4" grpId="0" build="p">
        <p:tmplLst>
          <p:tmpl lvl="1">
            <p:tnLst>
              <p:par>
                <p:cTn presetID="14" presetClass="entr" presetSubtype="1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Effect transition="in" filter="randombar(horizontal)">
                      <p:cBhvr>
                        <p:cTn dur="500"/>
                        <p:tgtEl>
                          <p:spTgt spid="44"/>
                        </p:tgtEl>
                      </p:cBhvr>
                    </p:animEffect>
                  </p:childTnLst>
                </p:cTn>
              </p:par>
            </p:tnLst>
          </p:tmpl>
        </p:tmplLst>
      </p:bldP>
      <p:bldP spid="50" grpId="0" build="p">
        <p:tmplLst>
          <p:tmpl lvl="1">
            <p:tnLst>
              <p:par>
                <p:cTn presetID="14" presetClass="entr" presetSubtype="10" fill="hold" nodeType="withEffect">
                  <p:stCondLst>
                    <p:cond delay="1250"/>
                  </p:stCondLst>
                  <p:childTnLst>
                    <p:set>
                      <p:cBhvr>
                        <p:cTn dur="1" fill="hold">
                          <p:stCondLst>
                            <p:cond delay="0"/>
                          </p:stCondLst>
                        </p:cTn>
                        <p:tgtEl>
                          <p:spTgt spid="50"/>
                        </p:tgtEl>
                        <p:attrNameLst>
                          <p:attrName>style.visibility</p:attrName>
                        </p:attrNameLst>
                      </p:cBhvr>
                      <p:to>
                        <p:strVal val="visible"/>
                      </p:to>
                    </p:set>
                    <p:animEffect transition="in" filter="randombar(horizontal)">
                      <p:cBhvr>
                        <p:cTn dur="500"/>
                        <p:tgtEl>
                          <p:spTgt spid="50"/>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istory - Star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cxnSp>
        <p:nvCxnSpPr>
          <p:cNvPr id="7" name="直線コネクタ 6"/>
          <p:cNvCxnSpPr>
            <a:stCxn id="5" idx="7"/>
            <a:endCxn id="8" idx="0"/>
          </p:cNvCxnSpPr>
          <p:nvPr userDrawn="1"/>
        </p:nvCxnSpPr>
        <p:spPr>
          <a:xfrm>
            <a:off x="9144001" y="2890044"/>
            <a:ext cx="0" cy="1186994"/>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 name="涙形 4"/>
          <p:cNvSpPr/>
          <p:nvPr userDrawn="1"/>
        </p:nvSpPr>
        <p:spPr>
          <a:xfrm rot="8100000">
            <a:off x="8836980" y="2148831"/>
            <a:ext cx="614041" cy="614041"/>
          </a:xfrm>
          <a:prstGeom prst="teardrop">
            <a:avLst/>
          </a:prstGeom>
          <a:solidFill>
            <a:schemeClr val="tx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12"/>
          <p:cNvSpPr>
            <a:spLocks noGrp="1"/>
          </p:cNvSpPr>
          <p:nvPr>
            <p:ph type="body" sz="quarter" idx="12" hasCustomPrompt="1"/>
          </p:nvPr>
        </p:nvSpPr>
        <p:spPr>
          <a:xfrm>
            <a:off x="2399958" y="4837415"/>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20" name="テキスト プレースホルダー 12"/>
          <p:cNvSpPr>
            <a:spLocks noGrp="1"/>
          </p:cNvSpPr>
          <p:nvPr>
            <p:ph type="body" sz="quarter" idx="14" hasCustomPrompt="1"/>
          </p:nvPr>
        </p:nvSpPr>
        <p:spPr>
          <a:xfrm>
            <a:off x="2399958" y="3896219"/>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1" name="正方形/長方形 20"/>
          <p:cNvSpPr/>
          <p:nvPr userDrawn="1"/>
        </p:nvSpPr>
        <p:spPr>
          <a:xfrm>
            <a:off x="5076526" y="461325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22" name="直線コネクタ 21"/>
          <p:cNvCxnSpPr>
            <a:stCxn id="8" idx="4"/>
            <a:endCxn id="24" idx="0"/>
          </p:cNvCxnSpPr>
          <p:nvPr userDrawn="1"/>
        </p:nvCxnSpPr>
        <p:spPr>
          <a:xfrm>
            <a:off x="9144001" y="4462435"/>
            <a:ext cx="0" cy="147123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stCxn id="28" idx="1"/>
            <a:endCxn id="24" idx="6"/>
          </p:cNvCxnSpPr>
          <p:nvPr userDrawn="1"/>
        </p:nvCxnSpPr>
        <p:spPr>
          <a:xfrm flipH="1">
            <a:off x="9336699" y="6126367"/>
            <a:ext cx="629766" cy="3"/>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7" name="円/楕円 4"/>
          <p:cNvSpPr/>
          <p:nvPr userDrawn="1"/>
        </p:nvSpPr>
        <p:spPr>
          <a:xfrm>
            <a:off x="9986477" y="5557295"/>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2"/>
          <p:cNvSpPr>
            <a:spLocks noGrp="1"/>
          </p:cNvSpPr>
          <p:nvPr>
            <p:ph type="body" sz="quarter" idx="15" hasCustomPrompt="1"/>
          </p:nvPr>
        </p:nvSpPr>
        <p:spPr>
          <a:xfrm>
            <a:off x="9966465" y="5752851"/>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37" name="テキスト プレースホルダー 12"/>
          <p:cNvSpPr>
            <a:spLocks noGrp="1"/>
          </p:cNvSpPr>
          <p:nvPr>
            <p:ph type="body" sz="quarter" idx="16" hasCustomPrompt="1"/>
          </p:nvPr>
        </p:nvSpPr>
        <p:spPr>
          <a:xfrm>
            <a:off x="11275193" y="6694047"/>
            <a:ext cx="4608971" cy="1479012"/>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7" hasCustomPrompt="1"/>
          </p:nvPr>
        </p:nvSpPr>
        <p:spPr>
          <a:xfrm>
            <a:off x="11275193" y="5752851"/>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9" name="正方形/長方形 38"/>
          <p:cNvSpPr/>
          <p:nvPr userDrawn="1"/>
        </p:nvSpPr>
        <p:spPr>
          <a:xfrm>
            <a:off x="11379697" y="646989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3" name="テキスト プレースホルダー 12"/>
          <p:cNvSpPr>
            <a:spLocks noGrp="1"/>
          </p:cNvSpPr>
          <p:nvPr>
            <p:ph type="body" sz="quarter" idx="19" hasCustomPrompt="1"/>
          </p:nvPr>
        </p:nvSpPr>
        <p:spPr>
          <a:xfrm>
            <a:off x="2399958" y="8496780"/>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20" hasCustomPrompt="1"/>
          </p:nvPr>
        </p:nvSpPr>
        <p:spPr>
          <a:xfrm>
            <a:off x="2399958" y="7555584"/>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5076526" y="8272624"/>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46" name="直線コネクタ 45"/>
          <p:cNvCxnSpPr>
            <a:stCxn id="24" idx="4"/>
            <a:endCxn id="40" idx="0"/>
          </p:cNvCxnSpPr>
          <p:nvPr userDrawn="1"/>
        </p:nvCxnSpPr>
        <p:spPr>
          <a:xfrm>
            <a:off x="9144001" y="6319068"/>
            <a:ext cx="0" cy="141594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10" name="直線コネクタ 9"/>
          <p:cNvCxnSpPr>
            <a:stCxn id="8" idx="2"/>
            <a:endCxn id="13" idx="3"/>
          </p:cNvCxnSpPr>
          <p:nvPr userDrawn="1"/>
        </p:nvCxnSpPr>
        <p:spPr>
          <a:xfrm flipH="1" flipV="1">
            <a:off x="8335845" y="4269736"/>
            <a:ext cx="615457" cy="1"/>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3" name="円/楕円 4"/>
          <p:cNvSpPr/>
          <p:nvPr userDrawn="1"/>
        </p:nvSpPr>
        <p:spPr>
          <a:xfrm>
            <a:off x="7199330" y="3700663"/>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2"/>
          <p:cNvSpPr>
            <a:spLocks noGrp="1"/>
          </p:cNvSpPr>
          <p:nvPr>
            <p:ph type="body" sz="quarter" idx="13" hasCustomPrompt="1"/>
          </p:nvPr>
        </p:nvSpPr>
        <p:spPr>
          <a:xfrm>
            <a:off x="7179318" y="3896219"/>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cxnSp>
        <p:nvCxnSpPr>
          <p:cNvPr id="41" name="直線コネクタ 40"/>
          <p:cNvCxnSpPr>
            <a:stCxn id="40" idx="2"/>
            <a:endCxn id="49" idx="3"/>
          </p:cNvCxnSpPr>
          <p:nvPr userDrawn="1"/>
        </p:nvCxnSpPr>
        <p:spPr>
          <a:xfrm flipH="1" flipV="1">
            <a:off x="8335845" y="7927708"/>
            <a:ext cx="615457" cy="1"/>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a:stCxn id="40" idx="4"/>
          </p:cNvCxnSpPr>
          <p:nvPr userDrawn="1"/>
        </p:nvCxnSpPr>
        <p:spPr>
          <a:xfrm>
            <a:off x="9144001" y="8120407"/>
            <a:ext cx="0" cy="216500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9" name="円/楕円 4"/>
          <p:cNvSpPr/>
          <p:nvPr userDrawn="1"/>
        </p:nvSpPr>
        <p:spPr>
          <a:xfrm>
            <a:off x="7199330" y="7358635"/>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12"/>
          <p:cNvSpPr>
            <a:spLocks noGrp="1"/>
          </p:cNvSpPr>
          <p:nvPr>
            <p:ph type="body" sz="quarter" idx="18" hasCustomPrompt="1"/>
          </p:nvPr>
        </p:nvSpPr>
        <p:spPr>
          <a:xfrm>
            <a:off x="7179318" y="7555584"/>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8" name="楕円 7"/>
          <p:cNvSpPr/>
          <p:nvPr userDrawn="1"/>
        </p:nvSpPr>
        <p:spPr>
          <a:xfrm>
            <a:off x="8951302" y="4077038"/>
            <a:ext cx="385397" cy="385397"/>
          </a:xfrm>
          <a:prstGeom prst="ellipse">
            <a:avLst/>
          </a:prstGeom>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8951302" y="5933671"/>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p:cNvSpPr/>
          <p:nvPr userDrawn="1"/>
        </p:nvSpPr>
        <p:spPr>
          <a:xfrm>
            <a:off x="8951302" y="7735010"/>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0005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1750"/>
                            </p:stCondLst>
                            <p:childTnLst>
                              <p:par>
                                <p:cTn id="18" presetID="22" presetClass="entr" presetSubtype="2"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2250"/>
                            </p:stCondLst>
                            <p:childTnLst>
                              <p:par>
                                <p:cTn id="22" presetID="22" presetClass="entr" presetSubtype="2"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right)">
                                      <p:cBhvr>
                                        <p:cTn id="24" dur="500"/>
                                        <p:tgtEl>
                                          <p:spTgt spid="13"/>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wipe(right)">
                                      <p:cBhvr>
                                        <p:cTn id="27" dur="500"/>
                                        <p:tgtEl>
                                          <p:spTgt spid="17">
                                            <p:txEl>
                                              <p:pRg st="0" end="0"/>
                                            </p:txEl>
                                          </p:spTgt>
                                        </p:tgtEl>
                                      </p:cBhvr>
                                    </p:animEffect>
                                  </p:childTnLst>
                                </p:cTn>
                              </p:par>
                            </p:childTnLst>
                          </p:cTn>
                        </p:par>
                        <p:par>
                          <p:cTn id="28" fill="hold">
                            <p:stCondLst>
                              <p:cond delay="2750"/>
                            </p:stCondLst>
                            <p:childTnLst>
                              <p:par>
                                <p:cTn id="29" presetID="2" presetClass="entr" presetSubtype="8" decel="100000" fill="hold" grpId="0" nodeType="after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anim calcmode="lin" valueType="num">
                                      <p:cBhvr additive="base">
                                        <p:cTn id="31"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4" decel="10000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par>
                          <p:cTn id="37" fill="hold">
                            <p:stCondLst>
                              <p:cond delay="3250"/>
                            </p:stCondLst>
                            <p:childTnLst>
                              <p:par>
                                <p:cTn id="38" presetID="22" presetClass="entr" presetSubtype="2" fill="hold" grpId="0" nodeType="afterEffect">
                                  <p:stCondLst>
                                    <p:cond delay="0"/>
                                  </p:stCondLst>
                                  <p:childTnLst>
                                    <p:set>
                                      <p:cBhvr>
                                        <p:cTn id="39" dur="1" fill="hold">
                                          <p:stCondLst>
                                            <p:cond delay="0"/>
                                          </p:stCondLst>
                                        </p:cTn>
                                        <p:tgtEl>
                                          <p:spTgt spid="19">
                                            <p:txEl>
                                              <p:pRg st="0" end="0"/>
                                            </p:txEl>
                                          </p:spTgt>
                                        </p:tgtEl>
                                        <p:attrNameLst>
                                          <p:attrName>style.visibility</p:attrName>
                                        </p:attrNameLst>
                                      </p:cBhvr>
                                      <p:to>
                                        <p:strVal val="visible"/>
                                      </p:to>
                                    </p:set>
                                    <p:animEffect transition="in" filter="wipe(right)">
                                      <p:cBhvr>
                                        <p:cTn id="40" dur="500"/>
                                        <p:tgtEl>
                                          <p:spTgt spid="19">
                                            <p:txEl>
                                              <p:pRg st="0" end="0"/>
                                            </p:txEl>
                                          </p:spTgt>
                                        </p:tgtEl>
                                      </p:cBhvr>
                                    </p:animEffect>
                                  </p:childTnLst>
                                </p:cTn>
                              </p:par>
                            </p:childTnLst>
                          </p:cTn>
                        </p:par>
                        <p:par>
                          <p:cTn id="41" fill="hold">
                            <p:stCondLst>
                              <p:cond delay="3750"/>
                            </p:stCondLst>
                            <p:childTnLst>
                              <p:par>
                                <p:cTn id="42" presetID="22" presetClass="entr" presetSubtype="1"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up)">
                                      <p:cBhvr>
                                        <p:cTn id="44" dur="500"/>
                                        <p:tgtEl>
                                          <p:spTgt spid="22"/>
                                        </p:tgtEl>
                                      </p:cBhvr>
                                    </p:animEffect>
                                  </p:childTnLst>
                                </p:cTn>
                              </p:par>
                            </p:childTnLst>
                          </p:cTn>
                        </p:par>
                        <p:par>
                          <p:cTn id="45" fill="hold">
                            <p:stCondLst>
                              <p:cond delay="4250"/>
                            </p:stCondLst>
                            <p:childTnLst>
                              <p:par>
                                <p:cTn id="46" presetID="10" presetClass="entr" presetSubtype="0"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par>
                          <p:cTn id="49" fill="hold">
                            <p:stCondLst>
                              <p:cond delay="4750"/>
                            </p:stCondLst>
                            <p:childTnLst>
                              <p:par>
                                <p:cTn id="50" presetID="22" presetClass="entr" presetSubtype="8"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left)">
                                      <p:cBhvr>
                                        <p:cTn id="52" dur="500"/>
                                        <p:tgtEl>
                                          <p:spTgt spid="29"/>
                                        </p:tgtEl>
                                      </p:cBhvr>
                                    </p:animEffect>
                                  </p:childTnLst>
                                </p:cTn>
                              </p:par>
                            </p:childTnLst>
                          </p:cTn>
                        </p:par>
                        <p:par>
                          <p:cTn id="53" fill="hold">
                            <p:stCondLst>
                              <p:cond delay="5250"/>
                            </p:stCondLst>
                            <p:childTnLst>
                              <p:par>
                                <p:cTn id="54" presetID="22" presetClass="entr" presetSubtype="8"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left)">
                                      <p:cBhvr>
                                        <p:cTn id="56" dur="500"/>
                                        <p:tgtEl>
                                          <p:spTgt spid="27"/>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28">
                                            <p:txEl>
                                              <p:pRg st="0" end="0"/>
                                            </p:txEl>
                                          </p:spTgt>
                                        </p:tgtEl>
                                        <p:attrNameLst>
                                          <p:attrName>style.visibility</p:attrName>
                                        </p:attrNameLst>
                                      </p:cBhvr>
                                      <p:to>
                                        <p:strVal val="visible"/>
                                      </p:to>
                                    </p:set>
                                    <p:animEffect transition="in" filter="wipe(left)">
                                      <p:cBhvr>
                                        <p:cTn id="59" dur="500"/>
                                        <p:tgtEl>
                                          <p:spTgt spid="28">
                                            <p:txEl>
                                              <p:pRg st="0" end="0"/>
                                            </p:txEl>
                                          </p:spTgt>
                                        </p:tgtEl>
                                      </p:cBhvr>
                                    </p:animEffect>
                                  </p:childTnLst>
                                </p:cTn>
                              </p:par>
                            </p:childTnLst>
                          </p:cTn>
                        </p:par>
                        <p:par>
                          <p:cTn id="60" fill="hold">
                            <p:stCondLst>
                              <p:cond delay="5750"/>
                            </p:stCondLst>
                            <p:childTnLst>
                              <p:par>
                                <p:cTn id="61" presetID="2" presetClass="entr" presetSubtype="2" decel="100000" fill="hold" grpId="0" nodeType="afterEffect">
                                  <p:stCondLst>
                                    <p:cond delay="0"/>
                                  </p:stCondLst>
                                  <p:childTnLst>
                                    <p:set>
                                      <p:cBhvr>
                                        <p:cTn id="62" dur="1" fill="hold">
                                          <p:stCondLst>
                                            <p:cond delay="0"/>
                                          </p:stCondLst>
                                        </p:cTn>
                                        <p:tgtEl>
                                          <p:spTgt spid="38">
                                            <p:txEl>
                                              <p:pRg st="0" end="0"/>
                                            </p:txEl>
                                          </p:spTgt>
                                        </p:tgtEl>
                                        <p:attrNameLst>
                                          <p:attrName>style.visibility</p:attrName>
                                        </p:attrNameLst>
                                      </p:cBhvr>
                                      <p:to>
                                        <p:strVal val="visible"/>
                                      </p:to>
                                    </p:set>
                                    <p:anim calcmode="lin" valueType="num">
                                      <p:cBhvr additive="base">
                                        <p:cTn id="6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8">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4" decel="100000"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anim calcmode="lin" valueType="num">
                                      <p:cBhvr additive="base">
                                        <p:cTn id="67" dur="500" fill="hold"/>
                                        <p:tgtEl>
                                          <p:spTgt spid="39"/>
                                        </p:tgtEl>
                                        <p:attrNameLst>
                                          <p:attrName>ppt_x</p:attrName>
                                        </p:attrNameLst>
                                      </p:cBhvr>
                                      <p:tavLst>
                                        <p:tav tm="0">
                                          <p:val>
                                            <p:strVal val="#ppt_x"/>
                                          </p:val>
                                        </p:tav>
                                        <p:tav tm="100000">
                                          <p:val>
                                            <p:strVal val="#ppt_x"/>
                                          </p:val>
                                        </p:tav>
                                      </p:tavLst>
                                    </p:anim>
                                    <p:anim calcmode="lin" valueType="num">
                                      <p:cBhvr additive="base">
                                        <p:cTn id="68" dur="500" fill="hold"/>
                                        <p:tgtEl>
                                          <p:spTgt spid="39"/>
                                        </p:tgtEl>
                                        <p:attrNameLst>
                                          <p:attrName>ppt_y</p:attrName>
                                        </p:attrNameLst>
                                      </p:cBhvr>
                                      <p:tavLst>
                                        <p:tav tm="0">
                                          <p:val>
                                            <p:strVal val="1+#ppt_h/2"/>
                                          </p:val>
                                        </p:tav>
                                        <p:tav tm="100000">
                                          <p:val>
                                            <p:strVal val="#ppt_y"/>
                                          </p:val>
                                        </p:tav>
                                      </p:tavLst>
                                    </p:anim>
                                  </p:childTnLst>
                                </p:cTn>
                              </p:par>
                            </p:childTnLst>
                          </p:cTn>
                        </p:par>
                        <p:par>
                          <p:cTn id="69" fill="hold">
                            <p:stCondLst>
                              <p:cond delay="6250"/>
                            </p:stCondLst>
                            <p:childTnLst>
                              <p:par>
                                <p:cTn id="70" presetID="22" presetClass="entr" presetSubtype="8" fill="hold" grpId="0" nodeType="afterEffect">
                                  <p:stCondLst>
                                    <p:cond delay="0"/>
                                  </p:stCondLst>
                                  <p:childTnLst>
                                    <p:set>
                                      <p:cBhvr>
                                        <p:cTn id="71" dur="1" fill="hold">
                                          <p:stCondLst>
                                            <p:cond delay="0"/>
                                          </p:stCondLst>
                                        </p:cTn>
                                        <p:tgtEl>
                                          <p:spTgt spid="37">
                                            <p:txEl>
                                              <p:pRg st="0" end="0"/>
                                            </p:txEl>
                                          </p:spTgt>
                                        </p:tgtEl>
                                        <p:attrNameLst>
                                          <p:attrName>style.visibility</p:attrName>
                                        </p:attrNameLst>
                                      </p:cBhvr>
                                      <p:to>
                                        <p:strVal val="visible"/>
                                      </p:to>
                                    </p:set>
                                    <p:animEffect transition="in" filter="wipe(left)">
                                      <p:cBhvr>
                                        <p:cTn id="72" dur="500"/>
                                        <p:tgtEl>
                                          <p:spTgt spid="37">
                                            <p:txEl>
                                              <p:pRg st="0" end="0"/>
                                            </p:txEl>
                                          </p:spTgt>
                                        </p:tgtEl>
                                      </p:cBhvr>
                                    </p:animEffect>
                                  </p:childTnLst>
                                </p:cTn>
                              </p:par>
                            </p:childTnLst>
                          </p:cTn>
                        </p:par>
                        <p:par>
                          <p:cTn id="73" fill="hold">
                            <p:stCondLst>
                              <p:cond delay="6750"/>
                            </p:stCondLst>
                            <p:childTnLst>
                              <p:par>
                                <p:cTn id="74" presetID="22" presetClass="entr" presetSubtype="1" fill="hold" nodeType="after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wipe(up)">
                                      <p:cBhvr>
                                        <p:cTn id="76" dur="500"/>
                                        <p:tgtEl>
                                          <p:spTgt spid="46"/>
                                        </p:tgtEl>
                                      </p:cBhvr>
                                    </p:animEffect>
                                  </p:childTnLst>
                                </p:cTn>
                              </p:par>
                            </p:childTnLst>
                          </p:cTn>
                        </p:par>
                        <p:par>
                          <p:cTn id="77" fill="hold">
                            <p:stCondLst>
                              <p:cond delay="7250"/>
                            </p:stCondLst>
                            <p:childTnLst>
                              <p:par>
                                <p:cTn id="78" presetID="10" presetClass="entr" presetSubtype="0" fill="hold" grpId="0"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fade">
                                      <p:cBhvr>
                                        <p:cTn id="80" dur="500"/>
                                        <p:tgtEl>
                                          <p:spTgt spid="40"/>
                                        </p:tgtEl>
                                      </p:cBhvr>
                                    </p:animEffect>
                                  </p:childTnLst>
                                </p:cTn>
                              </p:par>
                            </p:childTnLst>
                          </p:cTn>
                        </p:par>
                        <p:par>
                          <p:cTn id="81" fill="hold">
                            <p:stCondLst>
                              <p:cond delay="7750"/>
                            </p:stCondLst>
                            <p:childTnLst>
                              <p:par>
                                <p:cTn id="82" presetID="22" presetClass="entr" presetSubtype="2" fill="hold" nodeType="after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wipe(right)">
                                      <p:cBhvr>
                                        <p:cTn id="84" dur="500"/>
                                        <p:tgtEl>
                                          <p:spTgt spid="41"/>
                                        </p:tgtEl>
                                      </p:cBhvr>
                                    </p:animEffect>
                                  </p:childTnLst>
                                </p:cTn>
                              </p:par>
                            </p:childTnLst>
                          </p:cTn>
                        </p:par>
                        <p:par>
                          <p:cTn id="85" fill="hold">
                            <p:stCondLst>
                              <p:cond delay="8250"/>
                            </p:stCondLst>
                            <p:childTnLst>
                              <p:par>
                                <p:cTn id="86" presetID="22" presetClass="entr" presetSubtype="2" fill="hold" grpId="0" nodeType="after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wipe(right)">
                                      <p:cBhvr>
                                        <p:cTn id="88" dur="500"/>
                                        <p:tgtEl>
                                          <p:spTgt spid="49"/>
                                        </p:tgtEl>
                                      </p:cBhvr>
                                    </p:animEffect>
                                  </p:childTnLst>
                                </p:cTn>
                              </p:par>
                              <p:par>
                                <p:cTn id="89" presetID="22" presetClass="entr" presetSubtype="2" fill="hold" grpId="0" nodeType="withEffect">
                                  <p:stCondLst>
                                    <p:cond delay="0"/>
                                  </p:stCondLst>
                                  <p:childTnLst>
                                    <p:set>
                                      <p:cBhvr>
                                        <p:cTn id="90" dur="1" fill="hold">
                                          <p:stCondLst>
                                            <p:cond delay="0"/>
                                          </p:stCondLst>
                                        </p:cTn>
                                        <p:tgtEl>
                                          <p:spTgt spid="42">
                                            <p:txEl>
                                              <p:pRg st="0" end="0"/>
                                            </p:txEl>
                                          </p:spTgt>
                                        </p:tgtEl>
                                        <p:attrNameLst>
                                          <p:attrName>style.visibility</p:attrName>
                                        </p:attrNameLst>
                                      </p:cBhvr>
                                      <p:to>
                                        <p:strVal val="visible"/>
                                      </p:to>
                                    </p:set>
                                    <p:animEffect transition="in" filter="wipe(right)">
                                      <p:cBhvr>
                                        <p:cTn id="91" dur="500"/>
                                        <p:tgtEl>
                                          <p:spTgt spid="42">
                                            <p:txEl>
                                              <p:pRg st="0" end="0"/>
                                            </p:txEl>
                                          </p:spTgt>
                                        </p:tgtEl>
                                      </p:cBhvr>
                                    </p:animEffect>
                                  </p:childTnLst>
                                </p:cTn>
                              </p:par>
                            </p:childTnLst>
                          </p:cTn>
                        </p:par>
                        <p:par>
                          <p:cTn id="92" fill="hold">
                            <p:stCondLst>
                              <p:cond delay="9250"/>
                            </p:stCondLst>
                            <p:childTnLst>
                              <p:par>
                                <p:cTn id="93" presetID="2" presetClass="entr" presetSubtype="8" decel="100000" fill="hold" grpId="0" nodeType="afterEffect">
                                  <p:stCondLst>
                                    <p:cond delay="0"/>
                                  </p:stCondLst>
                                  <p:childTnLst>
                                    <p:set>
                                      <p:cBhvr>
                                        <p:cTn id="94" dur="1" fill="hold">
                                          <p:stCondLst>
                                            <p:cond delay="0"/>
                                          </p:stCondLst>
                                        </p:cTn>
                                        <p:tgtEl>
                                          <p:spTgt spid="44">
                                            <p:txEl>
                                              <p:pRg st="0" end="0"/>
                                            </p:txEl>
                                          </p:spTgt>
                                        </p:tgtEl>
                                        <p:attrNameLst>
                                          <p:attrName>style.visibility</p:attrName>
                                        </p:attrNameLst>
                                      </p:cBhvr>
                                      <p:to>
                                        <p:strVal val="visible"/>
                                      </p:to>
                                    </p:set>
                                    <p:anim calcmode="lin" valueType="num">
                                      <p:cBhvr additive="base">
                                        <p:cTn id="9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44">
                                            <p:txEl>
                                              <p:pRg st="0" end="0"/>
                                            </p:txEl>
                                          </p:spTgt>
                                        </p:tgtEl>
                                        <p:attrNameLst>
                                          <p:attrName>ppt_y</p:attrName>
                                        </p:attrNameLst>
                                      </p:cBhvr>
                                      <p:tavLst>
                                        <p:tav tm="0">
                                          <p:val>
                                            <p:strVal val="#ppt_y"/>
                                          </p:val>
                                        </p:tav>
                                        <p:tav tm="100000">
                                          <p:val>
                                            <p:strVal val="#ppt_y"/>
                                          </p:val>
                                        </p:tav>
                                      </p:tavLst>
                                    </p:anim>
                                  </p:childTnLst>
                                </p:cTn>
                              </p:par>
                              <p:par>
                                <p:cTn id="97" presetID="2" presetClass="entr" presetSubtype="4" decel="100000" fill="hold" grpId="0" nodeType="withEffect">
                                  <p:stCondLst>
                                    <p:cond delay="0"/>
                                  </p:stCondLst>
                                  <p:childTnLst>
                                    <p:set>
                                      <p:cBhvr>
                                        <p:cTn id="98" dur="1" fill="hold">
                                          <p:stCondLst>
                                            <p:cond delay="0"/>
                                          </p:stCondLst>
                                        </p:cTn>
                                        <p:tgtEl>
                                          <p:spTgt spid="45"/>
                                        </p:tgtEl>
                                        <p:attrNameLst>
                                          <p:attrName>style.visibility</p:attrName>
                                        </p:attrNameLst>
                                      </p:cBhvr>
                                      <p:to>
                                        <p:strVal val="visible"/>
                                      </p:to>
                                    </p:set>
                                    <p:anim calcmode="lin" valueType="num">
                                      <p:cBhvr additive="base">
                                        <p:cTn id="99" dur="500" fill="hold"/>
                                        <p:tgtEl>
                                          <p:spTgt spid="45"/>
                                        </p:tgtEl>
                                        <p:attrNameLst>
                                          <p:attrName>ppt_x</p:attrName>
                                        </p:attrNameLst>
                                      </p:cBhvr>
                                      <p:tavLst>
                                        <p:tav tm="0">
                                          <p:val>
                                            <p:strVal val="#ppt_x"/>
                                          </p:val>
                                        </p:tav>
                                        <p:tav tm="100000">
                                          <p:val>
                                            <p:strVal val="#ppt_x"/>
                                          </p:val>
                                        </p:tav>
                                      </p:tavLst>
                                    </p:anim>
                                    <p:anim calcmode="lin" valueType="num">
                                      <p:cBhvr additive="base">
                                        <p:cTn id="100" dur="500" fill="hold"/>
                                        <p:tgtEl>
                                          <p:spTgt spid="45"/>
                                        </p:tgtEl>
                                        <p:attrNameLst>
                                          <p:attrName>ppt_y</p:attrName>
                                        </p:attrNameLst>
                                      </p:cBhvr>
                                      <p:tavLst>
                                        <p:tav tm="0">
                                          <p:val>
                                            <p:strVal val="1+#ppt_h/2"/>
                                          </p:val>
                                        </p:tav>
                                        <p:tav tm="100000">
                                          <p:val>
                                            <p:strVal val="#ppt_y"/>
                                          </p:val>
                                        </p:tav>
                                      </p:tavLst>
                                    </p:anim>
                                  </p:childTnLst>
                                </p:cTn>
                              </p:par>
                            </p:childTnLst>
                          </p:cTn>
                        </p:par>
                        <p:par>
                          <p:cTn id="101" fill="hold">
                            <p:stCondLst>
                              <p:cond delay="9750"/>
                            </p:stCondLst>
                            <p:childTnLst>
                              <p:par>
                                <p:cTn id="102" presetID="22" presetClass="entr" presetSubtype="2" fill="hold" grpId="0" nodeType="afterEffect">
                                  <p:stCondLst>
                                    <p:cond delay="0"/>
                                  </p:stCondLst>
                                  <p:childTnLst>
                                    <p:set>
                                      <p:cBhvr>
                                        <p:cTn id="103" dur="1" fill="hold">
                                          <p:stCondLst>
                                            <p:cond delay="0"/>
                                          </p:stCondLst>
                                        </p:cTn>
                                        <p:tgtEl>
                                          <p:spTgt spid="43">
                                            <p:txEl>
                                              <p:pRg st="0" end="0"/>
                                            </p:txEl>
                                          </p:spTgt>
                                        </p:tgtEl>
                                        <p:attrNameLst>
                                          <p:attrName>style.visibility</p:attrName>
                                        </p:attrNameLst>
                                      </p:cBhvr>
                                      <p:to>
                                        <p:strVal val="visible"/>
                                      </p:to>
                                    </p:set>
                                    <p:animEffect transition="in" filter="wipe(right)">
                                      <p:cBhvr>
                                        <p:cTn id="104" dur="500"/>
                                        <p:tgtEl>
                                          <p:spTgt spid="43">
                                            <p:txEl>
                                              <p:pRg st="0" end="0"/>
                                            </p:txEl>
                                          </p:spTgt>
                                        </p:tgtEl>
                                      </p:cBhvr>
                                    </p:animEffect>
                                  </p:childTnLst>
                                </p:cTn>
                              </p:par>
                            </p:childTnLst>
                          </p:cTn>
                        </p:par>
                        <p:par>
                          <p:cTn id="105" fill="hold">
                            <p:stCondLst>
                              <p:cond delay="10250"/>
                            </p:stCondLst>
                            <p:childTnLst>
                              <p:par>
                                <p:cTn id="106" presetID="22" presetClass="entr" presetSubtype="1" fill="hold" nodeType="after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wipe(up)">
                                      <p:cBhvr>
                                        <p:cTn id="108"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build="p">
        <p:tmplLst>
          <p:tmpl lvl="1">
            <p:tnLst>
              <p:par>
                <p:cTn presetID="22" presetClass="entr" presetSubtype="2"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right)">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7" grpId="0" animBg="1"/>
      <p:bldP spid="28" grpId="0" build="p">
        <p:tmplLst>
          <p:tmpl lvl="1">
            <p:tnLst>
              <p:par>
                <p:cTn presetID="22" presetClass="entr" presetSubtype="8"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bldP spid="43" grpId="0" build="p">
        <p:tmplLst>
          <p:tmpl lvl="1">
            <p:tnLst>
              <p:par>
                <p:cTn presetID="22" presetClass="entr" presetSubtype="2"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right)">
                      <p:cBhvr>
                        <p:cTn dur="500"/>
                        <p:tgtEl>
                          <p:spTgt spid="43"/>
                        </p:tgtEl>
                      </p:cBhvr>
                    </p:animEffec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13" grpId="0" animBg="1"/>
      <p:bldP spid="17" grpId="0" build="p">
        <p:tmplLst>
          <p:tmpl lvl="1">
            <p:tnLst>
              <p:par>
                <p:cTn presetID="22" presetClass="entr" presetSubtype="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49" grpId="0" animBg="1"/>
      <p:bldP spid="42" grpId="0" build="p">
        <p:tmplLst>
          <p:tmpl lvl="1">
            <p:tnLst>
              <p:par>
                <p:cTn presetID="22" presetClass="entr" presetSubtype="2"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8" grpId="0" animBg="1"/>
      <p:bldP spid="24" grpId="0" animBg="1"/>
      <p:bldP spid="40"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grpSp>
        <p:nvGrpSpPr>
          <p:cNvPr id="8" name="グループ化 7"/>
          <p:cNvGrpSpPr/>
          <p:nvPr userDrawn="1"/>
        </p:nvGrpSpPr>
        <p:grpSpPr>
          <a:xfrm>
            <a:off x="5823561" y="4418122"/>
            <a:ext cx="1940630" cy="72008"/>
            <a:chOff x="6119664" y="3270498"/>
            <a:chExt cx="1940630" cy="72008"/>
          </a:xfrm>
        </p:grpSpPr>
        <p:sp>
          <p:nvSpPr>
            <p:cNvPr id="10" name="正方形/長方形 9"/>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フッター プレースホルダー 2"/>
          <p:cNvSpPr>
            <a:spLocks noGrp="1"/>
          </p:cNvSpPr>
          <p:nvPr>
            <p:ph type="ftr" sz="quarter" idx="10"/>
          </p:nvPr>
        </p:nvSpPr>
        <p:spPr>
          <a:xfrm>
            <a:off x="6057900" y="9582811"/>
            <a:ext cx="6172200" cy="547603"/>
          </a:xfrm>
          <a:prstGeom prst="rect">
            <a:avLst/>
          </a:prstGeom>
        </p:spPr>
        <p:txBody>
          <a:bodyPr/>
          <a:lstStyle>
            <a:lvl1pPr algn="ctr">
              <a:defRPr/>
            </a:lvl1p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a:xfrm>
            <a:off x="17110868" y="9600055"/>
            <a:ext cx="1176775" cy="489036"/>
          </a:xfrm>
          <a:prstGeom prst="rect">
            <a:avLst/>
          </a:prstGeom>
        </p:spPr>
        <p:txBody>
          <a:bodyPr/>
          <a:lstStyle/>
          <a:p>
            <a:fld id="{03EB59E2-90B9-4CD3-AC74-D672227E13C3}" type="slidenum">
              <a:rPr lang="en-US" smtClean="0"/>
              <a:pPr/>
              <a:t>‹#›</a:t>
            </a:fld>
            <a:endParaRPr lang="en-US" dirty="0"/>
          </a:p>
        </p:txBody>
      </p:sp>
      <p:sp>
        <p:nvSpPr>
          <p:cNvPr id="13" name="テキスト プレースホルダー 12"/>
          <p:cNvSpPr>
            <a:spLocks noGrp="1"/>
          </p:cNvSpPr>
          <p:nvPr>
            <p:ph type="body" sz="quarter" idx="12" hasCustomPrompt="1"/>
          </p:nvPr>
        </p:nvSpPr>
        <p:spPr>
          <a:xfrm>
            <a:off x="5712608" y="4698914"/>
            <a:ext cx="8545863"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13" hasCustomPrompt="1"/>
          </p:nvPr>
        </p:nvSpPr>
        <p:spPr>
          <a:xfrm>
            <a:off x="5712608" y="3578967"/>
            <a:ext cx="8545863" cy="747032"/>
          </a:xfrm>
        </p:spPr>
        <p:txBody>
          <a:bodyPr anchor="ctr">
            <a:noAutofit/>
          </a:bodyPr>
          <a:lstStyle>
            <a:lvl1pP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 name="円/楕円 4"/>
          <p:cNvSpPr/>
          <p:nvPr userDrawn="1"/>
        </p:nvSpPr>
        <p:spPr>
          <a:xfrm>
            <a:off x="4156530" y="2953658"/>
            <a:ext cx="1391649" cy="1117600"/>
          </a:xfrm>
          <a:custGeom>
            <a:avLst/>
            <a:gdLst/>
            <a:ahLst/>
            <a:cxnLst/>
            <a:rect l="l" t="t" r="r" b="b"/>
            <a:pathLst>
              <a:path w="1391649" h="1117600">
                <a:moveTo>
                  <a:pt x="641350" y="0"/>
                </a:moveTo>
                <a:cubicBezTo>
                  <a:pt x="995558" y="0"/>
                  <a:pt x="1282700" y="250183"/>
                  <a:pt x="1282700" y="558800"/>
                </a:cubicBezTo>
                <a:cubicBezTo>
                  <a:pt x="1282700" y="678010"/>
                  <a:pt x="1239857" y="788500"/>
                  <a:pt x="1166143" y="878649"/>
                </a:cubicBezTo>
                <a:cubicBezTo>
                  <a:pt x="1228612" y="951179"/>
                  <a:pt x="1306525" y="1002662"/>
                  <a:pt x="1391649" y="1064962"/>
                </a:cubicBezTo>
                <a:lnTo>
                  <a:pt x="1016117" y="1010533"/>
                </a:lnTo>
                <a:cubicBezTo>
                  <a:pt x="911360" y="1078369"/>
                  <a:pt x="781613" y="1117600"/>
                  <a:pt x="641350" y="1117600"/>
                </a:cubicBezTo>
                <a:cubicBezTo>
                  <a:pt x="287142" y="1117600"/>
                  <a:pt x="0" y="867417"/>
                  <a:pt x="0" y="558800"/>
                </a:cubicBezTo>
                <a:cubicBezTo>
                  <a:pt x="0" y="250183"/>
                  <a:pt x="287142" y="0"/>
                  <a:pt x="641350" y="0"/>
                </a:cubicBezTo>
                <a:close/>
              </a:path>
            </a:pathLst>
          </a:cu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551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0"/>
                                  </p:stCondLst>
                                  <p:iterate type="wd">
                                    <p:tmPct val="10000"/>
                                  </p:iterate>
                                  <p:childTnLst>
                                    <p:set>
                                      <p:cBhvr>
                                        <p:cTn id="10" dur="1" fill="hold">
                                          <p:stCondLst>
                                            <p:cond delay="0"/>
                                          </p:stCondLst>
                                        </p:cTn>
                                        <p:tgtEl>
                                          <p:spTgt spid="14">
                                            <p:txEl>
                                              <p:pRg st="0" end="0"/>
                                            </p:txEl>
                                          </p:spTgt>
                                        </p:tgtEl>
                                        <p:attrNameLst>
                                          <p:attrName>style.visibility</p:attrName>
                                        </p:attrNameLst>
                                      </p:cBhvr>
                                      <p:to>
                                        <p:strVal val="visible"/>
                                      </p:to>
                                    </p:set>
                                    <p:anim calcmode="lin" valueType="num">
                                      <p:cBhvr additive="base">
                                        <p:cTn id="11" dur="75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12" dur="75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900"/>
                            </p:stCondLst>
                            <p:childTnLst>
                              <p:par>
                                <p:cTn id="14" presetID="2" presetClass="entr" presetSubtype="4" decel="10000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par>
                          <p:cTn id="18" fill="hold">
                            <p:stCondLst>
                              <p:cond delay="1400"/>
                            </p:stCondLst>
                            <p:childTnLst>
                              <p:par>
                                <p:cTn id="19" presetID="22" presetClass="entr" presetSubtype="8"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5" grpId="0"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sion">
    <p:spTree>
      <p:nvGrpSpPr>
        <p:cNvPr id="1" name=""/>
        <p:cNvGrpSpPr/>
        <p:nvPr/>
      </p:nvGrpSpPr>
      <p:grpSpPr>
        <a:xfrm>
          <a:off x="0" y="0"/>
          <a:ext cx="0" cy="0"/>
          <a:chOff x="0" y="0"/>
          <a:chExt cx="0" cy="0"/>
        </a:xfrm>
      </p:grpSpPr>
      <p:sp>
        <p:nvSpPr>
          <p:cNvPr id="10" name="正方形/長方形 9"/>
          <p:cNvSpPr/>
          <p:nvPr userDrawn="1"/>
        </p:nvSpPr>
        <p:spPr>
          <a:xfrm>
            <a:off x="7396828" y="496966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6751137" y="496966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8043695" y="496966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userDrawn="1">
            <p:ph type="ftr" sz="quarter" idx="10"/>
          </p:nvPr>
        </p:nvSpPr>
        <p:spPr>
          <a:xfrm>
            <a:off x="6057900" y="9582811"/>
            <a:ext cx="6172200" cy="547603"/>
          </a:xfrm>
          <a:prstGeom prst="rect">
            <a:avLst/>
          </a:prstGeom>
        </p:spPr>
        <p:txBody>
          <a:bodyPr/>
          <a:lstStyle>
            <a:lvl1pPr algn="ctr">
              <a:defRPr/>
            </a:lvl1pPr>
          </a:lstStyle>
          <a:p>
            <a:r>
              <a:rPr lang="en-US"/>
              <a:t>The Power of PowerPoint | thepopp.com</a:t>
            </a:r>
            <a:endParaRPr lang="en-US" dirty="0"/>
          </a:p>
        </p:txBody>
      </p:sp>
      <p:sp>
        <p:nvSpPr>
          <p:cNvPr id="4" name="スライド番号プレースホルダー 3"/>
          <p:cNvSpPr>
            <a:spLocks noGrp="1"/>
          </p:cNvSpPr>
          <p:nvPr userDrawn="1">
            <p:ph type="sldNum" sz="quarter" idx="11"/>
          </p:nvPr>
        </p:nvSpPr>
        <p:spPr>
          <a:xfrm>
            <a:off x="17110868" y="9600055"/>
            <a:ext cx="1176775" cy="489036"/>
          </a:xfrm>
          <a:prstGeom prst="rect">
            <a:avLst/>
          </a:prstGeom>
        </p:spPr>
        <p:txBody>
          <a:bodyPr/>
          <a:lstStyle/>
          <a:p>
            <a:fld id="{03EB59E2-90B9-4CD3-AC74-D672227E13C3}" type="slidenum">
              <a:rPr lang="en-US" smtClean="0"/>
              <a:pPr/>
              <a:t>‹#›</a:t>
            </a:fld>
            <a:endParaRPr lang="en-US" dirty="0"/>
          </a:p>
        </p:txBody>
      </p:sp>
      <p:sp>
        <p:nvSpPr>
          <p:cNvPr id="13" name="テキスト プレースホルダー 12"/>
          <p:cNvSpPr>
            <a:spLocks noGrp="1"/>
          </p:cNvSpPr>
          <p:nvPr userDrawn="1">
            <p:ph type="body" sz="quarter" idx="12" hasCustomPrompt="1"/>
          </p:nvPr>
        </p:nvSpPr>
        <p:spPr>
          <a:xfrm>
            <a:off x="6669212" y="5250457"/>
            <a:ext cx="8545863" cy="2366282"/>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userDrawn="1">
            <p:ph type="body" sz="quarter" idx="13" hasCustomPrompt="1"/>
          </p:nvPr>
        </p:nvSpPr>
        <p:spPr>
          <a:xfrm>
            <a:off x="2233749" y="2732842"/>
            <a:ext cx="6574129" cy="2144700"/>
          </a:xfrm>
        </p:spPr>
        <p:txBody>
          <a:bodyPr anchor="b">
            <a:noAutofit/>
          </a:bodyPr>
          <a:lstStyle>
            <a:lvl1pPr algn="r">
              <a:lnSpc>
                <a:spcPct val="100000"/>
              </a:lnSpc>
              <a:spcBef>
                <a:spcPts val="0"/>
              </a:spcBef>
              <a:defRPr sz="72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Tree>
    <p:extLst>
      <p:ext uri="{BB962C8B-B14F-4D97-AF65-F5344CB8AC3E}">
        <p14:creationId xmlns:p14="http://schemas.microsoft.com/office/powerpoint/2010/main" val="283817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withEffect">
                                  <p:stCondLst>
                                    <p:cond delay="0"/>
                                  </p:stCondLst>
                                  <p:iterate type="wd">
                                    <p:tmPct val="10000"/>
                                  </p:iterate>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75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8"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900"/>
                            </p:stCondLst>
                            <p:childTnLst>
                              <p:par>
                                <p:cTn id="10" presetID="2" presetClass="entr" presetSubtype="4" de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decel="100000" fill="hold" grpId="0" nodeType="withEffect">
                                  <p:stCondLst>
                                    <p:cond delay="20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par>
                          <p:cTn id="22" fill="hold">
                            <p:stCondLst>
                              <p:cond delay="1600"/>
                            </p:stCondLst>
                            <p:childTnLst>
                              <p:par>
                                <p:cTn id="23" presetID="22" presetClass="entr" presetSubtype="8" fill="hold" grpId="0" nodeType="afterEffect">
                                  <p:stCondLst>
                                    <p:cond delay="25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1" grpId="0" animBg="1"/>
      <p:bldP spid="13" grpId="0">
        <p:tmplLst>
          <p:tmpl>
            <p:tnLst>
              <p:par>
                <p:cTn presetID="22" presetClass="entr" presetSubtype="8"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9" decel="100000" fill="hold" nodeType="with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0-#ppt_w/2"/>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ofile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正方形/長方形 4"/>
          <p:cNvSpPr/>
          <p:nvPr userDrawn="1"/>
        </p:nvSpPr>
        <p:spPr>
          <a:xfrm>
            <a:off x="0" y="0"/>
            <a:ext cx="18287643" cy="3541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図プレースホルダー 6"/>
          <p:cNvSpPr>
            <a:spLocks noGrp="1"/>
          </p:cNvSpPr>
          <p:nvPr>
            <p:ph type="pic" sz="quarter" idx="12" hasCustomPrompt="1"/>
          </p:nvPr>
        </p:nvSpPr>
        <p:spPr>
          <a:xfrm>
            <a:off x="2696029" y="1767115"/>
            <a:ext cx="3548742" cy="3548742"/>
          </a:xfrm>
          <a:solidFill>
            <a:schemeClr val="bg1"/>
          </a:solidFill>
          <a:ln w="57150">
            <a:solidFill>
              <a:schemeClr val="bg1"/>
            </a:solidFill>
          </a:ln>
          <a:effectLst>
            <a:outerShdw sx="102000" sy="102000" algn="ctr" rotWithShape="0">
              <a:prstClr val="black">
                <a:alpha val="15000"/>
              </a:prstClr>
            </a:outerShdw>
          </a:effectLst>
        </p:spPr>
        <p:txBody>
          <a:bodyPr>
            <a:normAutofit/>
          </a:bodyPr>
          <a:lstStyle>
            <a:lvl1pPr>
              <a:defRPr sz="2000" baseline="0"/>
            </a:lvl1pPr>
          </a:lstStyle>
          <a:p>
            <a:r>
              <a:rPr kumimoji="1" lang="en-US" altLang="ja-JP" dirty="0"/>
              <a:t>Insert an image</a:t>
            </a:r>
            <a:endParaRPr kumimoji="1" lang="ja-JP" altLang="en-US" dirty="0"/>
          </a:p>
        </p:txBody>
      </p:sp>
      <p:sp>
        <p:nvSpPr>
          <p:cNvPr id="8" name="テキスト プレースホルダー 12"/>
          <p:cNvSpPr>
            <a:spLocks noGrp="1"/>
          </p:cNvSpPr>
          <p:nvPr>
            <p:ph type="body" sz="quarter" idx="13" hasCustomPrompt="1"/>
          </p:nvPr>
        </p:nvSpPr>
        <p:spPr>
          <a:xfrm>
            <a:off x="6491101" y="2162629"/>
            <a:ext cx="9211879" cy="121919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9" name="テキスト プレースホルダー 12"/>
          <p:cNvSpPr>
            <a:spLocks noGrp="1"/>
          </p:cNvSpPr>
          <p:nvPr>
            <p:ph type="body" sz="quarter" idx="14" hasCustomPrompt="1"/>
          </p:nvPr>
        </p:nvSpPr>
        <p:spPr>
          <a:xfrm>
            <a:off x="6505615" y="3609069"/>
            <a:ext cx="9211879" cy="1340304"/>
          </a:xfrm>
        </p:spPr>
        <p:txBody>
          <a:bodyPr anchor="t">
            <a:noAutofit/>
          </a:bodyPr>
          <a:lstStyle>
            <a:lvl1pPr algn="l">
              <a:lnSpc>
                <a:spcPct val="13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5" hasCustomPrompt="1"/>
          </p:nvPr>
        </p:nvSpPr>
        <p:spPr>
          <a:xfrm>
            <a:off x="2696029" y="5544457"/>
            <a:ext cx="13021465" cy="1516966"/>
          </a:xfrm>
        </p:spPr>
        <p:txBody>
          <a:bodyPr>
            <a:normAutofit/>
          </a:bodyPr>
          <a:lstStyle>
            <a:lvl1pPr>
              <a:spcBef>
                <a:spcPts val="0"/>
              </a:spcBef>
              <a:defRPr sz="2000" baseline="0"/>
            </a:lvl1pPr>
          </a:lstStyle>
          <a:p>
            <a:pPr lvl="0"/>
            <a:r>
              <a:rPr kumimoji="1" lang="en-US" altLang="ja-JP" dirty="0"/>
              <a:t>Text goes here</a:t>
            </a:r>
            <a:endParaRPr kumimoji="1" lang="ja-JP" altLang="en-US" dirty="0"/>
          </a:p>
        </p:txBody>
      </p:sp>
      <p:sp>
        <p:nvSpPr>
          <p:cNvPr id="11" name="円/楕円 4"/>
          <p:cNvSpPr/>
          <p:nvPr userDrawn="1"/>
        </p:nvSpPr>
        <p:spPr>
          <a:xfrm>
            <a:off x="1070429" y="7318828"/>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25"/>
          <p:cNvSpPr>
            <a:spLocks noGrp="1"/>
          </p:cNvSpPr>
          <p:nvPr>
            <p:ph type="pic" sz="quarter" idx="16" hasCustomPrompt="1"/>
          </p:nvPr>
        </p:nvSpPr>
        <p:spPr>
          <a:xfrm>
            <a:off x="1323686"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3" name="テキスト プレースホルダー 12"/>
          <p:cNvSpPr>
            <a:spLocks noGrp="1"/>
          </p:cNvSpPr>
          <p:nvPr>
            <p:ph type="body" sz="quarter" idx="17" hasCustomPrompt="1"/>
          </p:nvPr>
        </p:nvSpPr>
        <p:spPr>
          <a:xfrm>
            <a:off x="2349781"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18" hasCustomPrompt="1"/>
          </p:nvPr>
        </p:nvSpPr>
        <p:spPr>
          <a:xfrm>
            <a:off x="2349781"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5" name="円/楕円 4"/>
          <p:cNvSpPr/>
          <p:nvPr userDrawn="1"/>
        </p:nvSpPr>
        <p:spPr>
          <a:xfrm>
            <a:off x="6517930" y="7318828"/>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図プレースホルダー 25"/>
          <p:cNvSpPr>
            <a:spLocks noGrp="1"/>
          </p:cNvSpPr>
          <p:nvPr>
            <p:ph type="pic" sz="quarter" idx="19" hasCustomPrompt="1"/>
          </p:nvPr>
        </p:nvSpPr>
        <p:spPr>
          <a:xfrm>
            <a:off x="6771187"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7" name="テキスト プレースホルダー 12"/>
          <p:cNvSpPr>
            <a:spLocks noGrp="1"/>
          </p:cNvSpPr>
          <p:nvPr>
            <p:ph type="body" sz="quarter" idx="20" hasCustomPrompt="1"/>
          </p:nvPr>
        </p:nvSpPr>
        <p:spPr>
          <a:xfrm>
            <a:off x="7797282"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8" name="テキスト プレースホルダー 12"/>
          <p:cNvSpPr>
            <a:spLocks noGrp="1"/>
          </p:cNvSpPr>
          <p:nvPr>
            <p:ph type="body" sz="quarter" idx="21" hasCustomPrompt="1"/>
          </p:nvPr>
        </p:nvSpPr>
        <p:spPr>
          <a:xfrm>
            <a:off x="7797282"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9" name="円/楕円 4"/>
          <p:cNvSpPr/>
          <p:nvPr userDrawn="1"/>
        </p:nvSpPr>
        <p:spPr>
          <a:xfrm>
            <a:off x="11981156" y="7318828"/>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25"/>
          <p:cNvSpPr>
            <a:spLocks noGrp="1"/>
          </p:cNvSpPr>
          <p:nvPr>
            <p:ph type="pic" sz="quarter" idx="22" hasCustomPrompt="1"/>
          </p:nvPr>
        </p:nvSpPr>
        <p:spPr>
          <a:xfrm>
            <a:off x="12234413"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1" name="テキスト プレースホルダー 12"/>
          <p:cNvSpPr>
            <a:spLocks noGrp="1"/>
          </p:cNvSpPr>
          <p:nvPr>
            <p:ph type="body" sz="quarter" idx="23" hasCustomPrompt="1"/>
          </p:nvPr>
        </p:nvSpPr>
        <p:spPr>
          <a:xfrm>
            <a:off x="13260508"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24" hasCustomPrompt="1"/>
          </p:nvPr>
        </p:nvSpPr>
        <p:spPr>
          <a:xfrm>
            <a:off x="13260508"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Tree>
    <p:extLst>
      <p:ext uri="{BB962C8B-B14F-4D97-AF65-F5344CB8AC3E}">
        <p14:creationId xmlns:p14="http://schemas.microsoft.com/office/powerpoint/2010/main" val="137825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ppt_x"/>
                                          </p:val>
                                        </p:tav>
                                        <p:tav tm="100000">
                                          <p:val>
                                            <p:strVal val="#ppt_x"/>
                                          </p:val>
                                        </p:tav>
                                      </p:tavLst>
                                    </p:anim>
                                    <p:anim calcmode="lin" valueType="num">
                                      <p:cBhvr additive="base">
                                        <p:cTn id="12" dur="75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250"/>
                                  </p:stCondLst>
                                  <p:iterate type="wd">
                                    <p:tmPct val="10000"/>
                                  </p:iterate>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6" dur="75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650"/>
                            </p:stCondLst>
                            <p:childTnLst>
                              <p:par>
                                <p:cTn id="18" presetID="22" presetClass="entr" presetSubtype="4" fill="hold" grpId="0" nodeType="afterEffect">
                                  <p:stCondLst>
                                    <p:cond delay="0"/>
                                  </p:stCondLst>
                                  <p:iterate type="lt">
                                    <p:tmPct val="3000"/>
                                  </p:iterate>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par>
                          <p:cTn id="21" fill="hold">
                            <p:stCondLst>
                              <p:cond delay="2315"/>
                            </p:stCondLst>
                            <p:childTnLst>
                              <p:par>
                                <p:cTn id="22" presetID="22" presetClass="entr" presetSubtype="8" fill="hold" grpId="0"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3065"/>
                            </p:stCondLst>
                            <p:childTnLst>
                              <p:par>
                                <p:cTn id="26" presetID="49" presetClass="entr" presetSubtype="0" decel="100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360"/>
                                          </p:val>
                                        </p:tav>
                                        <p:tav tm="100000">
                                          <p:val>
                                            <p:fltVal val="0"/>
                                          </p:val>
                                        </p:tav>
                                      </p:tavLst>
                                    </p:anim>
                                    <p:animEffect transition="in" filter="fade">
                                      <p:cBhvr>
                                        <p:cTn id="31" dur="500"/>
                                        <p:tgtEl>
                                          <p:spTgt spid="11"/>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360"/>
                                          </p:val>
                                        </p:tav>
                                        <p:tav tm="100000">
                                          <p:val>
                                            <p:fltVal val="0"/>
                                          </p:val>
                                        </p:tav>
                                      </p:tavLst>
                                    </p:anim>
                                    <p:animEffect transition="in" filter="fade">
                                      <p:cBhvr>
                                        <p:cTn id="37" dur="500"/>
                                        <p:tgtEl>
                                          <p:spTgt spid="12"/>
                                        </p:tgtEl>
                                      </p:cBhvr>
                                    </p:animEffect>
                                  </p:childTnLst>
                                </p:cTn>
                              </p:par>
                            </p:childTnLst>
                          </p:cTn>
                        </p:par>
                        <p:par>
                          <p:cTn id="38" fill="hold">
                            <p:stCondLst>
                              <p:cond delay="3565"/>
                            </p:stCondLst>
                            <p:childTnLst>
                              <p:par>
                                <p:cTn id="39" presetID="10" presetClass="entr" presetSubtype="0" fill="hold" grpId="0" nodeType="afterEffect">
                                  <p:stCondLst>
                                    <p:cond delay="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fade">
                                      <p:cBhvr>
                                        <p:cTn id="41" dur="500"/>
                                        <p:tgtEl>
                                          <p:spTgt spid="14">
                                            <p:txEl>
                                              <p:pRg st="0" end="0"/>
                                            </p:txEl>
                                          </p:spTgt>
                                        </p:tgtEl>
                                      </p:cBhvr>
                                    </p:animEffect>
                                  </p:childTnLst>
                                </p:cTn>
                              </p:par>
                            </p:childTnLst>
                          </p:cTn>
                        </p:par>
                        <p:par>
                          <p:cTn id="42" fill="hold">
                            <p:stCondLst>
                              <p:cond delay="4065"/>
                            </p:stCondLst>
                            <p:childTnLst>
                              <p:par>
                                <p:cTn id="43" presetID="10" presetClass="entr" presetSubtype="0" fill="hold" grpId="0" nodeType="after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Effect transition="in" filter="fade">
                                      <p:cBhvr>
                                        <p:cTn id="45" dur="500"/>
                                        <p:tgtEl>
                                          <p:spTgt spid="13">
                                            <p:txEl>
                                              <p:pRg st="0" end="0"/>
                                            </p:txEl>
                                          </p:spTgt>
                                        </p:tgtEl>
                                      </p:cBhvr>
                                    </p:animEffect>
                                  </p:childTnLst>
                                </p:cTn>
                              </p:par>
                            </p:childTnLst>
                          </p:cTn>
                        </p:par>
                        <p:par>
                          <p:cTn id="46" fill="hold">
                            <p:stCondLst>
                              <p:cond delay="4565"/>
                            </p:stCondLst>
                            <p:childTnLst>
                              <p:par>
                                <p:cTn id="47" presetID="49" presetClass="entr" presetSubtype="0" decel="10000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 calcmode="lin" valueType="num">
                                      <p:cBhvr>
                                        <p:cTn id="51" dur="500" fill="hold"/>
                                        <p:tgtEl>
                                          <p:spTgt spid="15"/>
                                        </p:tgtEl>
                                        <p:attrNameLst>
                                          <p:attrName>style.rotation</p:attrName>
                                        </p:attrNameLst>
                                      </p:cBhvr>
                                      <p:tavLst>
                                        <p:tav tm="0">
                                          <p:val>
                                            <p:fltVal val="360"/>
                                          </p:val>
                                        </p:tav>
                                        <p:tav tm="100000">
                                          <p:val>
                                            <p:fltVal val="0"/>
                                          </p:val>
                                        </p:tav>
                                      </p:tavLst>
                                    </p:anim>
                                    <p:animEffect transition="in" filter="fade">
                                      <p:cBhvr>
                                        <p:cTn id="52" dur="500"/>
                                        <p:tgtEl>
                                          <p:spTgt spid="15"/>
                                        </p:tgtEl>
                                      </p:cBhvr>
                                    </p:animEffect>
                                  </p:childTnLst>
                                </p:cTn>
                              </p:par>
                              <p:par>
                                <p:cTn id="53" presetID="49" presetClass="entr" presetSubtype="0" decel="10000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500" fill="hold"/>
                                        <p:tgtEl>
                                          <p:spTgt spid="16"/>
                                        </p:tgtEl>
                                        <p:attrNameLst>
                                          <p:attrName>ppt_w</p:attrName>
                                        </p:attrNameLst>
                                      </p:cBhvr>
                                      <p:tavLst>
                                        <p:tav tm="0">
                                          <p:val>
                                            <p:fltVal val="0"/>
                                          </p:val>
                                        </p:tav>
                                        <p:tav tm="100000">
                                          <p:val>
                                            <p:strVal val="#ppt_w"/>
                                          </p:val>
                                        </p:tav>
                                      </p:tavLst>
                                    </p:anim>
                                    <p:anim calcmode="lin" valueType="num">
                                      <p:cBhvr>
                                        <p:cTn id="56" dur="500" fill="hold"/>
                                        <p:tgtEl>
                                          <p:spTgt spid="16"/>
                                        </p:tgtEl>
                                        <p:attrNameLst>
                                          <p:attrName>ppt_h</p:attrName>
                                        </p:attrNameLst>
                                      </p:cBhvr>
                                      <p:tavLst>
                                        <p:tav tm="0">
                                          <p:val>
                                            <p:fltVal val="0"/>
                                          </p:val>
                                        </p:tav>
                                        <p:tav tm="100000">
                                          <p:val>
                                            <p:strVal val="#ppt_h"/>
                                          </p:val>
                                        </p:tav>
                                      </p:tavLst>
                                    </p:anim>
                                    <p:anim calcmode="lin" valueType="num">
                                      <p:cBhvr>
                                        <p:cTn id="57" dur="500" fill="hold"/>
                                        <p:tgtEl>
                                          <p:spTgt spid="16"/>
                                        </p:tgtEl>
                                        <p:attrNameLst>
                                          <p:attrName>style.rotation</p:attrName>
                                        </p:attrNameLst>
                                      </p:cBhvr>
                                      <p:tavLst>
                                        <p:tav tm="0">
                                          <p:val>
                                            <p:fltVal val="360"/>
                                          </p:val>
                                        </p:tav>
                                        <p:tav tm="100000">
                                          <p:val>
                                            <p:fltVal val="0"/>
                                          </p:val>
                                        </p:tav>
                                      </p:tavLst>
                                    </p:anim>
                                    <p:animEffect transition="in" filter="fade">
                                      <p:cBhvr>
                                        <p:cTn id="58" dur="500"/>
                                        <p:tgtEl>
                                          <p:spTgt spid="16"/>
                                        </p:tgtEl>
                                      </p:cBhvr>
                                    </p:animEffect>
                                  </p:childTnLst>
                                </p:cTn>
                              </p:par>
                            </p:childTnLst>
                          </p:cTn>
                        </p:par>
                        <p:par>
                          <p:cTn id="59" fill="hold">
                            <p:stCondLst>
                              <p:cond delay="5065"/>
                            </p:stCondLst>
                            <p:childTnLst>
                              <p:par>
                                <p:cTn id="60" presetID="10" presetClass="entr" presetSubtype="0" fill="hold" grpId="0" nodeType="after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Effect transition="in" filter="fade">
                                      <p:cBhvr>
                                        <p:cTn id="62" dur="500"/>
                                        <p:tgtEl>
                                          <p:spTgt spid="18">
                                            <p:txEl>
                                              <p:pRg st="0" end="0"/>
                                            </p:txEl>
                                          </p:spTgt>
                                        </p:tgtEl>
                                      </p:cBhvr>
                                    </p:animEffect>
                                  </p:childTnLst>
                                </p:cTn>
                              </p:par>
                            </p:childTnLst>
                          </p:cTn>
                        </p:par>
                        <p:par>
                          <p:cTn id="63" fill="hold">
                            <p:stCondLst>
                              <p:cond delay="5565"/>
                            </p:stCondLst>
                            <p:childTnLst>
                              <p:par>
                                <p:cTn id="64" presetID="10" presetClass="entr" presetSubtype="0" fill="hold" grpId="0" nodeType="after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500"/>
                                        <p:tgtEl>
                                          <p:spTgt spid="17">
                                            <p:txEl>
                                              <p:pRg st="0" end="0"/>
                                            </p:txEl>
                                          </p:spTgt>
                                        </p:tgtEl>
                                      </p:cBhvr>
                                    </p:animEffect>
                                  </p:childTnLst>
                                </p:cTn>
                              </p:par>
                            </p:childTnLst>
                          </p:cTn>
                        </p:par>
                        <p:par>
                          <p:cTn id="67" fill="hold">
                            <p:stCondLst>
                              <p:cond delay="6065"/>
                            </p:stCondLst>
                            <p:childTnLst>
                              <p:par>
                                <p:cTn id="68" presetID="49" presetClass="entr" presetSubtype="0" decel="100000" fill="hold" grpId="0" nodeType="after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500" fill="hold"/>
                                        <p:tgtEl>
                                          <p:spTgt spid="19"/>
                                        </p:tgtEl>
                                        <p:attrNameLst>
                                          <p:attrName>ppt_w</p:attrName>
                                        </p:attrNameLst>
                                      </p:cBhvr>
                                      <p:tavLst>
                                        <p:tav tm="0">
                                          <p:val>
                                            <p:fltVal val="0"/>
                                          </p:val>
                                        </p:tav>
                                        <p:tav tm="100000">
                                          <p:val>
                                            <p:strVal val="#ppt_w"/>
                                          </p:val>
                                        </p:tav>
                                      </p:tavLst>
                                    </p:anim>
                                    <p:anim calcmode="lin" valueType="num">
                                      <p:cBhvr>
                                        <p:cTn id="71" dur="500" fill="hold"/>
                                        <p:tgtEl>
                                          <p:spTgt spid="19"/>
                                        </p:tgtEl>
                                        <p:attrNameLst>
                                          <p:attrName>ppt_h</p:attrName>
                                        </p:attrNameLst>
                                      </p:cBhvr>
                                      <p:tavLst>
                                        <p:tav tm="0">
                                          <p:val>
                                            <p:fltVal val="0"/>
                                          </p:val>
                                        </p:tav>
                                        <p:tav tm="100000">
                                          <p:val>
                                            <p:strVal val="#ppt_h"/>
                                          </p:val>
                                        </p:tav>
                                      </p:tavLst>
                                    </p:anim>
                                    <p:anim calcmode="lin" valueType="num">
                                      <p:cBhvr>
                                        <p:cTn id="72" dur="500" fill="hold"/>
                                        <p:tgtEl>
                                          <p:spTgt spid="19"/>
                                        </p:tgtEl>
                                        <p:attrNameLst>
                                          <p:attrName>style.rotation</p:attrName>
                                        </p:attrNameLst>
                                      </p:cBhvr>
                                      <p:tavLst>
                                        <p:tav tm="0">
                                          <p:val>
                                            <p:fltVal val="360"/>
                                          </p:val>
                                        </p:tav>
                                        <p:tav tm="100000">
                                          <p:val>
                                            <p:fltVal val="0"/>
                                          </p:val>
                                        </p:tav>
                                      </p:tavLst>
                                    </p:anim>
                                    <p:animEffect transition="in" filter="fade">
                                      <p:cBhvr>
                                        <p:cTn id="73" dur="500"/>
                                        <p:tgtEl>
                                          <p:spTgt spid="19"/>
                                        </p:tgtEl>
                                      </p:cBhvr>
                                    </p:animEffect>
                                  </p:childTnLst>
                                </p:cTn>
                              </p:par>
                              <p:par>
                                <p:cTn id="74" presetID="49" presetClass="entr" presetSubtype="0" decel="100000"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anim calcmode="lin" valueType="num">
                                      <p:cBhvr>
                                        <p:cTn id="76" dur="500" fill="hold"/>
                                        <p:tgtEl>
                                          <p:spTgt spid="20"/>
                                        </p:tgtEl>
                                        <p:attrNameLst>
                                          <p:attrName>ppt_w</p:attrName>
                                        </p:attrNameLst>
                                      </p:cBhvr>
                                      <p:tavLst>
                                        <p:tav tm="0">
                                          <p:val>
                                            <p:fltVal val="0"/>
                                          </p:val>
                                        </p:tav>
                                        <p:tav tm="100000">
                                          <p:val>
                                            <p:strVal val="#ppt_w"/>
                                          </p:val>
                                        </p:tav>
                                      </p:tavLst>
                                    </p:anim>
                                    <p:anim calcmode="lin" valueType="num">
                                      <p:cBhvr>
                                        <p:cTn id="77" dur="500" fill="hold"/>
                                        <p:tgtEl>
                                          <p:spTgt spid="20"/>
                                        </p:tgtEl>
                                        <p:attrNameLst>
                                          <p:attrName>ppt_h</p:attrName>
                                        </p:attrNameLst>
                                      </p:cBhvr>
                                      <p:tavLst>
                                        <p:tav tm="0">
                                          <p:val>
                                            <p:fltVal val="0"/>
                                          </p:val>
                                        </p:tav>
                                        <p:tav tm="100000">
                                          <p:val>
                                            <p:strVal val="#ppt_h"/>
                                          </p:val>
                                        </p:tav>
                                      </p:tavLst>
                                    </p:anim>
                                    <p:anim calcmode="lin" valueType="num">
                                      <p:cBhvr>
                                        <p:cTn id="78" dur="500" fill="hold"/>
                                        <p:tgtEl>
                                          <p:spTgt spid="20"/>
                                        </p:tgtEl>
                                        <p:attrNameLst>
                                          <p:attrName>style.rotation</p:attrName>
                                        </p:attrNameLst>
                                      </p:cBhvr>
                                      <p:tavLst>
                                        <p:tav tm="0">
                                          <p:val>
                                            <p:fltVal val="360"/>
                                          </p:val>
                                        </p:tav>
                                        <p:tav tm="100000">
                                          <p:val>
                                            <p:fltVal val="0"/>
                                          </p:val>
                                        </p:tav>
                                      </p:tavLst>
                                    </p:anim>
                                    <p:animEffect transition="in" filter="fade">
                                      <p:cBhvr>
                                        <p:cTn id="79" dur="500"/>
                                        <p:tgtEl>
                                          <p:spTgt spid="20"/>
                                        </p:tgtEl>
                                      </p:cBhvr>
                                    </p:animEffect>
                                  </p:childTnLst>
                                </p:cTn>
                              </p:par>
                            </p:childTnLst>
                          </p:cTn>
                        </p:par>
                        <p:par>
                          <p:cTn id="80" fill="hold">
                            <p:stCondLst>
                              <p:cond delay="6565"/>
                            </p:stCondLst>
                            <p:childTnLst>
                              <p:par>
                                <p:cTn id="81" presetID="10" presetClass="entr" presetSubtype="0" fill="hold" grpId="0" nodeType="after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fade">
                                      <p:cBhvr>
                                        <p:cTn id="83" dur="500"/>
                                        <p:tgtEl>
                                          <p:spTgt spid="22">
                                            <p:txEl>
                                              <p:pRg st="0" end="0"/>
                                            </p:txEl>
                                          </p:spTgt>
                                        </p:tgtEl>
                                      </p:cBhvr>
                                    </p:animEffect>
                                  </p:childTnLst>
                                </p:cTn>
                              </p:par>
                            </p:childTnLst>
                          </p:cTn>
                        </p:par>
                        <p:par>
                          <p:cTn id="84" fill="hold">
                            <p:stCondLst>
                              <p:cond delay="7065"/>
                            </p:stCondLst>
                            <p:childTnLst>
                              <p:par>
                                <p:cTn id="85" presetID="10" presetClass="entr" presetSubtype="0" fill="hold" grpId="0" nodeType="after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9"/>
                        </p:tgtEl>
                        <p:attrNameLst>
                          <p:attrName>style.visibility</p:attrName>
                        </p:attrNameLst>
                      </p:cBhvr>
                      <p:to>
                        <p:strVal val="visible"/>
                      </p:to>
                    </p:set>
                    <p:animEffect transition="in" filter="wipe(down)">
                      <p:cBhvr>
                        <p:cTn dur="500"/>
                        <p:tgtEl>
                          <p:spTgt spid="9"/>
                        </p:tgtEl>
                      </p:cBhvr>
                    </p:animEffect>
                  </p:childTnLst>
                </p:cTn>
              </p:par>
            </p:tnLst>
          </p:tmpl>
        </p:tmplLst>
      </p:bldP>
      <p:bldP spid="10" grpId="0">
        <p:tmplLst>
          <p:tmpl>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6"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5" name="正方形/長方形 4"/>
          <p:cNvSpPr/>
          <p:nvPr userDrawn="1"/>
        </p:nvSpPr>
        <p:spPr>
          <a:xfrm>
            <a:off x="0" y="0"/>
            <a:ext cx="18287643" cy="3541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31"/>
          <p:cNvSpPr>
            <a:spLocks noGrp="1"/>
          </p:cNvSpPr>
          <p:nvPr>
            <p:ph type="pic" sz="quarter" idx="32" hasCustomPrompt="1"/>
          </p:nvPr>
        </p:nvSpPr>
        <p:spPr>
          <a:xfrm>
            <a:off x="1217446" y="1271786"/>
            <a:ext cx="6504961" cy="4045273"/>
          </a:xfrm>
          <a:custGeom>
            <a:avLst/>
            <a:gdLst>
              <a:gd name="connsiteX0" fmla="*/ 984238 w 6504961"/>
              <a:gd name="connsiteY0" fmla="*/ 3553896 h 4045273"/>
              <a:gd name="connsiteX1" fmla="*/ 1475615 w 6504961"/>
              <a:gd name="connsiteY1" fmla="*/ 3553896 h 4045273"/>
              <a:gd name="connsiteX2" fmla="*/ 1475615 w 6504961"/>
              <a:gd name="connsiteY2" fmla="*/ 4045273 h 4045273"/>
              <a:gd name="connsiteX3" fmla="*/ 984238 w 6504961"/>
              <a:gd name="connsiteY3" fmla="*/ 4045273 h 4045273"/>
              <a:gd name="connsiteX4" fmla="*/ 0 w 6504961"/>
              <a:gd name="connsiteY4" fmla="*/ 3551920 h 4045273"/>
              <a:gd name="connsiteX5" fmla="*/ 491377 w 6504961"/>
              <a:gd name="connsiteY5" fmla="*/ 3551920 h 4045273"/>
              <a:gd name="connsiteX6" fmla="*/ 491377 w 6504961"/>
              <a:gd name="connsiteY6" fmla="*/ 4043297 h 4045273"/>
              <a:gd name="connsiteX7" fmla="*/ 0 w 6504961"/>
              <a:gd name="connsiteY7" fmla="*/ 4043297 h 4045273"/>
              <a:gd name="connsiteX8" fmla="*/ 492861 w 6504961"/>
              <a:gd name="connsiteY8" fmla="*/ 3060543 h 4045273"/>
              <a:gd name="connsiteX9" fmla="*/ 984238 w 6504961"/>
              <a:gd name="connsiteY9" fmla="*/ 3060543 h 4045273"/>
              <a:gd name="connsiteX10" fmla="*/ 984238 w 6504961"/>
              <a:gd name="connsiteY10" fmla="*/ 3551920 h 4045273"/>
              <a:gd name="connsiteX11" fmla="*/ 492861 w 6504961"/>
              <a:gd name="connsiteY11" fmla="*/ 3551920 h 4045273"/>
              <a:gd name="connsiteX12" fmla="*/ 5518702 w 6504961"/>
              <a:gd name="connsiteY12" fmla="*/ 499760 h 4045273"/>
              <a:gd name="connsiteX13" fmla="*/ 6010079 w 6504961"/>
              <a:gd name="connsiteY13" fmla="*/ 499760 h 4045273"/>
              <a:gd name="connsiteX14" fmla="*/ 6010079 w 6504961"/>
              <a:gd name="connsiteY14" fmla="*/ 991137 h 4045273"/>
              <a:gd name="connsiteX15" fmla="*/ 5518702 w 6504961"/>
              <a:gd name="connsiteY15" fmla="*/ 991137 h 4045273"/>
              <a:gd name="connsiteX16" fmla="*/ 1478583 w 6504961"/>
              <a:gd name="connsiteY16" fmla="*/ 495329 h 4045273"/>
              <a:gd name="connsiteX17" fmla="*/ 5027325 w 6504961"/>
              <a:gd name="connsiteY17" fmla="*/ 495329 h 4045273"/>
              <a:gd name="connsiteX18" fmla="*/ 5027325 w 6504961"/>
              <a:gd name="connsiteY18" fmla="*/ 4044071 h 4045273"/>
              <a:gd name="connsiteX19" fmla="*/ 1478583 w 6504961"/>
              <a:gd name="connsiteY19" fmla="*/ 4044071 h 4045273"/>
              <a:gd name="connsiteX20" fmla="*/ 6010079 w 6504961"/>
              <a:gd name="connsiteY20" fmla="*/ 0 h 4045273"/>
              <a:gd name="connsiteX21" fmla="*/ 6504961 w 6504961"/>
              <a:gd name="connsiteY21" fmla="*/ 0 h 4045273"/>
              <a:gd name="connsiteX22" fmla="*/ 6504961 w 6504961"/>
              <a:gd name="connsiteY22" fmla="*/ 494882 h 4045273"/>
              <a:gd name="connsiteX23" fmla="*/ 6010079 w 6504961"/>
              <a:gd name="connsiteY23" fmla="*/ 494882 h 4045273"/>
              <a:gd name="connsiteX24" fmla="*/ 5027325 w 6504961"/>
              <a:gd name="connsiteY24" fmla="*/ 0 h 4045273"/>
              <a:gd name="connsiteX25" fmla="*/ 5518702 w 6504961"/>
              <a:gd name="connsiteY25" fmla="*/ 0 h 4045273"/>
              <a:gd name="connsiteX26" fmla="*/ 5518702 w 6504961"/>
              <a:gd name="connsiteY26" fmla="*/ 491377 h 4045273"/>
              <a:gd name="connsiteX27" fmla="*/ 5027325 w 6504961"/>
              <a:gd name="connsiteY27" fmla="*/ 491377 h 404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04961" h="4045273">
                <a:moveTo>
                  <a:pt x="984238" y="3553896"/>
                </a:moveTo>
                <a:lnTo>
                  <a:pt x="1475615" y="3553896"/>
                </a:lnTo>
                <a:lnTo>
                  <a:pt x="1475615" y="4045273"/>
                </a:lnTo>
                <a:lnTo>
                  <a:pt x="984238" y="4045273"/>
                </a:lnTo>
                <a:close/>
                <a:moveTo>
                  <a:pt x="0" y="3551920"/>
                </a:moveTo>
                <a:lnTo>
                  <a:pt x="491377" y="3551920"/>
                </a:lnTo>
                <a:lnTo>
                  <a:pt x="491377" y="4043297"/>
                </a:lnTo>
                <a:lnTo>
                  <a:pt x="0" y="4043297"/>
                </a:lnTo>
                <a:close/>
                <a:moveTo>
                  <a:pt x="492861" y="3060543"/>
                </a:moveTo>
                <a:lnTo>
                  <a:pt x="984238" y="3060543"/>
                </a:lnTo>
                <a:lnTo>
                  <a:pt x="984238" y="3551920"/>
                </a:lnTo>
                <a:lnTo>
                  <a:pt x="492861" y="3551920"/>
                </a:lnTo>
                <a:close/>
                <a:moveTo>
                  <a:pt x="5518702" y="499760"/>
                </a:moveTo>
                <a:lnTo>
                  <a:pt x="6010079" y="499760"/>
                </a:lnTo>
                <a:lnTo>
                  <a:pt x="6010079" y="991137"/>
                </a:lnTo>
                <a:lnTo>
                  <a:pt x="5518702" y="991137"/>
                </a:lnTo>
                <a:close/>
                <a:moveTo>
                  <a:pt x="1478583" y="495329"/>
                </a:moveTo>
                <a:lnTo>
                  <a:pt x="5027325" y="495329"/>
                </a:lnTo>
                <a:lnTo>
                  <a:pt x="5027325" y="4044071"/>
                </a:lnTo>
                <a:lnTo>
                  <a:pt x="1478583" y="4044071"/>
                </a:lnTo>
                <a:close/>
                <a:moveTo>
                  <a:pt x="6010079" y="0"/>
                </a:moveTo>
                <a:lnTo>
                  <a:pt x="6504961" y="0"/>
                </a:lnTo>
                <a:lnTo>
                  <a:pt x="6504961" y="494882"/>
                </a:lnTo>
                <a:lnTo>
                  <a:pt x="6010079" y="494882"/>
                </a:lnTo>
                <a:close/>
                <a:moveTo>
                  <a:pt x="5027325" y="0"/>
                </a:moveTo>
                <a:lnTo>
                  <a:pt x="5518702" y="0"/>
                </a:lnTo>
                <a:lnTo>
                  <a:pt x="5518702" y="491377"/>
                </a:lnTo>
                <a:lnTo>
                  <a:pt x="5027325" y="491377"/>
                </a:lnTo>
                <a:close/>
              </a:path>
            </a:pathLst>
          </a:custGeom>
          <a:solidFill>
            <a:schemeClr val="bg1"/>
          </a:solidFill>
        </p:spPr>
        <p:txBody>
          <a:bodyPr wrap="square">
            <a:noAutofit/>
          </a:bodyPr>
          <a:lstStyle>
            <a:lvl1pPr>
              <a:defRPr sz="2000" baseline="0">
                <a:solidFill>
                  <a:schemeClr val="bg1"/>
                </a:solidFill>
              </a:defRPr>
            </a:lvl1pPr>
          </a:lstStyle>
          <a:p>
            <a:r>
              <a:rPr kumimoji="1" lang="en-US" altLang="ja-JP" dirty="0"/>
              <a:t>Insert an image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8" name="テキスト プレースホルダー 12"/>
          <p:cNvSpPr>
            <a:spLocks noGrp="1"/>
          </p:cNvSpPr>
          <p:nvPr>
            <p:ph type="body" sz="quarter" idx="13" hasCustomPrompt="1"/>
          </p:nvPr>
        </p:nvSpPr>
        <p:spPr>
          <a:xfrm>
            <a:off x="6491101" y="2162629"/>
            <a:ext cx="9211879" cy="121919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9" name="テキスト プレースホルダー 12"/>
          <p:cNvSpPr>
            <a:spLocks noGrp="1"/>
          </p:cNvSpPr>
          <p:nvPr>
            <p:ph type="body" sz="quarter" idx="14" hasCustomPrompt="1"/>
          </p:nvPr>
        </p:nvSpPr>
        <p:spPr>
          <a:xfrm>
            <a:off x="6505615" y="3609069"/>
            <a:ext cx="9211879" cy="1340304"/>
          </a:xfrm>
        </p:spPr>
        <p:txBody>
          <a:bodyPr anchor="t">
            <a:noAutofit/>
          </a:bodyPr>
          <a:lstStyle>
            <a:lvl1pPr algn="l">
              <a:lnSpc>
                <a:spcPct val="130000"/>
              </a:lnSpc>
              <a:spcBef>
                <a:spcPts val="0"/>
              </a:spcBef>
              <a:defRPr sz="28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5" hasCustomPrompt="1"/>
          </p:nvPr>
        </p:nvSpPr>
        <p:spPr>
          <a:xfrm>
            <a:off x="2696029" y="5544457"/>
            <a:ext cx="13021465" cy="1516966"/>
          </a:xfrm>
        </p:spPr>
        <p:txBody>
          <a:bodyPr>
            <a:normAutofit/>
          </a:bodyPr>
          <a:lstStyle>
            <a:lvl1pPr>
              <a:spcBef>
                <a:spcPts val="0"/>
              </a:spcBef>
              <a:defRPr sz="2000" baseline="0"/>
            </a:lvl1pPr>
          </a:lstStyle>
          <a:p>
            <a:pPr lvl="0"/>
            <a:r>
              <a:rPr kumimoji="1" lang="en-US" altLang="ja-JP" dirty="0"/>
              <a:t>Text goes here</a:t>
            </a:r>
            <a:endParaRPr kumimoji="1" lang="ja-JP" altLang="en-US" dirty="0"/>
          </a:p>
        </p:txBody>
      </p:sp>
      <p:sp>
        <p:nvSpPr>
          <p:cNvPr id="11" name="円/楕円 4"/>
          <p:cNvSpPr/>
          <p:nvPr userDrawn="1"/>
        </p:nvSpPr>
        <p:spPr>
          <a:xfrm>
            <a:off x="1070429" y="7318828"/>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25"/>
          <p:cNvSpPr>
            <a:spLocks noGrp="1"/>
          </p:cNvSpPr>
          <p:nvPr>
            <p:ph type="pic" sz="quarter" idx="16" hasCustomPrompt="1"/>
          </p:nvPr>
        </p:nvSpPr>
        <p:spPr>
          <a:xfrm>
            <a:off x="1323686"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3" name="テキスト プレースホルダー 12"/>
          <p:cNvSpPr>
            <a:spLocks noGrp="1"/>
          </p:cNvSpPr>
          <p:nvPr>
            <p:ph type="body" sz="quarter" idx="17" hasCustomPrompt="1"/>
          </p:nvPr>
        </p:nvSpPr>
        <p:spPr>
          <a:xfrm>
            <a:off x="2349781"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4" name="テキスト プレースホルダー 12"/>
          <p:cNvSpPr>
            <a:spLocks noGrp="1"/>
          </p:cNvSpPr>
          <p:nvPr>
            <p:ph type="body" sz="quarter" idx="18" hasCustomPrompt="1"/>
          </p:nvPr>
        </p:nvSpPr>
        <p:spPr>
          <a:xfrm>
            <a:off x="2349781"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5" name="円/楕円 4"/>
          <p:cNvSpPr/>
          <p:nvPr userDrawn="1"/>
        </p:nvSpPr>
        <p:spPr>
          <a:xfrm>
            <a:off x="6517930" y="7318828"/>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図プレースホルダー 25"/>
          <p:cNvSpPr>
            <a:spLocks noGrp="1"/>
          </p:cNvSpPr>
          <p:nvPr>
            <p:ph type="pic" sz="quarter" idx="19" hasCustomPrompt="1"/>
          </p:nvPr>
        </p:nvSpPr>
        <p:spPr>
          <a:xfrm>
            <a:off x="6771187"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7" name="テキスト プレースホルダー 12"/>
          <p:cNvSpPr>
            <a:spLocks noGrp="1"/>
          </p:cNvSpPr>
          <p:nvPr>
            <p:ph type="body" sz="quarter" idx="20" hasCustomPrompt="1"/>
          </p:nvPr>
        </p:nvSpPr>
        <p:spPr>
          <a:xfrm>
            <a:off x="7797282"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8" name="テキスト プレースホルダー 12"/>
          <p:cNvSpPr>
            <a:spLocks noGrp="1"/>
          </p:cNvSpPr>
          <p:nvPr>
            <p:ph type="body" sz="quarter" idx="21" hasCustomPrompt="1"/>
          </p:nvPr>
        </p:nvSpPr>
        <p:spPr>
          <a:xfrm>
            <a:off x="7797282"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
        <p:nvSpPr>
          <p:cNvPr id="19" name="円/楕円 4"/>
          <p:cNvSpPr/>
          <p:nvPr userDrawn="1"/>
        </p:nvSpPr>
        <p:spPr>
          <a:xfrm>
            <a:off x="11981156" y="7318828"/>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25"/>
          <p:cNvSpPr>
            <a:spLocks noGrp="1"/>
          </p:cNvSpPr>
          <p:nvPr>
            <p:ph type="pic" sz="quarter" idx="22" hasCustomPrompt="1"/>
          </p:nvPr>
        </p:nvSpPr>
        <p:spPr>
          <a:xfrm>
            <a:off x="12234413" y="757290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1" name="テキスト プレースホルダー 12"/>
          <p:cNvSpPr>
            <a:spLocks noGrp="1"/>
          </p:cNvSpPr>
          <p:nvPr>
            <p:ph type="body" sz="quarter" idx="23" hasCustomPrompt="1"/>
          </p:nvPr>
        </p:nvSpPr>
        <p:spPr>
          <a:xfrm>
            <a:off x="13260508" y="7899153"/>
            <a:ext cx="3998405" cy="562841"/>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2" name="テキスト プレースホルダー 12"/>
          <p:cNvSpPr>
            <a:spLocks noGrp="1"/>
          </p:cNvSpPr>
          <p:nvPr>
            <p:ph type="body" sz="quarter" idx="24" hasCustomPrompt="1"/>
          </p:nvPr>
        </p:nvSpPr>
        <p:spPr>
          <a:xfrm>
            <a:off x="13260508" y="7315496"/>
            <a:ext cx="3998405" cy="747032"/>
          </a:xfrm>
        </p:spPr>
        <p:txBody>
          <a:bodyPr anchor="ctr">
            <a:noAutofit/>
          </a:bodyPr>
          <a:lstStyle>
            <a:lvl1pP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Put a word</a:t>
            </a:r>
            <a:endParaRPr kumimoji="1" lang="ja-JP" altLang="en-US" dirty="0"/>
          </a:p>
        </p:txBody>
      </p:sp>
    </p:spTree>
    <p:extLst>
      <p:ext uri="{BB962C8B-B14F-4D97-AF65-F5344CB8AC3E}">
        <p14:creationId xmlns:p14="http://schemas.microsoft.com/office/powerpoint/2010/main" val="119767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randombar(horizontal)">
                                      <p:cBhvr>
                                        <p:cTn id="11" dur="500"/>
                                        <p:tgtEl>
                                          <p:spTgt spid="32"/>
                                        </p:tgtEl>
                                      </p:cBhvr>
                                    </p:animEffect>
                                  </p:childTnLst>
                                </p:cTn>
                              </p:par>
                              <p:par>
                                <p:cTn id="12" presetID="2" presetClass="entr" presetSubtype="3" decel="100000" fill="hold" grpId="0" nodeType="withEffect">
                                  <p:stCondLst>
                                    <p:cond delay="250"/>
                                  </p:stCondLst>
                                  <p:iterate type="wd">
                                    <p:tmPct val="10000"/>
                                  </p:iterate>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additive="base">
                                        <p:cTn id="14"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5" dur="75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par>
                          <p:cTn id="16" fill="hold">
                            <p:stCondLst>
                              <p:cond delay="1650"/>
                            </p:stCondLst>
                            <p:childTnLst>
                              <p:par>
                                <p:cTn id="17" presetID="22" presetClass="entr" presetSubtype="4" fill="hold" grpId="0" nodeType="afterEffect">
                                  <p:stCondLst>
                                    <p:cond delay="0"/>
                                  </p:stCondLst>
                                  <p:iterate type="lt">
                                    <p:tmPct val="3000"/>
                                  </p:iterate>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par>
                          <p:cTn id="20" fill="hold">
                            <p:stCondLst>
                              <p:cond delay="2315"/>
                            </p:stCondLst>
                            <p:childTnLst>
                              <p:par>
                                <p:cTn id="21" presetID="22" presetClass="entr" presetSubtype="8" fill="hold" grpId="0" nodeType="afterEffect">
                                  <p:stCondLst>
                                    <p:cond delay="25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3065"/>
                            </p:stCondLst>
                            <p:childTnLst>
                              <p:par>
                                <p:cTn id="25" presetID="49" presetClass="entr" presetSubtype="0" decel="10000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 calcmode="lin" valueType="num">
                                      <p:cBhvr>
                                        <p:cTn id="29" dur="500" fill="hold"/>
                                        <p:tgtEl>
                                          <p:spTgt spid="11"/>
                                        </p:tgtEl>
                                        <p:attrNameLst>
                                          <p:attrName>style.rotation</p:attrName>
                                        </p:attrNameLst>
                                      </p:cBhvr>
                                      <p:tavLst>
                                        <p:tav tm="0">
                                          <p:val>
                                            <p:fltVal val="360"/>
                                          </p:val>
                                        </p:tav>
                                        <p:tav tm="100000">
                                          <p:val>
                                            <p:fltVal val="0"/>
                                          </p:val>
                                        </p:tav>
                                      </p:tavLst>
                                    </p:anim>
                                    <p:animEffect transition="in" filter="fade">
                                      <p:cBhvr>
                                        <p:cTn id="30" dur="500"/>
                                        <p:tgtEl>
                                          <p:spTgt spid="11"/>
                                        </p:tgtEl>
                                      </p:cBhvr>
                                    </p:animEffect>
                                  </p:childTnLst>
                                </p:cTn>
                              </p:par>
                              <p:par>
                                <p:cTn id="31" presetID="49" presetClass="entr" presetSubtype="0" decel="10000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 calcmode="lin" valueType="num">
                                      <p:cBhvr>
                                        <p:cTn id="35" dur="500" fill="hold"/>
                                        <p:tgtEl>
                                          <p:spTgt spid="12"/>
                                        </p:tgtEl>
                                        <p:attrNameLst>
                                          <p:attrName>style.rotation</p:attrName>
                                        </p:attrNameLst>
                                      </p:cBhvr>
                                      <p:tavLst>
                                        <p:tav tm="0">
                                          <p:val>
                                            <p:fltVal val="360"/>
                                          </p:val>
                                        </p:tav>
                                        <p:tav tm="100000">
                                          <p:val>
                                            <p:fltVal val="0"/>
                                          </p:val>
                                        </p:tav>
                                      </p:tavLst>
                                    </p:anim>
                                    <p:animEffect transition="in" filter="fade">
                                      <p:cBhvr>
                                        <p:cTn id="36" dur="500"/>
                                        <p:tgtEl>
                                          <p:spTgt spid="12"/>
                                        </p:tgtEl>
                                      </p:cBhvr>
                                    </p:animEffect>
                                  </p:childTnLst>
                                </p:cTn>
                              </p:par>
                            </p:childTnLst>
                          </p:cTn>
                        </p:par>
                        <p:par>
                          <p:cTn id="37" fill="hold">
                            <p:stCondLst>
                              <p:cond delay="3565"/>
                            </p:stCondLst>
                            <p:childTnLst>
                              <p:par>
                                <p:cTn id="38" presetID="10" presetClass="entr" presetSubtype="0" fill="hold" grpId="0" nodeType="after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fade">
                                      <p:cBhvr>
                                        <p:cTn id="40" dur="500"/>
                                        <p:tgtEl>
                                          <p:spTgt spid="14">
                                            <p:txEl>
                                              <p:pRg st="0" end="0"/>
                                            </p:txEl>
                                          </p:spTgt>
                                        </p:tgtEl>
                                      </p:cBhvr>
                                    </p:animEffect>
                                  </p:childTnLst>
                                </p:cTn>
                              </p:par>
                            </p:childTnLst>
                          </p:cTn>
                        </p:par>
                        <p:par>
                          <p:cTn id="41" fill="hold">
                            <p:stCondLst>
                              <p:cond delay="4065"/>
                            </p:stCondLst>
                            <p:childTnLst>
                              <p:par>
                                <p:cTn id="42" presetID="10" presetClass="entr" presetSubtype="0" fill="hold" grpId="0" nodeType="after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fade">
                                      <p:cBhvr>
                                        <p:cTn id="44" dur="500"/>
                                        <p:tgtEl>
                                          <p:spTgt spid="13">
                                            <p:txEl>
                                              <p:pRg st="0" end="0"/>
                                            </p:txEl>
                                          </p:spTgt>
                                        </p:tgtEl>
                                      </p:cBhvr>
                                    </p:animEffect>
                                  </p:childTnLst>
                                </p:cTn>
                              </p:par>
                            </p:childTnLst>
                          </p:cTn>
                        </p:par>
                        <p:par>
                          <p:cTn id="45" fill="hold">
                            <p:stCondLst>
                              <p:cond delay="4565"/>
                            </p:stCondLst>
                            <p:childTnLst>
                              <p:par>
                                <p:cTn id="46" presetID="49" presetClass="entr" presetSubtype="0" decel="10000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 calcmode="lin" valueType="num">
                                      <p:cBhvr>
                                        <p:cTn id="50" dur="500" fill="hold"/>
                                        <p:tgtEl>
                                          <p:spTgt spid="15"/>
                                        </p:tgtEl>
                                        <p:attrNameLst>
                                          <p:attrName>style.rotation</p:attrName>
                                        </p:attrNameLst>
                                      </p:cBhvr>
                                      <p:tavLst>
                                        <p:tav tm="0">
                                          <p:val>
                                            <p:fltVal val="360"/>
                                          </p:val>
                                        </p:tav>
                                        <p:tav tm="100000">
                                          <p:val>
                                            <p:fltVal val="0"/>
                                          </p:val>
                                        </p:tav>
                                      </p:tavLst>
                                    </p:anim>
                                    <p:animEffect transition="in" filter="fade">
                                      <p:cBhvr>
                                        <p:cTn id="51" dur="500"/>
                                        <p:tgtEl>
                                          <p:spTgt spid="15"/>
                                        </p:tgtEl>
                                      </p:cBhvr>
                                    </p:animEffect>
                                  </p:childTnLst>
                                </p:cTn>
                              </p:par>
                              <p:par>
                                <p:cTn id="52" presetID="49" presetClass="entr" presetSubtype="0" decel="10000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fltVal val="0"/>
                                          </p:val>
                                        </p:tav>
                                        <p:tav tm="100000">
                                          <p:val>
                                            <p:strVal val="#ppt_w"/>
                                          </p:val>
                                        </p:tav>
                                      </p:tavLst>
                                    </p:anim>
                                    <p:anim calcmode="lin" valueType="num">
                                      <p:cBhvr>
                                        <p:cTn id="55" dur="500" fill="hold"/>
                                        <p:tgtEl>
                                          <p:spTgt spid="16"/>
                                        </p:tgtEl>
                                        <p:attrNameLst>
                                          <p:attrName>ppt_h</p:attrName>
                                        </p:attrNameLst>
                                      </p:cBhvr>
                                      <p:tavLst>
                                        <p:tav tm="0">
                                          <p:val>
                                            <p:fltVal val="0"/>
                                          </p:val>
                                        </p:tav>
                                        <p:tav tm="100000">
                                          <p:val>
                                            <p:strVal val="#ppt_h"/>
                                          </p:val>
                                        </p:tav>
                                      </p:tavLst>
                                    </p:anim>
                                    <p:anim calcmode="lin" valueType="num">
                                      <p:cBhvr>
                                        <p:cTn id="56" dur="500" fill="hold"/>
                                        <p:tgtEl>
                                          <p:spTgt spid="16"/>
                                        </p:tgtEl>
                                        <p:attrNameLst>
                                          <p:attrName>style.rotation</p:attrName>
                                        </p:attrNameLst>
                                      </p:cBhvr>
                                      <p:tavLst>
                                        <p:tav tm="0">
                                          <p:val>
                                            <p:fltVal val="360"/>
                                          </p:val>
                                        </p:tav>
                                        <p:tav tm="100000">
                                          <p:val>
                                            <p:fltVal val="0"/>
                                          </p:val>
                                        </p:tav>
                                      </p:tavLst>
                                    </p:anim>
                                    <p:animEffect transition="in" filter="fade">
                                      <p:cBhvr>
                                        <p:cTn id="57" dur="500"/>
                                        <p:tgtEl>
                                          <p:spTgt spid="16"/>
                                        </p:tgtEl>
                                      </p:cBhvr>
                                    </p:animEffect>
                                  </p:childTnLst>
                                </p:cTn>
                              </p:par>
                            </p:childTnLst>
                          </p:cTn>
                        </p:par>
                        <p:par>
                          <p:cTn id="58" fill="hold">
                            <p:stCondLst>
                              <p:cond delay="5065"/>
                            </p:stCondLst>
                            <p:childTnLst>
                              <p:par>
                                <p:cTn id="59" presetID="10" presetClass="entr" presetSubtype="0" fill="hold" grpId="0" nodeType="afterEffect">
                                  <p:stCondLst>
                                    <p:cond delay="0"/>
                                  </p:stCondLst>
                                  <p:childTnLst>
                                    <p:set>
                                      <p:cBhvr>
                                        <p:cTn id="60" dur="1" fill="hold">
                                          <p:stCondLst>
                                            <p:cond delay="0"/>
                                          </p:stCondLst>
                                        </p:cTn>
                                        <p:tgtEl>
                                          <p:spTgt spid="18">
                                            <p:txEl>
                                              <p:pRg st="0" end="0"/>
                                            </p:txEl>
                                          </p:spTgt>
                                        </p:tgtEl>
                                        <p:attrNameLst>
                                          <p:attrName>style.visibility</p:attrName>
                                        </p:attrNameLst>
                                      </p:cBhvr>
                                      <p:to>
                                        <p:strVal val="visible"/>
                                      </p:to>
                                    </p:set>
                                    <p:animEffect transition="in" filter="fade">
                                      <p:cBhvr>
                                        <p:cTn id="61" dur="500"/>
                                        <p:tgtEl>
                                          <p:spTgt spid="18">
                                            <p:txEl>
                                              <p:pRg st="0" end="0"/>
                                            </p:txEl>
                                          </p:spTgt>
                                        </p:tgtEl>
                                      </p:cBhvr>
                                    </p:animEffect>
                                  </p:childTnLst>
                                </p:cTn>
                              </p:par>
                            </p:childTnLst>
                          </p:cTn>
                        </p:par>
                        <p:par>
                          <p:cTn id="62" fill="hold">
                            <p:stCondLst>
                              <p:cond delay="5565"/>
                            </p:stCondLst>
                            <p:childTnLst>
                              <p:par>
                                <p:cTn id="63" presetID="10" presetClass="entr" presetSubtype="0" fill="hold" grpId="0" nodeType="afterEffect">
                                  <p:stCondLst>
                                    <p:cond delay="0"/>
                                  </p:stCondLst>
                                  <p:childTnLst>
                                    <p:set>
                                      <p:cBhvr>
                                        <p:cTn id="64" dur="1" fill="hold">
                                          <p:stCondLst>
                                            <p:cond delay="0"/>
                                          </p:stCondLst>
                                        </p:cTn>
                                        <p:tgtEl>
                                          <p:spTgt spid="17">
                                            <p:txEl>
                                              <p:pRg st="0" end="0"/>
                                            </p:txEl>
                                          </p:spTgt>
                                        </p:tgtEl>
                                        <p:attrNameLst>
                                          <p:attrName>style.visibility</p:attrName>
                                        </p:attrNameLst>
                                      </p:cBhvr>
                                      <p:to>
                                        <p:strVal val="visible"/>
                                      </p:to>
                                    </p:set>
                                    <p:animEffect transition="in" filter="fade">
                                      <p:cBhvr>
                                        <p:cTn id="65" dur="500"/>
                                        <p:tgtEl>
                                          <p:spTgt spid="17">
                                            <p:txEl>
                                              <p:pRg st="0" end="0"/>
                                            </p:txEl>
                                          </p:spTgt>
                                        </p:tgtEl>
                                      </p:cBhvr>
                                    </p:animEffect>
                                  </p:childTnLst>
                                </p:cTn>
                              </p:par>
                            </p:childTnLst>
                          </p:cTn>
                        </p:par>
                        <p:par>
                          <p:cTn id="66" fill="hold">
                            <p:stCondLst>
                              <p:cond delay="6065"/>
                            </p:stCondLst>
                            <p:childTnLst>
                              <p:par>
                                <p:cTn id="67" presetID="49" presetClass="entr" presetSubtype="0" decel="100000"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anim calcmode="lin" valueType="num">
                                      <p:cBhvr>
                                        <p:cTn id="71" dur="500" fill="hold"/>
                                        <p:tgtEl>
                                          <p:spTgt spid="19"/>
                                        </p:tgtEl>
                                        <p:attrNameLst>
                                          <p:attrName>style.rotation</p:attrName>
                                        </p:attrNameLst>
                                      </p:cBhvr>
                                      <p:tavLst>
                                        <p:tav tm="0">
                                          <p:val>
                                            <p:fltVal val="360"/>
                                          </p:val>
                                        </p:tav>
                                        <p:tav tm="100000">
                                          <p:val>
                                            <p:fltVal val="0"/>
                                          </p:val>
                                        </p:tav>
                                      </p:tavLst>
                                    </p:anim>
                                    <p:animEffect transition="in" filter="fade">
                                      <p:cBhvr>
                                        <p:cTn id="72" dur="500"/>
                                        <p:tgtEl>
                                          <p:spTgt spid="19"/>
                                        </p:tgtEl>
                                      </p:cBhvr>
                                    </p:animEffect>
                                  </p:childTnLst>
                                </p:cTn>
                              </p:par>
                              <p:par>
                                <p:cTn id="73" presetID="49" presetClass="entr" presetSubtype="0" decel="100000"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p:cTn id="75" dur="500" fill="hold"/>
                                        <p:tgtEl>
                                          <p:spTgt spid="20"/>
                                        </p:tgtEl>
                                        <p:attrNameLst>
                                          <p:attrName>ppt_w</p:attrName>
                                        </p:attrNameLst>
                                      </p:cBhvr>
                                      <p:tavLst>
                                        <p:tav tm="0">
                                          <p:val>
                                            <p:fltVal val="0"/>
                                          </p:val>
                                        </p:tav>
                                        <p:tav tm="100000">
                                          <p:val>
                                            <p:strVal val="#ppt_w"/>
                                          </p:val>
                                        </p:tav>
                                      </p:tavLst>
                                    </p:anim>
                                    <p:anim calcmode="lin" valueType="num">
                                      <p:cBhvr>
                                        <p:cTn id="76" dur="500" fill="hold"/>
                                        <p:tgtEl>
                                          <p:spTgt spid="20"/>
                                        </p:tgtEl>
                                        <p:attrNameLst>
                                          <p:attrName>ppt_h</p:attrName>
                                        </p:attrNameLst>
                                      </p:cBhvr>
                                      <p:tavLst>
                                        <p:tav tm="0">
                                          <p:val>
                                            <p:fltVal val="0"/>
                                          </p:val>
                                        </p:tav>
                                        <p:tav tm="100000">
                                          <p:val>
                                            <p:strVal val="#ppt_h"/>
                                          </p:val>
                                        </p:tav>
                                      </p:tavLst>
                                    </p:anim>
                                    <p:anim calcmode="lin" valueType="num">
                                      <p:cBhvr>
                                        <p:cTn id="77" dur="500" fill="hold"/>
                                        <p:tgtEl>
                                          <p:spTgt spid="20"/>
                                        </p:tgtEl>
                                        <p:attrNameLst>
                                          <p:attrName>style.rotation</p:attrName>
                                        </p:attrNameLst>
                                      </p:cBhvr>
                                      <p:tavLst>
                                        <p:tav tm="0">
                                          <p:val>
                                            <p:fltVal val="360"/>
                                          </p:val>
                                        </p:tav>
                                        <p:tav tm="100000">
                                          <p:val>
                                            <p:fltVal val="0"/>
                                          </p:val>
                                        </p:tav>
                                      </p:tavLst>
                                    </p:anim>
                                    <p:animEffect transition="in" filter="fade">
                                      <p:cBhvr>
                                        <p:cTn id="78" dur="500"/>
                                        <p:tgtEl>
                                          <p:spTgt spid="20"/>
                                        </p:tgtEl>
                                      </p:cBhvr>
                                    </p:animEffect>
                                  </p:childTnLst>
                                </p:cTn>
                              </p:par>
                            </p:childTnLst>
                          </p:cTn>
                        </p:par>
                        <p:par>
                          <p:cTn id="79" fill="hold">
                            <p:stCondLst>
                              <p:cond delay="6565"/>
                            </p:stCondLst>
                            <p:childTnLst>
                              <p:par>
                                <p:cTn id="80" presetID="10" presetClass="entr" presetSubtype="0" fill="hold" grpId="0" nodeType="afterEffect">
                                  <p:stCondLst>
                                    <p:cond delay="0"/>
                                  </p:stCondLst>
                                  <p:childTnLst>
                                    <p:set>
                                      <p:cBhvr>
                                        <p:cTn id="81" dur="1" fill="hold">
                                          <p:stCondLst>
                                            <p:cond delay="0"/>
                                          </p:stCondLst>
                                        </p:cTn>
                                        <p:tgtEl>
                                          <p:spTgt spid="22">
                                            <p:txEl>
                                              <p:pRg st="0" end="0"/>
                                            </p:txEl>
                                          </p:spTgt>
                                        </p:tgtEl>
                                        <p:attrNameLst>
                                          <p:attrName>style.visibility</p:attrName>
                                        </p:attrNameLst>
                                      </p:cBhvr>
                                      <p:to>
                                        <p:strVal val="visible"/>
                                      </p:to>
                                    </p:set>
                                    <p:animEffect transition="in" filter="fade">
                                      <p:cBhvr>
                                        <p:cTn id="82" dur="500"/>
                                        <p:tgtEl>
                                          <p:spTgt spid="22">
                                            <p:txEl>
                                              <p:pRg st="0" end="0"/>
                                            </p:txEl>
                                          </p:spTgt>
                                        </p:tgtEl>
                                      </p:cBhvr>
                                    </p:animEffect>
                                  </p:childTnLst>
                                </p:cTn>
                              </p:par>
                            </p:childTnLst>
                          </p:cTn>
                        </p:par>
                        <p:par>
                          <p:cTn id="83" fill="hold">
                            <p:stCondLst>
                              <p:cond delay="7065"/>
                            </p:stCondLst>
                            <p:childTnLst>
                              <p:par>
                                <p:cTn id="84" presetID="10" presetClass="entr" presetSubtype="0" fill="hold" grpId="0" nodeType="afterEffect">
                                  <p:stCondLst>
                                    <p:cond delay="0"/>
                                  </p:stCondLst>
                                  <p:childTnLst>
                                    <p:set>
                                      <p:cBhvr>
                                        <p:cTn id="85" dur="1" fill="hold">
                                          <p:stCondLst>
                                            <p:cond delay="0"/>
                                          </p:stCondLst>
                                        </p:cTn>
                                        <p:tgtEl>
                                          <p:spTgt spid="21">
                                            <p:txEl>
                                              <p:pRg st="0" end="0"/>
                                            </p:txEl>
                                          </p:spTgt>
                                        </p:tgtEl>
                                        <p:attrNameLst>
                                          <p:attrName>style.visibility</p:attrName>
                                        </p:attrNameLst>
                                      </p:cBhvr>
                                      <p:to>
                                        <p:strVal val="visible"/>
                                      </p:to>
                                    </p:set>
                                    <p:animEffect transition="in" filter="fade">
                                      <p:cBhvr>
                                        <p:cTn id="86"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8"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9"/>
                        </p:tgtEl>
                        <p:attrNameLst>
                          <p:attrName>style.visibility</p:attrName>
                        </p:attrNameLst>
                      </p:cBhvr>
                      <p:to>
                        <p:strVal val="visible"/>
                      </p:to>
                    </p:set>
                    <p:animEffect transition="in" filter="wipe(down)">
                      <p:cBhvr>
                        <p:cTn dur="500"/>
                        <p:tgtEl>
                          <p:spTgt spid="9"/>
                        </p:tgtEl>
                      </p:cBhvr>
                    </p:animEffect>
                  </p:childTnLst>
                </p:cTn>
              </p:par>
            </p:tnLst>
          </p:tmpl>
        </p:tmplLst>
      </p:bldP>
      <p:bldP spid="10" grpId="0">
        <p:tmplLst>
          <p:tmpl>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6"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file 4">
    <p:spTree>
      <p:nvGrpSpPr>
        <p:cNvPr id="1" name=""/>
        <p:cNvGrpSpPr/>
        <p:nvPr/>
      </p:nvGrpSpPr>
      <p:grpSpPr>
        <a:xfrm>
          <a:off x="0" y="0"/>
          <a:ext cx="0" cy="0"/>
          <a:chOff x="0" y="0"/>
          <a:chExt cx="0" cy="0"/>
        </a:xfrm>
      </p:grpSpPr>
      <p:sp>
        <p:nvSpPr>
          <p:cNvPr id="16" name="図プレースホルダー 15"/>
          <p:cNvSpPr>
            <a:spLocks noGrp="1"/>
          </p:cNvSpPr>
          <p:nvPr>
            <p:ph type="pic" sz="quarter" idx="36" hasCustomPrompt="1"/>
          </p:nvPr>
        </p:nvSpPr>
        <p:spPr>
          <a:xfrm>
            <a:off x="0" y="-794"/>
            <a:ext cx="18287642" cy="7086707"/>
          </a:xfrm>
          <a:custGeom>
            <a:avLst/>
            <a:gdLst>
              <a:gd name="connsiteX0" fmla="*/ 0 w 18287642"/>
              <a:gd name="connsiteY0" fmla="*/ 6438707 h 7086707"/>
              <a:gd name="connsiteX1" fmla="*/ 648000 w 18287642"/>
              <a:gd name="connsiteY1" fmla="*/ 6438707 h 7086707"/>
              <a:gd name="connsiteX2" fmla="*/ 648000 w 18287642"/>
              <a:gd name="connsiteY2" fmla="*/ 7086707 h 7086707"/>
              <a:gd name="connsiteX3" fmla="*/ 0 w 18287642"/>
              <a:gd name="connsiteY3" fmla="*/ 7086707 h 7086707"/>
              <a:gd name="connsiteX4" fmla="*/ 648000 w 18287642"/>
              <a:gd name="connsiteY4" fmla="*/ 5790707 h 7086707"/>
              <a:gd name="connsiteX5" fmla="*/ 1296000 w 18287642"/>
              <a:gd name="connsiteY5" fmla="*/ 5790707 h 7086707"/>
              <a:gd name="connsiteX6" fmla="*/ 1296000 w 18287642"/>
              <a:gd name="connsiteY6" fmla="*/ 6438707 h 7086707"/>
              <a:gd name="connsiteX7" fmla="*/ 648000 w 18287642"/>
              <a:gd name="connsiteY7" fmla="*/ 6438707 h 7086707"/>
              <a:gd name="connsiteX8" fmla="*/ 0 w 18287642"/>
              <a:gd name="connsiteY8" fmla="*/ 0 h 7086707"/>
              <a:gd name="connsiteX9" fmla="*/ 18287642 w 18287642"/>
              <a:gd name="connsiteY9" fmla="*/ 0 h 7086707"/>
              <a:gd name="connsiteX10" fmla="*/ 18287642 w 18287642"/>
              <a:gd name="connsiteY10" fmla="*/ 5142707 h 7086707"/>
              <a:gd name="connsiteX11" fmla="*/ 1944000 w 18287642"/>
              <a:gd name="connsiteY11" fmla="*/ 5142707 h 7086707"/>
              <a:gd name="connsiteX12" fmla="*/ 1944000 w 18287642"/>
              <a:gd name="connsiteY12" fmla="*/ 5790707 h 7086707"/>
              <a:gd name="connsiteX13" fmla="*/ 1296000 w 18287642"/>
              <a:gd name="connsiteY13" fmla="*/ 5790707 h 7086707"/>
              <a:gd name="connsiteX14" fmla="*/ 1296000 w 18287642"/>
              <a:gd name="connsiteY14" fmla="*/ 5142707 h 7086707"/>
              <a:gd name="connsiteX15" fmla="*/ 648000 w 18287642"/>
              <a:gd name="connsiteY15" fmla="*/ 5142707 h 7086707"/>
              <a:gd name="connsiteX16" fmla="*/ 648000 w 18287642"/>
              <a:gd name="connsiteY16" fmla="*/ 5790707 h 7086707"/>
              <a:gd name="connsiteX17" fmla="*/ 0 w 18287642"/>
              <a:gd name="connsiteY17" fmla="*/ 5790707 h 7086707"/>
              <a:gd name="connsiteX18" fmla="*/ 0 w 18287642"/>
              <a:gd name="connsiteY18" fmla="*/ 5142707 h 708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287642" h="7086707">
                <a:moveTo>
                  <a:pt x="0" y="6438707"/>
                </a:moveTo>
                <a:lnTo>
                  <a:pt x="648000" y="6438707"/>
                </a:lnTo>
                <a:lnTo>
                  <a:pt x="648000" y="7086707"/>
                </a:lnTo>
                <a:lnTo>
                  <a:pt x="0" y="7086707"/>
                </a:lnTo>
                <a:close/>
                <a:moveTo>
                  <a:pt x="648000" y="5790707"/>
                </a:moveTo>
                <a:lnTo>
                  <a:pt x="1296000" y="5790707"/>
                </a:lnTo>
                <a:lnTo>
                  <a:pt x="1296000" y="6438707"/>
                </a:lnTo>
                <a:lnTo>
                  <a:pt x="648000" y="6438707"/>
                </a:lnTo>
                <a:close/>
                <a:moveTo>
                  <a:pt x="0" y="0"/>
                </a:moveTo>
                <a:lnTo>
                  <a:pt x="18287642" y="0"/>
                </a:lnTo>
                <a:lnTo>
                  <a:pt x="18287642" y="5142707"/>
                </a:lnTo>
                <a:lnTo>
                  <a:pt x="1944000" y="5142707"/>
                </a:lnTo>
                <a:lnTo>
                  <a:pt x="1944000" y="5790707"/>
                </a:lnTo>
                <a:lnTo>
                  <a:pt x="1296000" y="5790707"/>
                </a:lnTo>
                <a:lnTo>
                  <a:pt x="1296000" y="5142707"/>
                </a:lnTo>
                <a:lnTo>
                  <a:pt x="648000" y="5142707"/>
                </a:lnTo>
                <a:lnTo>
                  <a:pt x="648000" y="5790707"/>
                </a:lnTo>
                <a:lnTo>
                  <a:pt x="0" y="5790707"/>
                </a:lnTo>
                <a:lnTo>
                  <a:pt x="0" y="5142707"/>
                </a:lnTo>
                <a:close/>
              </a:path>
            </a:pathLst>
          </a:custGeom>
        </p:spPr>
        <p:txBody>
          <a:bodyPr wrap="square">
            <a:noAutofit/>
          </a:bodyPr>
          <a:lstStyle>
            <a:lvl1pPr>
              <a:defRPr baseline="0"/>
            </a:lvl1pPr>
          </a:lstStyle>
          <a:p>
            <a:r>
              <a:rPr kumimoji="1" lang="en-US" altLang="ja-JP" dirty="0"/>
              <a:t> </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6" name="図プレースホルダー 5"/>
          <p:cNvSpPr>
            <a:spLocks noGrp="1"/>
          </p:cNvSpPr>
          <p:nvPr>
            <p:ph type="pic" sz="quarter" idx="12" hasCustomPrompt="1"/>
          </p:nvPr>
        </p:nvSpPr>
        <p:spPr>
          <a:xfrm>
            <a:off x="1363663" y="0"/>
            <a:ext cx="7504566" cy="10285413"/>
          </a:xfrm>
          <a:effectLst>
            <a:outerShdw blurRad="50800" dist="38100" dir="2700000" algn="tl" rotWithShape="0">
              <a:prstClr val="black">
                <a:alpha val="40000"/>
              </a:prstClr>
            </a:outerShdw>
          </a:effectLst>
        </p:spPr>
        <p:txBody>
          <a:bodyPr/>
          <a:lstStyle>
            <a:lvl1pPr>
              <a:defRPr baseline="0"/>
            </a:lvl1pPr>
          </a:lstStyle>
          <a:p>
            <a:r>
              <a:rPr kumimoji="1" lang="en-US" altLang="ja-JP" dirty="0"/>
              <a:t>Insert an image</a:t>
            </a:r>
            <a:endParaRPr kumimoji="1" lang="ja-JP" altLang="en-US" dirty="0"/>
          </a:p>
        </p:txBody>
      </p:sp>
      <p:sp>
        <p:nvSpPr>
          <p:cNvPr id="23" name="テキスト プレースホルダー 12"/>
          <p:cNvSpPr>
            <a:spLocks noGrp="1"/>
          </p:cNvSpPr>
          <p:nvPr>
            <p:ph type="body" sz="quarter" idx="13" hasCustomPrompt="1"/>
          </p:nvPr>
        </p:nvSpPr>
        <p:spPr>
          <a:xfrm>
            <a:off x="9061250" y="3122656"/>
            <a:ext cx="8167207" cy="121919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5" name="テキスト プレースホルダー 12"/>
          <p:cNvSpPr>
            <a:spLocks noGrp="1"/>
          </p:cNvSpPr>
          <p:nvPr>
            <p:ph type="body" sz="quarter" idx="14" hasCustomPrompt="1"/>
          </p:nvPr>
        </p:nvSpPr>
        <p:spPr>
          <a:xfrm>
            <a:off x="9061250" y="5347380"/>
            <a:ext cx="8167207" cy="2882219"/>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10" name="テキスト プレースホルダー 12"/>
          <p:cNvSpPr>
            <a:spLocks noGrp="1"/>
          </p:cNvSpPr>
          <p:nvPr>
            <p:ph type="body" sz="quarter" idx="16" hasCustomPrompt="1"/>
          </p:nvPr>
        </p:nvSpPr>
        <p:spPr>
          <a:xfrm>
            <a:off x="9061250" y="4283799"/>
            <a:ext cx="8167207" cy="714166"/>
          </a:xfrm>
        </p:spPr>
        <p:txBody>
          <a:bodyPr anchor="t">
            <a:noAutofit/>
          </a:bodyPr>
          <a:lstStyle>
            <a:lvl1pPr algn="l">
              <a:lnSpc>
                <a:spcPct val="130000"/>
              </a:lnSpc>
              <a:spcBef>
                <a:spcPts val="0"/>
              </a:spcBef>
              <a:defRPr sz="28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74221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750"/>
                                        <p:tgtEl>
                                          <p:spTgt spid="6"/>
                                        </p:tgtEl>
                                      </p:cBhvr>
                                    </p:animEffect>
                                  </p:childTnLst>
                                </p:cTn>
                              </p:par>
                              <p:par>
                                <p:cTn id="12" presetID="2" presetClass="entr" presetSubtype="8" decel="100000" fill="hold" grpId="1"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750" fill="hold"/>
                                        <p:tgtEl>
                                          <p:spTgt spid="6"/>
                                        </p:tgtEl>
                                        <p:attrNameLst>
                                          <p:attrName>ppt_x</p:attrName>
                                        </p:attrNameLst>
                                      </p:cBhvr>
                                      <p:tavLst>
                                        <p:tav tm="0">
                                          <p:val>
                                            <p:strVal val="0-#ppt_w/2"/>
                                          </p:val>
                                        </p:tav>
                                        <p:tav tm="100000">
                                          <p:val>
                                            <p:strVal val="#ppt_x"/>
                                          </p:val>
                                        </p:tav>
                                      </p:tavLst>
                                    </p:anim>
                                    <p:anim calcmode="lin" valueType="num">
                                      <p:cBhvr additive="base">
                                        <p:cTn id="15" dur="750" fill="hold"/>
                                        <p:tgtEl>
                                          <p:spTgt spid="6"/>
                                        </p:tgtEl>
                                        <p:attrNameLst>
                                          <p:attrName>ppt_y</p:attrName>
                                        </p:attrNameLst>
                                      </p:cBhvr>
                                      <p:tavLst>
                                        <p:tav tm="0">
                                          <p:val>
                                            <p:strVal val="#ppt_y"/>
                                          </p:val>
                                        </p:tav>
                                        <p:tav tm="100000">
                                          <p:val>
                                            <p:strVal val="#ppt_y"/>
                                          </p:val>
                                        </p:tav>
                                      </p:tavLst>
                                    </p:anim>
                                  </p:childTnLst>
                                </p:cTn>
                              </p:par>
                            </p:childTnLst>
                          </p:cTn>
                        </p:par>
                        <p:par>
                          <p:cTn id="16" fill="hold">
                            <p:stCondLst>
                              <p:cond delay="1250"/>
                            </p:stCondLst>
                            <p:childTnLst>
                              <p:par>
                                <p:cTn id="17" presetID="2" presetClass="entr" presetSubtype="3" decel="100000" fill="hold" grpId="0" nodeType="afterEffect">
                                  <p:stCondLst>
                                    <p:cond delay="0"/>
                                  </p:stCondLst>
                                  <p:iterate type="wd">
                                    <p:tmPct val="10000"/>
                                  </p:iterate>
                                  <p:childTnLst>
                                    <p:set>
                                      <p:cBhvr>
                                        <p:cTn id="18" dur="1" fill="hold">
                                          <p:stCondLst>
                                            <p:cond delay="0"/>
                                          </p:stCondLst>
                                        </p:cTn>
                                        <p:tgtEl>
                                          <p:spTgt spid="23">
                                            <p:txEl>
                                              <p:pRg st="0" end="0"/>
                                            </p:txEl>
                                          </p:spTgt>
                                        </p:tgtEl>
                                        <p:attrNameLst>
                                          <p:attrName>style.visibility</p:attrName>
                                        </p:attrNameLst>
                                      </p:cBhvr>
                                      <p:to>
                                        <p:strVal val="visible"/>
                                      </p:to>
                                    </p:set>
                                    <p:anim calcmode="lin" valueType="num">
                                      <p:cBhvr additive="base">
                                        <p:cTn id="19" dur="75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0" dur="750" fill="hold"/>
                                        <p:tgtEl>
                                          <p:spTgt spid="23">
                                            <p:txEl>
                                              <p:pRg st="0" end="0"/>
                                            </p:txEl>
                                          </p:spTgt>
                                        </p:tgtEl>
                                        <p:attrNameLst>
                                          <p:attrName>ppt_y</p:attrName>
                                        </p:attrNameLst>
                                      </p:cBhvr>
                                      <p:tavLst>
                                        <p:tav tm="0">
                                          <p:val>
                                            <p:strVal val="0-#ppt_h/2"/>
                                          </p:val>
                                        </p:tav>
                                        <p:tav tm="100000">
                                          <p:val>
                                            <p:strVal val="#ppt_y"/>
                                          </p:val>
                                        </p:tav>
                                      </p:tavLst>
                                    </p:anim>
                                  </p:childTnLst>
                                </p:cTn>
                              </p:par>
                              <p:par>
                                <p:cTn id="21" presetID="22" presetClass="entr" presetSubtype="4" fill="hold" grpId="0" nodeType="withEffect">
                                  <p:stCondLst>
                                    <p:cond delay="0"/>
                                  </p:stCondLst>
                                  <p:iterate type="lt">
                                    <p:tmPct val="3000"/>
                                  </p:iterate>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par>
                          <p:cTn id="24" fill="hold">
                            <p:stCondLst>
                              <p:cond delay="2150"/>
                            </p:stCondLst>
                            <p:childTnLst>
                              <p:par>
                                <p:cTn id="25" presetID="22" presetClass="entr" presetSubtype="8"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p:bldP spid="6" grpId="1"/>
      <p:bldP spid="23"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1+#ppt_w/2"/>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10" grpId="0">
        <p:tmplLst>
          <p:tmpl>
            <p:tnLst>
              <p:par>
                <p:cTn presetID="22" presetClass="entr" presetSubtype="4" fill="hold" nodeType="withEffect">
                  <p:stCondLst>
                    <p:cond delay="0"/>
                  </p:stCondLst>
                  <p:iterate type="lt">
                    <p:tmPct val="3000"/>
                  </p:iterate>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Image, Heading &amp; Text">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7" name="図プレースホルダー 46"/>
          <p:cNvSpPr>
            <a:spLocks noGrp="1"/>
          </p:cNvSpPr>
          <p:nvPr>
            <p:ph type="pic" sz="quarter" idx="21" hasCustomPrompt="1"/>
          </p:nvPr>
        </p:nvSpPr>
        <p:spPr>
          <a:xfrm>
            <a:off x="5439454" y="1391478"/>
            <a:ext cx="7409092" cy="3478887"/>
          </a:xfrm>
          <a:custGeom>
            <a:avLst/>
            <a:gdLst>
              <a:gd name="connsiteX0" fmla="*/ 6753718 w 7409092"/>
              <a:gd name="connsiteY0" fmla="*/ 2823513 h 3478887"/>
              <a:gd name="connsiteX1" fmla="*/ 7409092 w 7409092"/>
              <a:gd name="connsiteY1" fmla="*/ 2823513 h 3478887"/>
              <a:gd name="connsiteX2" fmla="*/ 7409092 w 7409092"/>
              <a:gd name="connsiteY2" fmla="*/ 3478887 h 3478887"/>
              <a:gd name="connsiteX3" fmla="*/ 6753718 w 7409092"/>
              <a:gd name="connsiteY3" fmla="*/ 3478887 h 3478887"/>
              <a:gd name="connsiteX4" fmla="*/ 6098344 w 7409092"/>
              <a:gd name="connsiteY4" fmla="*/ 2145252 h 3478887"/>
              <a:gd name="connsiteX5" fmla="*/ 6753718 w 7409092"/>
              <a:gd name="connsiteY5" fmla="*/ 2145252 h 3478887"/>
              <a:gd name="connsiteX6" fmla="*/ 6753718 w 7409092"/>
              <a:gd name="connsiteY6" fmla="*/ 2800626 h 3478887"/>
              <a:gd name="connsiteX7" fmla="*/ 6098344 w 7409092"/>
              <a:gd name="connsiteY7" fmla="*/ 2800626 h 3478887"/>
              <a:gd name="connsiteX8" fmla="*/ 655374 w 7409092"/>
              <a:gd name="connsiteY8" fmla="*/ 655374 h 3478887"/>
              <a:gd name="connsiteX9" fmla="*/ 1310748 w 7409092"/>
              <a:gd name="connsiteY9" fmla="*/ 655374 h 3478887"/>
              <a:gd name="connsiteX10" fmla="*/ 1310748 w 7409092"/>
              <a:gd name="connsiteY10" fmla="*/ 1310748 h 3478887"/>
              <a:gd name="connsiteX11" fmla="*/ 655374 w 7409092"/>
              <a:gd name="connsiteY11" fmla="*/ 1310748 h 3478887"/>
              <a:gd name="connsiteX12" fmla="*/ 1310748 w 7409092"/>
              <a:gd name="connsiteY12" fmla="*/ 0 h 3478887"/>
              <a:gd name="connsiteX13" fmla="*/ 1966122 w 7409092"/>
              <a:gd name="connsiteY13" fmla="*/ 0 h 3478887"/>
              <a:gd name="connsiteX14" fmla="*/ 5422122 w 7409092"/>
              <a:gd name="connsiteY14" fmla="*/ 0 h 3478887"/>
              <a:gd name="connsiteX15" fmla="*/ 5422122 w 7409092"/>
              <a:gd name="connsiteY15" fmla="*/ 1481843 h 3478887"/>
              <a:gd name="connsiteX16" fmla="*/ 6077496 w 7409092"/>
              <a:gd name="connsiteY16" fmla="*/ 1481843 h 3478887"/>
              <a:gd name="connsiteX17" fmla="*/ 6077496 w 7409092"/>
              <a:gd name="connsiteY17" fmla="*/ 2137217 h 3478887"/>
              <a:gd name="connsiteX18" fmla="*/ 5422122 w 7409092"/>
              <a:gd name="connsiteY18" fmla="*/ 2137217 h 3478887"/>
              <a:gd name="connsiteX19" fmla="*/ 5422122 w 7409092"/>
              <a:gd name="connsiteY19" fmla="*/ 2800626 h 3478887"/>
              <a:gd name="connsiteX20" fmla="*/ 6077496 w 7409092"/>
              <a:gd name="connsiteY20" fmla="*/ 2800626 h 3478887"/>
              <a:gd name="connsiteX21" fmla="*/ 6077496 w 7409092"/>
              <a:gd name="connsiteY21" fmla="*/ 3456000 h 3478887"/>
              <a:gd name="connsiteX22" fmla="*/ 5422122 w 7409092"/>
              <a:gd name="connsiteY22" fmla="*/ 3456000 h 3478887"/>
              <a:gd name="connsiteX23" fmla="*/ 1966122 w 7409092"/>
              <a:gd name="connsiteY23" fmla="*/ 3456000 h 3478887"/>
              <a:gd name="connsiteX24" fmla="*/ 1966122 w 7409092"/>
              <a:gd name="connsiteY24" fmla="*/ 1966122 h 3478887"/>
              <a:gd name="connsiteX25" fmla="*/ 1310748 w 7409092"/>
              <a:gd name="connsiteY25" fmla="*/ 1966122 h 3478887"/>
              <a:gd name="connsiteX26" fmla="*/ 1310748 w 7409092"/>
              <a:gd name="connsiteY26" fmla="*/ 1310748 h 3478887"/>
              <a:gd name="connsiteX27" fmla="*/ 1966122 w 7409092"/>
              <a:gd name="connsiteY27" fmla="*/ 1310748 h 3478887"/>
              <a:gd name="connsiteX28" fmla="*/ 1966122 w 7409092"/>
              <a:gd name="connsiteY28" fmla="*/ 655374 h 3478887"/>
              <a:gd name="connsiteX29" fmla="*/ 1310748 w 7409092"/>
              <a:gd name="connsiteY29" fmla="*/ 655374 h 3478887"/>
              <a:gd name="connsiteX30" fmla="*/ 0 w 7409092"/>
              <a:gd name="connsiteY30" fmla="*/ 0 h 3478887"/>
              <a:gd name="connsiteX31" fmla="*/ 655374 w 7409092"/>
              <a:gd name="connsiteY31" fmla="*/ 0 h 3478887"/>
              <a:gd name="connsiteX32" fmla="*/ 655374 w 7409092"/>
              <a:gd name="connsiteY32" fmla="*/ 655374 h 3478887"/>
              <a:gd name="connsiteX33" fmla="*/ 0 w 7409092"/>
              <a:gd name="connsiteY33" fmla="*/ 655374 h 347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409092" h="3478887">
                <a:moveTo>
                  <a:pt x="6753718" y="2823513"/>
                </a:moveTo>
                <a:lnTo>
                  <a:pt x="7409092" y="2823513"/>
                </a:lnTo>
                <a:lnTo>
                  <a:pt x="7409092" y="3478887"/>
                </a:lnTo>
                <a:lnTo>
                  <a:pt x="6753718" y="3478887"/>
                </a:lnTo>
                <a:close/>
                <a:moveTo>
                  <a:pt x="6098344" y="2145252"/>
                </a:moveTo>
                <a:lnTo>
                  <a:pt x="6753718" y="2145252"/>
                </a:lnTo>
                <a:lnTo>
                  <a:pt x="6753718" y="2800626"/>
                </a:lnTo>
                <a:lnTo>
                  <a:pt x="6098344" y="2800626"/>
                </a:lnTo>
                <a:close/>
                <a:moveTo>
                  <a:pt x="655374" y="655374"/>
                </a:moveTo>
                <a:lnTo>
                  <a:pt x="1310748" y="655374"/>
                </a:lnTo>
                <a:lnTo>
                  <a:pt x="1310748" y="1310748"/>
                </a:lnTo>
                <a:lnTo>
                  <a:pt x="655374" y="1310748"/>
                </a:lnTo>
                <a:close/>
                <a:moveTo>
                  <a:pt x="1310748" y="0"/>
                </a:moveTo>
                <a:lnTo>
                  <a:pt x="1966122" y="0"/>
                </a:lnTo>
                <a:lnTo>
                  <a:pt x="5422122" y="0"/>
                </a:lnTo>
                <a:lnTo>
                  <a:pt x="5422122" y="1481843"/>
                </a:lnTo>
                <a:lnTo>
                  <a:pt x="6077496" y="1481843"/>
                </a:lnTo>
                <a:lnTo>
                  <a:pt x="6077496" y="2137217"/>
                </a:lnTo>
                <a:lnTo>
                  <a:pt x="5422122" y="2137217"/>
                </a:lnTo>
                <a:lnTo>
                  <a:pt x="5422122" y="2800626"/>
                </a:lnTo>
                <a:lnTo>
                  <a:pt x="6077496" y="2800626"/>
                </a:lnTo>
                <a:lnTo>
                  <a:pt x="6077496" y="3456000"/>
                </a:lnTo>
                <a:lnTo>
                  <a:pt x="5422122" y="3456000"/>
                </a:lnTo>
                <a:lnTo>
                  <a:pt x="1966122" y="3456000"/>
                </a:lnTo>
                <a:lnTo>
                  <a:pt x="1966122" y="1966122"/>
                </a:lnTo>
                <a:lnTo>
                  <a:pt x="1310748" y="1966122"/>
                </a:lnTo>
                <a:lnTo>
                  <a:pt x="1310748" y="1310748"/>
                </a:lnTo>
                <a:lnTo>
                  <a:pt x="1966122" y="1310748"/>
                </a:lnTo>
                <a:lnTo>
                  <a:pt x="1966122" y="655374"/>
                </a:lnTo>
                <a:lnTo>
                  <a:pt x="1310748" y="655374"/>
                </a:lnTo>
                <a:close/>
                <a:moveTo>
                  <a:pt x="0" y="0"/>
                </a:moveTo>
                <a:lnTo>
                  <a:pt x="655374" y="0"/>
                </a:lnTo>
                <a:lnTo>
                  <a:pt x="655374" y="655374"/>
                </a:lnTo>
                <a:lnTo>
                  <a:pt x="0" y="655374"/>
                </a:lnTo>
                <a:close/>
              </a:path>
            </a:pathLst>
          </a:custGeom>
          <a:solidFill>
            <a:schemeClr val="accent1">
              <a:lumMod val="20000"/>
              <a:lumOff val="80000"/>
            </a:schemeClr>
          </a:solidFill>
          <a:ln w="57150">
            <a:noFill/>
          </a:ln>
          <a:effectLst/>
        </p:spPr>
        <p:txBody>
          <a:bodyPr wrap="square">
            <a:noAutofit/>
          </a:bodyPr>
          <a:lstStyle/>
          <a:p>
            <a:r>
              <a:rPr kumimoji="1" lang="en-US" altLang="ja-JP" dirty="0"/>
              <a:t> </a:t>
            </a:r>
            <a:endParaRPr kumimoji="1" lang="ja-JP" altLang="en-US" dirty="0"/>
          </a:p>
        </p:txBody>
      </p:sp>
      <p:sp>
        <p:nvSpPr>
          <p:cNvPr id="48" name="テキスト プレースホルダー 12"/>
          <p:cNvSpPr>
            <a:spLocks noGrp="1"/>
          </p:cNvSpPr>
          <p:nvPr>
            <p:ph type="body" sz="quarter" idx="13" hasCustomPrompt="1"/>
          </p:nvPr>
        </p:nvSpPr>
        <p:spPr>
          <a:xfrm>
            <a:off x="2857596" y="5250023"/>
            <a:ext cx="12572808" cy="691637"/>
          </a:xfrm>
        </p:spPr>
        <p:txBody>
          <a:bodyPr anchor="b">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9" name="テキスト プレースホルダー 12"/>
          <p:cNvSpPr>
            <a:spLocks noGrp="1"/>
          </p:cNvSpPr>
          <p:nvPr>
            <p:ph type="body" sz="quarter" idx="14" hasCustomPrompt="1"/>
          </p:nvPr>
        </p:nvSpPr>
        <p:spPr>
          <a:xfrm>
            <a:off x="2857596" y="5959390"/>
            <a:ext cx="12572808" cy="735120"/>
          </a:xfrm>
        </p:spPr>
        <p:txBody>
          <a:bodyPr anchor="t">
            <a:noAutofit/>
          </a:bodyPr>
          <a:lstStyle>
            <a:lvl1pPr algn="ctr">
              <a:lnSpc>
                <a:spcPct val="130000"/>
              </a:lnSpc>
              <a:spcBef>
                <a:spcPts val="0"/>
              </a:spcBef>
              <a:defRPr sz="2400" baseline="0">
                <a:solidFill>
                  <a:schemeClr val="tx2"/>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50" name="正方形/長方形 49"/>
          <p:cNvSpPr/>
          <p:nvPr userDrawn="1"/>
        </p:nvSpPr>
        <p:spPr>
          <a:xfrm>
            <a:off x="8808185" y="67608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p:cNvSpPr/>
          <p:nvPr userDrawn="1"/>
        </p:nvSpPr>
        <p:spPr>
          <a:xfrm>
            <a:off x="8162494" y="67608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userDrawn="1"/>
        </p:nvSpPr>
        <p:spPr>
          <a:xfrm>
            <a:off x="9455052" y="67608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プレースホルダー 12"/>
          <p:cNvSpPr>
            <a:spLocks noGrp="1"/>
          </p:cNvSpPr>
          <p:nvPr>
            <p:ph type="body" sz="quarter" idx="12" hasCustomPrompt="1"/>
          </p:nvPr>
        </p:nvSpPr>
        <p:spPr>
          <a:xfrm>
            <a:off x="3443436" y="7049366"/>
            <a:ext cx="11401128" cy="1968288"/>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76200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randombar(horizontal)">
                                      <p:cBhvr>
                                        <p:cTn id="7" dur="500"/>
                                        <p:tgtEl>
                                          <p:spTgt spid="47"/>
                                        </p:tgtEl>
                                      </p:cBhvr>
                                    </p:animEffect>
                                  </p:childTnLst>
                                </p:cTn>
                              </p:par>
                              <p:par>
                                <p:cTn id="8" presetID="2" presetClass="entr" presetSubtype="4" decel="100000" fill="hold" grpId="0" nodeType="withEffect">
                                  <p:stCondLst>
                                    <p:cond delay="250"/>
                                  </p:stCondLst>
                                  <p:iterate type="wd">
                                    <p:tmPct val="10000"/>
                                  </p:iterate>
                                  <p:childTnLst>
                                    <p:set>
                                      <p:cBhvr>
                                        <p:cTn id="9" dur="1" fill="hold">
                                          <p:stCondLst>
                                            <p:cond delay="0"/>
                                          </p:stCondLst>
                                        </p:cTn>
                                        <p:tgtEl>
                                          <p:spTgt spid="48">
                                            <p:txEl>
                                              <p:pRg st="0" end="0"/>
                                            </p:txEl>
                                          </p:spTgt>
                                        </p:tgtEl>
                                        <p:attrNameLst>
                                          <p:attrName>style.visibility</p:attrName>
                                        </p:attrNameLst>
                                      </p:cBhvr>
                                      <p:to>
                                        <p:strVal val="visible"/>
                                      </p:to>
                                    </p:set>
                                    <p:anim calcmode="lin" valueType="num">
                                      <p:cBhvr additive="base">
                                        <p:cTn id="10"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1" dur="750" fill="hold"/>
                                        <p:tgtEl>
                                          <p:spTgt spid="48">
                                            <p:txEl>
                                              <p:pRg st="0" end="0"/>
                                            </p:txEl>
                                          </p:spTgt>
                                        </p:tgtEl>
                                        <p:attrNameLst>
                                          <p:attrName>ppt_y</p:attrName>
                                        </p:attrNameLst>
                                      </p:cBhvr>
                                      <p:tavLst>
                                        <p:tav tm="0">
                                          <p:val>
                                            <p:strVal val="1+#ppt_h/2"/>
                                          </p:val>
                                        </p:tav>
                                        <p:tav tm="100000">
                                          <p:val>
                                            <p:strVal val="#ppt_y"/>
                                          </p:val>
                                        </p:tav>
                                      </p:tavLst>
                                    </p:anim>
                                  </p:childTnLst>
                                </p:cTn>
                              </p:par>
                            </p:childTnLst>
                          </p:cTn>
                        </p:par>
                        <p:par>
                          <p:cTn id="12" fill="hold">
                            <p:stCondLst>
                              <p:cond delay="1150"/>
                            </p:stCondLst>
                            <p:childTnLst>
                              <p:par>
                                <p:cTn id="13" presetID="22" presetClass="entr" presetSubtype="4" fill="hold" grpId="0" nodeType="afterEffect">
                                  <p:stCondLst>
                                    <p:cond delay="0"/>
                                  </p:stCondLst>
                                  <p:iterate type="lt">
                                    <p:tmPct val="3000"/>
                                  </p:iterate>
                                  <p:childTnLst>
                                    <p:set>
                                      <p:cBhvr>
                                        <p:cTn id="14" dur="1" fill="hold">
                                          <p:stCondLst>
                                            <p:cond delay="0"/>
                                          </p:stCondLst>
                                        </p:cTn>
                                        <p:tgtEl>
                                          <p:spTgt spid="49"/>
                                        </p:tgtEl>
                                        <p:attrNameLst>
                                          <p:attrName>style.visibility</p:attrName>
                                        </p:attrNameLst>
                                      </p:cBhvr>
                                      <p:to>
                                        <p:strVal val="visible"/>
                                      </p:to>
                                    </p:set>
                                    <p:animEffect transition="in" filter="wipe(down)">
                                      <p:cBhvr>
                                        <p:cTn id="15" dur="500"/>
                                        <p:tgtEl>
                                          <p:spTgt spid="49"/>
                                        </p:tgtEl>
                                      </p:cBhvr>
                                    </p:animEffect>
                                  </p:childTnLst>
                                </p:cTn>
                              </p:par>
                            </p:childTnLst>
                          </p:cTn>
                        </p:par>
                        <p:par>
                          <p:cTn id="16" fill="hold">
                            <p:stCondLst>
                              <p:cond delay="1815"/>
                            </p:stCondLst>
                            <p:childTnLst>
                              <p:par>
                                <p:cTn id="17" presetID="2" presetClass="entr" presetSubtype="4" decel="100000"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ppt_x"/>
                                          </p:val>
                                        </p:tav>
                                        <p:tav tm="100000">
                                          <p:val>
                                            <p:strVal val="#ppt_x"/>
                                          </p:val>
                                        </p:tav>
                                      </p:tavLst>
                                    </p:anim>
                                    <p:anim calcmode="lin" valueType="num">
                                      <p:cBhvr additive="base">
                                        <p:cTn id="24" dur="500" fill="hold"/>
                                        <p:tgtEl>
                                          <p:spTgt spid="5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20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500" fill="hold"/>
                                        <p:tgtEl>
                                          <p:spTgt spid="52"/>
                                        </p:tgtEl>
                                        <p:attrNameLst>
                                          <p:attrName>ppt_x</p:attrName>
                                        </p:attrNameLst>
                                      </p:cBhvr>
                                      <p:tavLst>
                                        <p:tav tm="0">
                                          <p:val>
                                            <p:strVal val="#ppt_x"/>
                                          </p:val>
                                        </p:tav>
                                        <p:tav tm="100000">
                                          <p:val>
                                            <p:strVal val="#ppt_x"/>
                                          </p:val>
                                        </p:tav>
                                      </p:tavLst>
                                    </p:anim>
                                    <p:anim calcmode="lin" valueType="num">
                                      <p:cBhvr additive="base">
                                        <p:cTn id="28" dur="500" fill="hold"/>
                                        <p:tgtEl>
                                          <p:spTgt spid="52"/>
                                        </p:tgtEl>
                                        <p:attrNameLst>
                                          <p:attrName>ppt_y</p:attrName>
                                        </p:attrNameLst>
                                      </p:cBhvr>
                                      <p:tavLst>
                                        <p:tav tm="0">
                                          <p:val>
                                            <p:strVal val="1+#ppt_h/2"/>
                                          </p:val>
                                        </p:tav>
                                        <p:tav tm="100000">
                                          <p:val>
                                            <p:strVal val="#ppt_y"/>
                                          </p:val>
                                        </p:tav>
                                      </p:tavLst>
                                    </p:anim>
                                  </p:childTnLst>
                                </p:cTn>
                              </p:par>
                            </p:childTnLst>
                          </p:cTn>
                        </p:par>
                        <p:par>
                          <p:cTn id="29" fill="hold">
                            <p:stCondLst>
                              <p:cond delay="2515"/>
                            </p:stCondLst>
                            <p:childTnLst>
                              <p:par>
                                <p:cTn id="30" presetID="22" presetClass="entr" presetSubtype="8" fill="hold" grpId="0" nodeType="afterEffect">
                                  <p:stCondLst>
                                    <p:cond delay="250"/>
                                  </p:stCondLst>
                                  <p:childTnLst>
                                    <p:set>
                                      <p:cBhvr>
                                        <p:cTn id="31" dur="1" fill="hold">
                                          <p:stCondLst>
                                            <p:cond delay="0"/>
                                          </p:stCondLst>
                                        </p:cTn>
                                        <p:tgtEl>
                                          <p:spTgt spid="53"/>
                                        </p:tgtEl>
                                        <p:attrNameLst>
                                          <p:attrName>style.visibility</p:attrName>
                                        </p:attrNameLst>
                                      </p:cBhvr>
                                      <p:to>
                                        <p:strVal val="visible"/>
                                      </p:to>
                                    </p:set>
                                    <p:animEffect transition="in" filter="wipe(left)">
                                      <p:cBhvr>
                                        <p:cTn id="3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build="p">
        <p:tmplLst>
          <p:tmpl lvl="1">
            <p:tnLst>
              <p:par>
                <p:cTn presetID="2" presetClass="entr" presetSubtype="4" decel="100000" fill="hold" nodeType="withEffect">
                  <p:stCondLst>
                    <p:cond delay="250"/>
                  </p:stCondLst>
                  <p:iterate type="wd">
                    <p:tmPct val="10000"/>
                  </p:iterate>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1+#ppt_h/2"/>
                          </p:val>
                        </p:tav>
                        <p:tav tm="100000">
                          <p:val>
                            <p:strVal val="#ppt_y"/>
                          </p:val>
                        </p:tav>
                      </p:tavLst>
                    </p:anim>
                  </p:childTnLst>
                </p:cTn>
              </p:par>
            </p:tnLst>
          </p:tmpl>
        </p:tmplLst>
      </p:bldP>
      <p:bldP spid="49"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49"/>
                        </p:tgtEl>
                        <p:attrNameLst>
                          <p:attrName>style.visibility</p:attrName>
                        </p:attrNameLst>
                      </p:cBhvr>
                      <p:to>
                        <p:strVal val="visible"/>
                      </p:to>
                    </p:set>
                    <p:animEffect transition="in" filter="wipe(down)">
                      <p:cBhvr>
                        <p:cTn dur="500"/>
                        <p:tgtEl>
                          <p:spTgt spid="49"/>
                        </p:tgtEl>
                      </p:cBhvr>
                    </p:animEffect>
                  </p:childTnLst>
                </p:cTn>
              </p:par>
            </p:tnLst>
          </p:tmpl>
        </p:tmplLst>
      </p:bldP>
      <p:bldP spid="50" grpId="0" animBg="1"/>
      <p:bldP spid="51" grpId="0" animBg="1"/>
      <p:bldP spid="52" grpId="0" animBg="1"/>
      <p:bldP spid="53" grpId="0">
        <p:tmplLst>
          <p:tmpl>
            <p:tnLst>
              <p:par>
                <p:cTn presetID="22" presetClass="entr" presetSubtype="8" fill="hold" nodeType="after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92384" y="3528644"/>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92384" y="2539323"/>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1403335" y="3304489"/>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12"/>
          <p:cNvSpPr>
            <a:spLocks noGrp="1"/>
          </p:cNvSpPr>
          <p:nvPr>
            <p:ph type="body" sz="quarter" idx="15" hasCustomPrompt="1"/>
          </p:nvPr>
        </p:nvSpPr>
        <p:spPr>
          <a:xfrm>
            <a:off x="9914348" y="3528644"/>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1" name="テキスト プレースホルダー 12"/>
          <p:cNvSpPr>
            <a:spLocks noGrp="1"/>
          </p:cNvSpPr>
          <p:nvPr>
            <p:ph type="body" sz="quarter" idx="16" hasCustomPrompt="1"/>
          </p:nvPr>
        </p:nvSpPr>
        <p:spPr>
          <a:xfrm>
            <a:off x="9914348" y="2539323"/>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2" name="正方形/長方形 21"/>
          <p:cNvSpPr/>
          <p:nvPr userDrawn="1"/>
        </p:nvSpPr>
        <p:spPr>
          <a:xfrm>
            <a:off x="10025299" y="3304489"/>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12"/>
          <p:cNvSpPr>
            <a:spLocks noGrp="1"/>
          </p:cNvSpPr>
          <p:nvPr>
            <p:ph type="body" sz="quarter" idx="18" hasCustomPrompt="1"/>
          </p:nvPr>
        </p:nvSpPr>
        <p:spPr>
          <a:xfrm>
            <a:off x="1292384" y="6893565"/>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7" name="テキスト プレースホルダー 12"/>
          <p:cNvSpPr>
            <a:spLocks noGrp="1"/>
          </p:cNvSpPr>
          <p:nvPr>
            <p:ph type="body" sz="quarter" idx="19" hasCustomPrompt="1"/>
          </p:nvPr>
        </p:nvSpPr>
        <p:spPr>
          <a:xfrm>
            <a:off x="1292384" y="5904244"/>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8" name="正方形/長方形 37"/>
          <p:cNvSpPr/>
          <p:nvPr userDrawn="1"/>
        </p:nvSpPr>
        <p:spPr>
          <a:xfrm>
            <a:off x="1403335" y="6669410"/>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プレースホルダー 12"/>
          <p:cNvSpPr>
            <a:spLocks noGrp="1"/>
          </p:cNvSpPr>
          <p:nvPr>
            <p:ph type="body" sz="quarter" idx="21" hasCustomPrompt="1"/>
          </p:nvPr>
        </p:nvSpPr>
        <p:spPr>
          <a:xfrm>
            <a:off x="9914348" y="6893565"/>
            <a:ext cx="7080405"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22" hasCustomPrompt="1"/>
          </p:nvPr>
        </p:nvSpPr>
        <p:spPr>
          <a:xfrm>
            <a:off x="9914348" y="5904244"/>
            <a:ext cx="7080405"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正方形/長方形 42"/>
          <p:cNvSpPr/>
          <p:nvPr userDrawn="1"/>
        </p:nvSpPr>
        <p:spPr>
          <a:xfrm>
            <a:off x="10025299" y="6669410"/>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7251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 presetClass="entr" presetSubtype="8" decel="100000" fill="hold" grpId="0" nodeType="afterEffect">
                                  <p:stCondLst>
                                    <p:cond delay="250"/>
                                  </p:stCondLst>
                                  <p:childTnLst>
                                    <p:set>
                                      <p:cBhvr>
                                        <p:cTn id="19" dur="1" fill="hold">
                                          <p:stCondLst>
                                            <p:cond delay="0"/>
                                          </p:stCondLst>
                                        </p:cTn>
                                        <p:tgtEl>
                                          <p:spTgt spid="21">
                                            <p:txEl>
                                              <p:pRg st="0" end="0"/>
                                            </p:txEl>
                                          </p:spTgt>
                                        </p:tgtEl>
                                        <p:attrNameLst>
                                          <p:attrName>style.visibility</p:attrName>
                                        </p:attrNameLst>
                                      </p:cBhvr>
                                      <p:to>
                                        <p:strVal val="visible"/>
                                      </p:to>
                                    </p:set>
                                    <p:anim calcmode="lin" valueType="num">
                                      <p:cBhvr additive="base">
                                        <p:cTn id="20"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1">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2" presetClass="entr" presetSubtype="8"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par>
                          <p:cTn id="30" fill="hold">
                            <p:stCondLst>
                              <p:cond delay="2250"/>
                            </p:stCondLst>
                            <p:childTnLst>
                              <p:par>
                                <p:cTn id="31" presetID="2" presetClass="entr" presetSubtype="8" decel="100000" fill="hold" grpId="0" nodeType="afterEffect">
                                  <p:stCondLst>
                                    <p:cond delay="250"/>
                                  </p:stCondLst>
                                  <p:childTnLst>
                                    <p:set>
                                      <p:cBhvr>
                                        <p:cTn id="32" dur="1" fill="hold">
                                          <p:stCondLst>
                                            <p:cond delay="0"/>
                                          </p:stCondLst>
                                        </p:cTn>
                                        <p:tgtEl>
                                          <p:spTgt spid="37">
                                            <p:txEl>
                                              <p:pRg st="0" end="0"/>
                                            </p:txEl>
                                          </p:spTgt>
                                        </p:tgtEl>
                                        <p:attrNameLst>
                                          <p:attrName>style.visibility</p:attrName>
                                        </p:attrNameLst>
                                      </p:cBhvr>
                                      <p:to>
                                        <p:strVal val="visible"/>
                                      </p:to>
                                    </p:set>
                                    <p:anim calcmode="lin" valueType="num">
                                      <p:cBhvr additive="base">
                                        <p:cTn id="33"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7">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2" presetClass="entr" presetSubtype="8" fill="hold" grpId="0"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par>
                          <p:cTn id="43" fill="hold">
                            <p:stCondLst>
                              <p:cond delay="3500"/>
                            </p:stCondLst>
                            <p:childTnLst>
                              <p:par>
                                <p:cTn id="44" presetID="2" presetClass="entr" presetSubtype="8" decel="100000" fill="hold" grpId="0" nodeType="afterEffect">
                                  <p:stCondLst>
                                    <p:cond delay="250"/>
                                  </p:stCondLst>
                                  <p:childTnLst>
                                    <p:set>
                                      <p:cBhvr>
                                        <p:cTn id="45" dur="1" fill="hold">
                                          <p:stCondLst>
                                            <p:cond delay="0"/>
                                          </p:stCondLst>
                                        </p:cTn>
                                        <p:tgtEl>
                                          <p:spTgt spid="42">
                                            <p:txEl>
                                              <p:pRg st="0" end="0"/>
                                            </p:txEl>
                                          </p:spTgt>
                                        </p:tgtEl>
                                        <p:attrNameLst>
                                          <p:attrName>style.visibility</p:attrName>
                                        </p:attrNameLst>
                                      </p:cBhvr>
                                      <p:to>
                                        <p:strVal val="visible"/>
                                      </p:to>
                                    </p:set>
                                    <p:anim calcmode="lin" valueType="num">
                                      <p:cBhvr additive="base">
                                        <p:cTn id="46"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42">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4" decel="100000" fill="hold" grpId="0" nodeType="withEffect">
                                  <p:stCondLst>
                                    <p:cond delay="250"/>
                                  </p:stCondLst>
                                  <p:childTnLst>
                                    <p:set>
                                      <p:cBhvr>
                                        <p:cTn id="49" dur="1" fill="hold">
                                          <p:stCondLst>
                                            <p:cond delay="0"/>
                                          </p:stCondLst>
                                        </p:cTn>
                                        <p:tgtEl>
                                          <p:spTgt spid="43"/>
                                        </p:tgtEl>
                                        <p:attrNameLst>
                                          <p:attrName>style.visibility</p:attrName>
                                        </p:attrNameLst>
                                      </p:cBhvr>
                                      <p:to>
                                        <p:strVal val="visible"/>
                                      </p:to>
                                    </p:set>
                                    <p:anim calcmode="lin" valueType="num">
                                      <p:cBhvr additive="base">
                                        <p:cTn id="50" dur="500" fill="hold"/>
                                        <p:tgtEl>
                                          <p:spTgt spid="43"/>
                                        </p:tgtEl>
                                        <p:attrNameLst>
                                          <p:attrName>ppt_x</p:attrName>
                                        </p:attrNameLst>
                                      </p:cBhvr>
                                      <p:tavLst>
                                        <p:tav tm="0">
                                          <p:val>
                                            <p:strVal val="#ppt_x"/>
                                          </p:val>
                                        </p:tav>
                                        <p:tav tm="100000">
                                          <p:val>
                                            <p:strVal val="#ppt_x"/>
                                          </p:val>
                                        </p:tav>
                                      </p:tavLst>
                                    </p:anim>
                                    <p:anim calcmode="lin" valueType="num">
                                      <p:cBhvr additive="base">
                                        <p:cTn id="51" dur="500" fill="hold"/>
                                        <p:tgtEl>
                                          <p:spTgt spid="43"/>
                                        </p:tgtEl>
                                        <p:attrNameLst>
                                          <p:attrName>ppt_y</p:attrName>
                                        </p:attrNameLst>
                                      </p:cBhvr>
                                      <p:tavLst>
                                        <p:tav tm="0">
                                          <p:val>
                                            <p:strVal val="1+#ppt_h/2"/>
                                          </p:val>
                                        </p:tav>
                                        <p:tav tm="100000">
                                          <p:val>
                                            <p:strVal val="#ppt_y"/>
                                          </p:val>
                                        </p:tav>
                                      </p:tavLst>
                                    </p:anim>
                                  </p:childTnLst>
                                </p:cTn>
                              </p:par>
                            </p:childTnLst>
                          </p:cTn>
                        </p:par>
                        <p:par>
                          <p:cTn id="52" fill="hold">
                            <p:stCondLst>
                              <p:cond delay="4250"/>
                            </p:stCondLst>
                            <p:childTnLst>
                              <p:par>
                                <p:cTn id="53" presetID="22" presetClass="entr" presetSubtype="8"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wipe(left)">
                                      <p:cBhvr>
                                        <p:cTn id="5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20" grpId="0">
        <p:tmplLst>
          <p:tmpl>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build="p">
        <p:tmplLst>
          <p:tmpl lvl="1">
            <p:tnLst>
              <p:par>
                <p:cTn presetID="2" presetClass="entr" presetSubtype="8" decel="10000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animBg="1"/>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37" grpId="0" build="p">
        <p:tmplLst>
          <p:tmpl lvl="1">
            <p:tnLst>
              <p:par>
                <p:cTn presetID="2" presetClass="entr" presetSubtype="8"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41" grpId="0">
        <p:tmplLst>
          <p:tmpl>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animBg="1"/>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Wide Image &amp; 3 Icons, Headings, Texts">
    <p:spTree>
      <p:nvGrpSpPr>
        <p:cNvPr id="1" name=""/>
        <p:cNvGrpSpPr/>
        <p:nvPr/>
      </p:nvGrpSpPr>
      <p:grpSpPr>
        <a:xfrm>
          <a:off x="0" y="0"/>
          <a:ext cx="0" cy="0"/>
          <a:chOff x="0" y="0"/>
          <a:chExt cx="0" cy="0"/>
        </a:xfrm>
      </p:grpSpPr>
      <p:sp>
        <p:nvSpPr>
          <p:cNvPr id="77" name="図プレースホルダー 76"/>
          <p:cNvSpPr>
            <a:spLocks noGrp="1"/>
          </p:cNvSpPr>
          <p:nvPr>
            <p:ph type="pic" sz="quarter" idx="34" hasCustomPrompt="1"/>
          </p:nvPr>
        </p:nvSpPr>
        <p:spPr>
          <a:xfrm>
            <a:off x="-2" y="0"/>
            <a:ext cx="18288002" cy="7085913"/>
          </a:xfrm>
          <a:custGeom>
            <a:avLst/>
            <a:gdLst>
              <a:gd name="connsiteX0" fmla="*/ 0 w 18288002"/>
              <a:gd name="connsiteY0" fmla="*/ 6437913 h 7085913"/>
              <a:gd name="connsiteX1" fmla="*/ 648000 w 18288002"/>
              <a:gd name="connsiteY1" fmla="*/ 6437913 h 7085913"/>
              <a:gd name="connsiteX2" fmla="*/ 648000 w 18288002"/>
              <a:gd name="connsiteY2" fmla="*/ 7085913 h 7085913"/>
              <a:gd name="connsiteX3" fmla="*/ 0 w 18288002"/>
              <a:gd name="connsiteY3" fmla="*/ 7085913 h 7085913"/>
              <a:gd name="connsiteX4" fmla="*/ 3 w 18288002"/>
              <a:gd name="connsiteY4" fmla="*/ 0 h 7085913"/>
              <a:gd name="connsiteX5" fmla="*/ 18288002 w 18288002"/>
              <a:gd name="connsiteY5" fmla="*/ 0 h 7085913"/>
              <a:gd name="connsiteX6" fmla="*/ 18288002 w 18288002"/>
              <a:gd name="connsiteY6" fmla="*/ 5141913 h 7085913"/>
              <a:gd name="connsiteX7" fmla="*/ 1944001 w 18288002"/>
              <a:gd name="connsiteY7" fmla="*/ 5141913 h 7085913"/>
              <a:gd name="connsiteX8" fmla="*/ 1944001 w 18288002"/>
              <a:gd name="connsiteY8" fmla="*/ 5789913 h 7085913"/>
              <a:gd name="connsiteX9" fmla="*/ 1296001 w 18288002"/>
              <a:gd name="connsiteY9" fmla="*/ 5789913 h 7085913"/>
              <a:gd name="connsiteX10" fmla="*/ 1296001 w 18288002"/>
              <a:gd name="connsiteY10" fmla="*/ 5141913 h 7085913"/>
              <a:gd name="connsiteX11" fmla="*/ 648001 w 18288002"/>
              <a:gd name="connsiteY11" fmla="*/ 5141913 h 7085913"/>
              <a:gd name="connsiteX12" fmla="*/ 648001 w 18288002"/>
              <a:gd name="connsiteY12" fmla="*/ 5789913 h 7085913"/>
              <a:gd name="connsiteX13" fmla="*/ 1296001 w 18288002"/>
              <a:gd name="connsiteY13" fmla="*/ 5789913 h 7085913"/>
              <a:gd name="connsiteX14" fmla="*/ 1296001 w 18288002"/>
              <a:gd name="connsiteY14" fmla="*/ 6437913 h 7085913"/>
              <a:gd name="connsiteX15" fmla="*/ 648001 w 18288002"/>
              <a:gd name="connsiteY15" fmla="*/ 6437913 h 7085913"/>
              <a:gd name="connsiteX16" fmla="*/ 648001 w 18288002"/>
              <a:gd name="connsiteY16" fmla="*/ 5789913 h 7085913"/>
              <a:gd name="connsiteX17" fmla="*/ 1 w 18288002"/>
              <a:gd name="connsiteY17" fmla="*/ 5789913 h 7085913"/>
              <a:gd name="connsiteX18" fmla="*/ 1 w 18288002"/>
              <a:gd name="connsiteY18" fmla="*/ 5141913 h 7085913"/>
              <a:gd name="connsiteX19" fmla="*/ 3 w 18288002"/>
              <a:gd name="connsiteY19" fmla="*/ 5141913 h 708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02" h="7085913">
                <a:moveTo>
                  <a:pt x="0" y="6437913"/>
                </a:moveTo>
                <a:lnTo>
                  <a:pt x="648000" y="6437913"/>
                </a:lnTo>
                <a:lnTo>
                  <a:pt x="648000" y="7085913"/>
                </a:lnTo>
                <a:lnTo>
                  <a:pt x="0" y="7085913"/>
                </a:lnTo>
                <a:close/>
                <a:moveTo>
                  <a:pt x="3" y="0"/>
                </a:moveTo>
                <a:lnTo>
                  <a:pt x="18288002" y="0"/>
                </a:lnTo>
                <a:lnTo>
                  <a:pt x="18288002" y="5141913"/>
                </a:lnTo>
                <a:lnTo>
                  <a:pt x="1944001" y="5141913"/>
                </a:lnTo>
                <a:lnTo>
                  <a:pt x="1944001" y="5789913"/>
                </a:lnTo>
                <a:lnTo>
                  <a:pt x="1296001" y="5789913"/>
                </a:lnTo>
                <a:lnTo>
                  <a:pt x="1296001" y="5141913"/>
                </a:lnTo>
                <a:lnTo>
                  <a:pt x="648001" y="5141913"/>
                </a:lnTo>
                <a:lnTo>
                  <a:pt x="648001" y="5789913"/>
                </a:lnTo>
                <a:lnTo>
                  <a:pt x="1296001" y="5789913"/>
                </a:lnTo>
                <a:lnTo>
                  <a:pt x="1296001" y="6437913"/>
                </a:lnTo>
                <a:lnTo>
                  <a:pt x="648001" y="6437913"/>
                </a:lnTo>
                <a:lnTo>
                  <a:pt x="648001" y="5789913"/>
                </a:lnTo>
                <a:lnTo>
                  <a:pt x="1" y="5789913"/>
                </a:lnTo>
                <a:lnTo>
                  <a:pt x="1" y="5141913"/>
                </a:lnTo>
                <a:lnTo>
                  <a:pt x="3" y="5141913"/>
                </a:lnTo>
                <a:close/>
              </a:path>
            </a:pathLst>
          </a:custGeom>
        </p:spPr>
        <p:txBody>
          <a:bodyPr wrap="square">
            <a:noAutofit/>
          </a:bodyPr>
          <a:lstStyle>
            <a:lvl1pPr>
              <a:defRPr/>
            </a:lvl1pPr>
          </a:lstStyle>
          <a:p>
            <a:r>
              <a:rPr kumimoji="1" lang="en-US" altLang="ja-JP" dirty="0"/>
              <a:t>Insert an image</a:t>
            </a:r>
            <a:endParaRPr kumimoji="1" lang="ja-JP" altLang="en-US" dirty="0"/>
          </a:p>
        </p:txBody>
      </p:sp>
      <p:sp>
        <p:nvSpPr>
          <p:cNvPr id="61" name="テキスト プレースホルダー 60"/>
          <p:cNvSpPr>
            <a:spLocks noGrp="1"/>
          </p:cNvSpPr>
          <p:nvPr>
            <p:ph type="body" sz="quarter" idx="25" hasCustomPrompt="1"/>
          </p:nvPr>
        </p:nvSpPr>
        <p:spPr>
          <a:xfrm>
            <a:off x="3191877" y="4573588"/>
            <a:ext cx="1137600" cy="1137600"/>
          </a:xfrm>
          <a:solidFill>
            <a:schemeClr val="accent1"/>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41" name="図プレースホルダー 25"/>
          <p:cNvSpPr>
            <a:spLocks noGrp="1"/>
          </p:cNvSpPr>
          <p:nvPr>
            <p:ph type="pic" sz="quarter" idx="16" hasCustomPrompt="1"/>
          </p:nvPr>
        </p:nvSpPr>
        <p:spPr>
          <a:xfrm>
            <a:off x="3445677" y="482691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2" name="テキスト プレースホルダー 12"/>
          <p:cNvSpPr>
            <a:spLocks noGrp="1"/>
          </p:cNvSpPr>
          <p:nvPr>
            <p:ph type="body" sz="quarter" idx="17" hasCustomPrompt="1"/>
          </p:nvPr>
        </p:nvSpPr>
        <p:spPr>
          <a:xfrm>
            <a:off x="1463455" y="6821182"/>
            <a:ext cx="4594445" cy="2114271"/>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43" name="テキスト プレースホルダー 12"/>
          <p:cNvSpPr>
            <a:spLocks noGrp="1"/>
          </p:cNvSpPr>
          <p:nvPr>
            <p:ph type="body" sz="quarter" idx="18" hasCustomPrompt="1"/>
          </p:nvPr>
        </p:nvSpPr>
        <p:spPr>
          <a:xfrm>
            <a:off x="1463455" y="5892669"/>
            <a:ext cx="4594445"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2" name="テキスト プレースホルダー 60"/>
          <p:cNvSpPr>
            <a:spLocks noGrp="1"/>
          </p:cNvSpPr>
          <p:nvPr>
            <p:ph type="body" sz="quarter" idx="26" hasCustomPrompt="1"/>
          </p:nvPr>
        </p:nvSpPr>
        <p:spPr>
          <a:xfrm>
            <a:off x="8575199" y="4573588"/>
            <a:ext cx="1137600" cy="1137600"/>
          </a:xfrm>
          <a:solidFill>
            <a:schemeClr val="accent2"/>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63" name="図プレースホルダー 25"/>
          <p:cNvSpPr>
            <a:spLocks noGrp="1"/>
          </p:cNvSpPr>
          <p:nvPr>
            <p:ph type="pic" sz="quarter" idx="27" hasCustomPrompt="1"/>
          </p:nvPr>
        </p:nvSpPr>
        <p:spPr>
          <a:xfrm>
            <a:off x="8828999" y="482691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4" name="テキスト プレースホルダー 12"/>
          <p:cNvSpPr>
            <a:spLocks noGrp="1"/>
          </p:cNvSpPr>
          <p:nvPr>
            <p:ph type="body" sz="quarter" idx="28" hasCustomPrompt="1"/>
          </p:nvPr>
        </p:nvSpPr>
        <p:spPr>
          <a:xfrm>
            <a:off x="6846777" y="6821182"/>
            <a:ext cx="4594445" cy="2114271"/>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65" name="テキスト プレースホルダー 12"/>
          <p:cNvSpPr>
            <a:spLocks noGrp="1"/>
          </p:cNvSpPr>
          <p:nvPr>
            <p:ph type="body" sz="quarter" idx="29" hasCustomPrompt="1"/>
          </p:nvPr>
        </p:nvSpPr>
        <p:spPr>
          <a:xfrm>
            <a:off x="6846777" y="5892669"/>
            <a:ext cx="4594445"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6" name="テキスト プレースホルダー 60"/>
          <p:cNvSpPr>
            <a:spLocks noGrp="1"/>
          </p:cNvSpPr>
          <p:nvPr>
            <p:ph type="body" sz="quarter" idx="30" hasCustomPrompt="1"/>
          </p:nvPr>
        </p:nvSpPr>
        <p:spPr>
          <a:xfrm>
            <a:off x="13958521" y="4573588"/>
            <a:ext cx="1137600" cy="1137600"/>
          </a:xfrm>
          <a:solidFill>
            <a:schemeClr val="accent3"/>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67" name="図プレースホルダー 25"/>
          <p:cNvSpPr>
            <a:spLocks noGrp="1"/>
          </p:cNvSpPr>
          <p:nvPr>
            <p:ph type="pic" sz="quarter" idx="31" hasCustomPrompt="1"/>
          </p:nvPr>
        </p:nvSpPr>
        <p:spPr>
          <a:xfrm>
            <a:off x="14212321" y="4826913"/>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68" name="テキスト プレースホルダー 12"/>
          <p:cNvSpPr>
            <a:spLocks noGrp="1"/>
          </p:cNvSpPr>
          <p:nvPr>
            <p:ph type="body" sz="quarter" idx="32" hasCustomPrompt="1"/>
          </p:nvPr>
        </p:nvSpPr>
        <p:spPr>
          <a:xfrm>
            <a:off x="12230099" y="6821182"/>
            <a:ext cx="4594445" cy="2114271"/>
          </a:xfrm>
        </p:spPr>
        <p:txBody>
          <a:bodyPr>
            <a:normAutofit/>
          </a:bodyPr>
          <a:lstStyle>
            <a:lvl1pPr algn="ctr">
              <a:spcBef>
                <a:spcPts val="0"/>
              </a:spcBef>
              <a:defRPr sz="2000" baseline="0"/>
            </a:lvl1pPr>
          </a:lstStyle>
          <a:p>
            <a:pPr lvl="0"/>
            <a:r>
              <a:rPr kumimoji="1" lang="en-US" altLang="ja-JP" dirty="0"/>
              <a:t>Text goes here</a:t>
            </a:r>
            <a:endParaRPr kumimoji="1" lang="ja-JP" altLang="en-US" dirty="0"/>
          </a:p>
        </p:txBody>
      </p:sp>
      <p:sp>
        <p:nvSpPr>
          <p:cNvPr id="69" name="テキスト プレースホルダー 12"/>
          <p:cNvSpPr>
            <a:spLocks noGrp="1"/>
          </p:cNvSpPr>
          <p:nvPr>
            <p:ph type="body" sz="quarter" idx="33" hasCustomPrompt="1"/>
          </p:nvPr>
        </p:nvSpPr>
        <p:spPr>
          <a:xfrm>
            <a:off x="12230099" y="5892669"/>
            <a:ext cx="4594445" cy="747032"/>
          </a:xfrm>
        </p:spPr>
        <p:txBody>
          <a:bodyPr anchor="ctr">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8" name="正方形/長方形 77"/>
          <p:cNvSpPr/>
          <p:nvPr userDrawn="1"/>
        </p:nvSpPr>
        <p:spPr>
          <a:xfrm>
            <a:off x="2850933" y="665843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p:cNvSpPr/>
          <p:nvPr userDrawn="1"/>
        </p:nvSpPr>
        <p:spPr>
          <a:xfrm>
            <a:off x="8230050" y="665843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正方形/長方形 79"/>
          <p:cNvSpPr/>
          <p:nvPr userDrawn="1"/>
        </p:nvSpPr>
        <p:spPr>
          <a:xfrm>
            <a:off x="13613371" y="6641976"/>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5740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outVertical)">
                                      <p:cBhvr>
                                        <p:cTn id="7" dur="500"/>
                                        <p:tgtEl>
                                          <p:spTgt spid="77"/>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750" fill="hold"/>
                                        <p:tgtEl>
                                          <p:spTgt spid="61"/>
                                        </p:tgtEl>
                                        <p:attrNameLst>
                                          <p:attrName>ppt_x</p:attrName>
                                        </p:attrNameLst>
                                      </p:cBhvr>
                                      <p:tavLst>
                                        <p:tav tm="0">
                                          <p:val>
                                            <p:strVal val="#ppt_x"/>
                                          </p:val>
                                        </p:tav>
                                        <p:tav tm="100000">
                                          <p:val>
                                            <p:strVal val="#ppt_x"/>
                                          </p:val>
                                        </p:tav>
                                      </p:tavLst>
                                    </p:anim>
                                    <p:anim calcmode="lin" valueType="num">
                                      <p:cBhvr additive="base">
                                        <p:cTn id="12" dur="750" fill="hold"/>
                                        <p:tgtEl>
                                          <p:spTgt spid="61"/>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750" fill="hold"/>
                                        <p:tgtEl>
                                          <p:spTgt spid="41"/>
                                        </p:tgtEl>
                                        <p:attrNameLst>
                                          <p:attrName>ppt_x</p:attrName>
                                        </p:attrNameLst>
                                      </p:cBhvr>
                                      <p:tavLst>
                                        <p:tav tm="0">
                                          <p:val>
                                            <p:strVal val="#ppt_x"/>
                                          </p:val>
                                        </p:tav>
                                        <p:tav tm="100000">
                                          <p:val>
                                            <p:strVal val="#ppt_x"/>
                                          </p:val>
                                        </p:tav>
                                      </p:tavLst>
                                    </p:anim>
                                    <p:anim calcmode="lin" valueType="num">
                                      <p:cBhvr additive="base">
                                        <p:cTn id="16" dur="750" fill="hold"/>
                                        <p:tgtEl>
                                          <p:spTgt spid="41"/>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43">
                                            <p:txEl>
                                              <p:pRg st="0" end="0"/>
                                            </p:txEl>
                                          </p:spTgt>
                                        </p:tgtEl>
                                        <p:attrNameLst>
                                          <p:attrName>style.visibility</p:attrName>
                                        </p:attrNameLst>
                                      </p:cBhvr>
                                      <p:to>
                                        <p:strVal val="visible"/>
                                      </p:to>
                                    </p:set>
                                    <p:animEffect transition="in" filter="fade">
                                      <p:cBhvr>
                                        <p:cTn id="20" dur="500"/>
                                        <p:tgtEl>
                                          <p:spTgt spid="43">
                                            <p:txEl>
                                              <p:pRg st="0" end="0"/>
                                            </p:txEl>
                                          </p:spTgt>
                                        </p:tgtEl>
                                      </p:cBhvr>
                                    </p:animEffect>
                                  </p:childTnLst>
                                </p:cTn>
                              </p:par>
                              <p:par>
                                <p:cTn id="21" presetID="2" presetClass="entr" presetSubtype="4" decel="100000"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 calcmode="lin" valueType="num">
                                      <p:cBhvr additive="base">
                                        <p:cTn id="23" dur="500" fill="hold"/>
                                        <p:tgtEl>
                                          <p:spTgt spid="78"/>
                                        </p:tgtEl>
                                        <p:attrNameLst>
                                          <p:attrName>ppt_x</p:attrName>
                                        </p:attrNameLst>
                                      </p:cBhvr>
                                      <p:tavLst>
                                        <p:tav tm="0">
                                          <p:val>
                                            <p:strVal val="#ppt_x"/>
                                          </p:val>
                                        </p:tav>
                                        <p:tav tm="100000">
                                          <p:val>
                                            <p:strVal val="#ppt_x"/>
                                          </p:val>
                                        </p:tav>
                                      </p:tavLst>
                                    </p:anim>
                                    <p:anim calcmode="lin" valueType="num">
                                      <p:cBhvr additive="base">
                                        <p:cTn id="24" dur="500" fill="hold"/>
                                        <p:tgtEl>
                                          <p:spTgt spid="78"/>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10" presetClass="entr" presetSubtype="0" fill="hold" grpId="0" nodeType="afterEffect">
                                  <p:stCondLst>
                                    <p:cond delay="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fade">
                                      <p:cBhvr>
                                        <p:cTn id="28" dur="500"/>
                                        <p:tgtEl>
                                          <p:spTgt spid="42">
                                            <p:txEl>
                                              <p:pRg st="0" end="0"/>
                                            </p:txEl>
                                          </p:spTgt>
                                        </p:tgtEl>
                                      </p:cBhvr>
                                    </p:animEffect>
                                  </p:childTnLst>
                                </p:cTn>
                              </p:par>
                            </p:childTnLst>
                          </p:cTn>
                        </p:par>
                        <p:par>
                          <p:cTn id="29" fill="hold">
                            <p:stCondLst>
                              <p:cond delay="2250"/>
                            </p:stCondLst>
                            <p:childTnLst>
                              <p:par>
                                <p:cTn id="30" presetID="2" presetClass="entr" presetSubtype="1" decel="100000" fill="hold" grpId="0" nodeType="after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additive="base">
                                        <p:cTn id="32" dur="750" fill="hold"/>
                                        <p:tgtEl>
                                          <p:spTgt spid="62"/>
                                        </p:tgtEl>
                                        <p:attrNameLst>
                                          <p:attrName>ppt_x</p:attrName>
                                        </p:attrNameLst>
                                      </p:cBhvr>
                                      <p:tavLst>
                                        <p:tav tm="0">
                                          <p:val>
                                            <p:strVal val="#ppt_x"/>
                                          </p:val>
                                        </p:tav>
                                        <p:tav tm="100000">
                                          <p:val>
                                            <p:strVal val="#ppt_x"/>
                                          </p:val>
                                        </p:tav>
                                      </p:tavLst>
                                    </p:anim>
                                    <p:anim calcmode="lin" valueType="num">
                                      <p:cBhvr additive="base">
                                        <p:cTn id="33" dur="750" fill="hold"/>
                                        <p:tgtEl>
                                          <p:spTgt spid="62"/>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 calcmode="lin" valueType="num">
                                      <p:cBhvr additive="base">
                                        <p:cTn id="36" dur="750" fill="hold"/>
                                        <p:tgtEl>
                                          <p:spTgt spid="63"/>
                                        </p:tgtEl>
                                        <p:attrNameLst>
                                          <p:attrName>ppt_x</p:attrName>
                                        </p:attrNameLst>
                                      </p:cBhvr>
                                      <p:tavLst>
                                        <p:tav tm="0">
                                          <p:val>
                                            <p:strVal val="#ppt_x"/>
                                          </p:val>
                                        </p:tav>
                                        <p:tav tm="100000">
                                          <p:val>
                                            <p:strVal val="#ppt_x"/>
                                          </p:val>
                                        </p:tav>
                                      </p:tavLst>
                                    </p:anim>
                                    <p:anim calcmode="lin" valueType="num">
                                      <p:cBhvr additive="base">
                                        <p:cTn id="37" dur="750" fill="hold"/>
                                        <p:tgtEl>
                                          <p:spTgt spid="63"/>
                                        </p:tgtEl>
                                        <p:attrNameLst>
                                          <p:attrName>ppt_y</p:attrName>
                                        </p:attrNameLst>
                                      </p:cBhvr>
                                      <p:tavLst>
                                        <p:tav tm="0">
                                          <p:val>
                                            <p:strVal val="0-#ppt_h/2"/>
                                          </p:val>
                                        </p:tav>
                                        <p:tav tm="100000">
                                          <p:val>
                                            <p:strVal val="#ppt_y"/>
                                          </p:val>
                                        </p:tav>
                                      </p:tavLst>
                                    </p:anim>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65">
                                            <p:txEl>
                                              <p:pRg st="0" end="0"/>
                                            </p:txEl>
                                          </p:spTgt>
                                        </p:tgtEl>
                                        <p:attrNameLst>
                                          <p:attrName>style.visibility</p:attrName>
                                        </p:attrNameLst>
                                      </p:cBhvr>
                                      <p:to>
                                        <p:strVal val="visible"/>
                                      </p:to>
                                    </p:set>
                                    <p:animEffect transition="in" filter="fade">
                                      <p:cBhvr>
                                        <p:cTn id="41" dur="500"/>
                                        <p:tgtEl>
                                          <p:spTgt spid="65">
                                            <p:txEl>
                                              <p:pRg st="0" end="0"/>
                                            </p:txEl>
                                          </p:spTgt>
                                        </p:tgtEl>
                                      </p:cBhvr>
                                    </p:animEffect>
                                  </p:childTnLst>
                                </p:cTn>
                              </p:par>
                              <p:par>
                                <p:cTn id="42" presetID="2" presetClass="entr" presetSubtype="4" decel="100000" fill="hold" grpId="0" nodeType="withEffect">
                                  <p:stCondLst>
                                    <p:cond delay="0"/>
                                  </p:stCondLst>
                                  <p:childTnLst>
                                    <p:set>
                                      <p:cBhvr>
                                        <p:cTn id="43" dur="1" fill="hold">
                                          <p:stCondLst>
                                            <p:cond delay="0"/>
                                          </p:stCondLst>
                                        </p:cTn>
                                        <p:tgtEl>
                                          <p:spTgt spid="79"/>
                                        </p:tgtEl>
                                        <p:attrNameLst>
                                          <p:attrName>style.visibility</p:attrName>
                                        </p:attrNameLst>
                                      </p:cBhvr>
                                      <p:to>
                                        <p:strVal val="visible"/>
                                      </p:to>
                                    </p:set>
                                    <p:anim calcmode="lin" valueType="num">
                                      <p:cBhvr additive="base">
                                        <p:cTn id="44" dur="500" fill="hold"/>
                                        <p:tgtEl>
                                          <p:spTgt spid="79"/>
                                        </p:tgtEl>
                                        <p:attrNameLst>
                                          <p:attrName>ppt_x</p:attrName>
                                        </p:attrNameLst>
                                      </p:cBhvr>
                                      <p:tavLst>
                                        <p:tav tm="0">
                                          <p:val>
                                            <p:strVal val="#ppt_x"/>
                                          </p:val>
                                        </p:tav>
                                        <p:tav tm="100000">
                                          <p:val>
                                            <p:strVal val="#ppt_x"/>
                                          </p:val>
                                        </p:tav>
                                      </p:tavLst>
                                    </p:anim>
                                    <p:anim calcmode="lin" valueType="num">
                                      <p:cBhvr additive="base">
                                        <p:cTn id="45" dur="500" fill="hold"/>
                                        <p:tgtEl>
                                          <p:spTgt spid="79"/>
                                        </p:tgtEl>
                                        <p:attrNameLst>
                                          <p:attrName>ppt_y</p:attrName>
                                        </p:attrNameLst>
                                      </p:cBhvr>
                                      <p:tavLst>
                                        <p:tav tm="0">
                                          <p:val>
                                            <p:strVal val="1+#ppt_h/2"/>
                                          </p:val>
                                        </p:tav>
                                        <p:tav tm="100000">
                                          <p:val>
                                            <p:strVal val="#ppt_y"/>
                                          </p:val>
                                        </p:tav>
                                      </p:tavLst>
                                    </p:anim>
                                  </p:childTnLst>
                                </p:cTn>
                              </p:par>
                            </p:childTnLst>
                          </p:cTn>
                        </p:par>
                        <p:par>
                          <p:cTn id="46" fill="hold">
                            <p:stCondLst>
                              <p:cond delay="3500"/>
                            </p:stCondLst>
                            <p:childTnLst>
                              <p:par>
                                <p:cTn id="47" presetID="10" presetClass="entr" presetSubtype="0" fill="hold" grpId="0" nodeType="afterEffect">
                                  <p:stCondLst>
                                    <p:cond delay="0"/>
                                  </p:stCondLst>
                                  <p:childTnLst>
                                    <p:set>
                                      <p:cBhvr>
                                        <p:cTn id="48" dur="1" fill="hold">
                                          <p:stCondLst>
                                            <p:cond delay="0"/>
                                          </p:stCondLst>
                                        </p:cTn>
                                        <p:tgtEl>
                                          <p:spTgt spid="64">
                                            <p:txEl>
                                              <p:pRg st="0" end="0"/>
                                            </p:txEl>
                                          </p:spTgt>
                                        </p:tgtEl>
                                        <p:attrNameLst>
                                          <p:attrName>style.visibility</p:attrName>
                                        </p:attrNameLst>
                                      </p:cBhvr>
                                      <p:to>
                                        <p:strVal val="visible"/>
                                      </p:to>
                                    </p:set>
                                    <p:animEffect transition="in" filter="fade">
                                      <p:cBhvr>
                                        <p:cTn id="49" dur="500"/>
                                        <p:tgtEl>
                                          <p:spTgt spid="64">
                                            <p:txEl>
                                              <p:pRg st="0" end="0"/>
                                            </p:txEl>
                                          </p:spTgt>
                                        </p:tgtEl>
                                      </p:cBhvr>
                                    </p:animEffect>
                                  </p:childTnLst>
                                </p:cTn>
                              </p:par>
                            </p:childTnLst>
                          </p:cTn>
                        </p:par>
                        <p:par>
                          <p:cTn id="50" fill="hold">
                            <p:stCondLst>
                              <p:cond delay="4000"/>
                            </p:stCondLst>
                            <p:childTnLst>
                              <p:par>
                                <p:cTn id="51" presetID="2" presetClass="entr" presetSubtype="1" decel="100000" fill="hold" grpId="0" nodeType="afterEffect">
                                  <p:stCondLst>
                                    <p:cond delay="0"/>
                                  </p:stCondLst>
                                  <p:childTnLst>
                                    <p:set>
                                      <p:cBhvr>
                                        <p:cTn id="52" dur="1" fill="hold">
                                          <p:stCondLst>
                                            <p:cond delay="0"/>
                                          </p:stCondLst>
                                        </p:cTn>
                                        <p:tgtEl>
                                          <p:spTgt spid="66"/>
                                        </p:tgtEl>
                                        <p:attrNameLst>
                                          <p:attrName>style.visibility</p:attrName>
                                        </p:attrNameLst>
                                      </p:cBhvr>
                                      <p:to>
                                        <p:strVal val="visible"/>
                                      </p:to>
                                    </p:set>
                                    <p:anim calcmode="lin" valueType="num">
                                      <p:cBhvr additive="base">
                                        <p:cTn id="53" dur="750" fill="hold"/>
                                        <p:tgtEl>
                                          <p:spTgt spid="66"/>
                                        </p:tgtEl>
                                        <p:attrNameLst>
                                          <p:attrName>ppt_x</p:attrName>
                                        </p:attrNameLst>
                                      </p:cBhvr>
                                      <p:tavLst>
                                        <p:tav tm="0">
                                          <p:val>
                                            <p:strVal val="#ppt_x"/>
                                          </p:val>
                                        </p:tav>
                                        <p:tav tm="100000">
                                          <p:val>
                                            <p:strVal val="#ppt_x"/>
                                          </p:val>
                                        </p:tav>
                                      </p:tavLst>
                                    </p:anim>
                                    <p:anim calcmode="lin" valueType="num">
                                      <p:cBhvr additive="base">
                                        <p:cTn id="54" dur="750" fill="hold"/>
                                        <p:tgtEl>
                                          <p:spTgt spid="66"/>
                                        </p:tgtEl>
                                        <p:attrNameLst>
                                          <p:attrName>ppt_y</p:attrName>
                                        </p:attrNameLst>
                                      </p:cBhvr>
                                      <p:tavLst>
                                        <p:tav tm="0">
                                          <p:val>
                                            <p:strVal val="0-#ppt_h/2"/>
                                          </p:val>
                                        </p:tav>
                                        <p:tav tm="100000">
                                          <p:val>
                                            <p:strVal val="#ppt_y"/>
                                          </p:val>
                                        </p:tav>
                                      </p:tavLst>
                                    </p:anim>
                                  </p:childTnLst>
                                </p:cTn>
                              </p:par>
                              <p:par>
                                <p:cTn id="55" presetID="2" presetClass="entr" presetSubtype="1" decel="100000"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additive="base">
                                        <p:cTn id="57" dur="750" fill="hold"/>
                                        <p:tgtEl>
                                          <p:spTgt spid="67"/>
                                        </p:tgtEl>
                                        <p:attrNameLst>
                                          <p:attrName>ppt_x</p:attrName>
                                        </p:attrNameLst>
                                      </p:cBhvr>
                                      <p:tavLst>
                                        <p:tav tm="0">
                                          <p:val>
                                            <p:strVal val="#ppt_x"/>
                                          </p:val>
                                        </p:tav>
                                        <p:tav tm="100000">
                                          <p:val>
                                            <p:strVal val="#ppt_x"/>
                                          </p:val>
                                        </p:tav>
                                      </p:tavLst>
                                    </p:anim>
                                    <p:anim calcmode="lin" valueType="num">
                                      <p:cBhvr additive="base">
                                        <p:cTn id="58" dur="750" fill="hold"/>
                                        <p:tgtEl>
                                          <p:spTgt spid="67"/>
                                        </p:tgtEl>
                                        <p:attrNameLst>
                                          <p:attrName>ppt_y</p:attrName>
                                        </p:attrNameLst>
                                      </p:cBhvr>
                                      <p:tavLst>
                                        <p:tav tm="0">
                                          <p:val>
                                            <p:strVal val="0-#ppt_h/2"/>
                                          </p:val>
                                        </p:tav>
                                        <p:tav tm="100000">
                                          <p:val>
                                            <p:strVal val="#ppt_y"/>
                                          </p:val>
                                        </p:tav>
                                      </p:tavLst>
                                    </p:anim>
                                  </p:childTnLst>
                                </p:cTn>
                              </p:par>
                            </p:childTnLst>
                          </p:cTn>
                        </p:par>
                        <p:par>
                          <p:cTn id="59" fill="hold">
                            <p:stCondLst>
                              <p:cond delay="4750"/>
                            </p:stCondLst>
                            <p:childTnLst>
                              <p:par>
                                <p:cTn id="60" presetID="10" presetClass="entr" presetSubtype="0" fill="hold" grpId="0" nodeType="afterEffect">
                                  <p:stCondLst>
                                    <p:cond delay="0"/>
                                  </p:stCondLst>
                                  <p:childTnLst>
                                    <p:set>
                                      <p:cBhvr>
                                        <p:cTn id="61" dur="1" fill="hold">
                                          <p:stCondLst>
                                            <p:cond delay="0"/>
                                          </p:stCondLst>
                                        </p:cTn>
                                        <p:tgtEl>
                                          <p:spTgt spid="69">
                                            <p:txEl>
                                              <p:pRg st="0" end="0"/>
                                            </p:txEl>
                                          </p:spTgt>
                                        </p:tgtEl>
                                        <p:attrNameLst>
                                          <p:attrName>style.visibility</p:attrName>
                                        </p:attrNameLst>
                                      </p:cBhvr>
                                      <p:to>
                                        <p:strVal val="visible"/>
                                      </p:to>
                                    </p:set>
                                    <p:animEffect transition="in" filter="fade">
                                      <p:cBhvr>
                                        <p:cTn id="62" dur="500"/>
                                        <p:tgtEl>
                                          <p:spTgt spid="69">
                                            <p:txEl>
                                              <p:pRg st="0" end="0"/>
                                            </p:txEl>
                                          </p:spTgt>
                                        </p:tgtEl>
                                      </p:cBhvr>
                                    </p:animEffect>
                                  </p:childTnLst>
                                </p:cTn>
                              </p:par>
                              <p:par>
                                <p:cTn id="63" presetID="2" presetClass="entr" presetSubtype="4" decel="100000" fill="hold" grpId="0" nodeType="withEffect">
                                  <p:stCondLst>
                                    <p:cond delay="0"/>
                                  </p:stCondLst>
                                  <p:childTnLst>
                                    <p:set>
                                      <p:cBhvr>
                                        <p:cTn id="64" dur="1" fill="hold">
                                          <p:stCondLst>
                                            <p:cond delay="0"/>
                                          </p:stCondLst>
                                        </p:cTn>
                                        <p:tgtEl>
                                          <p:spTgt spid="80"/>
                                        </p:tgtEl>
                                        <p:attrNameLst>
                                          <p:attrName>style.visibility</p:attrName>
                                        </p:attrNameLst>
                                      </p:cBhvr>
                                      <p:to>
                                        <p:strVal val="visible"/>
                                      </p:to>
                                    </p:set>
                                    <p:anim calcmode="lin" valueType="num">
                                      <p:cBhvr additive="base">
                                        <p:cTn id="65" dur="500" fill="hold"/>
                                        <p:tgtEl>
                                          <p:spTgt spid="80"/>
                                        </p:tgtEl>
                                        <p:attrNameLst>
                                          <p:attrName>ppt_x</p:attrName>
                                        </p:attrNameLst>
                                      </p:cBhvr>
                                      <p:tavLst>
                                        <p:tav tm="0">
                                          <p:val>
                                            <p:strVal val="#ppt_x"/>
                                          </p:val>
                                        </p:tav>
                                        <p:tav tm="100000">
                                          <p:val>
                                            <p:strVal val="#ppt_x"/>
                                          </p:val>
                                        </p:tav>
                                      </p:tavLst>
                                    </p:anim>
                                    <p:anim calcmode="lin" valueType="num">
                                      <p:cBhvr additive="base">
                                        <p:cTn id="66" dur="500" fill="hold"/>
                                        <p:tgtEl>
                                          <p:spTgt spid="80"/>
                                        </p:tgtEl>
                                        <p:attrNameLst>
                                          <p:attrName>ppt_y</p:attrName>
                                        </p:attrNameLst>
                                      </p:cBhvr>
                                      <p:tavLst>
                                        <p:tav tm="0">
                                          <p:val>
                                            <p:strVal val="1+#ppt_h/2"/>
                                          </p:val>
                                        </p:tav>
                                        <p:tav tm="100000">
                                          <p:val>
                                            <p:strVal val="#ppt_y"/>
                                          </p:val>
                                        </p:tav>
                                      </p:tavLst>
                                    </p:anim>
                                  </p:childTnLst>
                                </p:cTn>
                              </p:par>
                            </p:childTnLst>
                          </p:cTn>
                        </p:par>
                        <p:par>
                          <p:cTn id="67" fill="hold">
                            <p:stCondLst>
                              <p:cond delay="5250"/>
                            </p:stCondLst>
                            <p:childTnLst>
                              <p:par>
                                <p:cTn id="68" presetID="10" presetClass="entr" presetSubtype="0" fill="hold" grpId="0" nodeType="afterEffect">
                                  <p:stCondLst>
                                    <p:cond delay="0"/>
                                  </p:stCondLst>
                                  <p:childTnLst>
                                    <p:set>
                                      <p:cBhvr>
                                        <p:cTn id="69" dur="1" fill="hold">
                                          <p:stCondLst>
                                            <p:cond delay="0"/>
                                          </p:stCondLst>
                                        </p:cTn>
                                        <p:tgtEl>
                                          <p:spTgt spid="68">
                                            <p:txEl>
                                              <p:pRg st="0" end="0"/>
                                            </p:txEl>
                                          </p:spTgt>
                                        </p:tgtEl>
                                        <p:attrNameLst>
                                          <p:attrName>style.visibility</p:attrName>
                                        </p:attrNameLst>
                                      </p:cBhvr>
                                      <p:to>
                                        <p:strVal val="visible"/>
                                      </p:to>
                                    </p:set>
                                    <p:animEffect transition="in" filter="fade">
                                      <p:cBhvr>
                                        <p:cTn id="70"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61" grpId="0" animBg="1">
        <p:tmplLst>
          <p:tmpl>
            <p:tnLst>
              <p:par>
                <p:cTn presetID="2" presetClass="entr" presetSubtype="1"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750" fill="hold"/>
                        <p:tgtEl>
                          <p:spTgt spid="61"/>
                        </p:tgtEl>
                        <p:attrNameLst>
                          <p:attrName>ppt_x</p:attrName>
                        </p:attrNameLst>
                      </p:cBhvr>
                      <p:tavLst>
                        <p:tav tm="0">
                          <p:val>
                            <p:strVal val="#ppt_x"/>
                          </p:val>
                        </p:tav>
                        <p:tav tm="100000">
                          <p:val>
                            <p:strVal val="#ppt_x"/>
                          </p:val>
                        </p:tav>
                      </p:tavLst>
                    </p:anim>
                    <p:anim calcmode="lin" valueType="num">
                      <p:cBhvr additive="base">
                        <p:cTn dur="750" fill="hold"/>
                        <p:tgtEl>
                          <p:spTgt spid="61"/>
                        </p:tgtEl>
                        <p:attrNameLst>
                          <p:attrName>ppt_y</p:attrName>
                        </p:attrNameLst>
                      </p:cBhvr>
                      <p:tavLst>
                        <p:tav tm="0">
                          <p:val>
                            <p:strVal val="0-#ppt_h/2"/>
                          </p:val>
                        </p:tav>
                        <p:tav tm="100000">
                          <p:val>
                            <p:strVal val="#ppt_y"/>
                          </p:val>
                        </p:tav>
                      </p:tavLst>
                    </p:anim>
                  </p:childTnLst>
                </p:cTn>
              </p:par>
            </p:tnLst>
          </p:tmpl>
        </p:tmplLst>
      </p:bldP>
      <p:bldP spid="41" grpId="0"/>
      <p:bldP spid="42" grpId="0" build="p">
        <p:tmplLst>
          <p:tmpl lvl="1">
            <p:tnLst>
              <p:par>
                <p:cTn presetID="10" presetClass="entr" presetSubtype="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62" grpId="0" animBg="1">
        <p:tmplLst>
          <p:tmpl>
            <p:tnLst>
              <p:par>
                <p:cTn presetID="2" presetClass="entr" presetSubtype="1"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750" fill="hold"/>
                        <p:tgtEl>
                          <p:spTgt spid="62"/>
                        </p:tgtEl>
                        <p:attrNameLst>
                          <p:attrName>ppt_x</p:attrName>
                        </p:attrNameLst>
                      </p:cBhvr>
                      <p:tavLst>
                        <p:tav tm="0">
                          <p:val>
                            <p:strVal val="#ppt_x"/>
                          </p:val>
                        </p:tav>
                        <p:tav tm="100000">
                          <p:val>
                            <p:strVal val="#ppt_x"/>
                          </p:val>
                        </p:tav>
                      </p:tavLst>
                    </p:anim>
                    <p:anim calcmode="lin" valueType="num">
                      <p:cBhvr additive="base">
                        <p:cTn dur="750" fill="hold"/>
                        <p:tgtEl>
                          <p:spTgt spid="62"/>
                        </p:tgtEl>
                        <p:attrNameLst>
                          <p:attrName>ppt_y</p:attrName>
                        </p:attrNameLst>
                      </p:cBhvr>
                      <p:tavLst>
                        <p:tav tm="0">
                          <p:val>
                            <p:strVal val="0-#ppt_h/2"/>
                          </p:val>
                        </p:tav>
                        <p:tav tm="100000">
                          <p:val>
                            <p:strVal val="#ppt_y"/>
                          </p:val>
                        </p:tav>
                      </p:tavLst>
                    </p:anim>
                  </p:childTnLst>
                </p:cTn>
              </p:par>
            </p:tnLst>
          </p:tmpl>
        </p:tmplLst>
      </p:bldP>
      <p:bldP spid="63" grpId="0"/>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animBg="1">
        <p:tmplLst>
          <p:tmpl>
            <p:tnLst>
              <p:par>
                <p:cTn presetID="2" presetClass="entr" presetSubtype="1"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750" fill="hold"/>
                        <p:tgtEl>
                          <p:spTgt spid="66"/>
                        </p:tgtEl>
                        <p:attrNameLst>
                          <p:attrName>ppt_x</p:attrName>
                        </p:attrNameLst>
                      </p:cBhvr>
                      <p:tavLst>
                        <p:tav tm="0">
                          <p:val>
                            <p:strVal val="#ppt_x"/>
                          </p:val>
                        </p:tav>
                        <p:tav tm="100000">
                          <p:val>
                            <p:strVal val="#ppt_x"/>
                          </p:val>
                        </p:tav>
                      </p:tavLst>
                    </p:anim>
                    <p:anim calcmode="lin" valueType="num">
                      <p:cBhvr additive="base">
                        <p:cTn dur="750" fill="hold"/>
                        <p:tgtEl>
                          <p:spTgt spid="66"/>
                        </p:tgtEl>
                        <p:attrNameLst>
                          <p:attrName>ppt_y</p:attrName>
                        </p:attrNameLst>
                      </p:cBhvr>
                      <p:tavLst>
                        <p:tav tm="0">
                          <p:val>
                            <p:strVal val="0-#ppt_h/2"/>
                          </p:val>
                        </p:tav>
                        <p:tav tm="100000">
                          <p:val>
                            <p:strVal val="#ppt_y"/>
                          </p:val>
                        </p:tav>
                      </p:tavLst>
                    </p:anim>
                  </p:childTnLst>
                </p:cTn>
              </p:par>
            </p:tnLst>
          </p:tmpl>
        </p:tmplLst>
      </p:bldP>
      <p:bldP spid="67" grpId="0"/>
      <p:bldP spid="68" grpId="0" build="p">
        <p:tmplLst>
          <p:tmpl lvl="1">
            <p:tnLst>
              <p:par>
                <p:cTn presetID="10" presetClass="entr" presetSubtype="0"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P spid="69" grpId="0" build="p">
        <p:tmplLst>
          <p:tmpl lvl="1">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8" grpId="0" animBg="1"/>
      <p:bldP spid="79" grpId="0" animBg="1"/>
      <p:bldP spid="80" grpId="0" animBg="1"/>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istory - Middle">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cxnSp>
        <p:nvCxnSpPr>
          <p:cNvPr id="7" name="直線コネクタ 6"/>
          <p:cNvCxnSpPr/>
          <p:nvPr userDrawn="1"/>
        </p:nvCxnSpPr>
        <p:spPr>
          <a:xfrm>
            <a:off x="9144000" y="0"/>
            <a:ext cx="0" cy="197148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テキスト プレースホルダー 12"/>
          <p:cNvSpPr>
            <a:spLocks noGrp="1"/>
          </p:cNvSpPr>
          <p:nvPr>
            <p:ph type="body" sz="quarter" idx="12" hasCustomPrompt="1"/>
          </p:nvPr>
        </p:nvSpPr>
        <p:spPr>
          <a:xfrm>
            <a:off x="2399958" y="4655094"/>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20" name="テキスト プレースホルダー 12"/>
          <p:cNvSpPr>
            <a:spLocks noGrp="1"/>
          </p:cNvSpPr>
          <p:nvPr>
            <p:ph type="body" sz="quarter" idx="14" hasCustomPrompt="1"/>
          </p:nvPr>
        </p:nvSpPr>
        <p:spPr>
          <a:xfrm>
            <a:off x="2399958" y="3713898"/>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1" name="正方形/長方形 20"/>
          <p:cNvSpPr/>
          <p:nvPr userDrawn="1"/>
        </p:nvSpPr>
        <p:spPr>
          <a:xfrm>
            <a:off x="5089589" y="4430938"/>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29" name="直線コネクタ 28"/>
          <p:cNvCxnSpPr>
            <a:stCxn id="27" idx="1"/>
            <a:endCxn id="24" idx="6"/>
          </p:cNvCxnSpPr>
          <p:nvPr userDrawn="1"/>
        </p:nvCxnSpPr>
        <p:spPr>
          <a:xfrm flipH="1">
            <a:off x="9336699" y="2164184"/>
            <a:ext cx="649778" cy="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7" name="円/楕円 4"/>
          <p:cNvSpPr/>
          <p:nvPr userDrawn="1"/>
        </p:nvSpPr>
        <p:spPr>
          <a:xfrm>
            <a:off x="9986477" y="1595111"/>
            <a:ext cx="1136515" cy="1138145"/>
          </a:xfrm>
          <a:prstGeom prst="rect">
            <a:avLst/>
          </a:prstGeom>
          <a:solidFill>
            <a:schemeClr val="accent4"/>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2"/>
          <p:cNvSpPr>
            <a:spLocks noGrp="1"/>
          </p:cNvSpPr>
          <p:nvPr>
            <p:ph type="body" sz="quarter" idx="15" hasCustomPrompt="1"/>
          </p:nvPr>
        </p:nvSpPr>
        <p:spPr>
          <a:xfrm>
            <a:off x="9966465" y="1790667"/>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37" name="テキスト プレースホルダー 12"/>
          <p:cNvSpPr>
            <a:spLocks noGrp="1"/>
          </p:cNvSpPr>
          <p:nvPr>
            <p:ph type="body" sz="quarter" idx="16" hasCustomPrompt="1"/>
          </p:nvPr>
        </p:nvSpPr>
        <p:spPr>
          <a:xfrm>
            <a:off x="11275193" y="2731863"/>
            <a:ext cx="4608971" cy="1479012"/>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7" hasCustomPrompt="1"/>
          </p:nvPr>
        </p:nvSpPr>
        <p:spPr>
          <a:xfrm>
            <a:off x="11275193" y="1790667"/>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9" name="正方形/長方形 38"/>
          <p:cNvSpPr/>
          <p:nvPr userDrawn="1"/>
        </p:nvSpPr>
        <p:spPr>
          <a:xfrm>
            <a:off x="11366634" y="2507707"/>
            <a:ext cx="1827899"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3" name="テキスト プレースホルダー 12"/>
          <p:cNvSpPr>
            <a:spLocks noGrp="1"/>
          </p:cNvSpPr>
          <p:nvPr>
            <p:ph type="body" sz="quarter" idx="19" hasCustomPrompt="1"/>
          </p:nvPr>
        </p:nvSpPr>
        <p:spPr>
          <a:xfrm>
            <a:off x="2399958" y="8481658"/>
            <a:ext cx="4608971" cy="1479012"/>
          </a:xfrm>
        </p:spPr>
        <p:txBody>
          <a:bodyPr>
            <a:normAutofit/>
          </a:bodyPr>
          <a:lstStyle>
            <a:lvl1pPr algn="r">
              <a:spcBef>
                <a:spcPts val="0"/>
              </a:spcBef>
              <a:defRPr sz="1800" baseline="0"/>
            </a:lvl1pPr>
          </a:lstStyle>
          <a:p>
            <a:pPr lvl="0"/>
            <a:r>
              <a:rPr kumimoji="1" lang="en-US" altLang="ja-JP" dirty="0"/>
              <a:t>Text goes here</a:t>
            </a:r>
            <a:endParaRPr kumimoji="1" lang="ja-JP" altLang="en-US" dirty="0"/>
          </a:p>
        </p:txBody>
      </p:sp>
      <p:sp>
        <p:nvSpPr>
          <p:cNvPr id="44" name="テキスト プレースホルダー 12"/>
          <p:cNvSpPr>
            <a:spLocks noGrp="1"/>
          </p:cNvSpPr>
          <p:nvPr>
            <p:ph type="body" sz="quarter" idx="20" hasCustomPrompt="1"/>
          </p:nvPr>
        </p:nvSpPr>
        <p:spPr>
          <a:xfrm>
            <a:off x="2399958" y="7540462"/>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5" name="正方形/長方形 44"/>
          <p:cNvSpPr/>
          <p:nvPr userDrawn="1"/>
        </p:nvSpPr>
        <p:spPr>
          <a:xfrm>
            <a:off x="5089589" y="8257502"/>
            <a:ext cx="1827899"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10" name="直線コネクタ 9"/>
          <p:cNvCxnSpPr>
            <a:stCxn id="8" idx="2"/>
            <a:endCxn id="13" idx="3"/>
          </p:cNvCxnSpPr>
          <p:nvPr userDrawn="1"/>
        </p:nvCxnSpPr>
        <p:spPr>
          <a:xfrm flipH="1">
            <a:off x="8335845" y="4080320"/>
            <a:ext cx="615457" cy="7095"/>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3" name="円/楕円 4"/>
          <p:cNvSpPr/>
          <p:nvPr userDrawn="1"/>
        </p:nvSpPr>
        <p:spPr>
          <a:xfrm>
            <a:off x="7199330" y="3518342"/>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2"/>
          <p:cNvSpPr>
            <a:spLocks noGrp="1"/>
          </p:cNvSpPr>
          <p:nvPr>
            <p:ph type="body" sz="quarter" idx="13" hasCustomPrompt="1"/>
          </p:nvPr>
        </p:nvSpPr>
        <p:spPr>
          <a:xfrm>
            <a:off x="7179318" y="3713898"/>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cxnSp>
        <p:nvCxnSpPr>
          <p:cNvPr id="41" name="直線コネクタ 40"/>
          <p:cNvCxnSpPr>
            <a:stCxn id="40" idx="2"/>
            <a:endCxn id="49" idx="3"/>
          </p:cNvCxnSpPr>
          <p:nvPr userDrawn="1"/>
        </p:nvCxnSpPr>
        <p:spPr>
          <a:xfrm flipH="1" flipV="1">
            <a:off x="8335845" y="7912586"/>
            <a:ext cx="615457" cy="1"/>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9" name="円/楕円 4"/>
          <p:cNvSpPr/>
          <p:nvPr userDrawn="1"/>
        </p:nvSpPr>
        <p:spPr>
          <a:xfrm>
            <a:off x="7199330" y="7343513"/>
            <a:ext cx="1136515" cy="1138145"/>
          </a:xfrm>
          <a:prstGeom prst="rect">
            <a:avLst/>
          </a:prstGeom>
          <a:solidFill>
            <a:schemeClr val="accent1"/>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12"/>
          <p:cNvSpPr>
            <a:spLocks noGrp="1"/>
          </p:cNvSpPr>
          <p:nvPr>
            <p:ph type="body" sz="quarter" idx="18" hasCustomPrompt="1"/>
          </p:nvPr>
        </p:nvSpPr>
        <p:spPr>
          <a:xfrm>
            <a:off x="7179318" y="7540462"/>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cxnSp>
        <p:nvCxnSpPr>
          <p:cNvPr id="50" name="直線コネクタ 49"/>
          <p:cNvCxnSpPr>
            <a:stCxn id="51" idx="1"/>
            <a:endCxn id="57" idx="6"/>
          </p:cNvCxnSpPr>
          <p:nvPr userDrawn="1"/>
        </p:nvCxnSpPr>
        <p:spPr>
          <a:xfrm flipH="1">
            <a:off x="9336699" y="5996187"/>
            <a:ext cx="649778" cy="26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1" name="円/楕円 4"/>
          <p:cNvSpPr/>
          <p:nvPr userDrawn="1"/>
        </p:nvSpPr>
        <p:spPr>
          <a:xfrm>
            <a:off x="9986477" y="5427114"/>
            <a:ext cx="1136515" cy="1138145"/>
          </a:xfrm>
          <a:prstGeom prst="rect">
            <a:avLst/>
          </a:prstGeom>
          <a:solidFill>
            <a:schemeClr val="accent6"/>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プレースホルダー 12"/>
          <p:cNvSpPr>
            <a:spLocks noGrp="1"/>
          </p:cNvSpPr>
          <p:nvPr>
            <p:ph type="body" sz="quarter" idx="21" hasCustomPrompt="1"/>
          </p:nvPr>
        </p:nvSpPr>
        <p:spPr>
          <a:xfrm>
            <a:off x="9966465" y="5622670"/>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53" name="テキスト プレースホルダー 12"/>
          <p:cNvSpPr>
            <a:spLocks noGrp="1"/>
          </p:cNvSpPr>
          <p:nvPr>
            <p:ph type="body" sz="quarter" idx="22" hasCustomPrompt="1"/>
          </p:nvPr>
        </p:nvSpPr>
        <p:spPr>
          <a:xfrm>
            <a:off x="11275193" y="6563866"/>
            <a:ext cx="4608971" cy="1479012"/>
          </a:xfrm>
        </p:spPr>
        <p:txBody>
          <a:bodyPr>
            <a:normAutofit/>
          </a:bodyPr>
          <a:lstStyle>
            <a:lvl1pPr algn="l">
              <a:spcBef>
                <a:spcPts val="0"/>
              </a:spcBef>
              <a:defRPr sz="1800" baseline="0"/>
            </a:lvl1pPr>
          </a:lstStyle>
          <a:p>
            <a:pPr lvl="0"/>
            <a:r>
              <a:rPr kumimoji="1" lang="en-US" altLang="ja-JP" dirty="0"/>
              <a:t>Text goes here</a:t>
            </a:r>
            <a:endParaRPr kumimoji="1" lang="ja-JP" altLang="en-US" dirty="0"/>
          </a:p>
        </p:txBody>
      </p:sp>
      <p:sp>
        <p:nvSpPr>
          <p:cNvPr id="55" name="テキスト プレースホルダー 12"/>
          <p:cNvSpPr>
            <a:spLocks noGrp="1"/>
          </p:cNvSpPr>
          <p:nvPr>
            <p:ph type="body" sz="quarter" idx="23" hasCustomPrompt="1"/>
          </p:nvPr>
        </p:nvSpPr>
        <p:spPr>
          <a:xfrm>
            <a:off x="11275193" y="5622670"/>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6" name="正方形/長方形 55"/>
          <p:cNvSpPr/>
          <p:nvPr userDrawn="1"/>
        </p:nvSpPr>
        <p:spPr>
          <a:xfrm>
            <a:off x="11366634" y="6339710"/>
            <a:ext cx="1827899"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cxnSp>
        <p:nvCxnSpPr>
          <p:cNvPr id="61" name="直線コネクタ 60"/>
          <p:cNvCxnSpPr/>
          <p:nvPr userDrawn="1"/>
        </p:nvCxnSpPr>
        <p:spPr>
          <a:xfrm>
            <a:off x="9144000" y="2356884"/>
            <a:ext cx="0" cy="153073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userDrawn="1"/>
        </p:nvCxnSpPr>
        <p:spPr>
          <a:xfrm flipV="1">
            <a:off x="9144000" y="4273018"/>
            <a:ext cx="0" cy="153073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userDrawn="1"/>
        </p:nvCxnSpPr>
        <p:spPr>
          <a:xfrm>
            <a:off x="9144000" y="6189152"/>
            <a:ext cx="0" cy="153073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userDrawn="1"/>
        </p:nvCxnSpPr>
        <p:spPr>
          <a:xfrm>
            <a:off x="9144000" y="8105285"/>
            <a:ext cx="0" cy="2180128"/>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8" name="楕円 7"/>
          <p:cNvSpPr/>
          <p:nvPr userDrawn="1"/>
        </p:nvSpPr>
        <p:spPr>
          <a:xfrm>
            <a:off x="8951302" y="3887621"/>
            <a:ext cx="385397" cy="385397"/>
          </a:xfrm>
          <a:prstGeom prst="ellipse">
            <a:avLst/>
          </a:prstGeom>
          <a:solidFill>
            <a:schemeClr val="accent5"/>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8951302" y="1971487"/>
            <a:ext cx="385397" cy="385397"/>
          </a:xfrm>
          <a:prstGeom prst="ellipse">
            <a:avLst/>
          </a:prstGeom>
          <a:solidFill>
            <a:schemeClr val="accent4"/>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p:cNvSpPr/>
          <p:nvPr userDrawn="1"/>
        </p:nvSpPr>
        <p:spPr>
          <a:xfrm>
            <a:off x="8951302" y="7719888"/>
            <a:ext cx="385397" cy="385397"/>
          </a:xfrm>
          <a:prstGeom prst="ellipse">
            <a:avLst/>
          </a:prstGeom>
          <a:solidFill>
            <a:schemeClr val="accent1"/>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p:cNvSpPr/>
          <p:nvPr userDrawn="1"/>
        </p:nvSpPr>
        <p:spPr>
          <a:xfrm>
            <a:off x="8951302" y="5803755"/>
            <a:ext cx="385397" cy="385397"/>
          </a:xfrm>
          <a:prstGeom prst="ellipse">
            <a:avLst/>
          </a:prstGeom>
          <a:solidFill>
            <a:schemeClr val="accent6"/>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5113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8">
                                            <p:txEl>
                                              <p:pRg st="0" end="0"/>
                                            </p:txEl>
                                          </p:spTgt>
                                        </p:tgtEl>
                                        <p:attrNameLst>
                                          <p:attrName>style.visibility</p:attrName>
                                        </p:attrNameLst>
                                      </p:cBhvr>
                                      <p:to>
                                        <p:strVal val="visible"/>
                                      </p:to>
                                    </p:set>
                                    <p:animEffect transition="in" filter="wipe(left)">
                                      <p:cBhvr>
                                        <p:cTn id="18" dur="500"/>
                                        <p:tgtEl>
                                          <p:spTgt spid="28">
                                            <p:txEl>
                                              <p:pRg st="0" end="0"/>
                                            </p:txEl>
                                          </p:spTgt>
                                        </p:tgtEl>
                                      </p:cBhvr>
                                    </p:animEffect>
                                  </p:childTnLst>
                                </p:cTn>
                              </p:par>
                            </p:childTnLst>
                          </p:cTn>
                        </p:par>
                        <p:par>
                          <p:cTn id="19" fill="hold">
                            <p:stCondLst>
                              <p:cond delay="1500"/>
                            </p:stCondLst>
                            <p:childTnLst>
                              <p:par>
                                <p:cTn id="20" presetID="2" presetClass="entr" presetSubtype="4" decel="100000" fill="hold" grpId="0" nodeType="after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500" fill="hold"/>
                                        <p:tgtEl>
                                          <p:spTgt spid="39"/>
                                        </p:tgtEl>
                                        <p:attrNameLst>
                                          <p:attrName>ppt_x</p:attrName>
                                        </p:attrNameLst>
                                      </p:cBhvr>
                                      <p:tavLst>
                                        <p:tav tm="0">
                                          <p:val>
                                            <p:strVal val="#ppt_x"/>
                                          </p:val>
                                        </p:tav>
                                        <p:tav tm="100000">
                                          <p:val>
                                            <p:strVal val="#ppt_x"/>
                                          </p:val>
                                        </p:tav>
                                      </p:tavLst>
                                    </p:anim>
                                    <p:anim calcmode="lin" valueType="num">
                                      <p:cBhvr additive="base">
                                        <p:cTn id="23" dur="500" fill="hold"/>
                                        <p:tgtEl>
                                          <p:spTgt spid="39"/>
                                        </p:tgtEl>
                                        <p:attrNameLst>
                                          <p:attrName>ppt_y</p:attrName>
                                        </p:attrNameLst>
                                      </p:cBhvr>
                                      <p:tavLst>
                                        <p:tav tm="0">
                                          <p:val>
                                            <p:strVal val="1+#ppt_h/2"/>
                                          </p:val>
                                        </p:tav>
                                        <p:tav tm="100000">
                                          <p:val>
                                            <p:strVal val="#ppt_y"/>
                                          </p:val>
                                        </p:tav>
                                      </p:tavLst>
                                    </p:anim>
                                  </p:childTnLst>
                                </p:cTn>
                              </p:par>
                              <p:par>
                                <p:cTn id="24" presetID="2" presetClass="entr" presetSubtype="2" decel="100000" fill="hold" grpId="0" nodeType="withEffect">
                                  <p:stCondLst>
                                    <p:cond delay="0"/>
                                  </p:stCondLst>
                                  <p:childTnLst>
                                    <p:set>
                                      <p:cBhvr>
                                        <p:cTn id="25" dur="1" fill="hold">
                                          <p:stCondLst>
                                            <p:cond delay="0"/>
                                          </p:stCondLst>
                                        </p:cTn>
                                        <p:tgtEl>
                                          <p:spTgt spid="38">
                                            <p:txEl>
                                              <p:pRg st="0" end="0"/>
                                            </p:txEl>
                                          </p:spTgt>
                                        </p:tgtEl>
                                        <p:attrNameLst>
                                          <p:attrName>style.visibility</p:attrName>
                                        </p:attrNameLst>
                                      </p:cBhvr>
                                      <p:to>
                                        <p:strVal val="visible"/>
                                      </p:to>
                                    </p:set>
                                    <p:anim calcmode="lin" valueType="num">
                                      <p:cBhvr additive="base">
                                        <p:cTn id="26"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wipe(left)">
                                      <p:cBhvr>
                                        <p:cTn id="31" dur="500"/>
                                        <p:tgtEl>
                                          <p:spTgt spid="37">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wipe(up)">
                                      <p:cBhvr>
                                        <p:cTn id="35" dur="500"/>
                                        <p:tgtEl>
                                          <p:spTgt spid="61"/>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3500"/>
                            </p:stCondLst>
                            <p:childTnLst>
                              <p:par>
                                <p:cTn id="41" presetID="22" presetClass="entr" presetSubtype="2"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right)">
                                      <p:cBhvr>
                                        <p:cTn id="43" dur="500"/>
                                        <p:tgtEl>
                                          <p:spTgt spid="10"/>
                                        </p:tgtEl>
                                      </p:cBhvr>
                                    </p:animEffect>
                                  </p:childTnLst>
                                </p:cTn>
                              </p:par>
                            </p:childTnLst>
                          </p:cTn>
                        </p:par>
                        <p:par>
                          <p:cTn id="44" fill="hold">
                            <p:stCondLst>
                              <p:cond delay="4000"/>
                            </p:stCondLst>
                            <p:childTnLst>
                              <p:par>
                                <p:cTn id="45" presetID="22" presetClass="entr" presetSubtype="2"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right)">
                                      <p:cBhvr>
                                        <p:cTn id="47" dur="500"/>
                                        <p:tgtEl>
                                          <p:spTgt spid="13"/>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17">
                                            <p:txEl>
                                              <p:pRg st="0" end="0"/>
                                            </p:txEl>
                                          </p:spTgt>
                                        </p:tgtEl>
                                        <p:attrNameLst>
                                          <p:attrName>style.visibility</p:attrName>
                                        </p:attrNameLst>
                                      </p:cBhvr>
                                      <p:to>
                                        <p:strVal val="visible"/>
                                      </p:to>
                                    </p:set>
                                    <p:animEffect transition="in" filter="wipe(right)">
                                      <p:cBhvr>
                                        <p:cTn id="50" dur="500"/>
                                        <p:tgtEl>
                                          <p:spTgt spid="17">
                                            <p:txEl>
                                              <p:pRg st="0" end="0"/>
                                            </p:txEl>
                                          </p:spTgt>
                                        </p:tgtEl>
                                      </p:cBhvr>
                                    </p:animEffect>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500" fill="hold"/>
                                        <p:tgtEl>
                                          <p:spTgt spid="21"/>
                                        </p:tgtEl>
                                        <p:attrNameLst>
                                          <p:attrName>ppt_x</p:attrName>
                                        </p:attrNameLst>
                                      </p:cBhvr>
                                      <p:tavLst>
                                        <p:tav tm="0">
                                          <p:val>
                                            <p:strVal val="#ppt_x"/>
                                          </p:val>
                                        </p:tav>
                                        <p:tav tm="100000">
                                          <p:val>
                                            <p:strVal val="#ppt_x"/>
                                          </p:val>
                                        </p:tav>
                                      </p:tavLst>
                                    </p:anim>
                                    <p:anim calcmode="lin" valueType="num">
                                      <p:cBhvr additive="base">
                                        <p:cTn id="55" dur="500" fill="hold"/>
                                        <p:tgtEl>
                                          <p:spTgt spid="21"/>
                                        </p:tgtEl>
                                        <p:attrNameLst>
                                          <p:attrName>ppt_y</p:attrName>
                                        </p:attrNameLst>
                                      </p:cBhvr>
                                      <p:tavLst>
                                        <p:tav tm="0">
                                          <p:val>
                                            <p:strVal val="1+#ppt_h/2"/>
                                          </p:val>
                                        </p:tav>
                                        <p:tav tm="100000">
                                          <p:val>
                                            <p:strVal val="#ppt_y"/>
                                          </p:val>
                                        </p:tav>
                                      </p:tavLst>
                                    </p:anim>
                                  </p:childTnLst>
                                </p:cTn>
                              </p:par>
                              <p:par>
                                <p:cTn id="56" presetID="2" presetClass="entr" presetSubtype="8" decel="100000" fill="hold" grpId="0" nodeType="withEffect">
                                  <p:stCondLst>
                                    <p:cond delay="0"/>
                                  </p:stCondLst>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additive="base">
                                        <p:cTn id="58"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2" presetClass="entr" presetSubtype="2" fill="hold" grpId="0" nodeType="after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animEffect transition="in" filter="wipe(right)">
                                      <p:cBhvr>
                                        <p:cTn id="63" dur="500"/>
                                        <p:tgtEl>
                                          <p:spTgt spid="19">
                                            <p:txEl>
                                              <p:pRg st="0" end="0"/>
                                            </p:txEl>
                                          </p:spTgt>
                                        </p:tgtEl>
                                      </p:cBhvr>
                                    </p:animEffect>
                                  </p:childTnLst>
                                </p:cTn>
                              </p:par>
                            </p:childTnLst>
                          </p:cTn>
                        </p:par>
                        <p:par>
                          <p:cTn id="64" fill="hold">
                            <p:stCondLst>
                              <p:cond delay="5500"/>
                            </p:stCondLst>
                            <p:childTnLst>
                              <p:par>
                                <p:cTn id="65" presetID="22" presetClass="entr" presetSubtype="1" fill="hold"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wipe(up)">
                                      <p:cBhvr>
                                        <p:cTn id="67" dur="500"/>
                                        <p:tgtEl>
                                          <p:spTgt spid="64"/>
                                        </p:tgtEl>
                                      </p:cBhvr>
                                    </p:animEffect>
                                  </p:childTnLst>
                                </p:cTn>
                              </p:par>
                            </p:childTnLst>
                          </p:cTn>
                        </p:par>
                        <p:par>
                          <p:cTn id="68" fill="hold">
                            <p:stCondLst>
                              <p:cond delay="6000"/>
                            </p:stCondLst>
                            <p:childTnLst>
                              <p:par>
                                <p:cTn id="69" presetID="10" presetClass="entr" presetSubtype="0" fill="hold" grpId="0" nodeType="afterEffect">
                                  <p:stCondLst>
                                    <p:cond delay="0"/>
                                  </p:stCondLst>
                                  <p:childTnLst>
                                    <p:set>
                                      <p:cBhvr>
                                        <p:cTn id="70" dur="1" fill="hold">
                                          <p:stCondLst>
                                            <p:cond delay="0"/>
                                          </p:stCondLst>
                                        </p:cTn>
                                        <p:tgtEl>
                                          <p:spTgt spid="57"/>
                                        </p:tgtEl>
                                        <p:attrNameLst>
                                          <p:attrName>style.visibility</p:attrName>
                                        </p:attrNameLst>
                                      </p:cBhvr>
                                      <p:to>
                                        <p:strVal val="visible"/>
                                      </p:to>
                                    </p:set>
                                    <p:animEffect transition="in" filter="fade">
                                      <p:cBhvr>
                                        <p:cTn id="71" dur="500"/>
                                        <p:tgtEl>
                                          <p:spTgt spid="57"/>
                                        </p:tgtEl>
                                      </p:cBhvr>
                                    </p:animEffect>
                                  </p:childTnLst>
                                </p:cTn>
                              </p:par>
                            </p:childTnLst>
                          </p:cTn>
                        </p:par>
                        <p:par>
                          <p:cTn id="72" fill="hold">
                            <p:stCondLst>
                              <p:cond delay="6500"/>
                            </p:stCondLst>
                            <p:childTnLst>
                              <p:par>
                                <p:cTn id="73" presetID="22" presetClass="entr" presetSubtype="8" fill="hold" nodeType="after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left)">
                                      <p:cBhvr>
                                        <p:cTn id="75" dur="500"/>
                                        <p:tgtEl>
                                          <p:spTgt spid="50"/>
                                        </p:tgtEl>
                                      </p:cBhvr>
                                    </p:animEffect>
                                  </p:childTnLst>
                                </p:cTn>
                              </p:par>
                            </p:childTnLst>
                          </p:cTn>
                        </p:par>
                        <p:par>
                          <p:cTn id="76" fill="hold">
                            <p:stCondLst>
                              <p:cond delay="7000"/>
                            </p:stCondLst>
                            <p:childTnLst>
                              <p:par>
                                <p:cTn id="77" presetID="22" presetClass="entr" presetSubtype="8" fill="hold" grpId="0" nodeType="after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ipe(left)">
                                      <p:cBhvr>
                                        <p:cTn id="79" dur="500"/>
                                        <p:tgtEl>
                                          <p:spTgt spid="51"/>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Effect transition="in" filter="wipe(left)">
                                      <p:cBhvr>
                                        <p:cTn id="82" dur="500"/>
                                        <p:tgtEl>
                                          <p:spTgt spid="52">
                                            <p:txEl>
                                              <p:pRg st="0" end="0"/>
                                            </p:txEl>
                                          </p:spTgt>
                                        </p:tgtEl>
                                      </p:cBhvr>
                                    </p:animEffect>
                                  </p:childTnLst>
                                </p:cTn>
                              </p:par>
                            </p:childTnLst>
                          </p:cTn>
                        </p:par>
                        <p:par>
                          <p:cTn id="83" fill="hold">
                            <p:stCondLst>
                              <p:cond delay="7500"/>
                            </p:stCondLst>
                            <p:childTnLst>
                              <p:par>
                                <p:cTn id="84" presetID="2" presetClass="entr" presetSubtype="2" decel="100000" fill="hold" grpId="0" nodeType="afterEffect">
                                  <p:stCondLst>
                                    <p:cond delay="0"/>
                                  </p:stCondLst>
                                  <p:childTnLst>
                                    <p:set>
                                      <p:cBhvr>
                                        <p:cTn id="85" dur="1" fill="hold">
                                          <p:stCondLst>
                                            <p:cond delay="0"/>
                                          </p:stCondLst>
                                        </p:cTn>
                                        <p:tgtEl>
                                          <p:spTgt spid="55">
                                            <p:txEl>
                                              <p:pRg st="0" end="0"/>
                                            </p:txEl>
                                          </p:spTgt>
                                        </p:tgtEl>
                                        <p:attrNameLst>
                                          <p:attrName>style.visibility</p:attrName>
                                        </p:attrNameLst>
                                      </p:cBhvr>
                                      <p:to>
                                        <p:strVal val="visible"/>
                                      </p:to>
                                    </p:set>
                                    <p:anim calcmode="lin" valueType="num">
                                      <p:cBhvr additive="base">
                                        <p:cTn id="86"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5">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56"/>
                                        </p:tgtEl>
                                        <p:attrNameLst>
                                          <p:attrName>style.visibility</p:attrName>
                                        </p:attrNameLst>
                                      </p:cBhvr>
                                      <p:to>
                                        <p:strVal val="visible"/>
                                      </p:to>
                                    </p:set>
                                    <p:anim calcmode="lin" valueType="num">
                                      <p:cBhvr additive="base">
                                        <p:cTn id="90" dur="500" fill="hold"/>
                                        <p:tgtEl>
                                          <p:spTgt spid="56"/>
                                        </p:tgtEl>
                                        <p:attrNameLst>
                                          <p:attrName>ppt_x</p:attrName>
                                        </p:attrNameLst>
                                      </p:cBhvr>
                                      <p:tavLst>
                                        <p:tav tm="0">
                                          <p:val>
                                            <p:strVal val="#ppt_x"/>
                                          </p:val>
                                        </p:tav>
                                        <p:tav tm="100000">
                                          <p:val>
                                            <p:strVal val="#ppt_x"/>
                                          </p:val>
                                        </p:tav>
                                      </p:tavLst>
                                    </p:anim>
                                    <p:anim calcmode="lin" valueType="num">
                                      <p:cBhvr additive="base">
                                        <p:cTn id="91" dur="500" fill="hold"/>
                                        <p:tgtEl>
                                          <p:spTgt spid="56"/>
                                        </p:tgtEl>
                                        <p:attrNameLst>
                                          <p:attrName>ppt_y</p:attrName>
                                        </p:attrNameLst>
                                      </p:cBhvr>
                                      <p:tavLst>
                                        <p:tav tm="0">
                                          <p:val>
                                            <p:strVal val="1+#ppt_h/2"/>
                                          </p:val>
                                        </p:tav>
                                        <p:tav tm="100000">
                                          <p:val>
                                            <p:strVal val="#ppt_y"/>
                                          </p:val>
                                        </p:tav>
                                      </p:tavLst>
                                    </p:anim>
                                  </p:childTnLst>
                                </p:cTn>
                              </p:par>
                            </p:childTnLst>
                          </p:cTn>
                        </p:par>
                        <p:par>
                          <p:cTn id="92" fill="hold">
                            <p:stCondLst>
                              <p:cond delay="8000"/>
                            </p:stCondLst>
                            <p:childTnLst>
                              <p:par>
                                <p:cTn id="93" presetID="22" presetClass="entr" presetSubtype="8" fill="hold" grpId="0" nodeType="afterEffect">
                                  <p:stCondLst>
                                    <p:cond delay="0"/>
                                  </p:stCondLst>
                                  <p:childTnLst>
                                    <p:set>
                                      <p:cBhvr>
                                        <p:cTn id="94" dur="1" fill="hold">
                                          <p:stCondLst>
                                            <p:cond delay="0"/>
                                          </p:stCondLst>
                                        </p:cTn>
                                        <p:tgtEl>
                                          <p:spTgt spid="53">
                                            <p:txEl>
                                              <p:pRg st="0" end="0"/>
                                            </p:txEl>
                                          </p:spTgt>
                                        </p:tgtEl>
                                        <p:attrNameLst>
                                          <p:attrName>style.visibility</p:attrName>
                                        </p:attrNameLst>
                                      </p:cBhvr>
                                      <p:to>
                                        <p:strVal val="visible"/>
                                      </p:to>
                                    </p:set>
                                    <p:animEffect transition="in" filter="wipe(left)">
                                      <p:cBhvr>
                                        <p:cTn id="95" dur="500"/>
                                        <p:tgtEl>
                                          <p:spTgt spid="53">
                                            <p:txEl>
                                              <p:pRg st="0" end="0"/>
                                            </p:txEl>
                                          </p:spTgt>
                                        </p:tgtEl>
                                      </p:cBhvr>
                                    </p:animEffect>
                                  </p:childTnLst>
                                </p:cTn>
                              </p:par>
                            </p:childTnLst>
                          </p:cTn>
                        </p:par>
                        <p:par>
                          <p:cTn id="96" fill="hold">
                            <p:stCondLst>
                              <p:cond delay="8500"/>
                            </p:stCondLst>
                            <p:childTnLst>
                              <p:par>
                                <p:cTn id="97" presetID="22" presetClass="entr" presetSubtype="1"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up)">
                                      <p:cBhvr>
                                        <p:cTn id="99" dur="500"/>
                                        <p:tgtEl>
                                          <p:spTgt spid="68"/>
                                        </p:tgtEl>
                                      </p:cBhvr>
                                    </p:animEffect>
                                  </p:childTnLst>
                                </p:cTn>
                              </p:par>
                            </p:childTnLst>
                          </p:cTn>
                        </p:par>
                        <p:par>
                          <p:cTn id="100" fill="hold">
                            <p:stCondLst>
                              <p:cond delay="9000"/>
                            </p:stCondLst>
                            <p:childTnLst>
                              <p:par>
                                <p:cTn id="101" presetID="10" presetClass="entr" presetSubtype="0" fill="hold" grpId="0" nodeType="after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childTnLst>
                          </p:cTn>
                        </p:par>
                        <p:par>
                          <p:cTn id="104" fill="hold">
                            <p:stCondLst>
                              <p:cond delay="9500"/>
                            </p:stCondLst>
                            <p:childTnLst>
                              <p:par>
                                <p:cTn id="105" presetID="22" presetClass="entr" presetSubtype="2" fill="hold" nodeType="after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wipe(right)">
                                      <p:cBhvr>
                                        <p:cTn id="107" dur="500"/>
                                        <p:tgtEl>
                                          <p:spTgt spid="41"/>
                                        </p:tgtEl>
                                      </p:cBhvr>
                                    </p:animEffect>
                                  </p:childTnLst>
                                </p:cTn>
                              </p:par>
                            </p:childTnLst>
                          </p:cTn>
                        </p:par>
                        <p:par>
                          <p:cTn id="108" fill="hold">
                            <p:stCondLst>
                              <p:cond delay="10000"/>
                            </p:stCondLst>
                            <p:childTnLst>
                              <p:par>
                                <p:cTn id="109" presetID="22" presetClass="entr" presetSubtype="2" fill="hold" grpId="0" nodeType="afterEffect">
                                  <p:stCondLst>
                                    <p:cond delay="0"/>
                                  </p:stCondLst>
                                  <p:childTnLst>
                                    <p:set>
                                      <p:cBhvr>
                                        <p:cTn id="110" dur="1" fill="hold">
                                          <p:stCondLst>
                                            <p:cond delay="0"/>
                                          </p:stCondLst>
                                        </p:cTn>
                                        <p:tgtEl>
                                          <p:spTgt spid="49"/>
                                        </p:tgtEl>
                                        <p:attrNameLst>
                                          <p:attrName>style.visibility</p:attrName>
                                        </p:attrNameLst>
                                      </p:cBhvr>
                                      <p:to>
                                        <p:strVal val="visible"/>
                                      </p:to>
                                    </p:set>
                                    <p:animEffect transition="in" filter="wipe(right)">
                                      <p:cBhvr>
                                        <p:cTn id="111" dur="500"/>
                                        <p:tgtEl>
                                          <p:spTgt spid="49"/>
                                        </p:tgtEl>
                                      </p:cBhvr>
                                    </p:animEffect>
                                  </p:childTnLst>
                                </p:cTn>
                              </p:par>
                              <p:par>
                                <p:cTn id="112" presetID="22" presetClass="entr" presetSubtype="2" fill="hold" grpId="0" nodeType="withEffect">
                                  <p:stCondLst>
                                    <p:cond delay="0"/>
                                  </p:stCondLst>
                                  <p:childTnLst>
                                    <p:set>
                                      <p:cBhvr>
                                        <p:cTn id="113" dur="1" fill="hold">
                                          <p:stCondLst>
                                            <p:cond delay="0"/>
                                          </p:stCondLst>
                                        </p:cTn>
                                        <p:tgtEl>
                                          <p:spTgt spid="42">
                                            <p:txEl>
                                              <p:pRg st="0" end="0"/>
                                            </p:txEl>
                                          </p:spTgt>
                                        </p:tgtEl>
                                        <p:attrNameLst>
                                          <p:attrName>style.visibility</p:attrName>
                                        </p:attrNameLst>
                                      </p:cBhvr>
                                      <p:to>
                                        <p:strVal val="visible"/>
                                      </p:to>
                                    </p:set>
                                    <p:animEffect transition="in" filter="wipe(right)">
                                      <p:cBhvr>
                                        <p:cTn id="114" dur="500"/>
                                        <p:tgtEl>
                                          <p:spTgt spid="42">
                                            <p:txEl>
                                              <p:pRg st="0" end="0"/>
                                            </p:txEl>
                                          </p:spTgt>
                                        </p:tgtEl>
                                      </p:cBhvr>
                                    </p:animEffect>
                                  </p:childTnLst>
                                </p:cTn>
                              </p:par>
                            </p:childTnLst>
                          </p:cTn>
                        </p:par>
                        <p:par>
                          <p:cTn id="115" fill="hold">
                            <p:stCondLst>
                              <p:cond delay="10500"/>
                            </p:stCondLst>
                            <p:childTnLst>
                              <p:par>
                                <p:cTn id="116" presetID="2" presetClass="entr" presetSubtype="4" decel="100000" fill="hold" grpId="0" nodeType="afterEffect">
                                  <p:stCondLst>
                                    <p:cond delay="0"/>
                                  </p:stCondLst>
                                  <p:childTnLst>
                                    <p:set>
                                      <p:cBhvr>
                                        <p:cTn id="117" dur="1" fill="hold">
                                          <p:stCondLst>
                                            <p:cond delay="0"/>
                                          </p:stCondLst>
                                        </p:cTn>
                                        <p:tgtEl>
                                          <p:spTgt spid="45"/>
                                        </p:tgtEl>
                                        <p:attrNameLst>
                                          <p:attrName>style.visibility</p:attrName>
                                        </p:attrNameLst>
                                      </p:cBhvr>
                                      <p:to>
                                        <p:strVal val="visible"/>
                                      </p:to>
                                    </p:set>
                                    <p:anim calcmode="lin" valueType="num">
                                      <p:cBhvr additive="base">
                                        <p:cTn id="118" dur="500" fill="hold"/>
                                        <p:tgtEl>
                                          <p:spTgt spid="45"/>
                                        </p:tgtEl>
                                        <p:attrNameLst>
                                          <p:attrName>ppt_x</p:attrName>
                                        </p:attrNameLst>
                                      </p:cBhvr>
                                      <p:tavLst>
                                        <p:tav tm="0">
                                          <p:val>
                                            <p:strVal val="#ppt_x"/>
                                          </p:val>
                                        </p:tav>
                                        <p:tav tm="100000">
                                          <p:val>
                                            <p:strVal val="#ppt_x"/>
                                          </p:val>
                                        </p:tav>
                                      </p:tavLst>
                                    </p:anim>
                                    <p:anim calcmode="lin" valueType="num">
                                      <p:cBhvr additive="base">
                                        <p:cTn id="119" dur="500" fill="hold"/>
                                        <p:tgtEl>
                                          <p:spTgt spid="45"/>
                                        </p:tgtEl>
                                        <p:attrNameLst>
                                          <p:attrName>ppt_y</p:attrName>
                                        </p:attrNameLst>
                                      </p:cBhvr>
                                      <p:tavLst>
                                        <p:tav tm="0">
                                          <p:val>
                                            <p:strVal val="1+#ppt_h/2"/>
                                          </p:val>
                                        </p:tav>
                                        <p:tav tm="100000">
                                          <p:val>
                                            <p:strVal val="#ppt_y"/>
                                          </p:val>
                                        </p:tav>
                                      </p:tavLst>
                                    </p:anim>
                                  </p:childTnLst>
                                </p:cTn>
                              </p:par>
                              <p:par>
                                <p:cTn id="120" presetID="2" presetClass="entr" presetSubtype="8" decel="100000" fill="hold" grpId="0" nodeType="withEffect">
                                  <p:stCondLst>
                                    <p:cond delay="0"/>
                                  </p:stCondLst>
                                  <p:childTnLst>
                                    <p:set>
                                      <p:cBhvr>
                                        <p:cTn id="121" dur="1" fill="hold">
                                          <p:stCondLst>
                                            <p:cond delay="0"/>
                                          </p:stCondLst>
                                        </p:cTn>
                                        <p:tgtEl>
                                          <p:spTgt spid="44">
                                            <p:txEl>
                                              <p:pRg st="0" end="0"/>
                                            </p:txEl>
                                          </p:spTgt>
                                        </p:tgtEl>
                                        <p:attrNameLst>
                                          <p:attrName>style.visibility</p:attrName>
                                        </p:attrNameLst>
                                      </p:cBhvr>
                                      <p:to>
                                        <p:strVal val="visible"/>
                                      </p:to>
                                    </p:set>
                                    <p:anim calcmode="lin" valueType="num">
                                      <p:cBhvr additive="base">
                                        <p:cTn id="122"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123"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par>
                          <p:cTn id="124" fill="hold">
                            <p:stCondLst>
                              <p:cond delay="11000"/>
                            </p:stCondLst>
                            <p:childTnLst>
                              <p:par>
                                <p:cTn id="125" presetID="22" presetClass="entr" presetSubtype="2" fill="hold" grpId="0" nodeType="afterEffect">
                                  <p:stCondLst>
                                    <p:cond delay="0"/>
                                  </p:stCondLst>
                                  <p:childTnLst>
                                    <p:set>
                                      <p:cBhvr>
                                        <p:cTn id="126" dur="1" fill="hold">
                                          <p:stCondLst>
                                            <p:cond delay="0"/>
                                          </p:stCondLst>
                                        </p:cTn>
                                        <p:tgtEl>
                                          <p:spTgt spid="43">
                                            <p:txEl>
                                              <p:pRg st="0" end="0"/>
                                            </p:txEl>
                                          </p:spTgt>
                                        </p:tgtEl>
                                        <p:attrNameLst>
                                          <p:attrName>style.visibility</p:attrName>
                                        </p:attrNameLst>
                                      </p:cBhvr>
                                      <p:to>
                                        <p:strVal val="visible"/>
                                      </p:to>
                                    </p:set>
                                    <p:animEffect transition="in" filter="wipe(right)">
                                      <p:cBhvr>
                                        <p:cTn id="127" dur="500"/>
                                        <p:tgtEl>
                                          <p:spTgt spid="43">
                                            <p:txEl>
                                              <p:pRg st="0" end="0"/>
                                            </p:txEl>
                                          </p:spTgt>
                                        </p:tgtEl>
                                      </p:cBhvr>
                                    </p:animEffect>
                                  </p:childTnLst>
                                </p:cTn>
                              </p:par>
                            </p:childTnLst>
                          </p:cTn>
                        </p:par>
                        <p:par>
                          <p:cTn id="128" fill="hold">
                            <p:stCondLst>
                              <p:cond delay="11500"/>
                            </p:stCondLst>
                            <p:childTnLst>
                              <p:par>
                                <p:cTn id="129" presetID="22" presetClass="entr" presetSubtype="1" fill="hold" nodeType="afterEffect">
                                  <p:stCondLst>
                                    <p:cond delay="0"/>
                                  </p:stCondLst>
                                  <p:childTnLst>
                                    <p:set>
                                      <p:cBhvr>
                                        <p:cTn id="130" dur="1" fill="hold">
                                          <p:stCondLst>
                                            <p:cond delay="0"/>
                                          </p:stCondLst>
                                        </p:cTn>
                                        <p:tgtEl>
                                          <p:spTgt spid="72"/>
                                        </p:tgtEl>
                                        <p:attrNameLst>
                                          <p:attrName>style.visibility</p:attrName>
                                        </p:attrNameLst>
                                      </p:cBhvr>
                                      <p:to>
                                        <p:strVal val="visible"/>
                                      </p:to>
                                    </p:set>
                                    <p:animEffect transition="in" filter="wipe(up)">
                                      <p:cBhvr>
                                        <p:cTn id="13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22" presetClass="entr" presetSubtype="2"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right)">
                      <p:cBhvr>
                        <p:cTn dur="500"/>
                        <p:tgtEl>
                          <p:spTgt spid="19"/>
                        </p:tgtEl>
                      </p:cBhvr>
                    </p:animEffect>
                  </p:childTnLst>
                </p:cTn>
              </p:par>
            </p:tnLst>
          </p:tmpl>
        </p:tmplLst>
      </p:bldP>
      <p:bldP spid="20" grpId="0" build="p">
        <p:tmplLst>
          <p:tmpl lvl="1">
            <p:tnLst>
              <p:par>
                <p:cTn presetID="2" presetClass="entr" presetSubtype="8"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7" grpId="0" animBg="1"/>
      <p:bldP spid="28" grpId="0" build="p">
        <p:tmplLst>
          <p:tmpl lvl="1">
            <p:tnLst>
              <p:par>
                <p:cTn presetID="22" presetClass="entr" presetSubtype="8"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2"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bldP spid="43" grpId="0" build="p">
        <p:tmplLst>
          <p:tmpl lvl="1">
            <p:tnLst>
              <p:par>
                <p:cTn presetID="22" presetClass="entr" presetSubtype="2"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right)">
                      <p:cBhvr>
                        <p:cTn dur="500"/>
                        <p:tgtEl>
                          <p:spTgt spid="43"/>
                        </p:tgtEl>
                      </p:cBhvr>
                    </p:animEffect>
                  </p:childTnLst>
                </p:cTn>
              </p:par>
            </p:tnLst>
          </p:tmpl>
        </p:tmplLst>
      </p:bldP>
      <p:bldP spid="44" grpId="0" build="p">
        <p:tmplLst>
          <p:tmpl lvl="1">
            <p:tnLst>
              <p:par>
                <p:cTn presetID="2" presetClass="entr" presetSubtype="8" decel="10000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animBg="1"/>
      <p:bldP spid="13" grpId="0" animBg="1"/>
      <p:bldP spid="17" grpId="0" build="p">
        <p:tmplLst>
          <p:tmpl lvl="1">
            <p:tnLst>
              <p:par>
                <p:cTn presetID="22" presetClass="entr" presetSubtype="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49" grpId="0" animBg="1"/>
      <p:bldP spid="42" grpId="0" build="p">
        <p:tmplLst>
          <p:tmpl lvl="1">
            <p:tnLst>
              <p:par>
                <p:cTn presetID="22" presetClass="entr" presetSubtype="2"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51" grpId="0" animBg="1"/>
      <p:bldP spid="52" grpId="0" build="p">
        <p:tmplLst>
          <p:tmpl lvl="1">
            <p:tnLst>
              <p:par>
                <p:cTn presetID="22" presetClass="entr" presetSubtype="8"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build="p">
        <p:tmplLst>
          <p:tmpl lvl="1">
            <p:tnLst>
              <p:par>
                <p:cTn presetID="22" presetClass="entr" presetSubtype="8"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5" grpId="0" build="p">
        <p:tmplLst>
          <p:tmpl lvl="1">
            <p:tnLst>
              <p:par>
                <p:cTn presetID="2" presetClass="entr" presetSubtype="2" decel="10000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animBg="1"/>
      <p:bldP spid="8" grpId="0" animBg="1"/>
      <p:bldP spid="24" grpId="0" animBg="1"/>
      <p:bldP spid="40" grpId="0" animBg="1"/>
      <p:bldP spid="57"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istory - En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cxnSp>
        <p:nvCxnSpPr>
          <p:cNvPr id="7" name="直線コネクタ 6"/>
          <p:cNvCxnSpPr>
            <a:endCxn id="8" idx="0"/>
          </p:cNvCxnSpPr>
          <p:nvPr userDrawn="1"/>
        </p:nvCxnSpPr>
        <p:spPr>
          <a:xfrm>
            <a:off x="9144000" y="0"/>
            <a:ext cx="1" cy="196828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テキスト プレースホルダー 12"/>
          <p:cNvSpPr>
            <a:spLocks noGrp="1"/>
          </p:cNvSpPr>
          <p:nvPr>
            <p:ph type="body" sz="quarter" idx="12" hasCustomPrompt="1"/>
          </p:nvPr>
        </p:nvSpPr>
        <p:spPr>
          <a:xfrm>
            <a:off x="11275193" y="2728663"/>
            <a:ext cx="4608971" cy="1479012"/>
          </a:xfrm>
        </p:spPr>
        <p:txBody>
          <a:bodyPr>
            <a:normAutofit/>
          </a:bodyPr>
          <a:lstStyle>
            <a:lvl1pPr algn="l">
              <a:defRPr sz="1800" baseline="0"/>
            </a:lvl1pPr>
          </a:lstStyle>
          <a:p>
            <a:pPr lvl="0"/>
            <a:r>
              <a:rPr kumimoji="1" lang="en-US" altLang="ja-JP" dirty="0"/>
              <a:t>Text goes here</a:t>
            </a:r>
            <a:endParaRPr kumimoji="1" lang="ja-JP" altLang="en-US" dirty="0"/>
          </a:p>
        </p:txBody>
      </p:sp>
      <p:sp>
        <p:nvSpPr>
          <p:cNvPr id="20" name="テキスト プレースホルダー 12"/>
          <p:cNvSpPr>
            <a:spLocks noGrp="1"/>
          </p:cNvSpPr>
          <p:nvPr>
            <p:ph type="body" sz="quarter" idx="14" hasCustomPrompt="1"/>
          </p:nvPr>
        </p:nvSpPr>
        <p:spPr>
          <a:xfrm>
            <a:off x="11275193" y="1787467"/>
            <a:ext cx="4608971"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1" name="正方形/長方形 20"/>
          <p:cNvSpPr/>
          <p:nvPr userDrawn="1"/>
        </p:nvSpPr>
        <p:spPr>
          <a:xfrm>
            <a:off x="11366633" y="2504507"/>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cxnSp>
        <p:nvCxnSpPr>
          <p:cNvPr id="22" name="直線コネクタ 21"/>
          <p:cNvCxnSpPr/>
          <p:nvPr userDrawn="1"/>
        </p:nvCxnSpPr>
        <p:spPr>
          <a:xfrm>
            <a:off x="9144000" y="2353683"/>
            <a:ext cx="0" cy="1471236"/>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stCxn id="28" idx="3"/>
            <a:endCxn id="24" idx="2"/>
          </p:cNvCxnSpPr>
          <p:nvPr userDrawn="1"/>
        </p:nvCxnSpPr>
        <p:spPr>
          <a:xfrm>
            <a:off x="8349923" y="4081115"/>
            <a:ext cx="601379" cy="3"/>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7" name="円/楕円 4"/>
          <p:cNvSpPr/>
          <p:nvPr userDrawn="1"/>
        </p:nvSpPr>
        <p:spPr>
          <a:xfrm>
            <a:off x="7193396" y="3512043"/>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2"/>
          <p:cNvSpPr>
            <a:spLocks noGrp="1"/>
          </p:cNvSpPr>
          <p:nvPr>
            <p:ph type="body" sz="quarter" idx="15" hasCustomPrompt="1"/>
          </p:nvPr>
        </p:nvSpPr>
        <p:spPr>
          <a:xfrm>
            <a:off x="7173384" y="3707599"/>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37" name="テキスト プレースホルダー 12"/>
          <p:cNvSpPr>
            <a:spLocks noGrp="1"/>
          </p:cNvSpPr>
          <p:nvPr>
            <p:ph type="body" sz="quarter" idx="16" hasCustomPrompt="1"/>
          </p:nvPr>
        </p:nvSpPr>
        <p:spPr>
          <a:xfrm>
            <a:off x="2394088" y="4648795"/>
            <a:ext cx="4608971" cy="1479012"/>
          </a:xfrm>
        </p:spPr>
        <p:txBody>
          <a:bodyPr>
            <a:normAutofit/>
          </a:bodyPr>
          <a:lstStyle>
            <a:lvl1pPr algn="r">
              <a:defRPr sz="1800" baseline="0"/>
            </a:lvl1pPr>
          </a:lstStyle>
          <a:p>
            <a:pPr lvl="0"/>
            <a:r>
              <a:rPr kumimoji="1" lang="en-US" altLang="ja-JP" dirty="0"/>
              <a:t>Text goes here</a:t>
            </a:r>
            <a:endParaRPr kumimoji="1" lang="ja-JP" altLang="en-US" dirty="0"/>
          </a:p>
        </p:txBody>
      </p:sp>
      <p:sp>
        <p:nvSpPr>
          <p:cNvPr id="38" name="テキスト プレースホルダー 12"/>
          <p:cNvSpPr>
            <a:spLocks noGrp="1"/>
          </p:cNvSpPr>
          <p:nvPr>
            <p:ph type="body" sz="quarter" idx="17" hasCustomPrompt="1"/>
          </p:nvPr>
        </p:nvSpPr>
        <p:spPr>
          <a:xfrm>
            <a:off x="2394088" y="3707599"/>
            <a:ext cx="4608971" cy="747032"/>
          </a:xfrm>
        </p:spPr>
        <p:txBody>
          <a:bodyPr anchor="ctr">
            <a:noAutofit/>
          </a:bodyPr>
          <a:lstStyle>
            <a:lvl1pPr algn="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9" name="正方形/長方形 38"/>
          <p:cNvSpPr/>
          <p:nvPr userDrawn="1"/>
        </p:nvSpPr>
        <p:spPr>
          <a:xfrm>
            <a:off x="5089589" y="4424639"/>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cxnSp>
        <p:nvCxnSpPr>
          <p:cNvPr id="46" name="直線コネクタ 45"/>
          <p:cNvCxnSpPr>
            <a:stCxn id="24" idx="4"/>
            <a:endCxn id="2" idx="0"/>
          </p:cNvCxnSpPr>
          <p:nvPr userDrawn="1"/>
        </p:nvCxnSpPr>
        <p:spPr>
          <a:xfrm>
            <a:off x="9144001" y="4273816"/>
            <a:ext cx="0" cy="174236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10" name="直線コネクタ 9"/>
          <p:cNvCxnSpPr>
            <a:stCxn id="8" idx="6"/>
            <a:endCxn id="17" idx="1"/>
          </p:cNvCxnSpPr>
          <p:nvPr userDrawn="1"/>
        </p:nvCxnSpPr>
        <p:spPr>
          <a:xfrm flipV="1">
            <a:off x="9336699" y="2160983"/>
            <a:ext cx="629766" cy="2"/>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3" name="円/楕円 4"/>
          <p:cNvSpPr/>
          <p:nvPr userDrawn="1"/>
        </p:nvSpPr>
        <p:spPr>
          <a:xfrm>
            <a:off x="9986477" y="1591911"/>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2"/>
          <p:cNvSpPr>
            <a:spLocks noGrp="1"/>
          </p:cNvSpPr>
          <p:nvPr>
            <p:ph type="body" sz="quarter" idx="13" hasCustomPrompt="1"/>
          </p:nvPr>
        </p:nvSpPr>
        <p:spPr>
          <a:xfrm>
            <a:off x="9966465" y="1787467"/>
            <a:ext cx="1176539" cy="747032"/>
          </a:xfrm>
        </p:spPr>
        <p:txBody>
          <a:bodyPr anchor="ctr">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0000</a:t>
            </a:r>
            <a:endParaRPr kumimoji="1" lang="ja-JP" altLang="en-US" dirty="0"/>
          </a:p>
        </p:txBody>
      </p:sp>
      <p:sp>
        <p:nvSpPr>
          <p:cNvPr id="2" name="二等辺三角形 1"/>
          <p:cNvSpPr/>
          <p:nvPr userDrawn="1"/>
        </p:nvSpPr>
        <p:spPr bwMode="auto">
          <a:xfrm>
            <a:off x="8813940" y="6016176"/>
            <a:ext cx="660121" cy="569070"/>
          </a:xfrm>
          <a:prstGeom prst="triangle">
            <a:avLst/>
          </a:prstGeom>
          <a:solidFill>
            <a:schemeClr val="tx2"/>
          </a:solidFill>
          <a:ln w="57150">
            <a:solidFill>
              <a:schemeClr val="bg1"/>
            </a:solidFill>
            <a:prstDash val="solid"/>
            <a:round/>
            <a:headEnd/>
            <a:tailEnd/>
          </a:ln>
          <a:effectLst>
            <a:outerShdw sx="102000" sy="102000" algn="ctr" rotWithShape="0">
              <a:prstClr val="black">
                <a:alpha val="15000"/>
              </a:prstClr>
            </a:outerShdw>
          </a:effectLst>
        </p:spPr>
        <p:txBody>
          <a:bodyPr vert="horz" wrap="square" lIns="91440" tIns="45720" rIns="91440" bIns="45720" numCol="1" rtlCol="0" anchor="t" anchorCtr="0" compatLnSpc="1">
            <a:prstTxWarp prst="textNoShape">
              <a:avLst/>
            </a:prstTxWarp>
          </a:bodyPr>
          <a:lstStyle/>
          <a:p>
            <a:pPr algn="ctr"/>
            <a:endParaRPr kumimoji="1" lang="ja-JP" altLang="en-US"/>
          </a:p>
        </p:txBody>
      </p:sp>
      <p:grpSp>
        <p:nvGrpSpPr>
          <p:cNvPr id="47" name="グループ化 46"/>
          <p:cNvGrpSpPr/>
          <p:nvPr userDrawn="1"/>
        </p:nvGrpSpPr>
        <p:grpSpPr>
          <a:xfrm>
            <a:off x="8190907" y="7678639"/>
            <a:ext cx="1940630" cy="72008"/>
            <a:chOff x="6119664" y="3270498"/>
            <a:chExt cx="1940630" cy="72008"/>
          </a:xfrm>
        </p:grpSpPr>
        <p:sp>
          <p:nvSpPr>
            <p:cNvPr id="48" name="正方形/長方形 47"/>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1" name="テキスト プレースホルダー 12"/>
          <p:cNvSpPr>
            <a:spLocks noGrp="1"/>
          </p:cNvSpPr>
          <p:nvPr>
            <p:ph type="body" sz="quarter" idx="18" hasCustomPrompt="1"/>
          </p:nvPr>
        </p:nvSpPr>
        <p:spPr>
          <a:xfrm>
            <a:off x="4888291" y="7959431"/>
            <a:ext cx="8545863" cy="1423108"/>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62" name="テキスト プレースホルダー 12"/>
          <p:cNvSpPr>
            <a:spLocks noGrp="1"/>
          </p:cNvSpPr>
          <p:nvPr>
            <p:ph type="body" sz="quarter" idx="19" hasCustomPrompt="1"/>
          </p:nvPr>
        </p:nvSpPr>
        <p:spPr>
          <a:xfrm>
            <a:off x="4888291" y="6839484"/>
            <a:ext cx="8545863" cy="747032"/>
          </a:xfrm>
        </p:spPr>
        <p:txBody>
          <a:bodyPr anchor="ctr">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8" name="フッター プレースホルダー 2"/>
          <p:cNvSpPr>
            <a:spLocks noGrp="1"/>
          </p:cNvSpPr>
          <p:nvPr>
            <p:ph type="ftr" sz="quarter" idx="10"/>
          </p:nvPr>
        </p:nvSpPr>
        <p:spPr>
          <a:xfrm>
            <a:off x="6057900" y="9582811"/>
            <a:ext cx="6172200" cy="547603"/>
          </a:xfrm>
        </p:spPr>
        <p:txBody>
          <a:bodyPr/>
          <a:lstStyle/>
          <a:p>
            <a:r>
              <a:rPr lang="en-US"/>
              <a:t>The Power of PowerPoint | thepopp.com</a:t>
            </a:r>
            <a:endParaRPr lang="en-US" dirty="0"/>
          </a:p>
        </p:txBody>
      </p:sp>
      <p:sp>
        <p:nvSpPr>
          <p:cNvPr id="8" name="楕円 7"/>
          <p:cNvSpPr/>
          <p:nvPr userDrawn="1"/>
        </p:nvSpPr>
        <p:spPr>
          <a:xfrm>
            <a:off x="8951302" y="1968286"/>
            <a:ext cx="385397" cy="385397"/>
          </a:xfrm>
          <a:prstGeom prst="ellipse">
            <a:avLst/>
          </a:prstGeom>
          <a:solidFill>
            <a:schemeClr val="accent2"/>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p:cNvSpPr/>
          <p:nvPr userDrawn="1"/>
        </p:nvSpPr>
        <p:spPr>
          <a:xfrm>
            <a:off x="8951302" y="3888419"/>
            <a:ext cx="385397" cy="385397"/>
          </a:xfrm>
          <a:prstGeom prst="ellipse">
            <a:avLst/>
          </a:prstGeom>
          <a:solidFill>
            <a:schemeClr val="accent3"/>
          </a:solidFill>
          <a:ln w="57150">
            <a:solidFill>
              <a:schemeClr val="bg1"/>
            </a:solidFill>
          </a:ln>
          <a:effectLst>
            <a:outerShdw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1148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wipe(left)">
                                      <p:cBhvr>
                                        <p:cTn id="18" dur="500"/>
                                        <p:tgtEl>
                                          <p:spTgt spid="17">
                                            <p:txEl>
                                              <p:pRg st="0" end="0"/>
                                            </p:txEl>
                                          </p:spTgt>
                                        </p:tgtEl>
                                      </p:cBhvr>
                                    </p:animEffect>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 calcmode="lin" valueType="num">
                                      <p:cBhvr additive="base">
                                        <p:cTn id="2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0">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4" decel="10000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500" fill="hold"/>
                                        <p:tgtEl>
                                          <p:spTgt spid="21"/>
                                        </p:tgtEl>
                                        <p:attrNameLst>
                                          <p:attrName>ppt_x</p:attrName>
                                        </p:attrNameLst>
                                      </p:cBhvr>
                                      <p:tavLst>
                                        <p:tav tm="0">
                                          <p:val>
                                            <p:strVal val="#ppt_x"/>
                                          </p:val>
                                        </p:tav>
                                        <p:tav tm="100000">
                                          <p:val>
                                            <p:strVal val="#ppt_x"/>
                                          </p:val>
                                        </p:tav>
                                      </p:tavLst>
                                    </p:anim>
                                    <p:anim calcmode="lin" valueType="num">
                                      <p:cBhvr additive="base">
                                        <p:cTn id="27" dur="500" fill="hold"/>
                                        <p:tgtEl>
                                          <p:spTgt spid="21"/>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wipe(left)">
                                      <p:cBhvr>
                                        <p:cTn id="31" dur="500"/>
                                        <p:tgtEl>
                                          <p:spTgt spid="19">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500"/>
                                        <p:tgtEl>
                                          <p:spTgt spid="22"/>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3500"/>
                            </p:stCondLst>
                            <p:childTnLst>
                              <p:par>
                                <p:cTn id="41" presetID="22" presetClass="entr" presetSubtype="2"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right)">
                                      <p:cBhvr>
                                        <p:cTn id="43" dur="500"/>
                                        <p:tgtEl>
                                          <p:spTgt spid="29"/>
                                        </p:tgtEl>
                                      </p:cBhvr>
                                    </p:animEffect>
                                  </p:childTnLst>
                                </p:cTn>
                              </p:par>
                            </p:childTnLst>
                          </p:cTn>
                        </p:par>
                        <p:par>
                          <p:cTn id="44" fill="hold">
                            <p:stCondLst>
                              <p:cond delay="4000"/>
                            </p:stCondLst>
                            <p:childTnLst>
                              <p:par>
                                <p:cTn id="45" presetID="22" presetClass="entr" presetSubtype="2"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right)">
                                      <p:cBhvr>
                                        <p:cTn id="47" dur="500"/>
                                        <p:tgtEl>
                                          <p:spTgt spid="27"/>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28">
                                            <p:txEl>
                                              <p:pRg st="0" end="0"/>
                                            </p:txEl>
                                          </p:spTgt>
                                        </p:tgtEl>
                                        <p:attrNameLst>
                                          <p:attrName>style.visibility</p:attrName>
                                        </p:attrNameLst>
                                      </p:cBhvr>
                                      <p:to>
                                        <p:strVal val="visible"/>
                                      </p:to>
                                    </p:set>
                                    <p:animEffect transition="in" filter="wipe(right)">
                                      <p:cBhvr>
                                        <p:cTn id="50" dur="500"/>
                                        <p:tgtEl>
                                          <p:spTgt spid="28">
                                            <p:txEl>
                                              <p:pRg st="0" end="0"/>
                                            </p:txEl>
                                          </p:spTgt>
                                        </p:tgtEl>
                                      </p:cBhvr>
                                    </p:animEffect>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39"/>
                                        </p:tgtEl>
                                        <p:attrNameLst>
                                          <p:attrName>style.visibility</p:attrName>
                                        </p:attrNameLst>
                                      </p:cBhvr>
                                      <p:to>
                                        <p:strVal val="visible"/>
                                      </p:to>
                                    </p:set>
                                    <p:anim calcmode="lin" valueType="num">
                                      <p:cBhvr additive="base">
                                        <p:cTn id="54" dur="500" fill="hold"/>
                                        <p:tgtEl>
                                          <p:spTgt spid="39"/>
                                        </p:tgtEl>
                                        <p:attrNameLst>
                                          <p:attrName>ppt_x</p:attrName>
                                        </p:attrNameLst>
                                      </p:cBhvr>
                                      <p:tavLst>
                                        <p:tav tm="0">
                                          <p:val>
                                            <p:strVal val="#ppt_x"/>
                                          </p:val>
                                        </p:tav>
                                        <p:tav tm="100000">
                                          <p:val>
                                            <p:strVal val="#ppt_x"/>
                                          </p:val>
                                        </p:tav>
                                      </p:tavLst>
                                    </p:anim>
                                    <p:anim calcmode="lin" valueType="num">
                                      <p:cBhvr additive="base">
                                        <p:cTn id="55" dur="500" fill="hold"/>
                                        <p:tgtEl>
                                          <p:spTgt spid="39"/>
                                        </p:tgtEl>
                                        <p:attrNameLst>
                                          <p:attrName>ppt_y</p:attrName>
                                        </p:attrNameLst>
                                      </p:cBhvr>
                                      <p:tavLst>
                                        <p:tav tm="0">
                                          <p:val>
                                            <p:strVal val="1+#ppt_h/2"/>
                                          </p:val>
                                        </p:tav>
                                        <p:tav tm="100000">
                                          <p:val>
                                            <p:strVal val="#ppt_y"/>
                                          </p:val>
                                        </p:tav>
                                      </p:tavLst>
                                    </p:anim>
                                  </p:childTnLst>
                                </p:cTn>
                              </p:par>
                              <p:par>
                                <p:cTn id="56" presetID="2" presetClass="entr" presetSubtype="8" decel="100000" fill="hold" grpId="0" nodeType="withEffect">
                                  <p:stCondLst>
                                    <p:cond delay="0"/>
                                  </p:stCondLst>
                                  <p:childTnLst>
                                    <p:set>
                                      <p:cBhvr>
                                        <p:cTn id="57" dur="1" fill="hold">
                                          <p:stCondLst>
                                            <p:cond delay="0"/>
                                          </p:stCondLst>
                                        </p:cTn>
                                        <p:tgtEl>
                                          <p:spTgt spid="38">
                                            <p:txEl>
                                              <p:pRg st="0" end="0"/>
                                            </p:txEl>
                                          </p:spTgt>
                                        </p:tgtEl>
                                        <p:attrNameLst>
                                          <p:attrName>style.visibility</p:attrName>
                                        </p:attrNameLst>
                                      </p:cBhvr>
                                      <p:to>
                                        <p:strVal val="visible"/>
                                      </p:to>
                                    </p:set>
                                    <p:anim calcmode="lin" valueType="num">
                                      <p:cBhvr additive="base">
                                        <p:cTn id="58"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2" presetClass="entr" presetSubtype="2" fill="hold" grpId="0" nodeType="afterEffect">
                                  <p:stCondLst>
                                    <p:cond delay="0"/>
                                  </p:stCondLst>
                                  <p:childTnLst>
                                    <p:set>
                                      <p:cBhvr>
                                        <p:cTn id="62" dur="1" fill="hold">
                                          <p:stCondLst>
                                            <p:cond delay="0"/>
                                          </p:stCondLst>
                                        </p:cTn>
                                        <p:tgtEl>
                                          <p:spTgt spid="37">
                                            <p:txEl>
                                              <p:pRg st="0" end="0"/>
                                            </p:txEl>
                                          </p:spTgt>
                                        </p:tgtEl>
                                        <p:attrNameLst>
                                          <p:attrName>style.visibility</p:attrName>
                                        </p:attrNameLst>
                                      </p:cBhvr>
                                      <p:to>
                                        <p:strVal val="visible"/>
                                      </p:to>
                                    </p:set>
                                    <p:animEffect transition="in" filter="wipe(right)">
                                      <p:cBhvr>
                                        <p:cTn id="63" dur="500"/>
                                        <p:tgtEl>
                                          <p:spTgt spid="37">
                                            <p:txEl>
                                              <p:pRg st="0" end="0"/>
                                            </p:txEl>
                                          </p:spTgt>
                                        </p:tgtEl>
                                      </p:cBhvr>
                                    </p:animEffect>
                                  </p:childTnLst>
                                </p:cTn>
                              </p:par>
                            </p:childTnLst>
                          </p:cTn>
                        </p:par>
                        <p:par>
                          <p:cTn id="64" fill="hold">
                            <p:stCondLst>
                              <p:cond delay="5500"/>
                            </p:stCondLst>
                            <p:childTnLst>
                              <p:par>
                                <p:cTn id="65" presetID="22" presetClass="entr" presetSubtype="1" fill="hold" nodeType="after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up)">
                                      <p:cBhvr>
                                        <p:cTn id="67" dur="500"/>
                                        <p:tgtEl>
                                          <p:spTgt spid="46"/>
                                        </p:tgtEl>
                                      </p:cBhvr>
                                    </p:animEffect>
                                  </p:childTnLst>
                                </p:cTn>
                              </p:par>
                            </p:childTnLst>
                          </p:cTn>
                        </p:par>
                        <p:par>
                          <p:cTn id="68" fill="hold">
                            <p:stCondLst>
                              <p:cond delay="6000"/>
                            </p:stCondLst>
                            <p:childTnLst>
                              <p:par>
                                <p:cTn id="69" presetID="2" presetClass="entr" presetSubtype="4" decel="100000" fill="hold" grpId="0" nodeType="after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additive="base">
                                        <p:cTn id="71" dur="500" fill="hold"/>
                                        <p:tgtEl>
                                          <p:spTgt spid="2"/>
                                        </p:tgtEl>
                                        <p:attrNameLst>
                                          <p:attrName>ppt_x</p:attrName>
                                        </p:attrNameLst>
                                      </p:cBhvr>
                                      <p:tavLst>
                                        <p:tav tm="0">
                                          <p:val>
                                            <p:strVal val="#ppt_x"/>
                                          </p:val>
                                        </p:tav>
                                        <p:tav tm="100000">
                                          <p:val>
                                            <p:strVal val="#ppt_x"/>
                                          </p:val>
                                        </p:tav>
                                      </p:tavLst>
                                    </p:anim>
                                    <p:anim calcmode="lin" valueType="num">
                                      <p:cBhvr additive="base">
                                        <p:cTn id="72" dur="500" fill="hold"/>
                                        <p:tgtEl>
                                          <p:spTgt spid="2"/>
                                        </p:tgtEl>
                                        <p:attrNameLst>
                                          <p:attrName>ppt_y</p:attrName>
                                        </p:attrNameLst>
                                      </p:cBhvr>
                                      <p:tavLst>
                                        <p:tav tm="0">
                                          <p:val>
                                            <p:strVal val="1+#ppt_h/2"/>
                                          </p:val>
                                        </p:tav>
                                        <p:tav tm="100000">
                                          <p:val>
                                            <p:strVal val="#ppt_y"/>
                                          </p:val>
                                        </p:tav>
                                      </p:tavLst>
                                    </p:anim>
                                  </p:childTnLst>
                                </p:cTn>
                              </p:par>
                              <p:par>
                                <p:cTn id="73" presetID="2" presetClass="entr" presetSubtype="4" decel="100000" fill="hold" grpId="0" nodeType="withEffect">
                                  <p:stCondLst>
                                    <p:cond delay="0"/>
                                  </p:stCondLst>
                                  <p:childTnLst>
                                    <p:set>
                                      <p:cBhvr>
                                        <p:cTn id="74" dur="1" fill="hold">
                                          <p:stCondLst>
                                            <p:cond delay="0"/>
                                          </p:stCondLst>
                                        </p:cTn>
                                        <p:tgtEl>
                                          <p:spTgt spid="62">
                                            <p:txEl>
                                              <p:pRg st="0" end="0"/>
                                            </p:txEl>
                                          </p:spTgt>
                                        </p:tgtEl>
                                        <p:attrNameLst>
                                          <p:attrName>style.visibility</p:attrName>
                                        </p:attrNameLst>
                                      </p:cBhvr>
                                      <p:to>
                                        <p:strVal val="visible"/>
                                      </p:to>
                                    </p:set>
                                    <p:anim calcmode="lin" valueType="num">
                                      <p:cBhvr additive="base">
                                        <p:cTn id="75" dur="75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76" dur="750" fill="hold"/>
                                        <p:tgtEl>
                                          <p:spTgt spid="6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nodeType="withEffect">
                                  <p:stCondLst>
                                    <p:cond delay="250"/>
                                  </p:stCondLst>
                                  <p:childTnLst>
                                    <p:set>
                                      <p:cBhvr>
                                        <p:cTn id="78" dur="1" fill="hold">
                                          <p:stCondLst>
                                            <p:cond delay="0"/>
                                          </p:stCondLst>
                                        </p:cTn>
                                        <p:tgtEl>
                                          <p:spTgt spid="47"/>
                                        </p:tgtEl>
                                        <p:attrNameLst>
                                          <p:attrName>style.visibility</p:attrName>
                                        </p:attrNameLst>
                                      </p:cBhvr>
                                      <p:to>
                                        <p:strVal val="visible"/>
                                      </p:to>
                                    </p:set>
                                    <p:anim calcmode="lin" valueType="num">
                                      <p:cBhvr additive="base">
                                        <p:cTn id="79" dur="500" fill="hold"/>
                                        <p:tgtEl>
                                          <p:spTgt spid="47"/>
                                        </p:tgtEl>
                                        <p:attrNameLst>
                                          <p:attrName>ppt_x</p:attrName>
                                        </p:attrNameLst>
                                      </p:cBhvr>
                                      <p:tavLst>
                                        <p:tav tm="0">
                                          <p:val>
                                            <p:strVal val="#ppt_x"/>
                                          </p:val>
                                        </p:tav>
                                        <p:tav tm="100000">
                                          <p:val>
                                            <p:strVal val="#ppt_x"/>
                                          </p:val>
                                        </p:tav>
                                      </p:tavLst>
                                    </p:anim>
                                    <p:anim calcmode="lin" valueType="num">
                                      <p:cBhvr additive="base">
                                        <p:cTn id="80" dur="500" fill="hold"/>
                                        <p:tgtEl>
                                          <p:spTgt spid="47"/>
                                        </p:tgtEl>
                                        <p:attrNameLst>
                                          <p:attrName>ppt_y</p:attrName>
                                        </p:attrNameLst>
                                      </p:cBhvr>
                                      <p:tavLst>
                                        <p:tav tm="0">
                                          <p:val>
                                            <p:strVal val="1+#ppt_h/2"/>
                                          </p:val>
                                        </p:tav>
                                        <p:tav tm="100000">
                                          <p:val>
                                            <p:strVal val="#ppt_y"/>
                                          </p:val>
                                        </p:tav>
                                      </p:tavLst>
                                    </p:anim>
                                  </p:childTnLst>
                                </p:cTn>
                              </p:par>
                            </p:childTnLst>
                          </p:cTn>
                        </p:par>
                        <p:par>
                          <p:cTn id="81" fill="hold">
                            <p:stCondLst>
                              <p:cond delay="6750"/>
                            </p:stCondLst>
                            <p:childTnLst>
                              <p:par>
                                <p:cTn id="82" presetID="22" presetClass="entr" presetSubtype="8" fill="hold" grpId="0" nodeType="after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wipe(left)">
                                      <p:cBhvr>
                                        <p:cTn id="8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7" grpId="0" animBg="1"/>
      <p:bldP spid="28" grpId="0" build="p">
        <p:tmplLst>
          <p:tmpl lvl="1">
            <p:tnLst>
              <p:par>
                <p:cTn presetID="22" presetClass="entr" presetSubtype="2"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37" grpId="0" build="p">
        <p:tmplLst>
          <p:tmpl lvl="1">
            <p:tnLst>
              <p:par>
                <p:cTn presetID="22" presetClass="entr" presetSubtype="2"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right)">
                      <p:cBhvr>
                        <p:cTn dur="500"/>
                        <p:tgtEl>
                          <p:spTgt spid="37"/>
                        </p:tgtEl>
                      </p:cBhvr>
                    </p:animEffect>
                  </p:childTnLst>
                </p:cTn>
              </p:par>
            </p:tnLst>
          </p:tmpl>
        </p:tmplLst>
      </p:bldP>
      <p:bldP spid="38" grpId="0" build="p">
        <p:tmplLst>
          <p:tmpl lvl="1">
            <p:tnLst>
              <p:par>
                <p:cTn presetID="2" presetClass="entr" presetSubtype="8"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0-#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bldP spid="13"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2" grpId="0" animBg="1"/>
      <p:bldP spid="61" grpId="0">
        <p:tmplLst>
          <p:tmpl>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build="p">
        <p:tmplLst>
          <p:tmpl lvl="1">
            <p:tnLst>
              <p:par>
                <p:cTn presetID="2" presetClass="entr" presetSubtype="4" decel="10000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750" fill="hold"/>
                        <p:tgtEl>
                          <p:spTgt spid="62"/>
                        </p:tgtEl>
                        <p:attrNameLst>
                          <p:attrName>ppt_x</p:attrName>
                        </p:attrNameLst>
                      </p:cBhvr>
                      <p:tavLst>
                        <p:tav tm="0">
                          <p:val>
                            <p:strVal val="#ppt_x"/>
                          </p:val>
                        </p:tav>
                        <p:tav tm="100000">
                          <p:val>
                            <p:strVal val="#ppt_x"/>
                          </p:val>
                        </p:tav>
                      </p:tavLst>
                    </p:anim>
                    <p:anim calcmode="lin" valueType="num">
                      <p:cBhvr additive="base">
                        <p:cTn dur="750" fill="hold"/>
                        <p:tgtEl>
                          <p:spTgt spid="62"/>
                        </p:tgtEl>
                        <p:attrNameLst>
                          <p:attrName>ppt_y</p:attrName>
                        </p:attrNameLst>
                      </p:cBhvr>
                      <p:tavLst>
                        <p:tav tm="0">
                          <p:val>
                            <p:strVal val="1+#ppt_h/2"/>
                          </p:val>
                        </p:tav>
                        <p:tav tm="100000">
                          <p:val>
                            <p:strVal val="#ppt_y"/>
                          </p:val>
                        </p:tav>
                      </p:tavLst>
                    </p:anim>
                  </p:childTnLst>
                </p:cTn>
              </p:par>
            </p:tnLst>
          </p:tmpl>
        </p:tmplLst>
      </p:bldP>
      <p:bldP spid="8" grpId="0" animBg="1"/>
      <p:bldP spid="24" grpId="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g Text &amp; Description">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3" name="正方形/長方形 12"/>
          <p:cNvSpPr/>
          <p:nvPr userDrawn="1"/>
        </p:nvSpPr>
        <p:spPr bwMode="auto">
          <a:xfrm>
            <a:off x="0" y="0"/>
            <a:ext cx="9144000" cy="10285413"/>
          </a:xfrm>
          <a:prstGeom prst="rect">
            <a:avLst/>
          </a:pr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kumimoji="1" lang="ja-JP" altLang="en-US"/>
          </a:p>
        </p:txBody>
      </p:sp>
      <p:sp>
        <p:nvSpPr>
          <p:cNvPr id="14" name="正方形/長方形 13"/>
          <p:cNvSpPr/>
          <p:nvPr userDrawn="1"/>
        </p:nvSpPr>
        <p:spPr bwMode="auto">
          <a:xfrm>
            <a:off x="9144000" y="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6" name="正方形/長方形 15"/>
          <p:cNvSpPr/>
          <p:nvPr userDrawn="1"/>
        </p:nvSpPr>
        <p:spPr bwMode="auto">
          <a:xfrm>
            <a:off x="9792000" y="64800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7" name="正方形/長方形 16"/>
          <p:cNvSpPr/>
          <p:nvPr userDrawn="1"/>
        </p:nvSpPr>
        <p:spPr bwMode="auto">
          <a:xfrm>
            <a:off x="10440000" y="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8" name="正方形/長方形 17"/>
          <p:cNvSpPr/>
          <p:nvPr userDrawn="1"/>
        </p:nvSpPr>
        <p:spPr bwMode="auto">
          <a:xfrm>
            <a:off x="9144000" y="1296000"/>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20" name="テキスト プレースホルダー 12"/>
          <p:cNvSpPr>
            <a:spLocks noGrp="1"/>
          </p:cNvSpPr>
          <p:nvPr>
            <p:ph type="body" sz="quarter" idx="19" hasCustomPrompt="1"/>
          </p:nvPr>
        </p:nvSpPr>
        <p:spPr>
          <a:xfrm>
            <a:off x="799830" y="2551906"/>
            <a:ext cx="7544341" cy="5181600"/>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Text goes here</a:t>
            </a:r>
            <a:endParaRPr kumimoji="1" lang="ja-JP" altLang="en-US" dirty="0"/>
          </a:p>
        </p:txBody>
      </p:sp>
      <p:sp>
        <p:nvSpPr>
          <p:cNvPr id="21" name="テキスト プレースホルダー 12"/>
          <p:cNvSpPr>
            <a:spLocks noGrp="1"/>
          </p:cNvSpPr>
          <p:nvPr>
            <p:ph type="body" sz="quarter" idx="18" hasCustomPrompt="1"/>
          </p:nvPr>
        </p:nvSpPr>
        <p:spPr>
          <a:xfrm>
            <a:off x="9588843" y="2551906"/>
            <a:ext cx="7665487" cy="5181600"/>
          </a:xfrm>
        </p:spPr>
        <p:txBody>
          <a:bodyPr anchor="ctr">
            <a:normAutofit/>
          </a:bodyPr>
          <a:lstStyle>
            <a:lvl1pPr algn="l">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8847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par>
                                <p:cTn id="8" presetID="2" presetClass="entr" presetSubtype="8" decel="100000" fill="hold" grpId="0" nodeType="withEffect">
                                  <p:stCondLst>
                                    <p:cond delay="25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750" fill="hold"/>
                                        <p:tgtEl>
                                          <p:spTgt spid="14"/>
                                        </p:tgtEl>
                                        <p:attrNameLst>
                                          <p:attrName>ppt_x</p:attrName>
                                        </p:attrNameLst>
                                      </p:cBhvr>
                                      <p:tavLst>
                                        <p:tav tm="0">
                                          <p:val>
                                            <p:strVal val="0-#ppt_w/2"/>
                                          </p:val>
                                        </p:tav>
                                        <p:tav tm="100000">
                                          <p:val>
                                            <p:strVal val="#ppt_x"/>
                                          </p:val>
                                        </p:tav>
                                      </p:tavLst>
                                    </p:anim>
                                    <p:anim calcmode="lin" valueType="num">
                                      <p:cBhvr additive="base">
                                        <p:cTn id="11" dur="750" fill="hold"/>
                                        <p:tgtEl>
                                          <p:spTgt spid="14"/>
                                        </p:tgtEl>
                                        <p:attrNameLst>
                                          <p:attrName>ppt_y</p:attrName>
                                        </p:attrNameLst>
                                      </p:cBhvr>
                                      <p:tavLst>
                                        <p:tav tm="0">
                                          <p:val>
                                            <p:strVal val="#ppt_y"/>
                                          </p:val>
                                        </p:tav>
                                        <p:tav tm="100000">
                                          <p:val>
                                            <p:strVal val="#ppt_y"/>
                                          </p:val>
                                        </p:tav>
                                      </p:tavLst>
                                    </p:anim>
                                  </p:childTnLst>
                                </p:cTn>
                              </p:par>
                              <p:par>
                                <p:cTn id="12" presetID="2" presetClass="entr" presetSubtype="8" decel="100000" fill="hold" grpId="0" nodeType="withEffect">
                                  <p:stCondLst>
                                    <p:cond delay="30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750" fill="hold"/>
                                        <p:tgtEl>
                                          <p:spTgt spid="16"/>
                                        </p:tgtEl>
                                        <p:attrNameLst>
                                          <p:attrName>ppt_x</p:attrName>
                                        </p:attrNameLst>
                                      </p:cBhvr>
                                      <p:tavLst>
                                        <p:tav tm="0">
                                          <p:val>
                                            <p:strVal val="0-#ppt_w/2"/>
                                          </p:val>
                                        </p:tav>
                                        <p:tav tm="100000">
                                          <p:val>
                                            <p:strVal val="#ppt_x"/>
                                          </p:val>
                                        </p:tav>
                                      </p:tavLst>
                                    </p:anim>
                                    <p:anim calcmode="lin" valueType="num">
                                      <p:cBhvr additive="base">
                                        <p:cTn id="15" dur="750" fill="hold"/>
                                        <p:tgtEl>
                                          <p:spTgt spid="16"/>
                                        </p:tgtEl>
                                        <p:attrNameLst>
                                          <p:attrName>ppt_y</p:attrName>
                                        </p:attrNameLst>
                                      </p:cBhvr>
                                      <p:tavLst>
                                        <p:tav tm="0">
                                          <p:val>
                                            <p:strVal val="#ppt_y"/>
                                          </p:val>
                                        </p:tav>
                                        <p:tav tm="100000">
                                          <p:val>
                                            <p:strVal val="#ppt_y"/>
                                          </p:val>
                                        </p:tav>
                                      </p:tavLst>
                                    </p:anim>
                                  </p:childTnLst>
                                </p:cTn>
                              </p:par>
                              <p:par>
                                <p:cTn id="16" presetID="2" presetClass="entr" presetSubtype="8" decel="100000" fill="hold" grpId="0" nodeType="withEffect">
                                  <p:stCondLst>
                                    <p:cond delay="35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750" fill="hold"/>
                                        <p:tgtEl>
                                          <p:spTgt spid="17"/>
                                        </p:tgtEl>
                                        <p:attrNameLst>
                                          <p:attrName>ppt_x</p:attrName>
                                        </p:attrNameLst>
                                      </p:cBhvr>
                                      <p:tavLst>
                                        <p:tav tm="0">
                                          <p:val>
                                            <p:strVal val="0-#ppt_w/2"/>
                                          </p:val>
                                        </p:tav>
                                        <p:tav tm="100000">
                                          <p:val>
                                            <p:strVal val="#ppt_x"/>
                                          </p:val>
                                        </p:tav>
                                      </p:tavLst>
                                    </p:anim>
                                    <p:anim calcmode="lin" valueType="num">
                                      <p:cBhvr additive="base">
                                        <p:cTn id="19" dur="750" fill="hold"/>
                                        <p:tgtEl>
                                          <p:spTgt spid="17"/>
                                        </p:tgtEl>
                                        <p:attrNameLst>
                                          <p:attrName>ppt_y</p:attrName>
                                        </p:attrNameLst>
                                      </p:cBhvr>
                                      <p:tavLst>
                                        <p:tav tm="0">
                                          <p:val>
                                            <p:strVal val="#ppt_y"/>
                                          </p:val>
                                        </p:tav>
                                        <p:tav tm="100000">
                                          <p:val>
                                            <p:strVal val="#ppt_y"/>
                                          </p:val>
                                        </p:tav>
                                      </p:tavLst>
                                    </p:anim>
                                  </p:childTnLst>
                                </p:cTn>
                              </p:par>
                              <p:par>
                                <p:cTn id="20" presetID="2" presetClass="entr" presetSubtype="8" decel="100000" fill="hold" grpId="0" nodeType="withEffect">
                                  <p:stCondLst>
                                    <p:cond delay="40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750" fill="hold"/>
                                        <p:tgtEl>
                                          <p:spTgt spid="18"/>
                                        </p:tgtEl>
                                        <p:attrNameLst>
                                          <p:attrName>ppt_x</p:attrName>
                                        </p:attrNameLst>
                                      </p:cBhvr>
                                      <p:tavLst>
                                        <p:tav tm="0">
                                          <p:val>
                                            <p:strVal val="0-#ppt_w/2"/>
                                          </p:val>
                                        </p:tav>
                                        <p:tav tm="100000">
                                          <p:val>
                                            <p:strVal val="#ppt_x"/>
                                          </p:val>
                                        </p:tav>
                                      </p:tavLst>
                                    </p:anim>
                                    <p:anim calcmode="lin" valueType="num">
                                      <p:cBhvr additive="base">
                                        <p:cTn id="23" dur="750" fill="hold"/>
                                        <p:tgtEl>
                                          <p:spTgt spid="18"/>
                                        </p:tgtEl>
                                        <p:attrNameLst>
                                          <p:attrName>ppt_y</p:attrName>
                                        </p:attrNameLst>
                                      </p:cBhvr>
                                      <p:tavLst>
                                        <p:tav tm="0">
                                          <p:val>
                                            <p:strVal val="#ppt_y"/>
                                          </p:val>
                                        </p:tav>
                                        <p:tav tm="100000">
                                          <p:val>
                                            <p:strVal val="#ppt_y"/>
                                          </p:val>
                                        </p:tav>
                                      </p:tavLst>
                                    </p:anim>
                                  </p:childTnLst>
                                </p:cTn>
                              </p:par>
                            </p:childTnLst>
                          </p:cTn>
                        </p:par>
                        <p:par>
                          <p:cTn id="24" fill="hold">
                            <p:stCondLst>
                              <p:cond delay="1150"/>
                            </p:stCondLst>
                            <p:childTnLst>
                              <p:par>
                                <p:cTn id="25" presetID="2" presetClass="entr" presetSubtype="12" decel="100000" fill="hold" grpId="0" nodeType="afterEffect">
                                  <p:stCondLst>
                                    <p:cond delay="0"/>
                                  </p:stCondLst>
                                  <p:iterate type="wd">
                                    <p:tmPct val="10000"/>
                                  </p:iterate>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1000" fill="hold"/>
                                        <p:tgtEl>
                                          <p:spTgt spid="20"/>
                                        </p:tgtEl>
                                        <p:attrNameLst>
                                          <p:attrName>ppt_x</p:attrName>
                                        </p:attrNameLst>
                                      </p:cBhvr>
                                      <p:tavLst>
                                        <p:tav tm="0">
                                          <p:val>
                                            <p:strVal val="0-#ppt_w/2"/>
                                          </p:val>
                                        </p:tav>
                                        <p:tav tm="100000">
                                          <p:val>
                                            <p:strVal val="#ppt_x"/>
                                          </p:val>
                                        </p:tav>
                                      </p:tavLst>
                                    </p:anim>
                                    <p:anim calcmode="lin" valueType="num">
                                      <p:cBhvr additive="base">
                                        <p:cTn id="28" dur="1000" fill="hold"/>
                                        <p:tgtEl>
                                          <p:spTgt spid="20"/>
                                        </p:tgtEl>
                                        <p:attrNameLst>
                                          <p:attrName>ppt_y</p:attrName>
                                        </p:attrNameLst>
                                      </p:cBhvr>
                                      <p:tavLst>
                                        <p:tav tm="0">
                                          <p:val>
                                            <p:strVal val="1+#ppt_h/2"/>
                                          </p:val>
                                        </p:tav>
                                        <p:tav tm="100000">
                                          <p:val>
                                            <p:strVal val="#ppt_y"/>
                                          </p:val>
                                        </p:tav>
                                      </p:tavLst>
                                    </p:anim>
                                  </p:childTnLst>
                                </p:cTn>
                              </p:par>
                            </p:childTnLst>
                          </p:cTn>
                        </p:par>
                        <p:par>
                          <p:cTn id="29" fill="hold">
                            <p:stCondLst>
                              <p:cond delay="2350"/>
                            </p:stCondLst>
                            <p:childTnLst>
                              <p:par>
                                <p:cTn id="30" presetID="10" presetClass="entr" presetSubtype="0" fill="hold" grpId="0" nodeType="afterEffect">
                                  <p:stCondLst>
                                    <p:cond delay="250"/>
                                  </p:stCondLst>
                                  <p:childTnLst>
                                    <p:set>
                                      <p:cBhvr>
                                        <p:cTn id="31" dur="1" fill="hold">
                                          <p:stCondLst>
                                            <p:cond delay="0"/>
                                          </p:stCondLst>
                                        </p:cTn>
                                        <p:tgtEl>
                                          <p:spTgt spid="21">
                                            <p:txEl>
                                              <p:pRg st="0" end="0"/>
                                            </p:txEl>
                                          </p:spTgt>
                                        </p:tgtEl>
                                        <p:attrNameLst>
                                          <p:attrName>style.visibility</p:attrName>
                                        </p:attrNameLst>
                                      </p:cBhvr>
                                      <p:to>
                                        <p:strVal val="visible"/>
                                      </p:to>
                                    </p:set>
                                    <p:animEffect transition="in" filter="fade">
                                      <p:cBhvr>
                                        <p:cTn id="3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P spid="18" grpId="0" animBg="1"/>
      <p:bldP spid="20" grpId="0">
        <p:tmplLst>
          <p:tmpl>
            <p:tnLst>
              <p:par>
                <p:cTn presetID="2" presetClass="entr" presetSubtype="12" decel="100000" fill="hold" nodeType="afterEffect">
                  <p:stCondLst>
                    <p:cond delay="0"/>
                  </p:stCondLst>
                  <p:iterate type="wd">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0-#ppt_w/2"/>
                          </p:val>
                        </p:tav>
                        <p:tav tm="100000">
                          <p:val>
                            <p:strVal val="#ppt_x"/>
                          </p:val>
                        </p:tav>
                      </p:tavLst>
                    </p:anim>
                    <p:anim calcmode="lin" valueType="num">
                      <p:cBhvr additive="base">
                        <p:cTn dur="1000" fill="hold"/>
                        <p:tgtEl>
                          <p:spTgt spid="20"/>
                        </p:tgtEl>
                        <p:attrNameLst>
                          <p:attrName>ppt_y</p:attrName>
                        </p:attrNameLst>
                      </p:cBhvr>
                      <p:tavLst>
                        <p:tav tm="0">
                          <p:val>
                            <p:strVal val="1+#ppt_h/2"/>
                          </p:val>
                        </p:tav>
                        <p:tav tm="100000">
                          <p:val>
                            <p:strVal val="#ppt_y"/>
                          </p:val>
                        </p:tav>
                      </p:tavLst>
                    </p:anim>
                  </p:childTnLst>
                </p:cTn>
              </p:par>
            </p:tnLst>
          </p:tmpl>
        </p:tmplLst>
      </p:bldP>
      <p:bldP spid="21" grpId="0" build="p">
        <p:tmplLst>
          <p:tmpl lvl="1">
            <p:tnLst>
              <p:par>
                <p:cTn presetID="10" presetClass="entr" presetSubtype="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obile Phone 2">
    <p:spTree>
      <p:nvGrpSpPr>
        <p:cNvPr id="1" name=""/>
        <p:cNvGrpSpPr/>
        <p:nvPr/>
      </p:nvGrpSpPr>
      <p:grpSpPr>
        <a:xfrm>
          <a:off x="0" y="0"/>
          <a:ext cx="0" cy="0"/>
          <a:chOff x="0" y="0"/>
          <a:chExt cx="0" cy="0"/>
        </a:xfrm>
      </p:grpSpPr>
      <p:grpSp>
        <p:nvGrpSpPr>
          <p:cNvPr id="19" name="グループ化 18"/>
          <p:cNvGrpSpPr/>
          <p:nvPr userDrawn="1"/>
        </p:nvGrpSpPr>
        <p:grpSpPr>
          <a:xfrm>
            <a:off x="-1" y="0"/>
            <a:ext cx="18287643" cy="7085913"/>
            <a:chOff x="-1" y="0"/>
            <a:chExt cx="18287643" cy="7085913"/>
          </a:xfrm>
        </p:grpSpPr>
        <p:sp>
          <p:nvSpPr>
            <p:cNvPr id="2" name="正方形/長方形 1"/>
            <p:cNvSpPr/>
            <p:nvPr userDrawn="1"/>
          </p:nvSpPr>
          <p:spPr bwMode="auto">
            <a:xfrm>
              <a:off x="-1" y="0"/>
              <a:ext cx="18287643" cy="5141913"/>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6" name="正方形/長方形 5"/>
            <p:cNvSpPr/>
            <p:nvPr userDrawn="1"/>
          </p:nvSpPr>
          <p:spPr bwMode="auto">
            <a:xfrm>
              <a:off x="0" y="5141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6" name="正方形/長方形 15"/>
            <p:cNvSpPr/>
            <p:nvPr userDrawn="1"/>
          </p:nvSpPr>
          <p:spPr bwMode="auto">
            <a:xfrm>
              <a:off x="648000" y="5789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7" name="正方形/長方形 16"/>
            <p:cNvSpPr/>
            <p:nvPr userDrawn="1"/>
          </p:nvSpPr>
          <p:spPr bwMode="auto">
            <a:xfrm>
              <a:off x="1296000" y="5141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8" name="正方形/長方形 17"/>
            <p:cNvSpPr/>
            <p:nvPr userDrawn="1"/>
          </p:nvSpPr>
          <p:spPr bwMode="auto">
            <a:xfrm>
              <a:off x="-1" y="6437913"/>
              <a:ext cx="648000" cy="648000"/>
            </a:xfrm>
            <a:prstGeom prst="rect">
              <a:avLst/>
            </a:prstGeom>
            <a:solidFill>
              <a:schemeClr val="accent1"/>
            </a:solid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56378" y="911133"/>
            <a:ext cx="4142834" cy="8464733"/>
          </a:xfrm>
          <a:prstGeom prst="rect">
            <a:avLst/>
          </a:prstGeom>
          <a:effectLst/>
        </p:spPr>
      </p:pic>
      <p:sp>
        <p:nvSpPr>
          <p:cNvPr id="11" name="図プレースホルダー 2"/>
          <p:cNvSpPr>
            <a:spLocks noGrp="1"/>
          </p:cNvSpPr>
          <p:nvPr>
            <p:ph type="pic" sz="quarter" idx="12" hasCustomPrompt="1"/>
          </p:nvPr>
        </p:nvSpPr>
        <p:spPr>
          <a:xfrm>
            <a:off x="2657702" y="2008413"/>
            <a:ext cx="3525807" cy="6317252"/>
          </a:xfrm>
        </p:spPr>
        <p:txBody>
          <a:bodyPr>
            <a:normAutofit/>
          </a:bodyPr>
          <a:lstStyle>
            <a:lvl1pPr>
              <a:defRPr sz="2000"/>
            </a:lvl1pPr>
          </a:lstStyle>
          <a:p>
            <a:r>
              <a:rPr kumimoji="1" lang="en-US" altLang="ja-JP" dirty="0"/>
              <a:t>Add an image</a:t>
            </a:r>
            <a:endParaRPr kumimoji="1" lang="ja-JP" altLang="en-US" dirty="0"/>
          </a:p>
        </p:txBody>
      </p:sp>
      <p:sp>
        <p:nvSpPr>
          <p:cNvPr id="14" name="テキスト プレースホルダー 12"/>
          <p:cNvSpPr>
            <a:spLocks noGrp="1"/>
          </p:cNvSpPr>
          <p:nvPr>
            <p:ph type="body" sz="quarter" idx="13" hasCustomPrompt="1"/>
          </p:nvPr>
        </p:nvSpPr>
        <p:spPr>
          <a:xfrm>
            <a:off x="6800535" y="1103086"/>
            <a:ext cx="9426437"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p:ph type="body" sz="quarter" idx="14" hasCustomPrompt="1"/>
          </p:nvPr>
        </p:nvSpPr>
        <p:spPr>
          <a:xfrm>
            <a:off x="6800534" y="5274171"/>
            <a:ext cx="9426437" cy="3051494"/>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47541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750" fill="hold"/>
                                        <p:tgtEl>
                                          <p:spTgt spid="11"/>
                                        </p:tgtEl>
                                        <p:attrNameLst>
                                          <p:attrName>ppt_x</p:attrName>
                                        </p:attrNameLst>
                                      </p:cBhvr>
                                      <p:tavLst>
                                        <p:tav tm="0">
                                          <p:val>
                                            <p:strVal val="#ppt_x"/>
                                          </p:val>
                                        </p:tav>
                                        <p:tav tm="100000">
                                          <p:val>
                                            <p:strVal val="#ppt_x"/>
                                          </p:val>
                                        </p:tav>
                                      </p:tavLst>
                                    </p:anim>
                                    <p:anim calcmode="lin" valueType="num">
                                      <p:cBhvr additive="base">
                                        <p:cTn id="16" dur="75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iterate type="wd">
                                    <p:tmPct val="10000"/>
                                  </p:iterate>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65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build="p">
        <p:tmplLst>
          <p:tmpl lvl="1">
            <p:tnLst>
              <p:par>
                <p:cTn presetID="2" presetClass="entr" presetSubtype="4" decel="100000" fill="hold" nodeType="withEffect">
                  <p:stCondLst>
                    <p:cond delay="25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bile Phone &amp; Tablet">
    <p:spTree>
      <p:nvGrpSpPr>
        <p:cNvPr id="1" name=""/>
        <p:cNvGrpSpPr/>
        <p:nvPr/>
      </p:nvGrpSpPr>
      <p:grpSpPr>
        <a:xfrm>
          <a:off x="0" y="0"/>
          <a:ext cx="0" cy="0"/>
          <a:chOff x="0" y="0"/>
          <a:chExt cx="0" cy="0"/>
        </a:xfrm>
      </p:grpSpPr>
      <p:grpSp>
        <p:nvGrpSpPr>
          <p:cNvPr id="16" name="グループ化 15"/>
          <p:cNvGrpSpPr/>
          <p:nvPr userDrawn="1"/>
        </p:nvGrpSpPr>
        <p:grpSpPr>
          <a:xfrm>
            <a:off x="-1" y="0"/>
            <a:ext cx="18287643" cy="7085913"/>
            <a:chOff x="-1" y="0"/>
            <a:chExt cx="18287643" cy="7085913"/>
          </a:xfrm>
          <a:solidFill>
            <a:schemeClr val="accent1"/>
          </a:solidFill>
        </p:grpSpPr>
        <p:sp>
          <p:nvSpPr>
            <p:cNvPr id="12" name="正方形/長方形 11"/>
            <p:cNvSpPr/>
            <p:nvPr userDrawn="1"/>
          </p:nvSpPr>
          <p:spPr bwMode="auto">
            <a:xfrm>
              <a:off x="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3" name="正方形/長方形 12"/>
            <p:cNvSpPr/>
            <p:nvPr userDrawn="1"/>
          </p:nvSpPr>
          <p:spPr bwMode="auto">
            <a:xfrm>
              <a:off x="648000" y="5789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4" name="正方形/長方形 13"/>
            <p:cNvSpPr/>
            <p:nvPr userDrawn="1"/>
          </p:nvSpPr>
          <p:spPr bwMode="auto">
            <a:xfrm>
              <a:off x="129600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5" name="正方形/長方形 14"/>
            <p:cNvSpPr/>
            <p:nvPr userDrawn="1"/>
          </p:nvSpPr>
          <p:spPr bwMode="auto">
            <a:xfrm>
              <a:off x="-1" y="6437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9" name="正方形/長方形 8"/>
            <p:cNvSpPr/>
            <p:nvPr userDrawn="1"/>
          </p:nvSpPr>
          <p:spPr bwMode="auto">
            <a:xfrm>
              <a:off x="-1" y="0"/>
              <a:ext cx="18287643" cy="5141913"/>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937" y="4023832"/>
            <a:ext cx="2611063" cy="5334986"/>
          </a:xfrm>
          <a:prstGeom prst="rect">
            <a:avLst/>
          </a:prstGeom>
          <a:effectLst/>
        </p:spPr>
      </p:pic>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40795" y="949977"/>
            <a:ext cx="5884221" cy="8366379"/>
          </a:xfrm>
          <a:prstGeom prst="rect">
            <a:avLst/>
          </a:prstGeom>
        </p:spPr>
      </p:pic>
      <p:sp>
        <p:nvSpPr>
          <p:cNvPr id="7" name="図プレースホルダー 2"/>
          <p:cNvSpPr>
            <a:spLocks noGrp="1"/>
          </p:cNvSpPr>
          <p:nvPr>
            <p:ph type="pic" sz="quarter" idx="12" hasCustomPrompt="1"/>
          </p:nvPr>
        </p:nvSpPr>
        <p:spPr>
          <a:xfrm>
            <a:off x="3940519" y="1738131"/>
            <a:ext cx="5089181" cy="6761798"/>
          </a:xfrm>
        </p:spPr>
        <p:txBody>
          <a:bodyPr>
            <a:normAutofit/>
          </a:bodyPr>
          <a:lstStyle>
            <a:lvl1pPr>
              <a:defRPr sz="2000"/>
            </a:lvl1pPr>
          </a:lstStyle>
          <a:p>
            <a:r>
              <a:rPr kumimoji="1" lang="en-US" altLang="ja-JP" dirty="0"/>
              <a:t>Add an image</a:t>
            </a:r>
            <a:endParaRPr kumimoji="1" lang="ja-JP" altLang="en-US" dirty="0"/>
          </a:p>
        </p:txBody>
      </p:sp>
      <p:sp>
        <p:nvSpPr>
          <p:cNvPr id="8" name="図プレースホルダー 2"/>
          <p:cNvSpPr>
            <a:spLocks noGrp="1"/>
          </p:cNvSpPr>
          <p:nvPr>
            <p:ph type="pic" sz="quarter" idx="13" hasCustomPrompt="1"/>
          </p:nvPr>
        </p:nvSpPr>
        <p:spPr>
          <a:xfrm>
            <a:off x="1379954" y="4737100"/>
            <a:ext cx="2160841" cy="3930468"/>
          </a:xfrm>
        </p:spPr>
        <p:txBody>
          <a:bodyPr>
            <a:normAutofit/>
          </a:bodyPr>
          <a:lstStyle>
            <a:lvl1pPr>
              <a:defRPr sz="2000"/>
            </a:lvl1pPr>
          </a:lstStyle>
          <a:p>
            <a:r>
              <a:rPr kumimoji="1" lang="en-US" altLang="ja-JP" dirty="0"/>
              <a:t>Add an image</a:t>
            </a:r>
            <a:endParaRPr kumimoji="1" lang="ja-JP" altLang="en-US" dirty="0"/>
          </a:p>
        </p:txBody>
      </p:sp>
      <p:sp>
        <p:nvSpPr>
          <p:cNvPr id="10" name="テキスト プレースホルダー 12"/>
          <p:cNvSpPr>
            <a:spLocks noGrp="1"/>
          </p:cNvSpPr>
          <p:nvPr>
            <p:ph type="body" sz="quarter" idx="14" hasCustomPrompt="1"/>
          </p:nvPr>
        </p:nvSpPr>
        <p:spPr>
          <a:xfrm>
            <a:off x="9585535" y="1103086"/>
            <a:ext cx="7657436"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 name="テキスト プレースホルダー 12"/>
          <p:cNvSpPr>
            <a:spLocks noGrp="1"/>
          </p:cNvSpPr>
          <p:nvPr>
            <p:ph type="body" sz="quarter" idx="15" hasCustomPrompt="1"/>
          </p:nvPr>
        </p:nvSpPr>
        <p:spPr>
          <a:xfrm>
            <a:off x="9585534" y="5274171"/>
            <a:ext cx="7657436" cy="3051494"/>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57297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ppt_x"/>
                                          </p:val>
                                        </p:tav>
                                        <p:tav tm="100000">
                                          <p:val>
                                            <p:strVal val="#ppt_x"/>
                                          </p:val>
                                        </p:tav>
                                      </p:tavLst>
                                    </p:anim>
                                    <p:anim calcmode="lin" valueType="num">
                                      <p:cBhvr additive="base">
                                        <p:cTn id="12" dur="750" fill="hold"/>
                                        <p:tgtEl>
                                          <p:spTgt spid="5"/>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750"/>
                                        <p:tgtEl>
                                          <p:spTgt spid="5"/>
                                        </p:tgtEl>
                                      </p:cBhvr>
                                    </p:animEffect>
                                  </p:childTnLst>
                                </p:cTn>
                              </p:par>
                              <p:par>
                                <p:cTn id="16" presetID="2" presetClass="entr" presetSubtype="1" decel="10000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750" fill="hold"/>
                                        <p:tgtEl>
                                          <p:spTgt spid="7"/>
                                        </p:tgtEl>
                                        <p:attrNameLst>
                                          <p:attrName>ppt_x</p:attrName>
                                        </p:attrNameLst>
                                      </p:cBhvr>
                                      <p:tavLst>
                                        <p:tav tm="0">
                                          <p:val>
                                            <p:strVal val="#ppt_x"/>
                                          </p:val>
                                        </p:tav>
                                        <p:tav tm="100000">
                                          <p:val>
                                            <p:strVal val="#ppt_x"/>
                                          </p:val>
                                        </p:tav>
                                      </p:tavLst>
                                    </p:anim>
                                    <p:anim calcmode="lin" valueType="num">
                                      <p:cBhvr additive="base">
                                        <p:cTn id="19" dur="750" fill="hold"/>
                                        <p:tgtEl>
                                          <p:spTgt spid="7"/>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750"/>
                                        <p:tgtEl>
                                          <p:spTgt spid="7"/>
                                        </p:tgtEl>
                                      </p:cBhvr>
                                    </p:animEffect>
                                  </p:childTnLst>
                                </p:cTn>
                              </p:par>
                              <p:par>
                                <p:cTn id="23" presetID="2" presetClass="entr" presetSubtype="1" decel="100000" fill="hold" nodeType="withEffect">
                                  <p:stCondLst>
                                    <p:cond delay="25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750" fill="hold"/>
                                        <p:tgtEl>
                                          <p:spTgt spid="6"/>
                                        </p:tgtEl>
                                        <p:attrNameLst>
                                          <p:attrName>ppt_x</p:attrName>
                                        </p:attrNameLst>
                                      </p:cBhvr>
                                      <p:tavLst>
                                        <p:tav tm="0">
                                          <p:val>
                                            <p:strVal val="#ppt_x"/>
                                          </p:val>
                                        </p:tav>
                                        <p:tav tm="100000">
                                          <p:val>
                                            <p:strVal val="#ppt_x"/>
                                          </p:val>
                                        </p:tav>
                                      </p:tavLst>
                                    </p:anim>
                                    <p:anim calcmode="lin" valueType="num">
                                      <p:cBhvr additive="base">
                                        <p:cTn id="26" dur="750" fill="hold"/>
                                        <p:tgtEl>
                                          <p:spTgt spid="6"/>
                                        </p:tgtEl>
                                        <p:attrNameLst>
                                          <p:attrName>ppt_y</p:attrName>
                                        </p:attrNameLst>
                                      </p:cBhvr>
                                      <p:tavLst>
                                        <p:tav tm="0">
                                          <p:val>
                                            <p:strVal val="0-#ppt_h/2"/>
                                          </p:val>
                                        </p:tav>
                                        <p:tav tm="100000">
                                          <p:val>
                                            <p:strVal val="#ppt_y"/>
                                          </p:val>
                                        </p:tav>
                                      </p:tavLst>
                                    </p:anim>
                                  </p:childTnLst>
                                </p:cTn>
                              </p:par>
                              <p:par>
                                <p:cTn id="27" presetID="10" presetClass="entr" presetSubtype="0" fill="hold" nodeType="withEffect">
                                  <p:stCondLst>
                                    <p:cond delay="25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50"/>
                                        <p:tgtEl>
                                          <p:spTgt spid="6"/>
                                        </p:tgtEl>
                                      </p:cBhvr>
                                    </p:animEffect>
                                  </p:childTnLst>
                                </p:cTn>
                              </p:par>
                              <p:par>
                                <p:cTn id="30" presetID="2" presetClass="entr" presetSubtype="1" decel="100000" fill="hold" grpId="0" nodeType="withEffect">
                                  <p:stCondLst>
                                    <p:cond delay="25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750" fill="hold"/>
                                        <p:tgtEl>
                                          <p:spTgt spid="8"/>
                                        </p:tgtEl>
                                        <p:attrNameLst>
                                          <p:attrName>ppt_x</p:attrName>
                                        </p:attrNameLst>
                                      </p:cBhvr>
                                      <p:tavLst>
                                        <p:tav tm="0">
                                          <p:val>
                                            <p:strVal val="#ppt_x"/>
                                          </p:val>
                                        </p:tav>
                                        <p:tav tm="100000">
                                          <p:val>
                                            <p:strVal val="#ppt_x"/>
                                          </p:val>
                                        </p:tav>
                                      </p:tavLst>
                                    </p:anim>
                                    <p:anim calcmode="lin" valueType="num">
                                      <p:cBhvr additive="base">
                                        <p:cTn id="33" dur="750" fill="hold"/>
                                        <p:tgtEl>
                                          <p:spTgt spid="8"/>
                                        </p:tgtEl>
                                        <p:attrNameLst>
                                          <p:attrName>ppt_y</p:attrName>
                                        </p:attrNameLst>
                                      </p:cBhvr>
                                      <p:tavLst>
                                        <p:tav tm="0">
                                          <p:val>
                                            <p:strVal val="0-#ppt_h/2"/>
                                          </p:val>
                                        </p:tav>
                                        <p:tav tm="100000">
                                          <p:val>
                                            <p:strVal val="#ppt_y"/>
                                          </p:val>
                                        </p:tav>
                                      </p:tavLst>
                                    </p:anim>
                                  </p:childTnLst>
                                </p:cTn>
                              </p:par>
                              <p:par>
                                <p:cTn id="34" presetID="10" presetClass="entr" presetSubtype="0" fill="hold" grpId="1" nodeType="withEffect">
                                  <p:stCondLst>
                                    <p:cond delay="25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750"/>
                                        <p:tgtEl>
                                          <p:spTgt spid="8"/>
                                        </p:tgtEl>
                                      </p:cBhvr>
                                    </p:animEffect>
                                  </p:childTnLst>
                                </p:cTn>
                              </p:par>
                              <p:par>
                                <p:cTn id="37" presetID="2" presetClass="entr" presetSubtype="4" decel="100000" fill="hold" grpId="0" nodeType="withEffect">
                                  <p:stCondLst>
                                    <p:cond delay="750"/>
                                  </p:stCondLst>
                                  <p:iterate type="wd">
                                    <p:tmPct val="10000"/>
                                  </p:iterate>
                                  <p:childTnLst>
                                    <p:set>
                                      <p:cBhvr>
                                        <p:cTn id="38" dur="1" fill="hold">
                                          <p:stCondLst>
                                            <p:cond delay="0"/>
                                          </p:stCondLst>
                                        </p:cTn>
                                        <p:tgtEl>
                                          <p:spTgt spid="10">
                                            <p:txEl>
                                              <p:pRg st="0" end="0"/>
                                            </p:txEl>
                                          </p:spTgt>
                                        </p:tgtEl>
                                        <p:attrNameLst>
                                          <p:attrName>style.visibility</p:attrName>
                                        </p:attrNameLst>
                                      </p:cBhvr>
                                      <p:to>
                                        <p:strVal val="visible"/>
                                      </p:to>
                                    </p:set>
                                    <p:anim calcmode="lin" valueType="num">
                                      <p:cBhvr additive="base">
                                        <p:cTn id="39"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2150"/>
                            </p:stCondLst>
                            <p:childTnLst>
                              <p:par>
                                <p:cTn id="42" presetID="22" presetClass="entr" presetSubtype="8"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0"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Web 1">
    <p:spTree>
      <p:nvGrpSpPr>
        <p:cNvPr id="1" name=""/>
        <p:cNvGrpSpPr/>
        <p:nvPr/>
      </p:nvGrpSpPr>
      <p:grpSpPr>
        <a:xfrm>
          <a:off x="0" y="0"/>
          <a:ext cx="0" cy="0"/>
          <a:chOff x="0" y="0"/>
          <a:chExt cx="0" cy="0"/>
        </a:xfrm>
      </p:grpSpPr>
      <p:grpSp>
        <p:nvGrpSpPr>
          <p:cNvPr id="16" name="グループ化 15"/>
          <p:cNvGrpSpPr/>
          <p:nvPr userDrawn="1"/>
        </p:nvGrpSpPr>
        <p:grpSpPr>
          <a:xfrm>
            <a:off x="-1" y="0"/>
            <a:ext cx="18287643" cy="7085913"/>
            <a:chOff x="-1" y="0"/>
            <a:chExt cx="18287643" cy="7085913"/>
          </a:xfrm>
          <a:solidFill>
            <a:schemeClr val="accent1"/>
          </a:solidFill>
        </p:grpSpPr>
        <p:sp>
          <p:nvSpPr>
            <p:cNvPr id="12" name="正方形/長方形 11"/>
            <p:cNvSpPr/>
            <p:nvPr userDrawn="1"/>
          </p:nvSpPr>
          <p:spPr bwMode="auto">
            <a:xfrm>
              <a:off x="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3" name="正方形/長方形 12"/>
            <p:cNvSpPr/>
            <p:nvPr userDrawn="1"/>
          </p:nvSpPr>
          <p:spPr bwMode="auto">
            <a:xfrm>
              <a:off x="648000" y="5789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4" name="正方形/長方形 13"/>
            <p:cNvSpPr/>
            <p:nvPr userDrawn="1"/>
          </p:nvSpPr>
          <p:spPr bwMode="auto">
            <a:xfrm>
              <a:off x="129600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5" name="正方形/長方形 14"/>
            <p:cNvSpPr/>
            <p:nvPr userDrawn="1"/>
          </p:nvSpPr>
          <p:spPr bwMode="auto">
            <a:xfrm>
              <a:off x="-1" y="6437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9" name="正方形/長方形 8"/>
            <p:cNvSpPr/>
            <p:nvPr userDrawn="1"/>
          </p:nvSpPr>
          <p:spPr bwMode="auto">
            <a:xfrm>
              <a:off x="-1" y="0"/>
              <a:ext cx="18287643" cy="5141913"/>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0" name="テキスト プレースホルダー 12"/>
          <p:cNvSpPr>
            <a:spLocks noGrp="1"/>
          </p:cNvSpPr>
          <p:nvPr>
            <p:ph type="body" sz="quarter" idx="14" hasCustomPrompt="1"/>
          </p:nvPr>
        </p:nvSpPr>
        <p:spPr>
          <a:xfrm>
            <a:off x="10473429" y="1103086"/>
            <a:ext cx="6987257"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1" name="テキスト プレースホルダー 12"/>
          <p:cNvSpPr>
            <a:spLocks noGrp="1"/>
          </p:cNvSpPr>
          <p:nvPr>
            <p:ph type="body" sz="quarter" idx="15" hasCustomPrompt="1"/>
          </p:nvPr>
        </p:nvSpPr>
        <p:spPr>
          <a:xfrm>
            <a:off x="10473428" y="5274171"/>
            <a:ext cx="6987257" cy="3051494"/>
          </a:xfrm>
        </p:spPr>
        <p:txBody>
          <a:bodyPr>
            <a:normAutofit/>
          </a:bodyPr>
          <a:lstStyle>
            <a:lvl1pPr marL="342900" indent="-342900" algn="l">
              <a:spcBef>
                <a:spcPts val="120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17" name="図プレースホルダー 19"/>
          <p:cNvSpPr>
            <a:spLocks noGrp="1"/>
          </p:cNvSpPr>
          <p:nvPr>
            <p:ph type="pic" sz="quarter" idx="12" hasCustomPrompt="1"/>
          </p:nvPr>
        </p:nvSpPr>
        <p:spPr>
          <a:xfrm>
            <a:off x="1056105" y="2800178"/>
            <a:ext cx="9177429" cy="5159898"/>
          </a:xfrm>
          <a:solidFill>
            <a:schemeClr val="accent1">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grpSp>
        <p:nvGrpSpPr>
          <p:cNvPr id="18" name="グループ化 17"/>
          <p:cNvGrpSpPr/>
          <p:nvPr userDrawn="1"/>
        </p:nvGrpSpPr>
        <p:grpSpPr>
          <a:xfrm>
            <a:off x="1056107" y="2279243"/>
            <a:ext cx="9177428" cy="523844"/>
            <a:chOff x="4888773" y="2065794"/>
            <a:chExt cx="8534400" cy="487140"/>
          </a:xfrm>
        </p:grpSpPr>
        <p:sp>
          <p:nvSpPr>
            <p:cNvPr id="19" name="角丸四角形 7"/>
            <p:cNvSpPr/>
            <p:nvPr userDrawn="1"/>
          </p:nvSpPr>
          <p:spPr>
            <a:xfrm>
              <a:off x="4888773" y="2065794"/>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userDrawn="1"/>
          </p:nvSpPr>
          <p:spPr>
            <a:xfrm>
              <a:off x="4888773" y="2489434"/>
              <a:ext cx="8534400" cy="635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p:cNvGrpSpPr/>
            <p:nvPr userDrawn="1"/>
          </p:nvGrpSpPr>
          <p:grpSpPr>
            <a:xfrm>
              <a:off x="5071109" y="2204589"/>
              <a:ext cx="542925" cy="142875"/>
              <a:chOff x="2524125" y="1614487"/>
              <a:chExt cx="542925" cy="142875"/>
            </a:xfrm>
          </p:grpSpPr>
          <p:sp>
            <p:nvSpPr>
              <p:cNvPr id="26" name="円/楕円 29"/>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楕円 30"/>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31"/>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p:cNvGrpSpPr/>
            <p:nvPr userDrawn="1"/>
          </p:nvGrpSpPr>
          <p:grpSpPr>
            <a:xfrm>
              <a:off x="13043533" y="2180776"/>
              <a:ext cx="200026" cy="190500"/>
              <a:chOff x="7781924" y="1704975"/>
              <a:chExt cx="200026" cy="190500"/>
            </a:xfrm>
            <a:solidFill>
              <a:schemeClr val="tx1">
                <a:lumMod val="50000"/>
                <a:lumOff val="50000"/>
              </a:schemeClr>
            </a:solidFill>
          </p:grpSpPr>
          <p:sp>
            <p:nvSpPr>
              <p:cNvPr id="23" name="正方形/長方形 22"/>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318941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par>
                                <p:cTn id="8" presetID="2" presetClass="entr" presetSubtype="4" decel="100000" fill="hold" grpId="0" nodeType="withEffect">
                                  <p:stCondLst>
                                    <p:cond delay="750"/>
                                  </p:stCondLst>
                                  <p:iterate type="wd">
                                    <p:tmPct val="10000"/>
                                  </p:iterate>
                                  <p:childTnLst>
                                    <p:set>
                                      <p:cBhvr>
                                        <p:cTn id="9" dur="1" fill="hold">
                                          <p:stCondLst>
                                            <p:cond delay="0"/>
                                          </p:stCondLst>
                                        </p:cTn>
                                        <p:tgtEl>
                                          <p:spTgt spid="10">
                                            <p:txEl>
                                              <p:pRg st="0" end="0"/>
                                            </p:txEl>
                                          </p:spTgt>
                                        </p:tgtEl>
                                        <p:attrNameLst>
                                          <p:attrName>style.visibility</p:attrName>
                                        </p:attrNameLst>
                                      </p:cBhvr>
                                      <p:to>
                                        <p:strVal val="visible"/>
                                      </p:to>
                                    </p:set>
                                    <p:anim calcmode="lin" valueType="num">
                                      <p:cBhvr additive="base">
                                        <p:cTn id="10"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1"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2" fill="hold">
                            <p:stCondLst>
                              <p:cond delay="165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2150"/>
                            </p:stCondLst>
                            <p:childTnLst>
                              <p:par>
                                <p:cTn id="17" presetID="2" presetClass="entr" presetSubtype="4" decel="10000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ppt_x"/>
                                          </p:val>
                                        </p:tav>
                                        <p:tav tm="100000">
                                          <p:val>
                                            <p:strVal val="#ppt_x"/>
                                          </p:val>
                                        </p:tav>
                                      </p:tavLst>
                                    </p:anim>
                                    <p:anim calcmode="lin" valueType="num">
                                      <p:cBhvr additive="base">
                                        <p:cTn id="20" dur="10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ppt_x"/>
                                          </p:val>
                                        </p:tav>
                                        <p:tav tm="100000">
                                          <p:val>
                                            <p:strVal val="#ppt_x"/>
                                          </p:val>
                                        </p:tav>
                                      </p:tavLst>
                                    </p:anim>
                                    <p:anim calcmode="lin" valueType="num">
                                      <p:cBhvr additive="base">
                                        <p:cTn id="24" dur="1000" fill="hold"/>
                                        <p:tgtEl>
                                          <p:spTgt spid="18"/>
                                        </p:tgtEl>
                                        <p:attrNameLst>
                                          <p:attrName>ppt_y</p:attrName>
                                        </p:attrNameLst>
                                      </p:cBhvr>
                                      <p:tavLst>
                                        <p:tav tm="0">
                                          <p:val>
                                            <p:strVal val="1+#ppt_h/2"/>
                                          </p:val>
                                        </p:tav>
                                        <p:tav tm="100000">
                                          <p:val>
                                            <p:strVal val="#ppt_y"/>
                                          </p:val>
                                        </p:tav>
                                      </p:tavLst>
                                    </p:anim>
                                  </p:childTnLst>
                                </p:cTn>
                              </p:par>
                              <p:par>
                                <p:cTn id="25" presetID="10" presetClass="entr" presetSubtype="0" fill="hold" grpId="1"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7" grpId="0" animBg="1"/>
      <p:bldP spid="17" grpId="1"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evices">
    <p:spTree>
      <p:nvGrpSpPr>
        <p:cNvPr id="1" name=""/>
        <p:cNvGrpSpPr/>
        <p:nvPr/>
      </p:nvGrpSpPr>
      <p:grpSpPr>
        <a:xfrm>
          <a:off x="0" y="0"/>
          <a:ext cx="0" cy="0"/>
          <a:chOff x="0" y="0"/>
          <a:chExt cx="0" cy="0"/>
        </a:xfrm>
      </p:grpSpPr>
      <p:grpSp>
        <p:nvGrpSpPr>
          <p:cNvPr id="16" name="グループ化 15"/>
          <p:cNvGrpSpPr/>
          <p:nvPr userDrawn="1"/>
        </p:nvGrpSpPr>
        <p:grpSpPr>
          <a:xfrm>
            <a:off x="-1" y="0"/>
            <a:ext cx="18287643" cy="7085913"/>
            <a:chOff x="-1" y="0"/>
            <a:chExt cx="18287643" cy="7085913"/>
          </a:xfrm>
          <a:solidFill>
            <a:schemeClr val="accent1"/>
          </a:solidFill>
        </p:grpSpPr>
        <p:sp>
          <p:nvSpPr>
            <p:cNvPr id="12" name="正方形/長方形 11"/>
            <p:cNvSpPr/>
            <p:nvPr userDrawn="1"/>
          </p:nvSpPr>
          <p:spPr bwMode="auto">
            <a:xfrm>
              <a:off x="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3" name="正方形/長方形 12"/>
            <p:cNvSpPr/>
            <p:nvPr userDrawn="1"/>
          </p:nvSpPr>
          <p:spPr bwMode="auto">
            <a:xfrm>
              <a:off x="648000" y="5789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4" name="正方形/長方形 13"/>
            <p:cNvSpPr/>
            <p:nvPr userDrawn="1"/>
          </p:nvSpPr>
          <p:spPr bwMode="auto">
            <a:xfrm>
              <a:off x="1296000" y="5141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15" name="正方形/長方形 14"/>
            <p:cNvSpPr/>
            <p:nvPr userDrawn="1"/>
          </p:nvSpPr>
          <p:spPr bwMode="auto">
            <a:xfrm>
              <a:off x="-1" y="6437913"/>
              <a:ext cx="648000" cy="648000"/>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sp>
          <p:nvSpPr>
            <p:cNvPr id="9" name="正方形/長方形 8"/>
            <p:cNvSpPr/>
            <p:nvPr userDrawn="1"/>
          </p:nvSpPr>
          <p:spPr bwMode="auto">
            <a:xfrm>
              <a:off x="-1" y="0"/>
              <a:ext cx="18287643" cy="5141913"/>
            </a:xfrm>
            <a:prstGeom prst="rect">
              <a:avLst/>
            </a:prstGeom>
            <a:grpFill/>
            <a:ln w="0">
              <a:noFill/>
              <a:prstDash val="solid"/>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kumimoji="1" lang="ja-JP" altLang="en-US"/>
            </a:p>
          </p:txBody>
        </p:sp>
      </p:gr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pic>
        <p:nvPicPr>
          <p:cNvPr id="30" name="図 2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9146" y="361382"/>
            <a:ext cx="7911618" cy="6409096"/>
          </a:xfrm>
          <a:prstGeom prst="rect">
            <a:avLst/>
          </a:prstGeom>
        </p:spPr>
      </p:pic>
      <p:pic>
        <p:nvPicPr>
          <p:cNvPr id="31" name="図 3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000301" y="1323763"/>
            <a:ext cx="3830770" cy="5446715"/>
          </a:xfrm>
          <a:prstGeom prst="rect">
            <a:avLst/>
          </a:prstGeom>
        </p:spPr>
      </p:pic>
      <p:pic>
        <p:nvPicPr>
          <p:cNvPr id="32" name="図 3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27296" y="2604814"/>
            <a:ext cx="2044962" cy="4165664"/>
          </a:xfrm>
          <a:prstGeom prst="rect">
            <a:avLst/>
          </a:prstGeom>
        </p:spPr>
      </p:pic>
      <p:sp>
        <p:nvSpPr>
          <p:cNvPr id="33" name="図プレースホルダー 8"/>
          <p:cNvSpPr>
            <a:spLocks noGrp="1"/>
          </p:cNvSpPr>
          <p:nvPr>
            <p:ph type="pic" sz="quarter" idx="12" hasCustomPrompt="1"/>
          </p:nvPr>
        </p:nvSpPr>
        <p:spPr>
          <a:xfrm>
            <a:off x="3394909" y="3135071"/>
            <a:ext cx="1709737" cy="3105150"/>
          </a:xfrm>
        </p:spPr>
        <p:txBody>
          <a:bodyPr>
            <a:normAutofit/>
          </a:bodyPr>
          <a:lstStyle>
            <a:lvl1pPr>
              <a:defRPr sz="1600"/>
            </a:lvl1pPr>
          </a:lstStyle>
          <a:p>
            <a:r>
              <a:rPr kumimoji="1" lang="en-US" altLang="ja-JP" dirty="0"/>
              <a:t>Add an image</a:t>
            </a:r>
            <a:endParaRPr kumimoji="1" lang="ja-JP" altLang="en-US" dirty="0"/>
          </a:p>
        </p:txBody>
      </p:sp>
      <p:sp>
        <p:nvSpPr>
          <p:cNvPr id="34" name="図プレースホルダー 8"/>
          <p:cNvSpPr>
            <a:spLocks noGrp="1"/>
          </p:cNvSpPr>
          <p:nvPr>
            <p:ph type="pic" sz="quarter" idx="13" hasCustomPrompt="1"/>
          </p:nvPr>
        </p:nvSpPr>
        <p:spPr>
          <a:xfrm>
            <a:off x="5489811" y="631412"/>
            <a:ext cx="7335815" cy="4056234"/>
          </a:xfrm>
        </p:spPr>
        <p:txBody>
          <a:bodyPr>
            <a:normAutofit/>
          </a:bodyPr>
          <a:lstStyle>
            <a:lvl1pPr>
              <a:defRPr sz="1600"/>
            </a:lvl1pPr>
          </a:lstStyle>
          <a:p>
            <a:r>
              <a:rPr kumimoji="1" lang="en-US" altLang="ja-JP" dirty="0"/>
              <a:t>Add an image</a:t>
            </a:r>
            <a:endParaRPr kumimoji="1" lang="ja-JP" altLang="en-US" dirty="0"/>
          </a:p>
        </p:txBody>
      </p:sp>
      <p:sp>
        <p:nvSpPr>
          <p:cNvPr id="35" name="図プレースホルダー 8"/>
          <p:cNvSpPr>
            <a:spLocks noGrp="1"/>
          </p:cNvSpPr>
          <p:nvPr>
            <p:ph type="pic" sz="quarter" idx="14" hasCustomPrompt="1"/>
          </p:nvPr>
        </p:nvSpPr>
        <p:spPr>
          <a:xfrm>
            <a:off x="13257470" y="1822452"/>
            <a:ext cx="3314700" cy="4434585"/>
          </a:xfrm>
        </p:spPr>
        <p:txBody>
          <a:bodyPr>
            <a:normAutofit/>
          </a:bodyPr>
          <a:lstStyle>
            <a:lvl1pPr>
              <a:defRPr sz="1600"/>
            </a:lvl1pPr>
          </a:lstStyle>
          <a:p>
            <a:r>
              <a:rPr kumimoji="1" lang="en-US" altLang="ja-JP" dirty="0"/>
              <a:t>Add an image</a:t>
            </a:r>
            <a:endParaRPr kumimoji="1" lang="ja-JP" altLang="en-US" dirty="0"/>
          </a:p>
        </p:txBody>
      </p:sp>
      <p:grpSp>
        <p:nvGrpSpPr>
          <p:cNvPr id="36" name="グループ化 35"/>
          <p:cNvGrpSpPr/>
          <p:nvPr userDrawn="1"/>
        </p:nvGrpSpPr>
        <p:grpSpPr>
          <a:xfrm>
            <a:off x="8190907" y="7678639"/>
            <a:ext cx="1940630" cy="72008"/>
            <a:chOff x="6119664" y="3270498"/>
            <a:chExt cx="1940630" cy="72008"/>
          </a:xfrm>
        </p:grpSpPr>
        <p:sp>
          <p:nvSpPr>
            <p:cNvPr id="37" name="正方形/長方形 36"/>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テキスト プレースホルダー 12"/>
          <p:cNvSpPr>
            <a:spLocks noGrp="1"/>
          </p:cNvSpPr>
          <p:nvPr>
            <p:ph type="body" sz="quarter" idx="18" hasCustomPrompt="1"/>
          </p:nvPr>
        </p:nvSpPr>
        <p:spPr>
          <a:xfrm>
            <a:off x="4888291" y="7959431"/>
            <a:ext cx="8545863" cy="1423108"/>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41" name="テキスト プレースホルダー 12"/>
          <p:cNvSpPr>
            <a:spLocks noGrp="1"/>
          </p:cNvSpPr>
          <p:nvPr>
            <p:ph type="body" sz="quarter" idx="19" hasCustomPrompt="1"/>
          </p:nvPr>
        </p:nvSpPr>
        <p:spPr>
          <a:xfrm>
            <a:off x="4888291" y="6839484"/>
            <a:ext cx="8545863" cy="747032"/>
          </a:xfrm>
        </p:spPr>
        <p:txBody>
          <a:bodyPr anchor="ctr">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84966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randombar(horizontal)">
                                      <p:cBhvr>
                                        <p:cTn id="11" dur="500"/>
                                        <p:tgtEl>
                                          <p:spTgt spid="32"/>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randombar(horizontal)">
                                      <p:cBhvr>
                                        <p:cTn id="14" dur="500"/>
                                        <p:tgtEl>
                                          <p:spTgt spid="33"/>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randombar(horizontal)">
                                      <p:cBhvr>
                                        <p:cTn id="18" dur="500"/>
                                        <p:tgtEl>
                                          <p:spTgt spid="30"/>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randombar(horizontal)">
                                      <p:cBhvr>
                                        <p:cTn id="25" dur="500"/>
                                        <p:tgtEl>
                                          <p:spTgt spid="3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par>
                          <p:cTn id="29" fill="hold">
                            <p:stCondLst>
                              <p:cond delay="2000"/>
                            </p:stCondLst>
                            <p:childTnLst>
                              <p:par>
                                <p:cTn id="30" presetID="2" presetClass="entr" presetSubtype="4" decel="100000" fill="hold" grpId="0" nodeType="after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 calcmode="lin" valueType="num">
                                      <p:cBhvr additive="base">
                                        <p:cTn id="3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41">
                                            <p:txEl>
                                              <p:pRg st="0" end="0"/>
                                            </p:txEl>
                                          </p:spTgt>
                                        </p:tgtEl>
                                        <p:attrNameLst>
                                          <p:attrName>ppt_y</p:attrName>
                                        </p:attrNameLst>
                                      </p:cBhvr>
                                      <p:tavLst>
                                        <p:tav tm="0">
                                          <p:val>
                                            <p:strVal val="1+#ppt_h/2"/>
                                          </p:val>
                                        </p:tav>
                                        <p:tav tm="100000">
                                          <p:val>
                                            <p:strVal val="#ppt_y"/>
                                          </p:val>
                                        </p:tav>
                                      </p:tavLst>
                                    </p:anim>
                                  </p:childTnLst>
                                </p:cTn>
                              </p:par>
                              <p:par>
                                <p:cTn id="34" presetID="2" presetClass="entr" presetSubtype="4" decel="100000" fill="hold" nodeType="withEffect">
                                  <p:stCondLst>
                                    <p:cond delay="25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500" fill="hold"/>
                                        <p:tgtEl>
                                          <p:spTgt spid="36"/>
                                        </p:tgtEl>
                                        <p:attrNameLst>
                                          <p:attrName>ppt_x</p:attrName>
                                        </p:attrNameLst>
                                      </p:cBhvr>
                                      <p:tavLst>
                                        <p:tav tm="0">
                                          <p:val>
                                            <p:strVal val="#ppt_x"/>
                                          </p:val>
                                        </p:tav>
                                        <p:tav tm="100000">
                                          <p:val>
                                            <p:strVal val="#ppt_x"/>
                                          </p:val>
                                        </p:tav>
                                      </p:tavLst>
                                    </p:anim>
                                    <p:anim calcmode="lin" valueType="num">
                                      <p:cBhvr additive="base">
                                        <p:cTn id="37" dur="500" fill="hold"/>
                                        <p:tgtEl>
                                          <p:spTgt spid="36"/>
                                        </p:tgtEl>
                                        <p:attrNameLst>
                                          <p:attrName>ppt_y</p:attrName>
                                        </p:attrNameLst>
                                      </p:cBhvr>
                                      <p:tavLst>
                                        <p:tav tm="0">
                                          <p:val>
                                            <p:strVal val="1+#ppt_h/2"/>
                                          </p:val>
                                        </p:tav>
                                        <p:tav tm="100000">
                                          <p:val>
                                            <p:strVal val="#ppt_y"/>
                                          </p:val>
                                        </p:tav>
                                      </p:tavLst>
                                    </p:anim>
                                  </p:childTnLst>
                                </p:cTn>
                              </p:par>
                            </p:childTnLst>
                          </p:cTn>
                        </p:par>
                        <p:par>
                          <p:cTn id="38" fill="hold">
                            <p:stCondLst>
                              <p:cond delay="2750"/>
                            </p:stCondLst>
                            <p:childTnLst>
                              <p:par>
                                <p:cTn id="39" presetID="22" presetClass="entr" presetSubtype="8" fill="hold" grpId="0"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left)">
                                      <p:cBhvr>
                                        <p:cTn id="4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40" grpId="0">
        <p:tmplLst>
          <p:tmpl>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 presetClass="entr" presetSubtype="4"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 Simp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75989" y="3650343"/>
            <a:ext cx="17336022" cy="1280040"/>
          </a:xfrm>
        </p:spPr>
        <p:txBody>
          <a:bodyPr anchor="b">
            <a:normAutofit/>
          </a:bodyPr>
          <a:lstStyle>
            <a:lvl1pPr>
              <a:defRPr sz="6000"/>
            </a:lvl1pPr>
          </a:lstStyle>
          <a:p>
            <a:r>
              <a:rPr kumimoji="1" lang="en-US" altLang="ja-JP" dirty="0"/>
              <a:t>Presentation Title</a:t>
            </a:r>
            <a:endParaRPr kumimoji="1" lang="ja-JP" altLang="en-US" dirty="0"/>
          </a:p>
        </p:txBody>
      </p:sp>
      <p:sp>
        <p:nvSpPr>
          <p:cNvPr id="9" name="正方形/長方形 8"/>
          <p:cNvSpPr/>
          <p:nvPr userDrawn="1"/>
        </p:nvSpPr>
        <p:spPr>
          <a:xfrm>
            <a:off x="8171304" y="50742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8819376" y="50742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9468624" y="50742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userDrawn="1">
            <p:ph type="body" sz="quarter" idx="13" hasCustomPrompt="1"/>
          </p:nvPr>
        </p:nvSpPr>
        <p:spPr>
          <a:xfrm>
            <a:off x="3200400" y="5346700"/>
            <a:ext cx="11887200" cy="747032"/>
          </a:xfrm>
        </p:spPr>
        <p:txBody>
          <a:bodyPr anchor="t">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15" name="テキスト プレースホルダー 12"/>
          <p:cNvSpPr>
            <a:spLocks noGrp="1"/>
          </p:cNvSpPr>
          <p:nvPr userDrawn="1">
            <p:ph type="body" sz="quarter" idx="12" hasCustomPrompt="1"/>
          </p:nvPr>
        </p:nvSpPr>
        <p:spPr>
          <a:xfrm>
            <a:off x="3200400" y="8280400"/>
            <a:ext cx="11887200" cy="1654996"/>
          </a:xfrm>
        </p:spPr>
        <p:txBody>
          <a:bodyPr anchor="b">
            <a:normAutofit/>
          </a:bodyPr>
          <a:lstStyle>
            <a:lvl1pPr algn="ctr">
              <a:spcBef>
                <a:spcPts val="0"/>
              </a:spcBef>
              <a:defRPr sz="2000" baseline="0">
                <a:solidFill>
                  <a:schemeClr val="tx2">
                    <a:lumMod val="60000"/>
                    <a:lumOff val="40000"/>
                  </a:schemeClr>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5783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2250"/>
                            </p:stCondLst>
                            <p:childTnLst>
                              <p:par>
                                <p:cTn id="22" presetID="2" presetClass="entr" presetSubtype="4" decel="100000" fill="hold" grpId="0"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2750"/>
                            </p:stCondLst>
                            <p:childTnLst>
                              <p:par>
                                <p:cTn id="27" presetID="10" presetClass="entr" presetSubtype="0" fill="hold" grpId="0" nodeType="afterEffect">
                                  <p:stCondLst>
                                    <p:cond delay="25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P spid="11" grpId="0" animBg="1"/>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 Full Animated">
    <p:spTree>
      <p:nvGrpSpPr>
        <p:cNvPr id="1" name=""/>
        <p:cNvGrpSpPr/>
        <p:nvPr/>
      </p:nvGrpSpPr>
      <p:grpSpPr>
        <a:xfrm>
          <a:off x="0" y="0"/>
          <a:ext cx="0" cy="0"/>
          <a:chOff x="0" y="0"/>
          <a:chExt cx="0" cy="0"/>
        </a:xfrm>
      </p:grpSpPr>
      <p:sp>
        <p:nvSpPr>
          <p:cNvPr id="18" name="正方形/長方形 17"/>
          <p:cNvSpPr/>
          <p:nvPr userDrawn="1"/>
        </p:nvSpPr>
        <p:spPr>
          <a:xfrm>
            <a:off x="0" y="0"/>
            <a:ext cx="18288000" cy="10285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userDrawn="1"/>
        </p:nvSpPr>
        <p:spPr>
          <a:xfrm>
            <a:off x="0" y="0"/>
            <a:ext cx="18288000" cy="10285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3"/>
          <p:cNvSpPr/>
          <p:nvPr userDrawn="1"/>
        </p:nvSpPr>
        <p:spPr>
          <a:xfrm rot="10800000">
            <a:off x="14510655" y="-14515"/>
            <a:ext cx="6110514" cy="10299927"/>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514" h="10299927">
                <a:moveTo>
                  <a:pt x="1059543" y="0"/>
                </a:moveTo>
                <a:lnTo>
                  <a:pt x="4746171" y="0"/>
                </a:lnTo>
                <a:lnTo>
                  <a:pt x="6110514" y="10299927"/>
                </a:lnTo>
                <a:lnTo>
                  <a:pt x="0" y="10299927"/>
                </a:lnTo>
                <a:lnTo>
                  <a:pt x="1059543"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3"/>
          <p:cNvSpPr/>
          <p:nvPr userDrawn="1"/>
        </p:nvSpPr>
        <p:spPr>
          <a:xfrm>
            <a:off x="-1988456" y="0"/>
            <a:ext cx="9760856" cy="10314442"/>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10566400"/>
              <a:gd name="connsiteY0" fmla="*/ 0 h 10328956"/>
              <a:gd name="connsiteX1" fmla="*/ 4746171 w 10566400"/>
              <a:gd name="connsiteY1" fmla="*/ 0 h 10328956"/>
              <a:gd name="connsiteX2" fmla="*/ 10566400 w 10566400"/>
              <a:gd name="connsiteY2" fmla="*/ 10328956 h 10328956"/>
              <a:gd name="connsiteX3" fmla="*/ 0 w 10566400"/>
              <a:gd name="connsiteY3" fmla="*/ 10299927 h 10328956"/>
              <a:gd name="connsiteX4" fmla="*/ 1059543 w 10566400"/>
              <a:gd name="connsiteY4" fmla="*/ 0 h 10328956"/>
              <a:gd name="connsiteX0" fmla="*/ 1059543 w 6560457"/>
              <a:gd name="connsiteY0" fmla="*/ 0 h 10314442"/>
              <a:gd name="connsiteX1" fmla="*/ 4746171 w 6560457"/>
              <a:gd name="connsiteY1" fmla="*/ 0 h 10314442"/>
              <a:gd name="connsiteX2" fmla="*/ 6560457 w 6560457"/>
              <a:gd name="connsiteY2" fmla="*/ 10314442 h 10314442"/>
              <a:gd name="connsiteX3" fmla="*/ 0 w 6560457"/>
              <a:gd name="connsiteY3" fmla="*/ 10299927 h 10314442"/>
              <a:gd name="connsiteX4" fmla="*/ 1059543 w 6560457"/>
              <a:gd name="connsiteY4" fmla="*/ 0 h 1031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60457" h="10314442">
                <a:moveTo>
                  <a:pt x="1059543" y="0"/>
                </a:moveTo>
                <a:lnTo>
                  <a:pt x="4746171" y="0"/>
                </a:lnTo>
                <a:lnTo>
                  <a:pt x="6560457" y="10314442"/>
                </a:lnTo>
                <a:lnTo>
                  <a:pt x="0" y="10299927"/>
                </a:lnTo>
                <a:lnTo>
                  <a:pt x="105954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p:cNvSpPr/>
          <p:nvPr userDrawn="1"/>
        </p:nvSpPr>
        <p:spPr>
          <a:xfrm>
            <a:off x="8772070" y="0"/>
            <a:ext cx="9811657" cy="10314442"/>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9811657"/>
              <a:gd name="connsiteY0" fmla="*/ 14515 h 10314442"/>
              <a:gd name="connsiteX1" fmla="*/ 9811657 w 9811657"/>
              <a:gd name="connsiteY1" fmla="*/ 0 h 10314442"/>
              <a:gd name="connsiteX2" fmla="*/ 6110514 w 9811657"/>
              <a:gd name="connsiteY2" fmla="*/ 10314442 h 10314442"/>
              <a:gd name="connsiteX3" fmla="*/ 0 w 9811657"/>
              <a:gd name="connsiteY3" fmla="*/ 10314442 h 10314442"/>
              <a:gd name="connsiteX4" fmla="*/ 1059543 w 9811657"/>
              <a:gd name="connsiteY4" fmla="*/ 14515 h 10314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1657" h="10314442">
                <a:moveTo>
                  <a:pt x="1059543" y="14515"/>
                </a:moveTo>
                <a:lnTo>
                  <a:pt x="9811657" y="0"/>
                </a:lnTo>
                <a:lnTo>
                  <a:pt x="6110514" y="10314442"/>
                </a:lnTo>
                <a:lnTo>
                  <a:pt x="0" y="10314442"/>
                </a:lnTo>
                <a:lnTo>
                  <a:pt x="1059543" y="14515"/>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3"/>
          <p:cNvSpPr/>
          <p:nvPr userDrawn="1"/>
        </p:nvSpPr>
        <p:spPr>
          <a:xfrm rot="10800000">
            <a:off x="4749800" y="0"/>
            <a:ext cx="6110514" cy="10299927"/>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514" h="10299927">
                <a:moveTo>
                  <a:pt x="1059543" y="0"/>
                </a:moveTo>
                <a:lnTo>
                  <a:pt x="4746171" y="0"/>
                </a:lnTo>
                <a:lnTo>
                  <a:pt x="6110514" y="10299927"/>
                </a:lnTo>
                <a:lnTo>
                  <a:pt x="0" y="10299927"/>
                </a:lnTo>
                <a:lnTo>
                  <a:pt x="1059543"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3"/>
          <p:cNvSpPr/>
          <p:nvPr userDrawn="1"/>
        </p:nvSpPr>
        <p:spPr>
          <a:xfrm rot="10800000">
            <a:off x="8931726" y="-43543"/>
            <a:ext cx="9506857" cy="10328956"/>
          </a:xfrm>
          <a:custGeom>
            <a:avLst/>
            <a:gdLst>
              <a:gd name="connsiteX0" fmla="*/ 0 w 3831771"/>
              <a:gd name="connsiteY0" fmla="*/ 0 h 10285413"/>
              <a:gd name="connsiteX1" fmla="*/ 3831771 w 3831771"/>
              <a:gd name="connsiteY1" fmla="*/ 0 h 10285413"/>
              <a:gd name="connsiteX2" fmla="*/ 3831771 w 3831771"/>
              <a:gd name="connsiteY2" fmla="*/ 10285413 h 10285413"/>
              <a:gd name="connsiteX3" fmla="*/ 0 w 3831771"/>
              <a:gd name="connsiteY3" fmla="*/ 10285413 h 10285413"/>
              <a:gd name="connsiteX4" fmla="*/ 0 w 3831771"/>
              <a:gd name="connsiteY4" fmla="*/ 0 h 10285413"/>
              <a:gd name="connsiteX0" fmla="*/ 0 w 5936343"/>
              <a:gd name="connsiteY0" fmla="*/ 0 h 10299927"/>
              <a:gd name="connsiteX1" fmla="*/ 5936343 w 5936343"/>
              <a:gd name="connsiteY1" fmla="*/ 14514 h 10299927"/>
              <a:gd name="connsiteX2" fmla="*/ 5936343 w 5936343"/>
              <a:gd name="connsiteY2" fmla="*/ 10299927 h 10299927"/>
              <a:gd name="connsiteX3" fmla="*/ 2104572 w 5936343"/>
              <a:gd name="connsiteY3" fmla="*/ 10299927 h 10299927"/>
              <a:gd name="connsiteX4" fmla="*/ 0 w 5936343"/>
              <a:gd name="connsiteY4" fmla="*/ 0 h 10299927"/>
              <a:gd name="connsiteX0" fmla="*/ 0 w 8215086"/>
              <a:gd name="connsiteY0" fmla="*/ 0 h 10299927"/>
              <a:gd name="connsiteX1" fmla="*/ 5936343 w 8215086"/>
              <a:gd name="connsiteY1" fmla="*/ 14514 h 10299927"/>
              <a:gd name="connsiteX2" fmla="*/ 8215086 w 8215086"/>
              <a:gd name="connsiteY2" fmla="*/ 10299927 h 10299927"/>
              <a:gd name="connsiteX3" fmla="*/ 2104572 w 8215086"/>
              <a:gd name="connsiteY3" fmla="*/ 10299927 h 10299927"/>
              <a:gd name="connsiteX4" fmla="*/ 0 w 8215086"/>
              <a:gd name="connsiteY4" fmla="*/ 0 h 10299927"/>
              <a:gd name="connsiteX0" fmla="*/ 1059543 w 6110514"/>
              <a:gd name="connsiteY0" fmla="*/ 0 h 10299927"/>
              <a:gd name="connsiteX1" fmla="*/ 3831771 w 6110514"/>
              <a:gd name="connsiteY1" fmla="*/ 14514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6110514"/>
              <a:gd name="connsiteY0" fmla="*/ 0 h 10299927"/>
              <a:gd name="connsiteX1" fmla="*/ 4746171 w 6110514"/>
              <a:gd name="connsiteY1" fmla="*/ 0 h 10299927"/>
              <a:gd name="connsiteX2" fmla="*/ 6110514 w 6110514"/>
              <a:gd name="connsiteY2" fmla="*/ 10299927 h 10299927"/>
              <a:gd name="connsiteX3" fmla="*/ 0 w 6110514"/>
              <a:gd name="connsiteY3" fmla="*/ 10299927 h 10299927"/>
              <a:gd name="connsiteX4" fmla="*/ 1059543 w 6110514"/>
              <a:gd name="connsiteY4" fmla="*/ 0 h 10299927"/>
              <a:gd name="connsiteX0" fmla="*/ 1059543 w 10566400"/>
              <a:gd name="connsiteY0" fmla="*/ 0 h 10328956"/>
              <a:gd name="connsiteX1" fmla="*/ 4746171 w 10566400"/>
              <a:gd name="connsiteY1" fmla="*/ 0 h 10328956"/>
              <a:gd name="connsiteX2" fmla="*/ 10566400 w 10566400"/>
              <a:gd name="connsiteY2" fmla="*/ 10328956 h 10328956"/>
              <a:gd name="connsiteX3" fmla="*/ 0 w 10566400"/>
              <a:gd name="connsiteY3" fmla="*/ 10299927 h 10328956"/>
              <a:gd name="connsiteX4" fmla="*/ 1059543 w 10566400"/>
              <a:gd name="connsiteY4" fmla="*/ 0 h 10328956"/>
              <a:gd name="connsiteX0" fmla="*/ 0 w 9506857"/>
              <a:gd name="connsiteY0" fmla="*/ 0 h 10328956"/>
              <a:gd name="connsiteX1" fmla="*/ 3686628 w 9506857"/>
              <a:gd name="connsiteY1" fmla="*/ 0 h 10328956"/>
              <a:gd name="connsiteX2" fmla="*/ 9506857 w 9506857"/>
              <a:gd name="connsiteY2" fmla="*/ 10328956 h 10328956"/>
              <a:gd name="connsiteX3" fmla="*/ 4601028 w 9506857"/>
              <a:gd name="connsiteY3" fmla="*/ 10314441 h 10328956"/>
              <a:gd name="connsiteX4" fmla="*/ 0 w 9506857"/>
              <a:gd name="connsiteY4" fmla="*/ 0 h 10328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6857" h="10328956">
                <a:moveTo>
                  <a:pt x="0" y="0"/>
                </a:moveTo>
                <a:lnTo>
                  <a:pt x="3686628" y="0"/>
                </a:lnTo>
                <a:lnTo>
                  <a:pt x="9506857" y="10328956"/>
                </a:lnTo>
                <a:lnTo>
                  <a:pt x="4601028" y="10314441"/>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直角三角形 4"/>
          <p:cNvSpPr/>
          <p:nvPr userDrawn="1"/>
        </p:nvSpPr>
        <p:spPr>
          <a:xfrm rot="5400000">
            <a:off x="3956957" y="-4047444"/>
            <a:ext cx="10414005" cy="1843858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直角三角形 18"/>
          <p:cNvSpPr/>
          <p:nvPr userDrawn="1"/>
        </p:nvSpPr>
        <p:spPr>
          <a:xfrm rot="16200000">
            <a:off x="3979522" y="-3986781"/>
            <a:ext cx="10328958" cy="18288001"/>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直角三角形 25"/>
          <p:cNvSpPr/>
          <p:nvPr userDrawn="1"/>
        </p:nvSpPr>
        <p:spPr>
          <a:xfrm rot="5400000">
            <a:off x="3969137" y="-4049777"/>
            <a:ext cx="10391461" cy="18398666"/>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直角三角形 26"/>
          <p:cNvSpPr/>
          <p:nvPr userDrawn="1"/>
        </p:nvSpPr>
        <p:spPr>
          <a:xfrm rot="16200000">
            <a:off x="3979521" y="-4001294"/>
            <a:ext cx="10328958" cy="18288001"/>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直角三角形 27"/>
          <p:cNvSpPr/>
          <p:nvPr userDrawn="1"/>
        </p:nvSpPr>
        <p:spPr>
          <a:xfrm rot="5400000">
            <a:off x="3887541" y="-4034279"/>
            <a:ext cx="10430401" cy="18467612"/>
          </a:xfrm>
          <a:prstGeom prst="rtTriangl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直角三角形 28"/>
          <p:cNvSpPr/>
          <p:nvPr userDrawn="1"/>
        </p:nvSpPr>
        <p:spPr>
          <a:xfrm rot="16200000">
            <a:off x="3979521" y="-4001294"/>
            <a:ext cx="10328958" cy="18288001"/>
          </a:xfrm>
          <a:prstGeom prst="rtTriangl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userDrawn="1"/>
        </p:nvSpPr>
        <p:spPr>
          <a:xfrm>
            <a:off x="0" y="0"/>
            <a:ext cx="18288000" cy="10285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1"/>
          <p:cNvSpPr>
            <a:spLocks noGrp="1"/>
          </p:cNvSpPr>
          <p:nvPr>
            <p:ph type="title" hasCustomPrompt="1"/>
          </p:nvPr>
        </p:nvSpPr>
        <p:spPr>
          <a:xfrm>
            <a:off x="475989" y="3650343"/>
            <a:ext cx="17336022" cy="1280040"/>
          </a:xfrm>
        </p:spPr>
        <p:txBody>
          <a:bodyPr anchor="b">
            <a:normAutofit/>
          </a:bodyPr>
          <a:lstStyle>
            <a:lvl1pPr>
              <a:defRPr sz="6000"/>
            </a:lvl1pPr>
          </a:lstStyle>
          <a:p>
            <a:r>
              <a:rPr kumimoji="1" lang="en-US" altLang="ja-JP" dirty="0"/>
              <a:t>Presentation Title</a:t>
            </a:r>
            <a:endParaRPr kumimoji="1" lang="ja-JP" altLang="en-US" dirty="0"/>
          </a:p>
        </p:txBody>
      </p:sp>
      <p:sp>
        <p:nvSpPr>
          <p:cNvPr id="32" name="正方形/長方形 31"/>
          <p:cNvSpPr/>
          <p:nvPr userDrawn="1"/>
        </p:nvSpPr>
        <p:spPr>
          <a:xfrm>
            <a:off x="8171304" y="50742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userDrawn="1"/>
        </p:nvSpPr>
        <p:spPr>
          <a:xfrm>
            <a:off x="8819376" y="50742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9468624" y="50742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12"/>
          <p:cNvSpPr>
            <a:spLocks noGrp="1"/>
          </p:cNvSpPr>
          <p:nvPr>
            <p:ph type="body" sz="quarter" idx="13" hasCustomPrompt="1"/>
          </p:nvPr>
        </p:nvSpPr>
        <p:spPr>
          <a:xfrm>
            <a:off x="3200400" y="5346700"/>
            <a:ext cx="11887200" cy="747032"/>
          </a:xfrm>
        </p:spPr>
        <p:txBody>
          <a:bodyPr anchor="t">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36" name="テキスト プレースホルダー 12"/>
          <p:cNvSpPr>
            <a:spLocks noGrp="1"/>
          </p:cNvSpPr>
          <p:nvPr>
            <p:ph type="body" sz="quarter" idx="12" hasCustomPrompt="1"/>
          </p:nvPr>
        </p:nvSpPr>
        <p:spPr>
          <a:xfrm>
            <a:off x="3200400" y="8280400"/>
            <a:ext cx="11887200" cy="1654996"/>
          </a:xfrm>
        </p:spPr>
        <p:txBody>
          <a:bodyPr anchor="b">
            <a:normAutofit/>
          </a:bodyPr>
          <a:lstStyle>
            <a:lvl1pPr algn="ctr">
              <a:spcBef>
                <a:spcPts val="0"/>
              </a:spcBef>
              <a:defRPr sz="2000" baseline="0">
                <a:solidFill>
                  <a:schemeClr val="tx2">
                    <a:lumMod val="60000"/>
                    <a:lumOff val="40000"/>
                  </a:schemeClr>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6007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1" nodeType="withEffect">
                                  <p:stCondLst>
                                    <p:cond delay="250"/>
                                  </p:stCondLst>
                                  <p:childTnLst>
                                    <p:set>
                                      <p:cBhvr>
                                        <p:cTn id="6" dur="1" fill="hold">
                                          <p:stCondLst>
                                            <p:cond delay="0"/>
                                          </p:stCondLst>
                                        </p:cTn>
                                        <p:tgtEl>
                                          <p:spTgt spid="17"/>
                                        </p:tgtEl>
                                        <p:attrNameLst>
                                          <p:attrName>style.visibility</p:attrName>
                                        </p:attrNameLst>
                                      </p:cBhvr>
                                      <p:to>
                                        <p:strVal val="visible"/>
                                      </p:to>
                                    </p:set>
                                    <p:anim calcmode="lin" valueType="num">
                                      <p:cBhvr>
                                        <p:cTn id="7" dur="750" fill="hold"/>
                                        <p:tgtEl>
                                          <p:spTgt spid="17"/>
                                        </p:tgtEl>
                                        <p:attrNameLst>
                                          <p:attrName>ppt_w</p:attrName>
                                        </p:attrNameLst>
                                      </p:cBhvr>
                                      <p:tavLst>
                                        <p:tav tm="0">
                                          <p:val>
                                            <p:fltVal val="0"/>
                                          </p:val>
                                        </p:tav>
                                        <p:tav tm="100000">
                                          <p:val>
                                            <p:strVal val="#ppt_w"/>
                                          </p:val>
                                        </p:tav>
                                      </p:tavLst>
                                    </p:anim>
                                    <p:anim calcmode="lin" valueType="num">
                                      <p:cBhvr>
                                        <p:cTn id="8" dur="750" fill="hold"/>
                                        <p:tgtEl>
                                          <p:spTgt spid="17"/>
                                        </p:tgtEl>
                                        <p:attrNameLst>
                                          <p:attrName>ppt_h</p:attrName>
                                        </p:attrNameLst>
                                      </p:cBhvr>
                                      <p:tavLst>
                                        <p:tav tm="0">
                                          <p:val>
                                            <p:fltVal val="0"/>
                                          </p:val>
                                        </p:tav>
                                        <p:tav tm="100000">
                                          <p:val>
                                            <p:strVal val="#ppt_h"/>
                                          </p:val>
                                        </p:tav>
                                      </p:tavLst>
                                    </p:anim>
                                    <p:anim calcmode="lin" valueType="num">
                                      <p:cBhvr>
                                        <p:cTn id="9" dur="750" fill="hold"/>
                                        <p:tgtEl>
                                          <p:spTgt spid="17"/>
                                        </p:tgtEl>
                                        <p:attrNameLst>
                                          <p:attrName>style.rotation</p:attrName>
                                        </p:attrNameLst>
                                      </p:cBhvr>
                                      <p:tavLst>
                                        <p:tav tm="0">
                                          <p:val>
                                            <p:fltVal val="360"/>
                                          </p:val>
                                        </p:tav>
                                        <p:tav tm="100000">
                                          <p:val>
                                            <p:fltVal val="0"/>
                                          </p:val>
                                        </p:tav>
                                      </p:tavLst>
                                    </p:anim>
                                    <p:animEffect transition="in" filter="fade">
                                      <p:cBhvr>
                                        <p:cTn id="10" dur="750"/>
                                        <p:tgtEl>
                                          <p:spTgt spid="17"/>
                                        </p:tgtEl>
                                      </p:cBhvr>
                                    </p:animEffect>
                                  </p:childTnLst>
                                </p:cTn>
                              </p:par>
                              <p:par>
                                <p:cTn id="11" presetID="49" presetClass="entr" presetSubtype="0" decel="100000" fill="hold" grpId="1" nodeType="withEffect">
                                  <p:stCondLst>
                                    <p:cond delay="250"/>
                                  </p:stCondLst>
                                  <p:childTnLst>
                                    <p:set>
                                      <p:cBhvr>
                                        <p:cTn id="12" dur="1" fill="hold">
                                          <p:stCondLst>
                                            <p:cond delay="0"/>
                                          </p:stCondLst>
                                        </p:cTn>
                                        <p:tgtEl>
                                          <p:spTgt spid="4"/>
                                        </p:tgtEl>
                                        <p:attrNameLst>
                                          <p:attrName>style.visibility</p:attrName>
                                        </p:attrNameLst>
                                      </p:cBhvr>
                                      <p:to>
                                        <p:strVal val="visible"/>
                                      </p:to>
                                    </p:set>
                                    <p:anim calcmode="lin" valueType="num">
                                      <p:cBhvr>
                                        <p:cTn id="13" dur="750" fill="hold"/>
                                        <p:tgtEl>
                                          <p:spTgt spid="4"/>
                                        </p:tgtEl>
                                        <p:attrNameLst>
                                          <p:attrName>ppt_w</p:attrName>
                                        </p:attrNameLst>
                                      </p:cBhvr>
                                      <p:tavLst>
                                        <p:tav tm="0">
                                          <p:val>
                                            <p:fltVal val="0"/>
                                          </p:val>
                                        </p:tav>
                                        <p:tav tm="100000">
                                          <p:val>
                                            <p:strVal val="#ppt_w"/>
                                          </p:val>
                                        </p:tav>
                                      </p:tavLst>
                                    </p:anim>
                                    <p:anim calcmode="lin" valueType="num">
                                      <p:cBhvr>
                                        <p:cTn id="14" dur="750" fill="hold"/>
                                        <p:tgtEl>
                                          <p:spTgt spid="4"/>
                                        </p:tgtEl>
                                        <p:attrNameLst>
                                          <p:attrName>ppt_h</p:attrName>
                                        </p:attrNameLst>
                                      </p:cBhvr>
                                      <p:tavLst>
                                        <p:tav tm="0">
                                          <p:val>
                                            <p:fltVal val="0"/>
                                          </p:val>
                                        </p:tav>
                                        <p:tav tm="100000">
                                          <p:val>
                                            <p:strVal val="#ppt_h"/>
                                          </p:val>
                                        </p:tav>
                                      </p:tavLst>
                                    </p:anim>
                                    <p:anim calcmode="lin" valueType="num">
                                      <p:cBhvr>
                                        <p:cTn id="15" dur="750" fill="hold"/>
                                        <p:tgtEl>
                                          <p:spTgt spid="4"/>
                                        </p:tgtEl>
                                        <p:attrNameLst>
                                          <p:attrName>style.rotation</p:attrName>
                                        </p:attrNameLst>
                                      </p:cBhvr>
                                      <p:tavLst>
                                        <p:tav tm="0">
                                          <p:val>
                                            <p:fltVal val="360"/>
                                          </p:val>
                                        </p:tav>
                                        <p:tav tm="100000">
                                          <p:val>
                                            <p:fltVal val="0"/>
                                          </p:val>
                                        </p:tav>
                                      </p:tavLst>
                                    </p:anim>
                                    <p:animEffect transition="in" filter="fade">
                                      <p:cBhvr>
                                        <p:cTn id="16" dur="750"/>
                                        <p:tgtEl>
                                          <p:spTgt spid="4"/>
                                        </p:tgtEl>
                                      </p:cBhvr>
                                    </p:animEffect>
                                  </p:childTnLst>
                                </p:cTn>
                              </p:par>
                              <p:par>
                                <p:cTn id="17" presetID="49" presetClass="entr" presetSubtype="0" decel="100000" fill="hold" grpId="1" nodeType="withEffect">
                                  <p:stCondLst>
                                    <p:cond delay="250"/>
                                  </p:stCondLst>
                                  <p:childTnLst>
                                    <p:set>
                                      <p:cBhvr>
                                        <p:cTn id="18" dur="1" fill="hold">
                                          <p:stCondLst>
                                            <p:cond delay="0"/>
                                          </p:stCondLst>
                                        </p:cTn>
                                        <p:tgtEl>
                                          <p:spTgt spid="14"/>
                                        </p:tgtEl>
                                        <p:attrNameLst>
                                          <p:attrName>style.visibility</p:attrName>
                                        </p:attrNameLst>
                                      </p:cBhvr>
                                      <p:to>
                                        <p:strVal val="visible"/>
                                      </p:to>
                                    </p:set>
                                    <p:anim calcmode="lin" valueType="num">
                                      <p:cBhvr>
                                        <p:cTn id="19" dur="750" fill="hold"/>
                                        <p:tgtEl>
                                          <p:spTgt spid="14"/>
                                        </p:tgtEl>
                                        <p:attrNameLst>
                                          <p:attrName>ppt_w</p:attrName>
                                        </p:attrNameLst>
                                      </p:cBhvr>
                                      <p:tavLst>
                                        <p:tav tm="0">
                                          <p:val>
                                            <p:fltVal val="0"/>
                                          </p:val>
                                        </p:tav>
                                        <p:tav tm="100000">
                                          <p:val>
                                            <p:strVal val="#ppt_w"/>
                                          </p:val>
                                        </p:tav>
                                      </p:tavLst>
                                    </p:anim>
                                    <p:anim calcmode="lin" valueType="num">
                                      <p:cBhvr>
                                        <p:cTn id="20" dur="750" fill="hold"/>
                                        <p:tgtEl>
                                          <p:spTgt spid="14"/>
                                        </p:tgtEl>
                                        <p:attrNameLst>
                                          <p:attrName>ppt_h</p:attrName>
                                        </p:attrNameLst>
                                      </p:cBhvr>
                                      <p:tavLst>
                                        <p:tav tm="0">
                                          <p:val>
                                            <p:fltVal val="0"/>
                                          </p:val>
                                        </p:tav>
                                        <p:tav tm="100000">
                                          <p:val>
                                            <p:strVal val="#ppt_h"/>
                                          </p:val>
                                        </p:tav>
                                      </p:tavLst>
                                    </p:anim>
                                    <p:anim calcmode="lin" valueType="num">
                                      <p:cBhvr>
                                        <p:cTn id="21" dur="750" fill="hold"/>
                                        <p:tgtEl>
                                          <p:spTgt spid="14"/>
                                        </p:tgtEl>
                                        <p:attrNameLst>
                                          <p:attrName>style.rotation</p:attrName>
                                        </p:attrNameLst>
                                      </p:cBhvr>
                                      <p:tavLst>
                                        <p:tav tm="0">
                                          <p:val>
                                            <p:fltVal val="360"/>
                                          </p:val>
                                        </p:tav>
                                        <p:tav tm="100000">
                                          <p:val>
                                            <p:fltVal val="0"/>
                                          </p:val>
                                        </p:tav>
                                      </p:tavLst>
                                    </p:anim>
                                    <p:animEffect transition="in" filter="fade">
                                      <p:cBhvr>
                                        <p:cTn id="22" dur="750"/>
                                        <p:tgtEl>
                                          <p:spTgt spid="14"/>
                                        </p:tgtEl>
                                      </p:cBhvr>
                                    </p:animEffect>
                                  </p:childTnLst>
                                </p:cTn>
                              </p:par>
                              <p:par>
                                <p:cTn id="23" presetID="49" presetClass="entr" presetSubtype="0" decel="100000" fill="hold" grpId="1" nodeType="withEffect">
                                  <p:stCondLst>
                                    <p:cond delay="250"/>
                                  </p:stCondLst>
                                  <p:childTnLst>
                                    <p:set>
                                      <p:cBhvr>
                                        <p:cTn id="24" dur="1" fill="hold">
                                          <p:stCondLst>
                                            <p:cond delay="0"/>
                                          </p:stCondLst>
                                        </p:cTn>
                                        <p:tgtEl>
                                          <p:spTgt spid="13"/>
                                        </p:tgtEl>
                                        <p:attrNameLst>
                                          <p:attrName>style.visibility</p:attrName>
                                        </p:attrNameLst>
                                      </p:cBhvr>
                                      <p:to>
                                        <p:strVal val="visible"/>
                                      </p:to>
                                    </p:set>
                                    <p:anim calcmode="lin" valueType="num">
                                      <p:cBhvr>
                                        <p:cTn id="25" dur="750" fill="hold"/>
                                        <p:tgtEl>
                                          <p:spTgt spid="13"/>
                                        </p:tgtEl>
                                        <p:attrNameLst>
                                          <p:attrName>ppt_w</p:attrName>
                                        </p:attrNameLst>
                                      </p:cBhvr>
                                      <p:tavLst>
                                        <p:tav tm="0">
                                          <p:val>
                                            <p:fltVal val="0"/>
                                          </p:val>
                                        </p:tav>
                                        <p:tav tm="100000">
                                          <p:val>
                                            <p:strVal val="#ppt_w"/>
                                          </p:val>
                                        </p:tav>
                                      </p:tavLst>
                                    </p:anim>
                                    <p:anim calcmode="lin" valueType="num">
                                      <p:cBhvr>
                                        <p:cTn id="26" dur="750" fill="hold"/>
                                        <p:tgtEl>
                                          <p:spTgt spid="13"/>
                                        </p:tgtEl>
                                        <p:attrNameLst>
                                          <p:attrName>ppt_h</p:attrName>
                                        </p:attrNameLst>
                                      </p:cBhvr>
                                      <p:tavLst>
                                        <p:tav tm="0">
                                          <p:val>
                                            <p:fltVal val="0"/>
                                          </p:val>
                                        </p:tav>
                                        <p:tav tm="100000">
                                          <p:val>
                                            <p:strVal val="#ppt_h"/>
                                          </p:val>
                                        </p:tav>
                                      </p:tavLst>
                                    </p:anim>
                                    <p:anim calcmode="lin" valueType="num">
                                      <p:cBhvr>
                                        <p:cTn id="27" dur="750" fill="hold"/>
                                        <p:tgtEl>
                                          <p:spTgt spid="13"/>
                                        </p:tgtEl>
                                        <p:attrNameLst>
                                          <p:attrName>style.rotation</p:attrName>
                                        </p:attrNameLst>
                                      </p:cBhvr>
                                      <p:tavLst>
                                        <p:tav tm="0">
                                          <p:val>
                                            <p:fltVal val="360"/>
                                          </p:val>
                                        </p:tav>
                                        <p:tav tm="100000">
                                          <p:val>
                                            <p:fltVal val="0"/>
                                          </p:val>
                                        </p:tav>
                                      </p:tavLst>
                                    </p:anim>
                                    <p:animEffect transition="in" filter="fade">
                                      <p:cBhvr>
                                        <p:cTn id="28" dur="750"/>
                                        <p:tgtEl>
                                          <p:spTgt spid="13"/>
                                        </p:tgtEl>
                                      </p:cBhvr>
                                    </p:animEffect>
                                  </p:childTnLst>
                                </p:cTn>
                              </p:par>
                              <p:par>
                                <p:cTn id="29" presetID="49" presetClass="entr" presetSubtype="0" decel="100000" fill="hold" grpId="1" nodeType="withEffect">
                                  <p:stCondLst>
                                    <p:cond delay="250"/>
                                  </p:stCondLst>
                                  <p:childTnLst>
                                    <p:set>
                                      <p:cBhvr>
                                        <p:cTn id="30" dur="1" fill="hold">
                                          <p:stCondLst>
                                            <p:cond delay="0"/>
                                          </p:stCondLst>
                                        </p:cTn>
                                        <p:tgtEl>
                                          <p:spTgt spid="16"/>
                                        </p:tgtEl>
                                        <p:attrNameLst>
                                          <p:attrName>style.visibility</p:attrName>
                                        </p:attrNameLst>
                                      </p:cBhvr>
                                      <p:to>
                                        <p:strVal val="visible"/>
                                      </p:to>
                                    </p:set>
                                    <p:anim calcmode="lin" valueType="num">
                                      <p:cBhvr>
                                        <p:cTn id="31" dur="750" fill="hold"/>
                                        <p:tgtEl>
                                          <p:spTgt spid="16"/>
                                        </p:tgtEl>
                                        <p:attrNameLst>
                                          <p:attrName>ppt_w</p:attrName>
                                        </p:attrNameLst>
                                      </p:cBhvr>
                                      <p:tavLst>
                                        <p:tav tm="0">
                                          <p:val>
                                            <p:fltVal val="0"/>
                                          </p:val>
                                        </p:tav>
                                        <p:tav tm="100000">
                                          <p:val>
                                            <p:strVal val="#ppt_w"/>
                                          </p:val>
                                        </p:tav>
                                      </p:tavLst>
                                    </p:anim>
                                    <p:anim calcmode="lin" valueType="num">
                                      <p:cBhvr>
                                        <p:cTn id="32" dur="750" fill="hold"/>
                                        <p:tgtEl>
                                          <p:spTgt spid="16"/>
                                        </p:tgtEl>
                                        <p:attrNameLst>
                                          <p:attrName>ppt_h</p:attrName>
                                        </p:attrNameLst>
                                      </p:cBhvr>
                                      <p:tavLst>
                                        <p:tav tm="0">
                                          <p:val>
                                            <p:fltVal val="0"/>
                                          </p:val>
                                        </p:tav>
                                        <p:tav tm="100000">
                                          <p:val>
                                            <p:strVal val="#ppt_h"/>
                                          </p:val>
                                        </p:tav>
                                      </p:tavLst>
                                    </p:anim>
                                    <p:anim calcmode="lin" valueType="num">
                                      <p:cBhvr>
                                        <p:cTn id="33" dur="750" fill="hold"/>
                                        <p:tgtEl>
                                          <p:spTgt spid="16"/>
                                        </p:tgtEl>
                                        <p:attrNameLst>
                                          <p:attrName>style.rotation</p:attrName>
                                        </p:attrNameLst>
                                      </p:cBhvr>
                                      <p:tavLst>
                                        <p:tav tm="0">
                                          <p:val>
                                            <p:fltVal val="360"/>
                                          </p:val>
                                        </p:tav>
                                        <p:tav tm="100000">
                                          <p:val>
                                            <p:fltVal val="0"/>
                                          </p:val>
                                        </p:tav>
                                      </p:tavLst>
                                    </p:anim>
                                    <p:animEffect transition="in" filter="fade">
                                      <p:cBhvr>
                                        <p:cTn id="34" dur="750"/>
                                        <p:tgtEl>
                                          <p:spTgt spid="16"/>
                                        </p:tgtEl>
                                      </p:cBhvr>
                                    </p:animEffect>
                                  </p:childTnLst>
                                </p:cTn>
                              </p:par>
                              <p:par>
                                <p:cTn id="35" presetID="2" presetClass="entr" presetSubtype="12" decel="100000" fill="hold" grpId="2" nodeType="withEffect">
                                  <p:stCondLst>
                                    <p:cond delay="25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750" fill="hold"/>
                                        <p:tgtEl>
                                          <p:spTgt spid="17"/>
                                        </p:tgtEl>
                                        <p:attrNameLst>
                                          <p:attrName>ppt_x</p:attrName>
                                        </p:attrNameLst>
                                      </p:cBhvr>
                                      <p:tavLst>
                                        <p:tav tm="0">
                                          <p:val>
                                            <p:strVal val="0-#ppt_w/2"/>
                                          </p:val>
                                        </p:tav>
                                        <p:tav tm="100000">
                                          <p:val>
                                            <p:strVal val="#ppt_x"/>
                                          </p:val>
                                        </p:tav>
                                      </p:tavLst>
                                    </p:anim>
                                    <p:anim calcmode="lin" valueType="num">
                                      <p:cBhvr additive="base">
                                        <p:cTn id="38" dur="75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8" decel="100000" fill="hold" grpId="2" nodeType="withEffect">
                                  <p:stCondLst>
                                    <p:cond delay="25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750" fill="hold"/>
                                        <p:tgtEl>
                                          <p:spTgt spid="4"/>
                                        </p:tgtEl>
                                        <p:attrNameLst>
                                          <p:attrName>ppt_x</p:attrName>
                                        </p:attrNameLst>
                                      </p:cBhvr>
                                      <p:tavLst>
                                        <p:tav tm="0">
                                          <p:val>
                                            <p:strVal val="0-#ppt_w/2"/>
                                          </p:val>
                                        </p:tav>
                                        <p:tav tm="100000">
                                          <p:val>
                                            <p:strVal val="#ppt_x"/>
                                          </p:val>
                                        </p:tav>
                                      </p:tavLst>
                                    </p:anim>
                                    <p:anim calcmode="lin" valueType="num">
                                      <p:cBhvr additive="base">
                                        <p:cTn id="42" dur="750" fill="hold"/>
                                        <p:tgtEl>
                                          <p:spTgt spid="4"/>
                                        </p:tgtEl>
                                        <p:attrNameLst>
                                          <p:attrName>ppt_y</p:attrName>
                                        </p:attrNameLst>
                                      </p:cBhvr>
                                      <p:tavLst>
                                        <p:tav tm="0">
                                          <p:val>
                                            <p:strVal val="#ppt_y"/>
                                          </p:val>
                                        </p:tav>
                                        <p:tav tm="100000">
                                          <p:val>
                                            <p:strVal val="#ppt_y"/>
                                          </p:val>
                                        </p:tav>
                                      </p:tavLst>
                                    </p:anim>
                                  </p:childTnLst>
                                </p:cTn>
                              </p:par>
                              <p:par>
                                <p:cTn id="43" presetID="2" presetClass="entr" presetSubtype="8" decel="100000" fill="hold" grpId="2" nodeType="withEffect">
                                  <p:stCondLst>
                                    <p:cond delay="25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750" fill="hold"/>
                                        <p:tgtEl>
                                          <p:spTgt spid="14"/>
                                        </p:tgtEl>
                                        <p:attrNameLst>
                                          <p:attrName>ppt_x</p:attrName>
                                        </p:attrNameLst>
                                      </p:cBhvr>
                                      <p:tavLst>
                                        <p:tav tm="0">
                                          <p:val>
                                            <p:strVal val="0-#ppt_w/2"/>
                                          </p:val>
                                        </p:tav>
                                        <p:tav tm="100000">
                                          <p:val>
                                            <p:strVal val="#ppt_x"/>
                                          </p:val>
                                        </p:tav>
                                      </p:tavLst>
                                    </p:anim>
                                    <p:anim calcmode="lin" valueType="num">
                                      <p:cBhvr additive="base">
                                        <p:cTn id="46" dur="750" fill="hold"/>
                                        <p:tgtEl>
                                          <p:spTgt spid="14"/>
                                        </p:tgtEl>
                                        <p:attrNameLst>
                                          <p:attrName>ppt_y</p:attrName>
                                        </p:attrNameLst>
                                      </p:cBhvr>
                                      <p:tavLst>
                                        <p:tav tm="0">
                                          <p:val>
                                            <p:strVal val="#ppt_y"/>
                                          </p:val>
                                        </p:tav>
                                        <p:tav tm="100000">
                                          <p:val>
                                            <p:strVal val="#ppt_y"/>
                                          </p:val>
                                        </p:tav>
                                      </p:tavLst>
                                    </p:anim>
                                  </p:childTnLst>
                                </p:cTn>
                              </p:par>
                              <p:par>
                                <p:cTn id="47" presetID="2" presetClass="entr" presetSubtype="2" decel="100000" fill="hold" grpId="2" nodeType="withEffect">
                                  <p:stCondLst>
                                    <p:cond delay="25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750" fill="hold"/>
                                        <p:tgtEl>
                                          <p:spTgt spid="13"/>
                                        </p:tgtEl>
                                        <p:attrNameLst>
                                          <p:attrName>ppt_x</p:attrName>
                                        </p:attrNameLst>
                                      </p:cBhvr>
                                      <p:tavLst>
                                        <p:tav tm="0">
                                          <p:val>
                                            <p:strVal val="1+#ppt_w/2"/>
                                          </p:val>
                                        </p:tav>
                                        <p:tav tm="100000">
                                          <p:val>
                                            <p:strVal val="#ppt_x"/>
                                          </p:val>
                                        </p:tav>
                                      </p:tavLst>
                                    </p:anim>
                                    <p:anim calcmode="lin" valueType="num">
                                      <p:cBhvr additive="base">
                                        <p:cTn id="50" dur="750" fill="hold"/>
                                        <p:tgtEl>
                                          <p:spTgt spid="13"/>
                                        </p:tgtEl>
                                        <p:attrNameLst>
                                          <p:attrName>ppt_y</p:attrName>
                                        </p:attrNameLst>
                                      </p:cBhvr>
                                      <p:tavLst>
                                        <p:tav tm="0">
                                          <p:val>
                                            <p:strVal val="#ppt_y"/>
                                          </p:val>
                                        </p:tav>
                                        <p:tav tm="100000">
                                          <p:val>
                                            <p:strVal val="#ppt_y"/>
                                          </p:val>
                                        </p:tav>
                                      </p:tavLst>
                                    </p:anim>
                                  </p:childTnLst>
                                </p:cTn>
                              </p:par>
                              <p:par>
                                <p:cTn id="51" presetID="2" presetClass="entr" presetSubtype="2" decel="100000" fill="hold" grpId="2" nodeType="withEffect">
                                  <p:stCondLst>
                                    <p:cond delay="25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750" fill="hold"/>
                                        <p:tgtEl>
                                          <p:spTgt spid="16"/>
                                        </p:tgtEl>
                                        <p:attrNameLst>
                                          <p:attrName>ppt_x</p:attrName>
                                        </p:attrNameLst>
                                      </p:cBhvr>
                                      <p:tavLst>
                                        <p:tav tm="0">
                                          <p:val>
                                            <p:strVal val="1+#ppt_w/2"/>
                                          </p:val>
                                        </p:tav>
                                        <p:tav tm="100000">
                                          <p:val>
                                            <p:strVal val="#ppt_x"/>
                                          </p:val>
                                        </p:tav>
                                      </p:tavLst>
                                    </p:anim>
                                    <p:anim calcmode="lin" valueType="num">
                                      <p:cBhvr additive="base">
                                        <p:cTn id="54" dur="750" fill="hold"/>
                                        <p:tgtEl>
                                          <p:spTgt spid="16"/>
                                        </p:tgtEl>
                                        <p:attrNameLst>
                                          <p:attrName>ppt_y</p:attrName>
                                        </p:attrNameLst>
                                      </p:cBhvr>
                                      <p:tavLst>
                                        <p:tav tm="0">
                                          <p:val>
                                            <p:strVal val="#ppt_y"/>
                                          </p:val>
                                        </p:tav>
                                        <p:tav tm="100000">
                                          <p:val>
                                            <p:strVal val="#ppt_y"/>
                                          </p:val>
                                        </p:tav>
                                      </p:tavLst>
                                    </p:anim>
                                  </p:childTnLst>
                                </p:cTn>
                              </p:par>
                            </p:childTnLst>
                          </p:cTn>
                        </p:par>
                        <p:par>
                          <p:cTn id="55" fill="hold">
                            <p:stCondLst>
                              <p:cond delay="1000"/>
                            </p:stCondLst>
                            <p:childTnLst>
                              <p:par>
                                <p:cTn id="56" presetID="2" presetClass="exit" presetSubtype="2" accel="100000" fill="hold" grpId="3" nodeType="afterEffect">
                                  <p:stCondLst>
                                    <p:cond delay="0"/>
                                  </p:stCondLst>
                                  <p:childTnLst>
                                    <p:anim calcmode="lin" valueType="num">
                                      <p:cBhvr additive="base">
                                        <p:cTn id="57" dur="500"/>
                                        <p:tgtEl>
                                          <p:spTgt spid="17"/>
                                        </p:tgtEl>
                                        <p:attrNameLst>
                                          <p:attrName>ppt_x</p:attrName>
                                        </p:attrNameLst>
                                      </p:cBhvr>
                                      <p:tavLst>
                                        <p:tav tm="0">
                                          <p:val>
                                            <p:strVal val="ppt_x"/>
                                          </p:val>
                                        </p:tav>
                                        <p:tav tm="100000">
                                          <p:val>
                                            <p:strVal val="1+ppt_w/2"/>
                                          </p:val>
                                        </p:tav>
                                      </p:tavLst>
                                    </p:anim>
                                    <p:anim calcmode="lin" valueType="num">
                                      <p:cBhvr additive="base">
                                        <p:cTn id="58" dur="500"/>
                                        <p:tgtEl>
                                          <p:spTgt spid="17"/>
                                        </p:tgtEl>
                                        <p:attrNameLst>
                                          <p:attrName>ppt_y</p:attrName>
                                        </p:attrNameLst>
                                      </p:cBhvr>
                                      <p:tavLst>
                                        <p:tav tm="0">
                                          <p:val>
                                            <p:strVal val="ppt_y"/>
                                          </p:val>
                                        </p:tav>
                                        <p:tav tm="100000">
                                          <p:val>
                                            <p:strVal val="ppt_y"/>
                                          </p:val>
                                        </p:tav>
                                      </p:tavLst>
                                    </p:anim>
                                    <p:set>
                                      <p:cBhvr>
                                        <p:cTn id="59" dur="1" fill="hold">
                                          <p:stCondLst>
                                            <p:cond delay="499"/>
                                          </p:stCondLst>
                                        </p:cTn>
                                        <p:tgtEl>
                                          <p:spTgt spid="17"/>
                                        </p:tgtEl>
                                        <p:attrNameLst>
                                          <p:attrName>style.visibility</p:attrName>
                                        </p:attrNameLst>
                                      </p:cBhvr>
                                      <p:to>
                                        <p:strVal val="hidden"/>
                                      </p:to>
                                    </p:set>
                                  </p:childTnLst>
                                </p:cTn>
                              </p:par>
                              <p:par>
                                <p:cTn id="60" presetID="2" presetClass="exit" presetSubtype="2" accel="100000" fill="hold" grpId="3" nodeType="withEffect">
                                  <p:stCondLst>
                                    <p:cond delay="100"/>
                                  </p:stCondLst>
                                  <p:childTnLst>
                                    <p:anim calcmode="lin" valueType="num">
                                      <p:cBhvr additive="base">
                                        <p:cTn id="61" dur="500"/>
                                        <p:tgtEl>
                                          <p:spTgt spid="4"/>
                                        </p:tgtEl>
                                        <p:attrNameLst>
                                          <p:attrName>ppt_x</p:attrName>
                                        </p:attrNameLst>
                                      </p:cBhvr>
                                      <p:tavLst>
                                        <p:tav tm="0">
                                          <p:val>
                                            <p:strVal val="ppt_x"/>
                                          </p:val>
                                        </p:tav>
                                        <p:tav tm="100000">
                                          <p:val>
                                            <p:strVal val="1+ppt_w/2"/>
                                          </p:val>
                                        </p:tav>
                                      </p:tavLst>
                                    </p:anim>
                                    <p:anim calcmode="lin" valueType="num">
                                      <p:cBhvr additive="base">
                                        <p:cTn id="62" dur="500"/>
                                        <p:tgtEl>
                                          <p:spTgt spid="4"/>
                                        </p:tgtEl>
                                        <p:attrNameLst>
                                          <p:attrName>ppt_y</p:attrName>
                                        </p:attrNameLst>
                                      </p:cBhvr>
                                      <p:tavLst>
                                        <p:tav tm="0">
                                          <p:val>
                                            <p:strVal val="ppt_y"/>
                                          </p:val>
                                        </p:tav>
                                        <p:tav tm="100000">
                                          <p:val>
                                            <p:strVal val="ppt_y"/>
                                          </p:val>
                                        </p:tav>
                                      </p:tavLst>
                                    </p:anim>
                                    <p:set>
                                      <p:cBhvr>
                                        <p:cTn id="63" dur="1" fill="hold">
                                          <p:stCondLst>
                                            <p:cond delay="499"/>
                                          </p:stCondLst>
                                        </p:cTn>
                                        <p:tgtEl>
                                          <p:spTgt spid="4"/>
                                        </p:tgtEl>
                                        <p:attrNameLst>
                                          <p:attrName>style.visibility</p:attrName>
                                        </p:attrNameLst>
                                      </p:cBhvr>
                                      <p:to>
                                        <p:strVal val="hidden"/>
                                      </p:to>
                                    </p:set>
                                  </p:childTnLst>
                                </p:cTn>
                              </p:par>
                              <p:par>
                                <p:cTn id="64" presetID="2" presetClass="exit" presetSubtype="8" accel="100000" fill="hold" grpId="3" nodeType="withEffect">
                                  <p:stCondLst>
                                    <p:cond delay="0"/>
                                  </p:stCondLst>
                                  <p:childTnLst>
                                    <p:anim calcmode="lin" valueType="num">
                                      <p:cBhvr additive="base">
                                        <p:cTn id="65" dur="500"/>
                                        <p:tgtEl>
                                          <p:spTgt spid="14"/>
                                        </p:tgtEl>
                                        <p:attrNameLst>
                                          <p:attrName>ppt_x</p:attrName>
                                        </p:attrNameLst>
                                      </p:cBhvr>
                                      <p:tavLst>
                                        <p:tav tm="0">
                                          <p:val>
                                            <p:strVal val="ppt_x"/>
                                          </p:val>
                                        </p:tav>
                                        <p:tav tm="100000">
                                          <p:val>
                                            <p:strVal val="0-ppt_w/2"/>
                                          </p:val>
                                        </p:tav>
                                      </p:tavLst>
                                    </p:anim>
                                    <p:anim calcmode="lin" valueType="num">
                                      <p:cBhvr additive="base">
                                        <p:cTn id="66" dur="500"/>
                                        <p:tgtEl>
                                          <p:spTgt spid="14"/>
                                        </p:tgtEl>
                                        <p:attrNameLst>
                                          <p:attrName>ppt_y</p:attrName>
                                        </p:attrNameLst>
                                      </p:cBhvr>
                                      <p:tavLst>
                                        <p:tav tm="0">
                                          <p:val>
                                            <p:strVal val="ppt_y"/>
                                          </p:val>
                                        </p:tav>
                                        <p:tav tm="100000">
                                          <p:val>
                                            <p:strVal val="ppt_y"/>
                                          </p:val>
                                        </p:tav>
                                      </p:tavLst>
                                    </p:anim>
                                    <p:set>
                                      <p:cBhvr>
                                        <p:cTn id="67" dur="1" fill="hold">
                                          <p:stCondLst>
                                            <p:cond delay="499"/>
                                          </p:stCondLst>
                                        </p:cTn>
                                        <p:tgtEl>
                                          <p:spTgt spid="14"/>
                                        </p:tgtEl>
                                        <p:attrNameLst>
                                          <p:attrName>style.visibility</p:attrName>
                                        </p:attrNameLst>
                                      </p:cBhvr>
                                      <p:to>
                                        <p:strVal val="hidden"/>
                                      </p:to>
                                    </p:set>
                                  </p:childTnLst>
                                </p:cTn>
                              </p:par>
                              <p:par>
                                <p:cTn id="68" presetID="2" presetClass="exit" presetSubtype="8" accel="100000" fill="hold" grpId="3" nodeType="withEffect">
                                  <p:stCondLst>
                                    <p:cond delay="100"/>
                                  </p:stCondLst>
                                  <p:childTnLst>
                                    <p:anim calcmode="lin" valueType="num">
                                      <p:cBhvr additive="base">
                                        <p:cTn id="69" dur="500"/>
                                        <p:tgtEl>
                                          <p:spTgt spid="13"/>
                                        </p:tgtEl>
                                        <p:attrNameLst>
                                          <p:attrName>ppt_x</p:attrName>
                                        </p:attrNameLst>
                                      </p:cBhvr>
                                      <p:tavLst>
                                        <p:tav tm="0">
                                          <p:val>
                                            <p:strVal val="ppt_x"/>
                                          </p:val>
                                        </p:tav>
                                        <p:tav tm="100000">
                                          <p:val>
                                            <p:strVal val="0-ppt_w/2"/>
                                          </p:val>
                                        </p:tav>
                                      </p:tavLst>
                                    </p:anim>
                                    <p:anim calcmode="lin" valueType="num">
                                      <p:cBhvr additive="base">
                                        <p:cTn id="70" dur="500"/>
                                        <p:tgtEl>
                                          <p:spTgt spid="13"/>
                                        </p:tgtEl>
                                        <p:attrNameLst>
                                          <p:attrName>ppt_y</p:attrName>
                                        </p:attrNameLst>
                                      </p:cBhvr>
                                      <p:tavLst>
                                        <p:tav tm="0">
                                          <p:val>
                                            <p:strVal val="ppt_y"/>
                                          </p:val>
                                        </p:tav>
                                        <p:tav tm="100000">
                                          <p:val>
                                            <p:strVal val="ppt_y"/>
                                          </p:val>
                                        </p:tav>
                                      </p:tavLst>
                                    </p:anim>
                                    <p:set>
                                      <p:cBhvr>
                                        <p:cTn id="71" dur="1" fill="hold">
                                          <p:stCondLst>
                                            <p:cond delay="499"/>
                                          </p:stCondLst>
                                        </p:cTn>
                                        <p:tgtEl>
                                          <p:spTgt spid="13"/>
                                        </p:tgtEl>
                                        <p:attrNameLst>
                                          <p:attrName>style.visibility</p:attrName>
                                        </p:attrNameLst>
                                      </p:cBhvr>
                                      <p:to>
                                        <p:strVal val="hidden"/>
                                      </p:to>
                                    </p:set>
                                  </p:childTnLst>
                                </p:cTn>
                              </p:par>
                              <p:par>
                                <p:cTn id="72" presetID="2" presetClass="exit" presetSubtype="8" accel="100000" fill="hold" grpId="3" nodeType="withEffect">
                                  <p:stCondLst>
                                    <p:cond delay="0"/>
                                  </p:stCondLst>
                                  <p:childTnLst>
                                    <p:anim calcmode="lin" valueType="num">
                                      <p:cBhvr additive="base">
                                        <p:cTn id="73" dur="500"/>
                                        <p:tgtEl>
                                          <p:spTgt spid="16"/>
                                        </p:tgtEl>
                                        <p:attrNameLst>
                                          <p:attrName>ppt_x</p:attrName>
                                        </p:attrNameLst>
                                      </p:cBhvr>
                                      <p:tavLst>
                                        <p:tav tm="0">
                                          <p:val>
                                            <p:strVal val="ppt_x"/>
                                          </p:val>
                                        </p:tav>
                                        <p:tav tm="100000">
                                          <p:val>
                                            <p:strVal val="0-ppt_w/2"/>
                                          </p:val>
                                        </p:tav>
                                      </p:tavLst>
                                    </p:anim>
                                    <p:anim calcmode="lin" valueType="num">
                                      <p:cBhvr additive="base">
                                        <p:cTn id="74" dur="500"/>
                                        <p:tgtEl>
                                          <p:spTgt spid="16"/>
                                        </p:tgtEl>
                                        <p:attrNameLst>
                                          <p:attrName>ppt_y</p:attrName>
                                        </p:attrNameLst>
                                      </p:cBhvr>
                                      <p:tavLst>
                                        <p:tav tm="0">
                                          <p:val>
                                            <p:strVal val="ppt_y"/>
                                          </p:val>
                                        </p:tav>
                                        <p:tav tm="100000">
                                          <p:val>
                                            <p:strVal val="ppt_y"/>
                                          </p:val>
                                        </p:tav>
                                      </p:tavLst>
                                    </p:anim>
                                    <p:set>
                                      <p:cBhvr>
                                        <p:cTn id="75" dur="1" fill="hold">
                                          <p:stCondLst>
                                            <p:cond delay="499"/>
                                          </p:stCondLst>
                                        </p:cTn>
                                        <p:tgtEl>
                                          <p:spTgt spid="16"/>
                                        </p:tgtEl>
                                        <p:attrNameLst>
                                          <p:attrName>style.visibility</p:attrName>
                                        </p:attrNameLst>
                                      </p:cBhvr>
                                      <p:to>
                                        <p:strVal val="hidden"/>
                                      </p:to>
                                    </p:set>
                                  </p:childTnLst>
                                </p:cTn>
                              </p:par>
                            </p:childTnLst>
                          </p:cTn>
                        </p:par>
                        <p:par>
                          <p:cTn id="76" fill="hold">
                            <p:stCondLst>
                              <p:cond delay="1600"/>
                            </p:stCondLst>
                            <p:childTnLst>
                              <p:par>
                                <p:cTn id="77" presetID="2" presetClass="entr" presetSubtype="6"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1+#ppt_w/2"/>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par>
                                <p:cTn id="81" presetID="2" presetClass="entr" presetSubtype="9" decel="10000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anim calcmode="lin" valueType="num">
                                      <p:cBhvr additive="base">
                                        <p:cTn id="83" dur="500" fill="hold"/>
                                        <p:tgtEl>
                                          <p:spTgt spid="5"/>
                                        </p:tgtEl>
                                        <p:attrNameLst>
                                          <p:attrName>ppt_x</p:attrName>
                                        </p:attrNameLst>
                                      </p:cBhvr>
                                      <p:tavLst>
                                        <p:tav tm="0">
                                          <p:val>
                                            <p:strVal val="0-#ppt_w/2"/>
                                          </p:val>
                                        </p:tav>
                                        <p:tav tm="100000">
                                          <p:val>
                                            <p:strVal val="#ppt_x"/>
                                          </p:val>
                                        </p:tav>
                                      </p:tavLst>
                                    </p:anim>
                                    <p:anim calcmode="lin" valueType="num">
                                      <p:cBhvr additive="base">
                                        <p:cTn id="84" dur="500" fill="hold"/>
                                        <p:tgtEl>
                                          <p:spTgt spid="5"/>
                                        </p:tgtEl>
                                        <p:attrNameLst>
                                          <p:attrName>ppt_y</p:attrName>
                                        </p:attrNameLst>
                                      </p:cBhvr>
                                      <p:tavLst>
                                        <p:tav tm="0">
                                          <p:val>
                                            <p:strVal val="0-#ppt_h/2"/>
                                          </p:val>
                                        </p:tav>
                                        <p:tav tm="100000">
                                          <p:val>
                                            <p:strVal val="#ppt_y"/>
                                          </p:val>
                                        </p:tav>
                                      </p:tavLst>
                                    </p:anim>
                                  </p:childTnLst>
                                </p:cTn>
                              </p:par>
                              <p:par>
                                <p:cTn id="85" presetID="2" presetClass="entr" presetSubtype="6" decel="100000" fill="hold" grpId="0" nodeType="withEffect">
                                  <p:stCondLst>
                                    <p:cond delay="10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1+#ppt_w/2"/>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9" decel="100000" fill="hold" grpId="0" nodeType="withEffect">
                                  <p:stCondLst>
                                    <p:cond delay="100"/>
                                  </p:stCondLst>
                                  <p:childTnLst>
                                    <p:set>
                                      <p:cBhvr>
                                        <p:cTn id="90" dur="1" fill="hold">
                                          <p:stCondLst>
                                            <p:cond delay="0"/>
                                          </p:stCondLst>
                                        </p:cTn>
                                        <p:tgtEl>
                                          <p:spTgt spid="26"/>
                                        </p:tgtEl>
                                        <p:attrNameLst>
                                          <p:attrName>style.visibility</p:attrName>
                                        </p:attrNameLst>
                                      </p:cBhvr>
                                      <p:to>
                                        <p:strVal val="visible"/>
                                      </p:to>
                                    </p:set>
                                    <p:anim calcmode="lin" valueType="num">
                                      <p:cBhvr additive="base">
                                        <p:cTn id="91" dur="500" fill="hold"/>
                                        <p:tgtEl>
                                          <p:spTgt spid="26"/>
                                        </p:tgtEl>
                                        <p:attrNameLst>
                                          <p:attrName>ppt_x</p:attrName>
                                        </p:attrNameLst>
                                      </p:cBhvr>
                                      <p:tavLst>
                                        <p:tav tm="0">
                                          <p:val>
                                            <p:strVal val="0-#ppt_w/2"/>
                                          </p:val>
                                        </p:tav>
                                        <p:tav tm="100000">
                                          <p:val>
                                            <p:strVal val="#ppt_x"/>
                                          </p:val>
                                        </p:tav>
                                      </p:tavLst>
                                    </p:anim>
                                    <p:anim calcmode="lin" valueType="num">
                                      <p:cBhvr additive="base">
                                        <p:cTn id="92" dur="500" fill="hold"/>
                                        <p:tgtEl>
                                          <p:spTgt spid="26"/>
                                        </p:tgtEl>
                                        <p:attrNameLst>
                                          <p:attrName>ppt_y</p:attrName>
                                        </p:attrNameLst>
                                      </p:cBhvr>
                                      <p:tavLst>
                                        <p:tav tm="0">
                                          <p:val>
                                            <p:strVal val="0-#ppt_h/2"/>
                                          </p:val>
                                        </p:tav>
                                        <p:tav tm="100000">
                                          <p:val>
                                            <p:strVal val="#ppt_y"/>
                                          </p:val>
                                        </p:tav>
                                      </p:tavLst>
                                    </p:anim>
                                  </p:childTnLst>
                                </p:cTn>
                              </p:par>
                              <p:par>
                                <p:cTn id="93" presetID="2" presetClass="entr" presetSubtype="6" decel="100000" fill="hold" grpId="0" nodeType="withEffect">
                                  <p:stCondLst>
                                    <p:cond delay="500"/>
                                  </p:stCondLst>
                                  <p:childTnLst>
                                    <p:set>
                                      <p:cBhvr>
                                        <p:cTn id="94" dur="1" fill="hold">
                                          <p:stCondLst>
                                            <p:cond delay="0"/>
                                          </p:stCondLst>
                                        </p:cTn>
                                        <p:tgtEl>
                                          <p:spTgt spid="29"/>
                                        </p:tgtEl>
                                        <p:attrNameLst>
                                          <p:attrName>style.visibility</p:attrName>
                                        </p:attrNameLst>
                                      </p:cBhvr>
                                      <p:to>
                                        <p:strVal val="visible"/>
                                      </p:to>
                                    </p:set>
                                    <p:anim calcmode="lin" valueType="num">
                                      <p:cBhvr additive="base">
                                        <p:cTn id="95" dur="500" fill="hold"/>
                                        <p:tgtEl>
                                          <p:spTgt spid="29"/>
                                        </p:tgtEl>
                                        <p:attrNameLst>
                                          <p:attrName>ppt_x</p:attrName>
                                        </p:attrNameLst>
                                      </p:cBhvr>
                                      <p:tavLst>
                                        <p:tav tm="0">
                                          <p:val>
                                            <p:strVal val="1+#ppt_w/2"/>
                                          </p:val>
                                        </p:tav>
                                        <p:tav tm="100000">
                                          <p:val>
                                            <p:strVal val="#ppt_x"/>
                                          </p:val>
                                        </p:tav>
                                      </p:tavLst>
                                    </p:anim>
                                    <p:anim calcmode="lin" valueType="num">
                                      <p:cBhvr additive="base">
                                        <p:cTn id="96" dur="500" fill="hold"/>
                                        <p:tgtEl>
                                          <p:spTgt spid="29"/>
                                        </p:tgtEl>
                                        <p:attrNameLst>
                                          <p:attrName>ppt_y</p:attrName>
                                        </p:attrNameLst>
                                      </p:cBhvr>
                                      <p:tavLst>
                                        <p:tav tm="0">
                                          <p:val>
                                            <p:strVal val="1+#ppt_h/2"/>
                                          </p:val>
                                        </p:tav>
                                        <p:tav tm="100000">
                                          <p:val>
                                            <p:strVal val="#ppt_y"/>
                                          </p:val>
                                        </p:tav>
                                      </p:tavLst>
                                    </p:anim>
                                  </p:childTnLst>
                                </p:cTn>
                              </p:par>
                              <p:par>
                                <p:cTn id="97" presetID="2" presetClass="entr" presetSubtype="9" decel="100000" fill="hold" grpId="0" nodeType="withEffect">
                                  <p:stCondLst>
                                    <p:cond delay="500"/>
                                  </p:stCondLst>
                                  <p:childTnLst>
                                    <p:set>
                                      <p:cBhvr>
                                        <p:cTn id="98" dur="1" fill="hold">
                                          <p:stCondLst>
                                            <p:cond delay="0"/>
                                          </p:stCondLst>
                                        </p:cTn>
                                        <p:tgtEl>
                                          <p:spTgt spid="28"/>
                                        </p:tgtEl>
                                        <p:attrNameLst>
                                          <p:attrName>style.visibility</p:attrName>
                                        </p:attrNameLst>
                                      </p:cBhvr>
                                      <p:to>
                                        <p:strVal val="visible"/>
                                      </p:to>
                                    </p:set>
                                    <p:anim calcmode="lin" valueType="num">
                                      <p:cBhvr additive="base">
                                        <p:cTn id="99" dur="500" fill="hold"/>
                                        <p:tgtEl>
                                          <p:spTgt spid="28"/>
                                        </p:tgtEl>
                                        <p:attrNameLst>
                                          <p:attrName>ppt_x</p:attrName>
                                        </p:attrNameLst>
                                      </p:cBhvr>
                                      <p:tavLst>
                                        <p:tav tm="0">
                                          <p:val>
                                            <p:strVal val="0-#ppt_w/2"/>
                                          </p:val>
                                        </p:tav>
                                        <p:tav tm="100000">
                                          <p:val>
                                            <p:strVal val="#ppt_x"/>
                                          </p:val>
                                        </p:tav>
                                      </p:tavLst>
                                    </p:anim>
                                    <p:anim calcmode="lin" valueType="num">
                                      <p:cBhvr additive="base">
                                        <p:cTn id="100" dur="500" fill="hold"/>
                                        <p:tgtEl>
                                          <p:spTgt spid="28"/>
                                        </p:tgtEl>
                                        <p:attrNameLst>
                                          <p:attrName>ppt_y</p:attrName>
                                        </p:attrNameLst>
                                      </p:cBhvr>
                                      <p:tavLst>
                                        <p:tav tm="0">
                                          <p:val>
                                            <p:strVal val="0-#ppt_h/2"/>
                                          </p:val>
                                        </p:tav>
                                        <p:tav tm="100000">
                                          <p:val>
                                            <p:strVal val="#ppt_y"/>
                                          </p:val>
                                        </p:tav>
                                      </p:tavLst>
                                    </p:anim>
                                  </p:childTnLst>
                                </p:cTn>
                              </p:par>
                              <p:par>
                                <p:cTn id="101" presetID="2" presetClass="exit" presetSubtype="9" accel="100000" fill="hold" grpId="1" nodeType="withEffect">
                                  <p:stCondLst>
                                    <p:cond delay="1250"/>
                                  </p:stCondLst>
                                  <p:childTnLst>
                                    <p:anim calcmode="lin" valueType="num">
                                      <p:cBhvr additive="base">
                                        <p:cTn id="102" dur="500"/>
                                        <p:tgtEl>
                                          <p:spTgt spid="29"/>
                                        </p:tgtEl>
                                        <p:attrNameLst>
                                          <p:attrName>ppt_x</p:attrName>
                                        </p:attrNameLst>
                                      </p:cBhvr>
                                      <p:tavLst>
                                        <p:tav tm="0">
                                          <p:val>
                                            <p:strVal val="ppt_x"/>
                                          </p:val>
                                        </p:tav>
                                        <p:tav tm="100000">
                                          <p:val>
                                            <p:strVal val="0-ppt_w/2"/>
                                          </p:val>
                                        </p:tav>
                                      </p:tavLst>
                                    </p:anim>
                                    <p:anim calcmode="lin" valueType="num">
                                      <p:cBhvr additive="base">
                                        <p:cTn id="103" dur="500"/>
                                        <p:tgtEl>
                                          <p:spTgt spid="29"/>
                                        </p:tgtEl>
                                        <p:attrNameLst>
                                          <p:attrName>ppt_y</p:attrName>
                                        </p:attrNameLst>
                                      </p:cBhvr>
                                      <p:tavLst>
                                        <p:tav tm="0">
                                          <p:val>
                                            <p:strVal val="ppt_y"/>
                                          </p:val>
                                        </p:tav>
                                        <p:tav tm="100000">
                                          <p:val>
                                            <p:strVal val="0-ppt_h/2"/>
                                          </p:val>
                                        </p:tav>
                                      </p:tavLst>
                                    </p:anim>
                                    <p:set>
                                      <p:cBhvr>
                                        <p:cTn id="104" dur="1" fill="hold">
                                          <p:stCondLst>
                                            <p:cond delay="499"/>
                                          </p:stCondLst>
                                        </p:cTn>
                                        <p:tgtEl>
                                          <p:spTgt spid="29"/>
                                        </p:tgtEl>
                                        <p:attrNameLst>
                                          <p:attrName>style.visibility</p:attrName>
                                        </p:attrNameLst>
                                      </p:cBhvr>
                                      <p:to>
                                        <p:strVal val="hidden"/>
                                      </p:to>
                                    </p:set>
                                  </p:childTnLst>
                                </p:cTn>
                              </p:par>
                              <p:par>
                                <p:cTn id="105" presetID="2" presetClass="exit" presetSubtype="6" accel="100000" fill="hold" grpId="1" nodeType="withEffect">
                                  <p:stCondLst>
                                    <p:cond delay="1250"/>
                                  </p:stCondLst>
                                  <p:childTnLst>
                                    <p:anim calcmode="lin" valueType="num">
                                      <p:cBhvr additive="base">
                                        <p:cTn id="106" dur="500"/>
                                        <p:tgtEl>
                                          <p:spTgt spid="28"/>
                                        </p:tgtEl>
                                        <p:attrNameLst>
                                          <p:attrName>ppt_x</p:attrName>
                                        </p:attrNameLst>
                                      </p:cBhvr>
                                      <p:tavLst>
                                        <p:tav tm="0">
                                          <p:val>
                                            <p:strVal val="ppt_x"/>
                                          </p:val>
                                        </p:tav>
                                        <p:tav tm="100000">
                                          <p:val>
                                            <p:strVal val="1+ppt_w/2"/>
                                          </p:val>
                                        </p:tav>
                                      </p:tavLst>
                                    </p:anim>
                                    <p:anim calcmode="lin" valueType="num">
                                      <p:cBhvr additive="base">
                                        <p:cTn id="107" dur="500"/>
                                        <p:tgtEl>
                                          <p:spTgt spid="28"/>
                                        </p:tgtEl>
                                        <p:attrNameLst>
                                          <p:attrName>ppt_y</p:attrName>
                                        </p:attrNameLst>
                                      </p:cBhvr>
                                      <p:tavLst>
                                        <p:tav tm="0">
                                          <p:val>
                                            <p:strVal val="ppt_y"/>
                                          </p:val>
                                        </p:tav>
                                        <p:tav tm="100000">
                                          <p:val>
                                            <p:strVal val="1+ppt_h/2"/>
                                          </p:val>
                                        </p:tav>
                                      </p:tavLst>
                                    </p:anim>
                                    <p:set>
                                      <p:cBhvr>
                                        <p:cTn id="108" dur="1" fill="hold">
                                          <p:stCondLst>
                                            <p:cond delay="499"/>
                                          </p:stCondLst>
                                        </p:cTn>
                                        <p:tgtEl>
                                          <p:spTgt spid="28"/>
                                        </p:tgtEl>
                                        <p:attrNameLst>
                                          <p:attrName>style.visibility</p:attrName>
                                        </p:attrNameLst>
                                      </p:cBhvr>
                                      <p:to>
                                        <p:strVal val="hidden"/>
                                      </p:to>
                                    </p:set>
                                  </p:childTnLst>
                                </p:cTn>
                              </p:par>
                            </p:childTnLst>
                          </p:cTn>
                        </p:par>
                        <p:par>
                          <p:cTn id="109" fill="hold">
                            <p:stCondLst>
                              <p:cond delay="3350"/>
                            </p:stCondLst>
                            <p:childTnLst>
                              <p:par>
                                <p:cTn id="110" presetID="2" presetClass="entr" presetSubtype="4" decel="100000" fill="hold" grpId="0" nodeType="afterEffect">
                                  <p:stCondLst>
                                    <p:cond delay="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500" fill="hold"/>
                                        <p:tgtEl>
                                          <p:spTgt spid="30"/>
                                        </p:tgtEl>
                                        <p:attrNameLst>
                                          <p:attrName>ppt_x</p:attrName>
                                        </p:attrNameLst>
                                      </p:cBhvr>
                                      <p:tavLst>
                                        <p:tav tm="0">
                                          <p:val>
                                            <p:strVal val="#ppt_x"/>
                                          </p:val>
                                        </p:tav>
                                        <p:tav tm="100000">
                                          <p:val>
                                            <p:strVal val="#ppt_x"/>
                                          </p:val>
                                        </p:tav>
                                      </p:tavLst>
                                    </p:anim>
                                    <p:anim calcmode="lin" valueType="num">
                                      <p:cBhvr additive="base">
                                        <p:cTn id="113" dur="50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4" decel="100000" fill="hold" grpId="0" nodeType="withEffect">
                                  <p:stCondLst>
                                    <p:cond delay="0"/>
                                  </p:stCondLst>
                                  <p:childTnLst>
                                    <p:set>
                                      <p:cBhvr>
                                        <p:cTn id="115" dur="1" fill="hold">
                                          <p:stCondLst>
                                            <p:cond delay="0"/>
                                          </p:stCondLst>
                                        </p:cTn>
                                        <p:tgtEl>
                                          <p:spTgt spid="31"/>
                                        </p:tgtEl>
                                        <p:attrNameLst>
                                          <p:attrName>style.visibility</p:attrName>
                                        </p:attrNameLst>
                                      </p:cBhvr>
                                      <p:to>
                                        <p:strVal val="visible"/>
                                      </p:to>
                                    </p:set>
                                    <p:anim calcmode="lin" valueType="num">
                                      <p:cBhvr additive="base">
                                        <p:cTn id="116" dur="750" fill="hold"/>
                                        <p:tgtEl>
                                          <p:spTgt spid="31"/>
                                        </p:tgtEl>
                                        <p:attrNameLst>
                                          <p:attrName>ppt_x</p:attrName>
                                        </p:attrNameLst>
                                      </p:cBhvr>
                                      <p:tavLst>
                                        <p:tav tm="0">
                                          <p:val>
                                            <p:strVal val="#ppt_x"/>
                                          </p:val>
                                        </p:tav>
                                        <p:tav tm="100000">
                                          <p:val>
                                            <p:strVal val="#ppt_x"/>
                                          </p:val>
                                        </p:tav>
                                      </p:tavLst>
                                    </p:anim>
                                    <p:anim calcmode="lin" valueType="num">
                                      <p:cBhvr additive="base">
                                        <p:cTn id="117" dur="750" fill="hold"/>
                                        <p:tgtEl>
                                          <p:spTgt spid="31"/>
                                        </p:tgtEl>
                                        <p:attrNameLst>
                                          <p:attrName>ppt_y</p:attrName>
                                        </p:attrNameLst>
                                      </p:cBhvr>
                                      <p:tavLst>
                                        <p:tav tm="0">
                                          <p:val>
                                            <p:strVal val="1+#ppt_h/2"/>
                                          </p:val>
                                        </p:tav>
                                        <p:tav tm="100000">
                                          <p:val>
                                            <p:strVal val="#ppt_y"/>
                                          </p:val>
                                        </p:tav>
                                      </p:tavLst>
                                    </p:anim>
                                  </p:childTnLst>
                                </p:cTn>
                              </p:par>
                            </p:childTnLst>
                          </p:cTn>
                        </p:par>
                        <p:par>
                          <p:cTn id="118" fill="hold">
                            <p:stCondLst>
                              <p:cond delay="4100"/>
                            </p:stCondLst>
                            <p:childTnLst>
                              <p:par>
                                <p:cTn id="119" presetID="10" presetClass="entr" presetSubtype="0" fill="hold" grpId="0" nodeType="afterEffect">
                                  <p:stCondLst>
                                    <p:cond delay="0"/>
                                  </p:stCondLst>
                                  <p:childTnLst>
                                    <p:set>
                                      <p:cBhvr>
                                        <p:cTn id="120" dur="1" fill="hold">
                                          <p:stCondLst>
                                            <p:cond delay="0"/>
                                          </p:stCondLst>
                                        </p:cTn>
                                        <p:tgtEl>
                                          <p:spTgt spid="32"/>
                                        </p:tgtEl>
                                        <p:attrNameLst>
                                          <p:attrName>style.visibility</p:attrName>
                                        </p:attrNameLst>
                                      </p:cBhvr>
                                      <p:to>
                                        <p:strVal val="visible"/>
                                      </p:to>
                                    </p:set>
                                    <p:animEffect transition="in" filter="fade">
                                      <p:cBhvr>
                                        <p:cTn id="121" dur="500"/>
                                        <p:tgtEl>
                                          <p:spTgt spid="32"/>
                                        </p:tgtEl>
                                      </p:cBhvr>
                                    </p:animEffect>
                                  </p:childTnLst>
                                </p:cTn>
                              </p:par>
                            </p:childTnLst>
                          </p:cTn>
                        </p:par>
                        <p:par>
                          <p:cTn id="122" fill="hold">
                            <p:stCondLst>
                              <p:cond delay="4600"/>
                            </p:stCondLst>
                            <p:childTnLst>
                              <p:par>
                                <p:cTn id="123" presetID="10" presetClass="entr" presetSubtype="0" fill="hold" grpId="0" nodeType="after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fade">
                                      <p:cBhvr>
                                        <p:cTn id="125" dur="500"/>
                                        <p:tgtEl>
                                          <p:spTgt spid="33"/>
                                        </p:tgtEl>
                                      </p:cBhvr>
                                    </p:animEffect>
                                  </p:childTnLst>
                                </p:cTn>
                              </p:par>
                            </p:childTnLst>
                          </p:cTn>
                        </p:par>
                        <p:par>
                          <p:cTn id="126" fill="hold">
                            <p:stCondLst>
                              <p:cond delay="5100"/>
                            </p:stCondLst>
                            <p:childTnLst>
                              <p:par>
                                <p:cTn id="127" presetID="10" presetClass="entr" presetSubtype="0" fill="hold" grpId="0" nodeType="afterEffect">
                                  <p:stCondLst>
                                    <p:cond delay="0"/>
                                  </p:stCondLst>
                                  <p:childTnLst>
                                    <p:set>
                                      <p:cBhvr>
                                        <p:cTn id="128" dur="1" fill="hold">
                                          <p:stCondLst>
                                            <p:cond delay="0"/>
                                          </p:stCondLst>
                                        </p:cTn>
                                        <p:tgtEl>
                                          <p:spTgt spid="34"/>
                                        </p:tgtEl>
                                        <p:attrNameLst>
                                          <p:attrName>style.visibility</p:attrName>
                                        </p:attrNameLst>
                                      </p:cBhvr>
                                      <p:to>
                                        <p:strVal val="visible"/>
                                      </p:to>
                                    </p:set>
                                    <p:animEffect transition="in" filter="fade">
                                      <p:cBhvr>
                                        <p:cTn id="129" dur="500"/>
                                        <p:tgtEl>
                                          <p:spTgt spid="34"/>
                                        </p:tgtEl>
                                      </p:cBhvr>
                                    </p:animEffect>
                                  </p:childTnLst>
                                </p:cTn>
                              </p:par>
                            </p:childTnLst>
                          </p:cTn>
                        </p:par>
                        <p:par>
                          <p:cTn id="130" fill="hold">
                            <p:stCondLst>
                              <p:cond delay="5600"/>
                            </p:stCondLst>
                            <p:childTnLst>
                              <p:par>
                                <p:cTn id="131" presetID="2" presetClass="entr" presetSubtype="4" decel="100000" fill="hold" grpId="0" nodeType="afterEffect">
                                  <p:stCondLst>
                                    <p:cond delay="0"/>
                                  </p:stCondLst>
                                  <p:childTnLst>
                                    <p:set>
                                      <p:cBhvr>
                                        <p:cTn id="132" dur="1" fill="hold">
                                          <p:stCondLst>
                                            <p:cond delay="0"/>
                                          </p:stCondLst>
                                        </p:cTn>
                                        <p:tgtEl>
                                          <p:spTgt spid="35">
                                            <p:txEl>
                                              <p:pRg st="0" end="0"/>
                                            </p:txEl>
                                          </p:spTgt>
                                        </p:tgtEl>
                                        <p:attrNameLst>
                                          <p:attrName>style.visibility</p:attrName>
                                        </p:attrNameLst>
                                      </p:cBhvr>
                                      <p:to>
                                        <p:strVal val="visible"/>
                                      </p:to>
                                    </p:set>
                                    <p:anim calcmode="lin" valueType="num">
                                      <p:cBhvr additive="base">
                                        <p:cTn id="13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135" fill="hold">
                            <p:stCondLst>
                              <p:cond delay="6100"/>
                            </p:stCondLst>
                            <p:childTnLst>
                              <p:par>
                                <p:cTn id="136" presetID="10" presetClass="entr" presetSubtype="0" fill="hold" grpId="0" nodeType="afterEffect">
                                  <p:stCondLst>
                                    <p:cond delay="250"/>
                                  </p:stCondLst>
                                  <p:childTnLst>
                                    <p:set>
                                      <p:cBhvr>
                                        <p:cTn id="137" dur="1" fill="hold">
                                          <p:stCondLst>
                                            <p:cond delay="0"/>
                                          </p:stCondLst>
                                        </p:cTn>
                                        <p:tgtEl>
                                          <p:spTgt spid="36">
                                            <p:txEl>
                                              <p:pRg st="0" end="0"/>
                                            </p:txEl>
                                          </p:spTgt>
                                        </p:tgtEl>
                                        <p:attrNameLst>
                                          <p:attrName>style.visibility</p:attrName>
                                        </p:attrNameLst>
                                      </p:cBhvr>
                                      <p:to>
                                        <p:strVal val="visible"/>
                                      </p:to>
                                    </p:set>
                                    <p:animEffect transition="in" filter="fade">
                                      <p:cBhvr>
                                        <p:cTn id="138" dur="5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animBg="1"/>
      <p:bldP spid="17" grpId="2" animBg="1"/>
      <p:bldP spid="17" grpId="3" animBg="1"/>
      <p:bldP spid="16" grpId="1" animBg="1"/>
      <p:bldP spid="16" grpId="2" animBg="1"/>
      <p:bldP spid="16" grpId="3" animBg="1"/>
      <p:bldP spid="4" grpId="1" animBg="1"/>
      <p:bldP spid="4" grpId="2" animBg="1"/>
      <p:bldP spid="4" grpId="3" animBg="1"/>
      <p:bldP spid="13" grpId="1" animBg="1"/>
      <p:bldP spid="13" grpId="2" animBg="1"/>
      <p:bldP spid="13" grpId="3" animBg="1"/>
      <p:bldP spid="14" grpId="1" animBg="1"/>
      <p:bldP spid="14" grpId="2" animBg="1"/>
      <p:bldP spid="14" grpId="3" animBg="1"/>
      <p:bldP spid="5" grpId="0" animBg="1"/>
      <p:bldP spid="19" grpId="0" animBg="1"/>
      <p:bldP spid="26" grpId="0" animBg="1"/>
      <p:bldP spid="27" grpId="0" animBg="1"/>
      <p:bldP spid="28" grpId="0" animBg="1"/>
      <p:bldP spid="28" grpId="1" animBg="1"/>
      <p:bldP spid="29" grpId="0" animBg="1"/>
      <p:bldP spid="29" grpId="1" animBg="1"/>
      <p:bldP spid="30" grpId="0" animBg="1"/>
      <p:bldP spid="31" grpId="0"/>
      <p:bldP spid="32" grpId="0" animBg="1"/>
      <p:bldP spid="33" grpId="0" animBg="1"/>
      <p:bldP spid="34" grpId="0" animBg="1"/>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10" presetClass="entr" presetSubtype="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Icons, Headings &amp; Text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277819"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277819"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7" name="正方形/長方形 6"/>
          <p:cNvSpPr/>
          <p:nvPr userDrawn="1"/>
        </p:nvSpPr>
        <p:spPr>
          <a:xfrm>
            <a:off x="2235550" y="533225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2581242" y="3174870"/>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2834499"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15" hasCustomPrompt="1"/>
          </p:nvPr>
        </p:nvSpPr>
        <p:spPr>
          <a:xfrm>
            <a:off x="5274436"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5274436"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34" name="正方形/長方形 33"/>
          <p:cNvSpPr/>
          <p:nvPr userDrawn="1"/>
        </p:nvSpPr>
        <p:spPr>
          <a:xfrm>
            <a:off x="6232167" y="533225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6577859" y="317487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25"/>
          <p:cNvSpPr>
            <a:spLocks noGrp="1"/>
          </p:cNvSpPr>
          <p:nvPr>
            <p:ph type="pic" sz="quarter" idx="17" hasCustomPrompt="1"/>
          </p:nvPr>
        </p:nvSpPr>
        <p:spPr>
          <a:xfrm>
            <a:off x="6831116"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46" name="テキスト プレースホルダー 12"/>
          <p:cNvSpPr>
            <a:spLocks noGrp="1"/>
          </p:cNvSpPr>
          <p:nvPr>
            <p:ph type="body" sz="quarter" idx="18" hasCustomPrompt="1"/>
          </p:nvPr>
        </p:nvSpPr>
        <p:spPr>
          <a:xfrm>
            <a:off x="9271053"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9271053"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48" name="正方形/長方形 47"/>
          <p:cNvSpPr/>
          <p:nvPr userDrawn="1"/>
        </p:nvSpPr>
        <p:spPr>
          <a:xfrm>
            <a:off x="10228784" y="533225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0574476" y="3174870"/>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25"/>
          <p:cNvSpPr>
            <a:spLocks noGrp="1"/>
          </p:cNvSpPr>
          <p:nvPr>
            <p:ph type="pic" sz="quarter" idx="20" hasCustomPrompt="1"/>
          </p:nvPr>
        </p:nvSpPr>
        <p:spPr>
          <a:xfrm>
            <a:off x="10827733"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51" name="テキスト プレースホルダー 12"/>
          <p:cNvSpPr>
            <a:spLocks noGrp="1"/>
          </p:cNvSpPr>
          <p:nvPr>
            <p:ph type="body" sz="quarter" idx="21" hasCustomPrompt="1"/>
          </p:nvPr>
        </p:nvSpPr>
        <p:spPr>
          <a:xfrm>
            <a:off x="13267670" y="5556408"/>
            <a:ext cx="3743360"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52" name="テキスト プレースホルダー 12"/>
          <p:cNvSpPr>
            <a:spLocks noGrp="1"/>
          </p:cNvSpPr>
          <p:nvPr>
            <p:ph type="body" sz="quarter" idx="22" hasCustomPrompt="1"/>
          </p:nvPr>
        </p:nvSpPr>
        <p:spPr>
          <a:xfrm>
            <a:off x="13267670" y="4567087"/>
            <a:ext cx="3743360"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53" name="正方形/長方形 52"/>
          <p:cNvSpPr/>
          <p:nvPr userDrawn="1"/>
        </p:nvSpPr>
        <p:spPr>
          <a:xfrm>
            <a:off x="14225401" y="5332253"/>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4"/>
          <p:cNvSpPr/>
          <p:nvPr userDrawn="1"/>
        </p:nvSpPr>
        <p:spPr>
          <a:xfrm>
            <a:off x="14571093" y="3174870"/>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図プレースホルダー 25"/>
          <p:cNvSpPr>
            <a:spLocks noGrp="1"/>
          </p:cNvSpPr>
          <p:nvPr>
            <p:ph type="pic" sz="quarter" idx="23" hasCustomPrompt="1"/>
          </p:nvPr>
        </p:nvSpPr>
        <p:spPr>
          <a:xfrm>
            <a:off x="14824350"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178694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750" fill="hold"/>
                                        <p:tgtEl>
                                          <p:spTgt spid="36"/>
                                        </p:tgtEl>
                                        <p:attrNameLst>
                                          <p:attrName>ppt_x</p:attrName>
                                        </p:attrNameLst>
                                      </p:cBhvr>
                                      <p:tavLst>
                                        <p:tav tm="0">
                                          <p:val>
                                            <p:strVal val="#ppt_x"/>
                                          </p:val>
                                        </p:tav>
                                        <p:tav tm="100000">
                                          <p:val>
                                            <p:strVal val="#ppt_x"/>
                                          </p:val>
                                        </p:tav>
                                      </p:tavLst>
                                    </p:anim>
                                    <p:anim calcmode="lin" valueType="num">
                                      <p:cBhvr additive="base">
                                        <p:cTn id="34" dur="750" fill="hold"/>
                                        <p:tgtEl>
                                          <p:spTgt spid="36"/>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750" fill="hold"/>
                                        <p:tgtEl>
                                          <p:spTgt spid="50"/>
                                        </p:tgtEl>
                                        <p:attrNameLst>
                                          <p:attrName>ppt_x</p:attrName>
                                        </p:attrNameLst>
                                      </p:cBhvr>
                                      <p:tavLst>
                                        <p:tav tm="0">
                                          <p:val>
                                            <p:strVal val="#ppt_x"/>
                                          </p:val>
                                        </p:tav>
                                        <p:tav tm="100000">
                                          <p:val>
                                            <p:strVal val="#ppt_x"/>
                                          </p:val>
                                        </p:tav>
                                      </p:tavLst>
                                    </p:anim>
                                    <p:anim calcmode="lin" valueType="num">
                                      <p:cBhvr additive="base">
                                        <p:cTn id="56" dur="750" fill="hold"/>
                                        <p:tgtEl>
                                          <p:spTgt spid="5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par>
                          <p:cTn id="70" fill="hold">
                            <p:stCondLst>
                              <p:cond delay="5250"/>
                            </p:stCondLst>
                            <p:childTnLst>
                              <p:par>
                                <p:cTn id="71" presetID="2" presetClass="entr" presetSubtype="1" decel="10000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750" fill="hold"/>
                                        <p:tgtEl>
                                          <p:spTgt spid="54"/>
                                        </p:tgtEl>
                                        <p:attrNameLst>
                                          <p:attrName>ppt_x</p:attrName>
                                        </p:attrNameLst>
                                      </p:cBhvr>
                                      <p:tavLst>
                                        <p:tav tm="0">
                                          <p:val>
                                            <p:strVal val="#ppt_x"/>
                                          </p:val>
                                        </p:tav>
                                        <p:tav tm="100000">
                                          <p:val>
                                            <p:strVal val="#ppt_x"/>
                                          </p:val>
                                        </p:tav>
                                      </p:tavLst>
                                    </p:anim>
                                    <p:anim calcmode="lin" valueType="num">
                                      <p:cBhvr additive="base">
                                        <p:cTn id="74" dur="750" fill="hold"/>
                                        <p:tgtEl>
                                          <p:spTgt spid="54"/>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5"/>
                                        </p:tgtEl>
                                        <p:attrNameLst>
                                          <p:attrName>style.visibility</p:attrName>
                                        </p:attrNameLst>
                                      </p:cBhvr>
                                      <p:to>
                                        <p:strVal val="visible"/>
                                      </p:to>
                                    </p:set>
                                    <p:anim calcmode="lin" valueType="num">
                                      <p:cBhvr additive="base">
                                        <p:cTn id="77" dur="750" fill="hold"/>
                                        <p:tgtEl>
                                          <p:spTgt spid="55"/>
                                        </p:tgtEl>
                                        <p:attrNameLst>
                                          <p:attrName>ppt_x</p:attrName>
                                        </p:attrNameLst>
                                      </p:cBhvr>
                                      <p:tavLst>
                                        <p:tav tm="0">
                                          <p:val>
                                            <p:strVal val="#ppt_x"/>
                                          </p:val>
                                        </p:tav>
                                        <p:tav tm="100000">
                                          <p:val>
                                            <p:strVal val="#ppt_x"/>
                                          </p:val>
                                        </p:tav>
                                      </p:tavLst>
                                    </p:anim>
                                    <p:anim calcmode="lin" valueType="num">
                                      <p:cBhvr additive="base">
                                        <p:cTn id="78" dur="750" fill="hold"/>
                                        <p:tgtEl>
                                          <p:spTgt spid="55"/>
                                        </p:tgtEl>
                                        <p:attrNameLst>
                                          <p:attrName>ppt_y</p:attrName>
                                        </p:attrNameLst>
                                      </p:cBhvr>
                                      <p:tavLst>
                                        <p:tav tm="0">
                                          <p:val>
                                            <p:strVal val="0-#ppt_h/2"/>
                                          </p:val>
                                        </p:tav>
                                        <p:tav tm="100000">
                                          <p:val>
                                            <p:strVal val="#ppt_y"/>
                                          </p:val>
                                        </p:tav>
                                      </p:tavLst>
                                    </p:anim>
                                  </p:childTnLst>
                                </p:cTn>
                              </p:par>
                            </p:childTnLst>
                          </p:cTn>
                        </p:par>
                        <p:par>
                          <p:cTn id="79" fill="hold">
                            <p:stCondLst>
                              <p:cond delay="6000"/>
                            </p:stCondLst>
                            <p:childTnLst>
                              <p:par>
                                <p:cTn id="80" presetID="2" presetClass="entr" presetSubtype="8" decel="100000" fill="hold" grpId="0" nodeType="afterEffect">
                                  <p:stCondLst>
                                    <p:cond delay="0"/>
                                  </p:stCondLst>
                                  <p:childTnLst>
                                    <p:set>
                                      <p:cBhvr>
                                        <p:cTn id="81" dur="1" fill="hold">
                                          <p:stCondLst>
                                            <p:cond delay="0"/>
                                          </p:stCondLst>
                                        </p:cTn>
                                        <p:tgtEl>
                                          <p:spTgt spid="52">
                                            <p:txEl>
                                              <p:pRg st="0" end="0"/>
                                            </p:txEl>
                                          </p:spTgt>
                                        </p:tgtEl>
                                        <p:attrNameLst>
                                          <p:attrName>style.visibility</p:attrName>
                                        </p:attrNameLst>
                                      </p:cBhvr>
                                      <p:to>
                                        <p:strVal val="visible"/>
                                      </p:to>
                                    </p:set>
                                    <p:anim calcmode="lin" valueType="num">
                                      <p:cBhvr additive="base">
                                        <p:cTn id="82"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5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 calcmode="lin" valueType="num">
                                      <p:cBhvr additive="base">
                                        <p:cTn id="86" dur="500" fill="hold"/>
                                        <p:tgtEl>
                                          <p:spTgt spid="53"/>
                                        </p:tgtEl>
                                        <p:attrNameLst>
                                          <p:attrName>ppt_x</p:attrName>
                                        </p:attrNameLst>
                                      </p:cBhvr>
                                      <p:tavLst>
                                        <p:tav tm="0">
                                          <p:val>
                                            <p:strVal val="#ppt_x"/>
                                          </p:val>
                                        </p:tav>
                                        <p:tav tm="100000">
                                          <p:val>
                                            <p:strVal val="#ppt_x"/>
                                          </p:val>
                                        </p:tav>
                                      </p:tavLst>
                                    </p:anim>
                                    <p:anim calcmode="lin" valueType="num">
                                      <p:cBhvr additive="base">
                                        <p:cTn id="87" dur="500" fill="hold"/>
                                        <p:tgtEl>
                                          <p:spTgt spid="53"/>
                                        </p:tgtEl>
                                        <p:attrNameLst>
                                          <p:attrName>ppt_y</p:attrName>
                                        </p:attrNameLst>
                                      </p:cBhvr>
                                      <p:tavLst>
                                        <p:tav tm="0">
                                          <p:val>
                                            <p:strVal val="1+#ppt_h/2"/>
                                          </p:val>
                                        </p:tav>
                                        <p:tav tm="100000">
                                          <p:val>
                                            <p:strVal val="#ppt_y"/>
                                          </p:val>
                                        </p:tav>
                                      </p:tavLst>
                                    </p:anim>
                                  </p:childTnLst>
                                </p:cTn>
                              </p:par>
                            </p:childTnLst>
                          </p:cTn>
                        </p:par>
                        <p:par>
                          <p:cTn id="88" fill="hold">
                            <p:stCondLst>
                              <p:cond delay="6500"/>
                            </p:stCondLst>
                            <p:childTnLst>
                              <p:par>
                                <p:cTn id="89" presetID="22" presetClass="entr" presetSubtype="8"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36" grpId="0"/>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0" grpId="0"/>
      <p:bldP spid="51" grpId="0">
        <p:tmplLst>
          <p:tmpl>
            <p:tnLst>
              <p:par>
                <p:cTn presetID="22" presetClass="entr" presetSubtype="8"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animBg="1"/>
      <p:bldP spid="55" grpId="0"/>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75989" y="3650343"/>
            <a:ext cx="17336022" cy="1280040"/>
          </a:xfrm>
        </p:spPr>
        <p:txBody>
          <a:bodyPr anchor="b">
            <a:normAutofit/>
          </a:bodyPr>
          <a:lstStyle>
            <a:lvl1pPr>
              <a:defRPr sz="6000"/>
            </a:lvl1pPr>
          </a:lstStyle>
          <a:p>
            <a:r>
              <a:rPr kumimoji="1" lang="en-US" altLang="ja-JP" dirty="0"/>
              <a:t>Presentation Title</a:t>
            </a:r>
            <a:endParaRPr kumimoji="1" lang="ja-JP" altLang="en-US" dirty="0"/>
          </a:p>
        </p:txBody>
      </p:sp>
      <p:sp>
        <p:nvSpPr>
          <p:cNvPr id="9" name="正方形/長方形 8"/>
          <p:cNvSpPr/>
          <p:nvPr userDrawn="1"/>
        </p:nvSpPr>
        <p:spPr>
          <a:xfrm>
            <a:off x="8171304" y="50742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8819376" y="50742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9468624" y="50742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2"/>
          <p:cNvSpPr>
            <a:spLocks noGrp="1"/>
          </p:cNvSpPr>
          <p:nvPr userDrawn="1">
            <p:ph type="body" sz="quarter" idx="13" hasCustomPrompt="1"/>
          </p:nvPr>
        </p:nvSpPr>
        <p:spPr>
          <a:xfrm>
            <a:off x="3200400" y="5346700"/>
            <a:ext cx="11887200" cy="747032"/>
          </a:xfrm>
        </p:spPr>
        <p:txBody>
          <a:bodyPr anchor="t">
            <a:noAutofit/>
          </a:bodyPr>
          <a:lstStyle>
            <a:lvl1pPr algn="ctr">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15" name="テキスト プレースホルダー 12"/>
          <p:cNvSpPr>
            <a:spLocks noGrp="1"/>
          </p:cNvSpPr>
          <p:nvPr userDrawn="1">
            <p:ph type="body" sz="quarter" idx="12" hasCustomPrompt="1"/>
          </p:nvPr>
        </p:nvSpPr>
        <p:spPr>
          <a:xfrm>
            <a:off x="3200400" y="8280400"/>
            <a:ext cx="11887200" cy="1654996"/>
          </a:xfrm>
        </p:spPr>
        <p:txBody>
          <a:bodyPr anchor="b">
            <a:normAutofit/>
          </a:bodyPr>
          <a:lstStyle>
            <a:lvl1pPr algn="ctr">
              <a:spcBef>
                <a:spcPts val="0"/>
              </a:spcBef>
              <a:defRPr sz="2000" baseline="0">
                <a:solidFill>
                  <a:schemeClr val="tx2">
                    <a:lumMod val="60000"/>
                    <a:lumOff val="40000"/>
                  </a:schemeClr>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9638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2250"/>
                            </p:stCondLst>
                            <p:childTnLst>
                              <p:par>
                                <p:cTn id="22" presetID="2" presetClass="entr" presetSubtype="4" decel="100000" fill="hold" grpId="0"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2750"/>
                            </p:stCondLst>
                            <p:childTnLst>
                              <p:par>
                                <p:cTn id="27" presetID="10" presetClass="entr" presetSubtype="0" fill="hold" grpId="0" nodeType="afterEffect">
                                  <p:stCondLst>
                                    <p:cond delay="25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P spid="11" grpId="0" animBg="1"/>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248229" y="0"/>
            <a:ext cx="6400801" cy="10285413"/>
          </a:xfrm>
          <a:solidFill>
            <a:schemeClr val="accent1">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05165"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605165"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8945030" y="9637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8297030" y="8989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7649030" y="8341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7649030" y="9637413"/>
            <a:ext cx="648000" cy="648000"/>
          </a:xfr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19958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0568692" y="0"/>
            <a:ext cx="6400801" cy="10285413"/>
          </a:xfr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0925628"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0925628"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9920692" y="9637413"/>
            <a:ext cx="648000" cy="648000"/>
          </a:xfr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9272692" y="8989413"/>
            <a:ext cx="648000" cy="648000"/>
          </a:xfr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9920692" y="8341413"/>
            <a:ext cx="648000" cy="648000"/>
          </a:xfr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8624692" y="9637413"/>
            <a:ext cx="648000" cy="648000"/>
          </a:xfr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29378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248229" y="0"/>
            <a:ext cx="6400801" cy="10285413"/>
          </a:xfrm>
          <a:solidFill>
            <a:schemeClr val="accent3">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05165"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605165"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8945030" y="9637413"/>
            <a:ext cx="648000" cy="648000"/>
          </a:xfrm>
          <a:solidFill>
            <a:schemeClr val="accent3">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8297030" y="8989413"/>
            <a:ext cx="648000" cy="648000"/>
          </a:xfrm>
          <a:solidFill>
            <a:schemeClr val="accent3">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7649030" y="8341413"/>
            <a:ext cx="648000" cy="648000"/>
          </a:xfrm>
          <a:solidFill>
            <a:schemeClr val="accent3">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7649030" y="9637413"/>
            <a:ext cx="648000" cy="648000"/>
          </a:xfrm>
          <a:solidFill>
            <a:schemeClr val="accent3">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0354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0568692" y="0"/>
            <a:ext cx="6400801" cy="10285413"/>
          </a:xfr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0925628"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0925628"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9920692" y="9637413"/>
            <a:ext cx="648000" cy="648000"/>
          </a:xfr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9272692" y="8989413"/>
            <a:ext cx="648000" cy="648000"/>
          </a:xfr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9920692" y="8341413"/>
            <a:ext cx="648000" cy="648000"/>
          </a:xfr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8624692" y="9637413"/>
            <a:ext cx="648000" cy="648000"/>
          </a:xfr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59230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Break 5">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248229" y="0"/>
            <a:ext cx="6400801" cy="10285413"/>
          </a:xfrm>
          <a:solidFill>
            <a:schemeClr val="accent5">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05165"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605165"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8945030" y="9637413"/>
            <a:ext cx="648000" cy="648000"/>
          </a:xfrm>
          <a:solidFill>
            <a:schemeClr val="accent5">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8297030" y="8989413"/>
            <a:ext cx="648000" cy="648000"/>
          </a:xfrm>
          <a:solidFill>
            <a:schemeClr val="accent5">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7649030" y="8341413"/>
            <a:ext cx="648000" cy="648000"/>
          </a:xfrm>
          <a:solidFill>
            <a:schemeClr val="accent5">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7649030" y="9637413"/>
            <a:ext cx="648000" cy="648000"/>
          </a:xfrm>
          <a:solidFill>
            <a:schemeClr val="accent5">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20346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Break 6">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10568692" y="0"/>
            <a:ext cx="6400801" cy="10285413"/>
          </a:xfrm>
          <a:solidFill>
            <a:schemeClr val="accent6">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0925628" y="1925052"/>
            <a:ext cx="5686928" cy="4347411"/>
          </a:xfrm>
          <a:noFill/>
        </p:spPr>
        <p:txBody>
          <a:bodyPr anchor="b">
            <a:noAutofit/>
          </a:bodyPr>
          <a:lstStyle>
            <a:lvl1pPr algn="ctr">
              <a:lnSpc>
                <a:spcPct val="100000"/>
              </a:lnSpc>
              <a:spcBef>
                <a:spcPts val="0"/>
              </a:spcBef>
              <a:defRPr sz="3000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0925628" y="6104021"/>
            <a:ext cx="5686928" cy="1211179"/>
          </a:xfrm>
          <a:noFill/>
        </p:spPr>
        <p:txBody>
          <a:bodyPr anchor="t">
            <a:noAutofit/>
          </a:bodyPr>
          <a:lstStyle>
            <a:lvl1pPr algn="ctr">
              <a:lnSpc>
                <a:spcPct val="100000"/>
              </a:lnSpc>
              <a:spcBef>
                <a:spcPts val="0"/>
              </a:spcBef>
              <a:defRPr sz="440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9920692" y="9637413"/>
            <a:ext cx="648000" cy="648000"/>
          </a:xfrm>
          <a:solidFill>
            <a:schemeClr val="accent6">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9272692" y="8989413"/>
            <a:ext cx="648000" cy="648000"/>
          </a:xfrm>
          <a:solidFill>
            <a:schemeClr val="accent6">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9920692" y="8341413"/>
            <a:ext cx="648000" cy="648000"/>
          </a:xfrm>
          <a:solidFill>
            <a:schemeClr val="accent6">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8624692" y="9637413"/>
            <a:ext cx="648000" cy="648000"/>
          </a:xfrm>
          <a:solidFill>
            <a:schemeClr val="accent6">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18194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8" name="正方形/長方形 7"/>
          <p:cNvSpPr/>
          <p:nvPr userDrawn="1"/>
        </p:nvSpPr>
        <p:spPr>
          <a:xfrm>
            <a:off x="8742743" y="5141912"/>
            <a:ext cx="6381143" cy="51419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5080000" y="0"/>
            <a:ext cx="5341257" cy="51419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29"/>
          <p:cNvSpPr>
            <a:spLocks noGrp="1"/>
          </p:cNvSpPr>
          <p:nvPr>
            <p:ph type="pic" sz="quarter" idx="10" hasCustomPrompt="1"/>
          </p:nvPr>
        </p:nvSpPr>
        <p:spPr>
          <a:xfrm>
            <a:off x="-1" y="0"/>
            <a:ext cx="7027855" cy="5141913"/>
          </a:xfrm>
          <a:custGeom>
            <a:avLst/>
            <a:gdLst>
              <a:gd name="connsiteX0" fmla="*/ 6379855 w 7027855"/>
              <a:gd name="connsiteY0" fmla="*/ 4493913 h 5141913"/>
              <a:gd name="connsiteX1" fmla="*/ 7027855 w 7027855"/>
              <a:gd name="connsiteY1" fmla="*/ 4493913 h 5141913"/>
              <a:gd name="connsiteX2" fmla="*/ 7027855 w 7027855"/>
              <a:gd name="connsiteY2" fmla="*/ 5141913 h 5141913"/>
              <a:gd name="connsiteX3" fmla="*/ 6379855 w 7027855"/>
              <a:gd name="connsiteY3" fmla="*/ 5141913 h 5141913"/>
              <a:gd name="connsiteX4" fmla="*/ 5082572 w 7027855"/>
              <a:gd name="connsiteY4" fmla="*/ 4493912 h 5141913"/>
              <a:gd name="connsiteX5" fmla="*/ 5730572 w 7027855"/>
              <a:gd name="connsiteY5" fmla="*/ 4493912 h 5141913"/>
              <a:gd name="connsiteX6" fmla="*/ 5730572 w 7027855"/>
              <a:gd name="connsiteY6" fmla="*/ 5141912 h 5141913"/>
              <a:gd name="connsiteX7" fmla="*/ 5082572 w 7027855"/>
              <a:gd name="connsiteY7" fmla="*/ 5141912 h 5141913"/>
              <a:gd name="connsiteX8" fmla="*/ 5731855 w 7027855"/>
              <a:gd name="connsiteY8" fmla="*/ 3845912 h 5141913"/>
              <a:gd name="connsiteX9" fmla="*/ 6379855 w 7027855"/>
              <a:gd name="connsiteY9" fmla="*/ 3845912 h 5141913"/>
              <a:gd name="connsiteX10" fmla="*/ 6379855 w 7027855"/>
              <a:gd name="connsiteY10" fmla="*/ 4493912 h 5141913"/>
              <a:gd name="connsiteX11" fmla="*/ 5731855 w 7027855"/>
              <a:gd name="connsiteY11" fmla="*/ 4493912 h 5141913"/>
              <a:gd name="connsiteX12" fmla="*/ 5082572 w 7027855"/>
              <a:gd name="connsiteY12" fmla="*/ 3197912 h 5141913"/>
              <a:gd name="connsiteX13" fmla="*/ 5730572 w 7027855"/>
              <a:gd name="connsiteY13" fmla="*/ 3197912 h 5141913"/>
              <a:gd name="connsiteX14" fmla="*/ 5730572 w 7027855"/>
              <a:gd name="connsiteY14" fmla="*/ 3845912 h 5141913"/>
              <a:gd name="connsiteX15" fmla="*/ 5082572 w 7027855"/>
              <a:gd name="connsiteY15" fmla="*/ 3845912 h 5141913"/>
              <a:gd name="connsiteX16" fmla="*/ 0 w 7027855"/>
              <a:gd name="connsiteY16" fmla="*/ 0 h 5141913"/>
              <a:gd name="connsiteX17" fmla="*/ 5080001 w 7027855"/>
              <a:gd name="connsiteY17" fmla="*/ 0 h 5141913"/>
              <a:gd name="connsiteX18" fmla="*/ 5080001 w 7027855"/>
              <a:gd name="connsiteY18" fmla="*/ 5141913 h 5141913"/>
              <a:gd name="connsiteX19" fmla="*/ 0 w 7027855"/>
              <a:gd name="connsiteY19" fmla="*/ 5141913 h 514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027855" h="5141913">
                <a:moveTo>
                  <a:pt x="6379855" y="4493913"/>
                </a:moveTo>
                <a:lnTo>
                  <a:pt x="7027855" y="4493913"/>
                </a:lnTo>
                <a:lnTo>
                  <a:pt x="7027855" y="5141913"/>
                </a:lnTo>
                <a:lnTo>
                  <a:pt x="6379855" y="5141913"/>
                </a:lnTo>
                <a:close/>
                <a:moveTo>
                  <a:pt x="5082572" y="4493912"/>
                </a:moveTo>
                <a:lnTo>
                  <a:pt x="5730572" y="4493912"/>
                </a:lnTo>
                <a:lnTo>
                  <a:pt x="5730572" y="5141912"/>
                </a:lnTo>
                <a:lnTo>
                  <a:pt x="5082572" y="5141912"/>
                </a:lnTo>
                <a:close/>
                <a:moveTo>
                  <a:pt x="5731855" y="3845912"/>
                </a:moveTo>
                <a:lnTo>
                  <a:pt x="6379855" y="3845912"/>
                </a:lnTo>
                <a:lnTo>
                  <a:pt x="6379855" y="4493912"/>
                </a:lnTo>
                <a:lnTo>
                  <a:pt x="5731855" y="4493912"/>
                </a:lnTo>
                <a:close/>
                <a:moveTo>
                  <a:pt x="5082572" y="3197912"/>
                </a:moveTo>
                <a:lnTo>
                  <a:pt x="5730572" y="3197912"/>
                </a:lnTo>
                <a:lnTo>
                  <a:pt x="5730572" y="3845912"/>
                </a:lnTo>
                <a:lnTo>
                  <a:pt x="5082572" y="3845912"/>
                </a:lnTo>
                <a:close/>
                <a:moveTo>
                  <a:pt x="0" y="0"/>
                </a:moveTo>
                <a:lnTo>
                  <a:pt x="5080001" y="0"/>
                </a:lnTo>
                <a:lnTo>
                  <a:pt x="5080001" y="5141913"/>
                </a:lnTo>
                <a:lnTo>
                  <a:pt x="0" y="5141913"/>
                </a:lnTo>
                <a:close/>
              </a:path>
            </a:pathLst>
          </a:custGeom>
          <a:solidFill>
            <a:schemeClr val="accent1">
              <a:lumMod val="20000"/>
              <a:lumOff val="80000"/>
            </a:schemeClr>
          </a:solidFill>
        </p:spPr>
        <p:txBody>
          <a:bodyPr wrap="square">
            <a:noAutofit/>
          </a:bodyPr>
          <a:lstStyle>
            <a:lvl1pPr>
              <a:defRPr sz="1800"/>
            </a:lvl1pPr>
          </a:lstStyle>
          <a:p>
            <a:r>
              <a:rPr kumimoji="1" lang="en-US" altLang="ja-JP" dirty="0"/>
              <a:t>Insert an image</a:t>
            </a:r>
            <a:endParaRPr kumimoji="1" lang="ja-JP" altLang="en-US" dirty="0"/>
          </a:p>
        </p:txBody>
      </p:sp>
      <p:sp>
        <p:nvSpPr>
          <p:cNvPr id="14" name="図プレースホルダー 13"/>
          <p:cNvSpPr>
            <a:spLocks noGrp="1"/>
          </p:cNvSpPr>
          <p:nvPr>
            <p:ph type="pic" sz="quarter" idx="11" hasCustomPrompt="1"/>
          </p:nvPr>
        </p:nvSpPr>
        <p:spPr>
          <a:xfrm>
            <a:off x="8473403" y="0"/>
            <a:ext cx="9814597" cy="5141913"/>
          </a:xfrm>
          <a:custGeom>
            <a:avLst/>
            <a:gdLst>
              <a:gd name="connsiteX0" fmla="*/ 648000 w 9814597"/>
              <a:gd name="connsiteY0" fmla="*/ 648000 h 5141913"/>
              <a:gd name="connsiteX1" fmla="*/ 1296000 w 9814597"/>
              <a:gd name="connsiteY1" fmla="*/ 648000 h 5141913"/>
              <a:gd name="connsiteX2" fmla="*/ 1296000 w 9814597"/>
              <a:gd name="connsiteY2" fmla="*/ 1296000 h 5141913"/>
              <a:gd name="connsiteX3" fmla="*/ 648000 w 9814597"/>
              <a:gd name="connsiteY3" fmla="*/ 1296000 h 5141913"/>
              <a:gd name="connsiteX4" fmla="*/ 1296000 w 9814597"/>
              <a:gd name="connsiteY4" fmla="*/ 0 h 5141913"/>
              <a:gd name="connsiteX5" fmla="*/ 1611372 w 9814597"/>
              <a:gd name="connsiteY5" fmla="*/ 0 h 5141913"/>
              <a:gd name="connsiteX6" fmla="*/ 1944000 w 9814597"/>
              <a:gd name="connsiteY6" fmla="*/ 0 h 5141913"/>
              <a:gd name="connsiteX7" fmla="*/ 1947854 w 9814597"/>
              <a:gd name="connsiteY7" fmla="*/ 0 h 5141913"/>
              <a:gd name="connsiteX8" fmla="*/ 2259372 w 9814597"/>
              <a:gd name="connsiteY8" fmla="*/ 0 h 5141913"/>
              <a:gd name="connsiteX9" fmla="*/ 9814597 w 9814597"/>
              <a:gd name="connsiteY9" fmla="*/ 0 h 5141913"/>
              <a:gd name="connsiteX10" fmla="*/ 9814597 w 9814597"/>
              <a:gd name="connsiteY10" fmla="*/ 5141913 h 5141913"/>
              <a:gd name="connsiteX11" fmla="*/ 1947854 w 9814597"/>
              <a:gd name="connsiteY11" fmla="*/ 5141913 h 5141913"/>
              <a:gd name="connsiteX12" fmla="*/ 1947854 w 9814597"/>
              <a:gd name="connsiteY12" fmla="*/ 1945206 h 5141913"/>
              <a:gd name="connsiteX13" fmla="*/ 1757239 w 9814597"/>
              <a:gd name="connsiteY13" fmla="*/ 1945206 h 5141913"/>
              <a:gd name="connsiteX14" fmla="*/ 1757239 w 9814597"/>
              <a:gd name="connsiteY14" fmla="*/ 1944000 h 5141913"/>
              <a:gd name="connsiteX15" fmla="*/ 1296000 w 9814597"/>
              <a:gd name="connsiteY15" fmla="*/ 1944000 h 5141913"/>
              <a:gd name="connsiteX16" fmla="*/ 1296000 w 9814597"/>
              <a:gd name="connsiteY16" fmla="*/ 1296000 h 5141913"/>
              <a:gd name="connsiteX17" fmla="*/ 1944000 w 9814597"/>
              <a:gd name="connsiteY17" fmla="*/ 1296000 h 5141913"/>
              <a:gd name="connsiteX18" fmla="*/ 1944000 w 9814597"/>
              <a:gd name="connsiteY18" fmla="*/ 1297206 h 5141913"/>
              <a:gd name="connsiteX19" fmla="*/ 1947854 w 9814597"/>
              <a:gd name="connsiteY19" fmla="*/ 1297206 h 5141913"/>
              <a:gd name="connsiteX20" fmla="*/ 1947854 w 9814597"/>
              <a:gd name="connsiteY20" fmla="*/ 648000 h 5141913"/>
              <a:gd name="connsiteX21" fmla="*/ 1944000 w 9814597"/>
              <a:gd name="connsiteY21" fmla="*/ 648000 h 5141913"/>
              <a:gd name="connsiteX22" fmla="*/ 1611372 w 9814597"/>
              <a:gd name="connsiteY22" fmla="*/ 648000 h 5141913"/>
              <a:gd name="connsiteX23" fmla="*/ 1296000 w 9814597"/>
              <a:gd name="connsiteY23" fmla="*/ 648000 h 5141913"/>
              <a:gd name="connsiteX24" fmla="*/ 0 w 9814597"/>
              <a:gd name="connsiteY24" fmla="*/ 0 h 5141913"/>
              <a:gd name="connsiteX25" fmla="*/ 648000 w 9814597"/>
              <a:gd name="connsiteY25" fmla="*/ 0 h 5141913"/>
              <a:gd name="connsiteX26" fmla="*/ 648000 w 9814597"/>
              <a:gd name="connsiteY26" fmla="*/ 648000 h 5141913"/>
              <a:gd name="connsiteX27" fmla="*/ 0 w 9814597"/>
              <a:gd name="connsiteY27" fmla="*/ 648000 h 514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814597" h="5141913">
                <a:moveTo>
                  <a:pt x="648000" y="648000"/>
                </a:moveTo>
                <a:lnTo>
                  <a:pt x="1296000" y="648000"/>
                </a:lnTo>
                <a:lnTo>
                  <a:pt x="1296000" y="1296000"/>
                </a:lnTo>
                <a:lnTo>
                  <a:pt x="648000" y="1296000"/>
                </a:lnTo>
                <a:close/>
                <a:moveTo>
                  <a:pt x="1296000" y="0"/>
                </a:moveTo>
                <a:lnTo>
                  <a:pt x="1611372" y="0"/>
                </a:lnTo>
                <a:lnTo>
                  <a:pt x="1944000" y="0"/>
                </a:lnTo>
                <a:lnTo>
                  <a:pt x="1947854" y="0"/>
                </a:lnTo>
                <a:lnTo>
                  <a:pt x="2259372" y="0"/>
                </a:lnTo>
                <a:lnTo>
                  <a:pt x="9814597" y="0"/>
                </a:lnTo>
                <a:lnTo>
                  <a:pt x="9814597" y="5141913"/>
                </a:lnTo>
                <a:lnTo>
                  <a:pt x="1947854" y="5141913"/>
                </a:lnTo>
                <a:lnTo>
                  <a:pt x="1947854" y="1945206"/>
                </a:lnTo>
                <a:lnTo>
                  <a:pt x="1757239" y="1945206"/>
                </a:lnTo>
                <a:lnTo>
                  <a:pt x="1757239" y="1944000"/>
                </a:lnTo>
                <a:lnTo>
                  <a:pt x="1296000" y="1944000"/>
                </a:lnTo>
                <a:lnTo>
                  <a:pt x="1296000" y="1296000"/>
                </a:lnTo>
                <a:lnTo>
                  <a:pt x="1944000" y="1296000"/>
                </a:lnTo>
                <a:lnTo>
                  <a:pt x="1944000" y="1297206"/>
                </a:lnTo>
                <a:lnTo>
                  <a:pt x="1947854" y="1297206"/>
                </a:lnTo>
                <a:lnTo>
                  <a:pt x="1947854" y="648000"/>
                </a:lnTo>
                <a:lnTo>
                  <a:pt x="1944000" y="648000"/>
                </a:lnTo>
                <a:lnTo>
                  <a:pt x="1611372" y="648000"/>
                </a:lnTo>
                <a:lnTo>
                  <a:pt x="1296000" y="648000"/>
                </a:lnTo>
                <a:close/>
                <a:moveTo>
                  <a:pt x="0" y="0"/>
                </a:moveTo>
                <a:lnTo>
                  <a:pt x="648000" y="0"/>
                </a:lnTo>
                <a:lnTo>
                  <a:pt x="648000" y="648000"/>
                </a:lnTo>
                <a:lnTo>
                  <a:pt x="0" y="648000"/>
                </a:lnTo>
                <a:close/>
              </a:path>
            </a:pathLst>
          </a:custGeom>
          <a:solidFill>
            <a:schemeClr val="accent2">
              <a:lumMod val="20000"/>
              <a:lumOff val="80000"/>
            </a:schemeClr>
          </a:solidFill>
        </p:spPr>
        <p:txBody>
          <a:bodyPr wrap="square">
            <a:no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                                      Insert an image</a:t>
            </a:r>
            <a:endParaRPr kumimoji="1" lang="ja-JP" altLang="en-US" dirty="0"/>
          </a:p>
          <a:p>
            <a:endParaRPr kumimoji="1" lang="ja-JP" altLang="en-US" dirty="0"/>
          </a:p>
        </p:txBody>
      </p:sp>
      <p:sp>
        <p:nvSpPr>
          <p:cNvPr id="31" name="図プレースホルダー 30"/>
          <p:cNvSpPr>
            <a:spLocks noGrp="1"/>
          </p:cNvSpPr>
          <p:nvPr>
            <p:ph type="pic" sz="quarter" idx="12" hasCustomPrompt="1"/>
          </p:nvPr>
        </p:nvSpPr>
        <p:spPr>
          <a:xfrm>
            <a:off x="1" y="5141913"/>
            <a:ext cx="10688025" cy="5141913"/>
          </a:xfrm>
          <a:custGeom>
            <a:avLst/>
            <a:gdLst>
              <a:gd name="connsiteX0" fmla="*/ 10040025 w 10688025"/>
              <a:gd name="connsiteY0" fmla="*/ 4493912 h 5141913"/>
              <a:gd name="connsiteX1" fmla="*/ 10688025 w 10688025"/>
              <a:gd name="connsiteY1" fmla="*/ 4493912 h 5141913"/>
              <a:gd name="connsiteX2" fmla="*/ 10688025 w 10688025"/>
              <a:gd name="connsiteY2" fmla="*/ 5141912 h 5141913"/>
              <a:gd name="connsiteX3" fmla="*/ 10040025 w 10688025"/>
              <a:gd name="connsiteY3" fmla="*/ 5141912 h 5141913"/>
              <a:gd name="connsiteX4" fmla="*/ 9392025 w 10688025"/>
              <a:gd name="connsiteY4" fmla="*/ 3845911 h 5141913"/>
              <a:gd name="connsiteX5" fmla="*/ 10040025 w 10688025"/>
              <a:gd name="connsiteY5" fmla="*/ 3845911 h 5141913"/>
              <a:gd name="connsiteX6" fmla="*/ 10040025 w 10688025"/>
              <a:gd name="connsiteY6" fmla="*/ 4493911 h 5141913"/>
              <a:gd name="connsiteX7" fmla="*/ 9392025 w 10688025"/>
              <a:gd name="connsiteY7" fmla="*/ 4493911 h 5141913"/>
              <a:gd name="connsiteX8" fmla="*/ 0 w 10688025"/>
              <a:gd name="connsiteY8" fmla="*/ 0 h 5141913"/>
              <a:gd name="connsiteX9" fmla="*/ 8742742 w 10688025"/>
              <a:gd name="connsiteY9" fmla="*/ 0 h 5141913"/>
              <a:gd name="connsiteX10" fmla="*/ 8742742 w 10688025"/>
              <a:gd name="connsiteY10" fmla="*/ 3197911 h 5141913"/>
              <a:gd name="connsiteX11" fmla="*/ 9390742 w 10688025"/>
              <a:gd name="connsiteY11" fmla="*/ 3197911 h 5141913"/>
              <a:gd name="connsiteX12" fmla="*/ 9390742 w 10688025"/>
              <a:gd name="connsiteY12" fmla="*/ 3845911 h 5141913"/>
              <a:gd name="connsiteX13" fmla="*/ 8742742 w 10688025"/>
              <a:gd name="connsiteY13" fmla="*/ 3845911 h 5141913"/>
              <a:gd name="connsiteX14" fmla="*/ 8742742 w 10688025"/>
              <a:gd name="connsiteY14" fmla="*/ 4493911 h 5141913"/>
              <a:gd name="connsiteX15" fmla="*/ 9390742 w 10688025"/>
              <a:gd name="connsiteY15" fmla="*/ 4493911 h 5141913"/>
              <a:gd name="connsiteX16" fmla="*/ 9390742 w 10688025"/>
              <a:gd name="connsiteY16" fmla="*/ 5141911 h 5141913"/>
              <a:gd name="connsiteX17" fmla="*/ 8742742 w 10688025"/>
              <a:gd name="connsiteY17" fmla="*/ 5141911 h 5141913"/>
              <a:gd name="connsiteX18" fmla="*/ 8742742 w 10688025"/>
              <a:gd name="connsiteY18" fmla="*/ 5141913 h 5141913"/>
              <a:gd name="connsiteX19" fmla="*/ 0 w 10688025"/>
              <a:gd name="connsiteY19" fmla="*/ 5141913 h 514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688025" h="5141913">
                <a:moveTo>
                  <a:pt x="10040025" y="4493912"/>
                </a:moveTo>
                <a:lnTo>
                  <a:pt x="10688025" y="4493912"/>
                </a:lnTo>
                <a:lnTo>
                  <a:pt x="10688025" y="5141912"/>
                </a:lnTo>
                <a:lnTo>
                  <a:pt x="10040025" y="5141912"/>
                </a:lnTo>
                <a:close/>
                <a:moveTo>
                  <a:pt x="9392025" y="3845911"/>
                </a:moveTo>
                <a:lnTo>
                  <a:pt x="10040025" y="3845911"/>
                </a:lnTo>
                <a:lnTo>
                  <a:pt x="10040025" y="4493911"/>
                </a:lnTo>
                <a:lnTo>
                  <a:pt x="9392025" y="4493911"/>
                </a:lnTo>
                <a:close/>
                <a:moveTo>
                  <a:pt x="0" y="0"/>
                </a:moveTo>
                <a:lnTo>
                  <a:pt x="8742742" y="0"/>
                </a:lnTo>
                <a:lnTo>
                  <a:pt x="8742742" y="3197911"/>
                </a:lnTo>
                <a:lnTo>
                  <a:pt x="9390742" y="3197911"/>
                </a:lnTo>
                <a:lnTo>
                  <a:pt x="9390742" y="3845911"/>
                </a:lnTo>
                <a:lnTo>
                  <a:pt x="8742742" y="3845911"/>
                </a:lnTo>
                <a:lnTo>
                  <a:pt x="8742742" y="4493911"/>
                </a:lnTo>
                <a:lnTo>
                  <a:pt x="9390742" y="4493911"/>
                </a:lnTo>
                <a:lnTo>
                  <a:pt x="9390742" y="5141911"/>
                </a:lnTo>
                <a:lnTo>
                  <a:pt x="8742742" y="5141911"/>
                </a:lnTo>
                <a:lnTo>
                  <a:pt x="8742742" y="5141913"/>
                </a:lnTo>
                <a:lnTo>
                  <a:pt x="0" y="5141913"/>
                </a:lnTo>
                <a:close/>
              </a:path>
            </a:pathLst>
          </a:custGeom>
          <a:solidFill>
            <a:schemeClr val="accent3">
              <a:lumMod val="20000"/>
              <a:lumOff val="80000"/>
            </a:schemeClr>
          </a:solidFill>
        </p:spPr>
        <p:txBody>
          <a:bodyPr wrap="square">
            <a:noAutofit/>
          </a:bodyPr>
          <a:lstStyle>
            <a:lvl1pPr>
              <a:defRPr sz="1800"/>
            </a:lvl1pPr>
          </a:lstStyle>
          <a:p>
            <a:r>
              <a:rPr kumimoji="1" lang="en-US" altLang="ja-JP" dirty="0"/>
              <a:t>Insert an image</a:t>
            </a:r>
            <a:endParaRPr kumimoji="1" lang="ja-JP" altLang="en-US" dirty="0"/>
          </a:p>
        </p:txBody>
      </p:sp>
      <p:sp>
        <p:nvSpPr>
          <p:cNvPr id="32" name="図プレースホルダー 31"/>
          <p:cNvSpPr>
            <a:spLocks noGrp="1"/>
          </p:cNvSpPr>
          <p:nvPr>
            <p:ph type="pic" sz="quarter" idx="13" hasCustomPrompt="1"/>
          </p:nvPr>
        </p:nvSpPr>
        <p:spPr>
          <a:xfrm>
            <a:off x="13179886" y="5141912"/>
            <a:ext cx="5108114" cy="5143500"/>
          </a:xfrm>
          <a:custGeom>
            <a:avLst/>
            <a:gdLst>
              <a:gd name="connsiteX0" fmla="*/ 648000 w 5108114"/>
              <a:gd name="connsiteY0" fmla="*/ 648000 h 5143500"/>
              <a:gd name="connsiteX1" fmla="*/ 1296000 w 5108114"/>
              <a:gd name="connsiteY1" fmla="*/ 648000 h 5143500"/>
              <a:gd name="connsiteX2" fmla="*/ 1296000 w 5108114"/>
              <a:gd name="connsiteY2" fmla="*/ 1296000 h 5143500"/>
              <a:gd name="connsiteX3" fmla="*/ 648000 w 5108114"/>
              <a:gd name="connsiteY3" fmla="*/ 1296000 h 5143500"/>
              <a:gd name="connsiteX4" fmla="*/ 1296000 w 5108114"/>
              <a:gd name="connsiteY4" fmla="*/ 0 h 5143500"/>
              <a:gd name="connsiteX5" fmla="*/ 1944000 w 5108114"/>
              <a:gd name="connsiteY5" fmla="*/ 0 h 5143500"/>
              <a:gd name="connsiteX6" fmla="*/ 1944000 w 5108114"/>
              <a:gd name="connsiteY6" fmla="*/ 1587 h 5143500"/>
              <a:gd name="connsiteX7" fmla="*/ 5108114 w 5108114"/>
              <a:gd name="connsiteY7" fmla="*/ 1587 h 5143500"/>
              <a:gd name="connsiteX8" fmla="*/ 5108114 w 5108114"/>
              <a:gd name="connsiteY8" fmla="*/ 5143500 h 5143500"/>
              <a:gd name="connsiteX9" fmla="*/ 1944000 w 5108114"/>
              <a:gd name="connsiteY9" fmla="*/ 5143500 h 5143500"/>
              <a:gd name="connsiteX10" fmla="*/ 1944000 w 5108114"/>
              <a:gd name="connsiteY10" fmla="*/ 1944000 h 5143500"/>
              <a:gd name="connsiteX11" fmla="*/ 1296000 w 5108114"/>
              <a:gd name="connsiteY11" fmla="*/ 1944000 h 5143500"/>
              <a:gd name="connsiteX12" fmla="*/ 1296000 w 5108114"/>
              <a:gd name="connsiteY12" fmla="*/ 1296000 h 5143500"/>
              <a:gd name="connsiteX13" fmla="*/ 1944000 w 5108114"/>
              <a:gd name="connsiteY13" fmla="*/ 1296000 h 5143500"/>
              <a:gd name="connsiteX14" fmla="*/ 1944000 w 5108114"/>
              <a:gd name="connsiteY14" fmla="*/ 648000 h 5143500"/>
              <a:gd name="connsiteX15" fmla="*/ 1296000 w 5108114"/>
              <a:gd name="connsiteY15" fmla="*/ 648000 h 5143500"/>
              <a:gd name="connsiteX16" fmla="*/ 0 w 5108114"/>
              <a:gd name="connsiteY16" fmla="*/ 0 h 5143500"/>
              <a:gd name="connsiteX17" fmla="*/ 648000 w 5108114"/>
              <a:gd name="connsiteY17" fmla="*/ 0 h 5143500"/>
              <a:gd name="connsiteX18" fmla="*/ 648000 w 5108114"/>
              <a:gd name="connsiteY18" fmla="*/ 648000 h 5143500"/>
              <a:gd name="connsiteX19" fmla="*/ 0 w 5108114"/>
              <a:gd name="connsiteY19" fmla="*/ 648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08114" h="5143500">
                <a:moveTo>
                  <a:pt x="648000" y="648000"/>
                </a:moveTo>
                <a:lnTo>
                  <a:pt x="1296000" y="648000"/>
                </a:lnTo>
                <a:lnTo>
                  <a:pt x="1296000" y="1296000"/>
                </a:lnTo>
                <a:lnTo>
                  <a:pt x="648000" y="1296000"/>
                </a:lnTo>
                <a:close/>
                <a:moveTo>
                  <a:pt x="1296000" y="0"/>
                </a:moveTo>
                <a:lnTo>
                  <a:pt x="1944000" y="0"/>
                </a:lnTo>
                <a:lnTo>
                  <a:pt x="1944000" y="1587"/>
                </a:lnTo>
                <a:lnTo>
                  <a:pt x="5108114" y="1587"/>
                </a:lnTo>
                <a:lnTo>
                  <a:pt x="5108114" y="5143500"/>
                </a:lnTo>
                <a:lnTo>
                  <a:pt x="1944000" y="5143500"/>
                </a:lnTo>
                <a:lnTo>
                  <a:pt x="1944000" y="1944000"/>
                </a:lnTo>
                <a:lnTo>
                  <a:pt x="1296000" y="1944000"/>
                </a:lnTo>
                <a:lnTo>
                  <a:pt x="1296000" y="1296000"/>
                </a:lnTo>
                <a:lnTo>
                  <a:pt x="1944000" y="1296000"/>
                </a:lnTo>
                <a:lnTo>
                  <a:pt x="1944000" y="648000"/>
                </a:lnTo>
                <a:lnTo>
                  <a:pt x="1296000" y="648000"/>
                </a:lnTo>
                <a:close/>
                <a:moveTo>
                  <a:pt x="0" y="0"/>
                </a:moveTo>
                <a:lnTo>
                  <a:pt x="648000" y="0"/>
                </a:lnTo>
                <a:lnTo>
                  <a:pt x="648000" y="648000"/>
                </a:lnTo>
                <a:lnTo>
                  <a:pt x="0" y="648000"/>
                </a:lnTo>
                <a:close/>
              </a:path>
            </a:pathLst>
          </a:custGeom>
          <a:solidFill>
            <a:schemeClr val="accent4">
              <a:lumMod val="20000"/>
              <a:lumOff val="80000"/>
            </a:schemeClr>
          </a:solidFill>
        </p:spPr>
        <p:txBody>
          <a:bodyPr wrap="square">
            <a:noAutofit/>
          </a:bodyPr>
          <a:lstStyle>
            <a:lvl1pPr marL="0" marR="0" indent="0" algn="l" defTabSz="1371417" rtl="0" eaLnBrk="1" fontAlgn="auto" latinLnBrk="0" hangingPunct="1">
              <a:lnSpc>
                <a:spcPct val="130000"/>
              </a:lnSpc>
              <a:spcBef>
                <a:spcPts val="1200"/>
              </a:spcBef>
              <a:spcAft>
                <a:spcPts val="0"/>
              </a:spcAft>
              <a:buClrTx/>
              <a:buSzTx/>
              <a:buFontTx/>
              <a:buNone/>
              <a:tabLst/>
              <a:defRPr sz="1800"/>
            </a:lvl1pPr>
          </a:lstStyle>
          <a:p>
            <a:r>
              <a:rPr kumimoji="1" lang="en-US" altLang="ja-JP" dirty="0"/>
              <a:t>                                      Insert an image</a:t>
            </a:r>
            <a:endParaRPr kumimoji="1" lang="ja-JP" altLang="en-US" dirty="0"/>
          </a:p>
          <a:p>
            <a:endParaRPr kumimoji="1" lang="ja-JP" altLang="en-US" dirty="0"/>
          </a:p>
        </p:txBody>
      </p:sp>
      <p:sp>
        <p:nvSpPr>
          <p:cNvPr id="33" name="テキスト プレースホルダー 12"/>
          <p:cNvSpPr>
            <a:spLocks noGrp="1"/>
          </p:cNvSpPr>
          <p:nvPr>
            <p:ph type="body" sz="quarter" idx="14" hasCustomPrompt="1"/>
          </p:nvPr>
        </p:nvSpPr>
        <p:spPr>
          <a:xfrm>
            <a:off x="5707917" y="1311492"/>
            <a:ext cx="4085423" cy="747032"/>
          </a:xfrm>
        </p:spPr>
        <p:txBody>
          <a:bodyPr anchor="b">
            <a:noAutofit/>
          </a:bodyPr>
          <a:lstStyle>
            <a:lvl1pPr algn="ctr">
              <a:lnSpc>
                <a:spcPct val="100000"/>
              </a:lnSpc>
              <a:spcBef>
                <a:spcPts val="0"/>
              </a:spcBef>
              <a:defRPr sz="2800" baseline="0">
                <a:solidFill>
                  <a:schemeClr val="bg1"/>
                </a:solidFill>
                <a:latin typeface="Ubuntu Medium" panose="020B0604030602030204" pitchFamily="34" charset="0"/>
              </a:defRPr>
            </a:lvl1pPr>
          </a:lstStyle>
          <a:p>
            <a:pPr lvl="0"/>
            <a:r>
              <a:rPr kumimoji="1" lang="en-US" altLang="ja-JP" dirty="0"/>
              <a:t>Subtitle Goes Here</a:t>
            </a:r>
            <a:endParaRPr kumimoji="1" lang="ja-JP" altLang="en-US" dirty="0"/>
          </a:p>
        </p:txBody>
      </p:sp>
      <p:sp>
        <p:nvSpPr>
          <p:cNvPr id="34" name="テキスト プレースホルダー 12"/>
          <p:cNvSpPr>
            <a:spLocks noGrp="1"/>
          </p:cNvSpPr>
          <p:nvPr>
            <p:ph type="body" sz="quarter" idx="15" hasCustomPrompt="1"/>
          </p:nvPr>
        </p:nvSpPr>
        <p:spPr>
          <a:xfrm>
            <a:off x="5707917" y="2278743"/>
            <a:ext cx="4085423" cy="1596571"/>
          </a:xfrm>
        </p:spPr>
        <p:txBody>
          <a:bodyPr anchor="t">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35" name="テキスト プレースホルダー 12"/>
          <p:cNvSpPr>
            <a:spLocks noGrp="1"/>
          </p:cNvSpPr>
          <p:nvPr>
            <p:ph type="body" sz="quarter" idx="16" hasCustomPrompt="1"/>
          </p:nvPr>
        </p:nvSpPr>
        <p:spPr>
          <a:xfrm>
            <a:off x="9561338" y="6706620"/>
            <a:ext cx="4743952" cy="2012497"/>
          </a:xfrm>
        </p:spPr>
        <p:txBody>
          <a:bodyPr anchor="ctr">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10118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75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grpId="0" nodeType="withEffect">
                                  <p:stCondLst>
                                    <p:cond delay="1000"/>
                                  </p:stCondLst>
                                  <p:childTnLst>
                                    <p:set>
                                      <p:cBhvr>
                                        <p:cTn id="18" dur="1" fill="hold">
                                          <p:stCondLst>
                                            <p:cond delay="0"/>
                                          </p:stCondLst>
                                        </p:cTn>
                                        <p:tgtEl>
                                          <p:spTgt spid="32"/>
                                        </p:tgtEl>
                                        <p:attrNameLst>
                                          <p:attrName>style.visibility</p:attrName>
                                        </p:attrNameLst>
                                      </p:cBhvr>
                                      <p:to>
                                        <p:strVal val="visible"/>
                                      </p:to>
                                    </p:set>
                                    <p:animEffect transition="in" filter="randombar(horizontal)">
                                      <p:cBhvr>
                                        <p:cTn id="19" dur="500"/>
                                        <p:tgtEl>
                                          <p:spTgt spid="32"/>
                                        </p:tgtEl>
                                      </p:cBhvr>
                                    </p:animEffect>
                                  </p:childTnLst>
                                </p:cTn>
                              </p:par>
                              <p:par>
                                <p:cTn id="20" presetID="14" presetClass="entr" presetSubtype="10"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par>
                          <p:cTn id="23" fill="hold">
                            <p:stCondLst>
                              <p:cond delay="1750"/>
                            </p:stCondLst>
                            <p:childTnLst>
                              <p:par>
                                <p:cTn id="24" presetID="10" presetClass="entr" presetSubtype="0" fill="hold" grpId="0" nodeType="afterEffect">
                                  <p:stCondLst>
                                    <p:cond delay="0"/>
                                  </p:stCondLst>
                                  <p:childTnLst>
                                    <p:set>
                                      <p:cBhvr>
                                        <p:cTn id="25" dur="1" fill="hold">
                                          <p:stCondLst>
                                            <p:cond delay="0"/>
                                          </p:stCondLst>
                                        </p:cTn>
                                        <p:tgtEl>
                                          <p:spTgt spid="33">
                                            <p:txEl>
                                              <p:pRg st="0" end="0"/>
                                            </p:txEl>
                                          </p:spTgt>
                                        </p:tgtEl>
                                        <p:attrNameLst>
                                          <p:attrName>style.visibility</p:attrName>
                                        </p:attrNameLst>
                                      </p:cBhvr>
                                      <p:to>
                                        <p:strVal val="visible"/>
                                      </p:to>
                                    </p:set>
                                    <p:animEffect transition="in" filter="fade">
                                      <p:cBhvr>
                                        <p:cTn id="26" dur="500"/>
                                        <p:tgtEl>
                                          <p:spTgt spid="3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xEl>
                                              <p:pRg st="0" end="0"/>
                                            </p:txEl>
                                          </p:spTgt>
                                        </p:tgtEl>
                                        <p:attrNameLst>
                                          <p:attrName>style.visibility</p:attrName>
                                        </p:attrNameLst>
                                      </p:cBhvr>
                                      <p:to>
                                        <p:strVal val="visible"/>
                                      </p:to>
                                    </p:set>
                                    <p:animEffect transition="in" filter="fade">
                                      <p:cBhvr>
                                        <p:cTn id="29" dur="500"/>
                                        <p:tgtEl>
                                          <p:spTgt spid="34">
                                            <p:txEl>
                                              <p:pRg st="0" end="0"/>
                                            </p:txEl>
                                          </p:spTgt>
                                        </p:tgtEl>
                                      </p:cBhvr>
                                    </p:animEffect>
                                  </p:childTnLst>
                                </p:cTn>
                              </p:par>
                            </p:childTnLst>
                          </p:cTn>
                        </p:par>
                        <p:par>
                          <p:cTn id="30" fill="hold">
                            <p:stCondLst>
                              <p:cond delay="2250"/>
                            </p:stCondLst>
                            <p:childTnLst>
                              <p:par>
                                <p:cTn id="31" presetID="10" presetClass="entr" presetSubtype="0" fill="hold" grpId="0" nodeType="afterEffect">
                                  <p:stCondLst>
                                    <p:cond delay="0"/>
                                  </p:stCondLst>
                                  <p:childTnLst>
                                    <p:set>
                                      <p:cBhvr>
                                        <p:cTn id="32" dur="1" fill="hold">
                                          <p:stCondLst>
                                            <p:cond delay="0"/>
                                          </p:stCondLst>
                                        </p:cTn>
                                        <p:tgtEl>
                                          <p:spTgt spid="35">
                                            <p:txEl>
                                              <p:pRg st="0" end="0"/>
                                            </p:txEl>
                                          </p:spTgt>
                                        </p:tgtEl>
                                        <p:attrNameLst>
                                          <p:attrName>style.visibility</p:attrName>
                                        </p:attrNameLst>
                                      </p:cBhvr>
                                      <p:to>
                                        <p:strVal val="visible"/>
                                      </p:to>
                                    </p:set>
                                    <p:animEffect transition="in" filter="fade">
                                      <p:cBhvr>
                                        <p:cTn id="33"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30" grpId="0" animBg="1"/>
      <p:bldP spid="14" grpId="0" animBg="1"/>
      <p:bldP spid="31" grpId="0" animBg="1"/>
      <p:bldP spid="32" grpId="0" animBg="1"/>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any Square Images">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Insert an image</a:t>
            </a:r>
            <a:endParaRPr kumimoji="1" lang="ja-JP" altLang="en-US" dirty="0"/>
          </a:p>
        </p:txBody>
      </p:sp>
      <p:sp>
        <p:nvSpPr>
          <p:cNvPr id="4"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5"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6"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7"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Insert an image</a:t>
            </a:r>
            <a:endParaRPr kumimoji="1" lang="ja-JP" altLang="en-US" dirty="0"/>
          </a:p>
        </p:txBody>
      </p:sp>
      <p:sp>
        <p:nvSpPr>
          <p:cNvPr id="8"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9"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Insert an image</a:t>
            </a:r>
            <a:endParaRPr kumimoji="1" lang="ja-JP" altLang="en-US" dirty="0"/>
          </a:p>
        </p:txBody>
      </p:sp>
      <p:sp>
        <p:nvSpPr>
          <p:cNvPr id="10"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1"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2"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3" name="図プレースホルダー 3"/>
          <p:cNvSpPr>
            <a:spLocks noGrp="1"/>
          </p:cNvSpPr>
          <p:nvPr>
            <p:ph type="pic" sz="quarter" idx="20" hasCustomPrompt="1"/>
          </p:nvPr>
        </p:nvSpPr>
        <p:spPr>
          <a:xfrm>
            <a:off x="13053211" y="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4"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5" name="図プレースホルダー 3"/>
          <p:cNvSpPr>
            <a:spLocks noGrp="1"/>
          </p:cNvSpPr>
          <p:nvPr>
            <p:ph type="pic" sz="quarter" idx="34" hasCustomPrompt="1"/>
          </p:nvPr>
        </p:nvSpPr>
        <p:spPr>
          <a:xfrm>
            <a:off x="13053211" y="771660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6"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Insert an image</a:t>
            </a:r>
            <a:endParaRPr kumimoji="1" lang="ja-JP" altLang="en-US" dirty="0"/>
          </a:p>
        </p:txBody>
      </p:sp>
      <p:sp>
        <p:nvSpPr>
          <p:cNvPr id="17" name="図プレースホルダー 3"/>
          <p:cNvSpPr>
            <a:spLocks noGrp="1"/>
          </p:cNvSpPr>
          <p:nvPr>
            <p:ph type="pic" sz="quarter" idx="36" hasCustomPrompt="1"/>
          </p:nvPr>
        </p:nvSpPr>
        <p:spPr>
          <a:xfrm>
            <a:off x="15662949" y="257310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8"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Insert an image</a:t>
            </a:r>
            <a:endParaRPr kumimoji="1" lang="ja-JP" altLang="en-US" dirty="0"/>
          </a:p>
          <a:p>
            <a:endParaRPr kumimoji="1" lang="ja-JP" altLang="en-US" dirty="0"/>
          </a:p>
        </p:txBody>
      </p:sp>
      <p:sp>
        <p:nvSpPr>
          <p:cNvPr id="19" name="図プレースホルダー 69"/>
          <p:cNvSpPr>
            <a:spLocks noGrp="1"/>
          </p:cNvSpPr>
          <p:nvPr>
            <p:ph type="pic" sz="quarter" idx="39" hasCustomPrompt="1"/>
          </p:nvPr>
        </p:nvSpPr>
        <p:spPr>
          <a:xfrm>
            <a:off x="1" y="5143500"/>
            <a:ext cx="5223600" cy="5143500"/>
          </a:xfrm>
          <a:solidFill>
            <a:schemeClr val="accent1"/>
          </a:solidFill>
        </p:spPr>
        <p:txBody>
          <a:bodyPr/>
          <a:lstStyle>
            <a:lvl1pPr>
              <a:defRPr/>
            </a:lvl1pPr>
          </a:lstStyle>
          <a:p>
            <a:r>
              <a:rPr kumimoji="1" lang="en-US" altLang="ja-JP" dirty="0"/>
              <a:t>Insert an image</a:t>
            </a:r>
            <a:endParaRPr kumimoji="1" lang="ja-JP" altLang="en-US" dirty="0"/>
          </a:p>
        </p:txBody>
      </p:sp>
      <p:sp>
        <p:nvSpPr>
          <p:cNvPr id="20" name="図プレースホルダー 69"/>
          <p:cNvSpPr>
            <a:spLocks noGrp="1"/>
          </p:cNvSpPr>
          <p:nvPr>
            <p:ph type="pic" sz="quarter" idx="40" hasCustomPrompt="1"/>
          </p:nvPr>
        </p:nvSpPr>
        <p:spPr>
          <a:xfrm>
            <a:off x="7833741" y="0"/>
            <a:ext cx="5223600" cy="5143500"/>
          </a:xfrm>
          <a:solidFill>
            <a:schemeClr val="accent2">
              <a:lumMod val="60000"/>
              <a:lumOff val="40000"/>
            </a:schemeClr>
          </a:solidFill>
        </p:spPr>
        <p:txBody>
          <a:bodyPr/>
          <a:lstStyle>
            <a:lvl1pPr>
              <a:defRPr/>
            </a:lvl1pPr>
          </a:lstStyle>
          <a:p>
            <a:r>
              <a:rPr kumimoji="1" lang="en-US" altLang="ja-JP" dirty="0"/>
              <a:t>Insert an image</a:t>
            </a:r>
            <a:endParaRPr kumimoji="1" lang="ja-JP" altLang="en-US" dirty="0"/>
          </a:p>
        </p:txBody>
      </p:sp>
      <p:grpSp>
        <p:nvGrpSpPr>
          <p:cNvPr id="21" name="グループ化 20"/>
          <p:cNvGrpSpPr/>
          <p:nvPr userDrawn="1"/>
        </p:nvGrpSpPr>
        <p:grpSpPr>
          <a:xfrm>
            <a:off x="11954525" y="6247404"/>
            <a:ext cx="1940630" cy="72008"/>
            <a:chOff x="6119664" y="3270498"/>
            <a:chExt cx="1940630" cy="72008"/>
          </a:xfrm>
        </p:grpSpPr>
        <p:sp>
          <p:nvSpPr>
            <p:cNvPr id="22" name="正方形/長方形 21"/>
            <p:cNvSpPr/>
            <p:nvPr userDrawn="1"/>
          </p:nvSpPr>
          <p:spPr>
            <a:xfrm>
              <a:off x="6765355" y="3270498"/>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a:off x="6119664" y="3270498"/>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7412222" y="3270498"/>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テキスト プレースホルダー 12"/>
          <p:cNvSpPr>
            <a:spLocks noGrp="1"/>
          </p:cNvSpPr>
          <p:nvPr>
            <p:ph type="body" sz="quarter" idx="18" hasCustomPrompt="1"/>
          </p:nvPr>
        </p:nvSpPr>
        <p:spPr>
          <a:xfrm>
            <a:off x="8651909" y="6411535"/>
            <a:ext cx="8545863" cy="1024273"/>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26" name="テキスト プレースホルダー 12"/>
          <p:cNvSpPr>
            <a:spLocks noGrp="1"/>
          </p:cNvSpPr>
          <p:nvPr>
            <p:ph type="body" sz="quarter" idx="19" hasCustomPrompt="1"/>
          </p:nvPr>
        </p:nvSpPr>
        <p:spPr>
          <a:xfrm>
            <a:off x="8651909" y="5408249"/>
            <a:ext cx="8545863" cy="747032"/>
          </a:xfrm>
        </p:spPr>
        <p:txBody>
          <a:bodyPr anchor="ctr">
            <a:noAutofit/>
          </a:bodyPr>
          <a:lstStyle>
            <a:lvl1pPr algn="ctr">
              <a:lnSpc>
                <a:spcPct val="100000"/>
              </a:lnSpc>
              <a:spcBef>
                <a:spcPts val="0"/>
              </a:spcBef>
              <a:defRPr sz="36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40813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10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20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par>
                                <p:cTn id="14" presetID="14" presetClass="entr" presetSubtype="10" fill="hold" grpId="0" nodeType="withEffect">
                                  <p:stCondLst>
                                    <p:cond delay="30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40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60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700"/>
                                  </p:stCondLst>
                                  <p:childTnLst>
                                    <p:set>
                                      <p:cBhvr>
                                        <p:cTn id="27" dur="1" fill="hold">
                                          <p:stCondLst>
                                            <p:cond delay="0"/>
                                          </p:stCondLst>
                                        </p:cTn>
                                        <p:tgtEl>
                                          <p:spTgt spid="4"/>
                                        </p:tgtEl>
                                        <p:attrNameLst>
                                          <p:attrName>style.visibility</p:attrName>
                                        </p:attrNameLst>
                                      </p:cBhvr>
                                      <p:to>
                                        <p:strVal val="visible"/>
                                      </p:to>
                                    </p:set>
                                    <p:animEffect transition="in" filter="randombar(horizontal)">
                                      <p:cBhvr>
                                        <p:cTn id="28" dur="500"/>
                                        <p:tgtEl>
                                          <p:spTgt spid="4"/>
                                        </p:tgtEl>
                                      </p:cBhvr>
                                    </p:animEffect>
                                  </p:childTnLst>
                                </p:cTn>
                              </p:par>
                              <p:par>
                                <p:cTn id="29" presetID="14" presetClass="entr" presetSubtype="10" fill="hold" grpId="0" nodeType="withEffect">
                                  <p:stCondLst>
                                    <p:cond delay="80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par>
                                <p:cTn id="32" presetID="14" presetClass="entr" presetSubtype="10" fill="hold" grpId="0" nodeType="withEffect">
                                  <p:stCondLst>
                                    <p:cond delay="90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par>
                                <p:cTn id="35" presetID="14" presetClass="entr" presetSubtype="10" fill="hold" grpId="0" nodeType="withEffect">
                                  <p:stCondLst>
                                    <p:cond delay="100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par>
                                <p:cTn id="38" presetID="14" presetClass="entr" presetSubtype="10" fill="hold" grpId="0" nodeType="withEffect">
                                  <p:stCondLst>
                                    <p:cond delay="1100"/>
                                  </p:stCondLst>
                                  <p:childTnLst>
                                    <p:set>
                                      <p:cBhvr>
                                        <p:cTn id="39" dur="1" fill="hold">
                                          <p:stCondLst>
                                            <p:cond delay="0"/>
                                          </p:stCondLst>
                                        </p:cTn>
                                        <p:tgtEl>
                                          <p:spTgt spid="6"/>
                                        </p:tgtEl>
                                        <p:attrNameLst>
                                          <p:attrName>style.visibility</p:attrName>
                                        </p:attrNameLst>
                                      </p:cBhvr>
                                      <p:to>
                                        <p:strVal val="visible"/>
                                      </p:to>
                                    </p:set>
                                    <p:animEffect transition="in" filter="randombar(horizontal)">
                                      <p:cBhvr>
                                        <p:cTn id="40" dur="500"/>
                                        <p:tgtEl>
                                          <p:spTgt spid="6"/>
                                        </p:tgtEl>
                                      </p:cBhvr>
                                    </p:animEffect>
                                  </p:childTnLst>
                                </p:cTn>
                              </p:par>
                              <p:par>
                                <p:cTn id="41" presetID="14" presetClass="entr" presetSubtype="10" fill="hold" grpId="0" nodeType="withEffect">
                                  <p:stCondLst>
                                    <p:cond delay="120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par>
                                <p:cTn id="44" presetID="14" presetClass="entr" presetSubtype="10" fill="hold" grpId="0" nodeType="withEffect">
                                  <p:stCondLst>
                                    <p:cond delay="1300"/>
                                  </p:stCondLst>
                                  <p:childTnLst>
                                    <p:set>
                                      <p:cBhvr>
                                        <p:cTn id="45" dur="1" fill="hold">
                                          <p:stCondLst>
                                            <p:cond delay="0"/>
                                          </p:stCondLst>
                                        </p:cTn>
                                        <p:tgtEl>
                                          <p:spTgt spid="17"/>
                                        </p:tgtEl>
                                        <p:attrNameLst>
                                          <p:attrName>style.visibility</p:attrName>
                                        </p:attrNameLst>
                                      </p:cBhvr>
                                      <p:to>
                                        <p:strVal val="visible"/>
                                      </p:to>
                                    </p:set>
                                    <p:animEffect transition="in" filter="randombar(horizontal)">
                                      <p:cBhvr>
                                        <p:cTn id="46" dur="500"/>
                                        <p:tgtEl>
                                          <p:spTgt spid="17"/>
                                        </p:tgtEl>
                                      </p:cBhvr>
                                    </p:animEffect>
                                  </p:childTnLst>
                                </p:cTn>
                              </p:par>
                              <p:par>
                                <p:cTn id="47" presetID="14" presetClass="entr" presetSubtype="10" fill="hold" grpId="0" nodeType="withEffect">
                                  <p:stCondLst>
                                    <p:cond delay="1400"/>
                                  </p:stCondLst>
                                  <p:childTnLst>
                                    <p:set>
                                      <p:cBhvr>
                                        <p:cTn id="48" dur="1" fill="hold">
                                          <p:stCondLst>
                                            <p:cond delay="0"/>
                                          </p:stCondLst>
                                        </p:cTn>
                                        <p:tgtEl>
                                          <p:spTgt spid="20"/>
                                        </p:tgtEl>
                                        <p:attrNameLst>
                                          <p:attrName>style.visibility</p:attrName>
                                        </p:attrNameLst>
                                      </p:cBhvr>
                                      <p:to>
                                        <p:strVal val="visible"/>
                                      </p:to>
                                    </p:set>
                                    <p:animEffect transition="in" filter="randombar(horizontal)">
                                      <p:cBhvr>
                                        <p:cTn id="49" dur="500"/>
                                        <p:tgtEl>
                                          <p:spTgt spid="20"/>
                                        </p:tgtEl>
                                      </p:cBhvr>
                                    </p:animEffect>
                                  </p:childTnLst>
                                </p:cTn>
                              </p:par>
                              <p:par>
                                <p:cTn id="50" presetID="14" presetClass="entr" presetSubtype="10" fill="hold" grpId="0" nodeType="withEffect">
                                  <p:stCondLst>
                                    <p:cond delay="1500"/>
                                  </p:stCondLst>
                                  <p:childTnLst>
                                    <p:set>
                                      <p:cBhvr>
                                        <p:cTn id="51" dur="1" fill="hold">
                                          <p:stCondLst>
                                            <p:cond delay="0"/>
                                          </p:stCondLst>
                                        </p:cTn>
                                        <p:tgtEl>
                                          <p:spTgt spid="10"/>
                                        </p:tgtEl>
                                        <p:attrNameLst>
                                          <p:attrName>style.visibility</p:attrName>
                                        </p:attrNameLst>
                                      </p:cBhvr>
                                      <p:to>
                                        <p:strVal val="visible"/>
                                      </p:to>
                                    </p:set>
                                    <p:animEffect transition="in" filter="randombar(horizontal)">
                                      <p:cBhvr>
                                        <p:cTn id="52" dur="500"/>
                                        <p:tgtEl>
                                          <p:spTgt spid="10"/>
                                        </p:tgtEl>
                                      </p:cBhvr>
                                    </p:animEffect>
                                  </p:childTnLst>
                                </p:cTn>
                              </p:par>
                              <p:par>
                                <p:cTn id="53" presetID="14" presetClass="entr" presetSubtype="10" fill="hold" grpId="0" nodeType="withEffect">
                                  <p:stCondLst>
                                    <p:cond delay="1600"/>
                                  </p:stCondLst>
                                  <p:childTnLst>
                                    <p:set>
                                      <p:cBhvr>
                                        <p:cTn id="54" dur="1" fill="hold">
                                          <p:stCondLst>
                                            <p:cond delay="0"/>
                                          </p:stCondLst>
                                        </p:cTn>
                                        <p:tgtEl>
                                          <p:spTgt spid="12"/>
                                        </p:tgtEl>
                                        <p:attrNameLst>
                                          <p:attrName>style.visibility</p:attrName>
                                        </p:attrNameLst>
                                      </p:cBhvr>
                                      <p:to>
                                        <p:strVal val="visible"/>
                                      </p:to>
                                    </p:set>
                                    <p:animEffect transition="in" filter="randombar(horizontal)">
                                      <p:cBhvr>
                                        <p:cTn id="55" dur="500"/>
                                        <p:tgtEl>
                                          <p:spTgt spid="12"/>
                                        </p:tgtEl>
                                      </p:cBhvr>
                                    </p:animEffect>
                                  </p:childTnLst>
                                </p:cTn>
                              </p:par>
                              <p:par>
                                <p:cTn id="56" presetID="14" presetClass="entr" presetSubtype="10" fill="hold" grpId="0" nodeType="withEffect">
                                  <p:stCondLst>
                                    <p:cond delay="1700"/>
                                  </p:stCondLst>
                                  <p:childTnLst>
                                    <p:set>
                                      <p:cBhvr>
                                        <p:cTn id="57" dur="1" fill="hold">
                                          <p:stCondLst>
                                            <p:cond delay="0"/>
                                          </p:stCondLst>
                                        </p:cTn>
                                        <p:tgtEl>
                                          <p:spTgt spid="3"/>
                                        </p:tgtEl>
                                        <p:attrNameLst>
                                          <p:attrName>style.visibility</p:attrName>
                                        </p:attrNameLst>
                                      </p:cBhvr>
                                      <p:to>
                                        <p:strVal val="visible"/>
                                      </p:to>
                                    </p:set>
                                    <p:animEffect transition="in" filter="randombar(horizontal)">
                                      <p:cBhvr>
                                        <p:cTn id="58" dur="500"/>
                                        <p:tgtEl>
                                          <p:spTgt spid="3"/>
                                        </p:tgtEl>
                                      </p:cBhvr>
                                    </p:animEffect>
                                  </p:childTnLst>
                                </p:cTn>
                              </p:par>
                            </p:childTnLst>
                          </p:cTn>
                        </p:par>
                        <p:par>
                          <p:cTn id="59" fill="hold">
                            <p:stCondLst>
                              <p:cond delay="2200"/>
                            </p:stCondLst>
                            <p:childTnLst>
                              <p:par>
                                <p:cTn id="60" presetID="2" presetClass="entr" presetSubtype="2" decel="100000" fill="hold" grpId="0" nodeType="afterEffect">
                                  <p:stCondLst>
                                    <p:cond delay="0"/>
                                  </p:stCondLst>
                                  <p:childTnLst>
                                    <p:set>
                                      <p:cBhvr>
                                        <p:cTn id="61" dur="1" fill="hold">
                                          <p:stCondLst>
                                            <p:cond delay="0"/>
                                          </p:stCondLst>
                                        </p:cTn>
                                        <p:tgtEl>
                                          <p:spTgt spid="26">
                                            <p:txEl>
                                              <p:pRg st="0" end="0"/>
                                            </p:txEl>
                                          </p:spTgt>
                                        </p:tgtEl>
                                        <p:attrNameLst>
                                          <p:attrName>style.visibility</p:attrName>
                                        </p:attrNameLst>
                                      </p:cBhvr>
                                      <p:to>
                                        <p:strVal val="visible"/>
                                      </p:to>
                                    </p:set>
                                    <p:anim calcmode="lin" valueType="num">
                                      <p:cBhvr additive="base">
                                        <p:cTn id="62"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26">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2" decel="100000" fill="hold" nodeType="withEffect">
                                  <p:stCondLst>
                                    <p:cond delay="10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1+#ppt_w/2"/>
                                          </p:val>
                                        </p:tav>
                                        <p:tav tm="100000">
                                          <p:val>
                                            <p:strVal val="#ppt_x"/>
                                          </p:val>
                                        </p:tav>
                                      </p:tavLst>
                                    </p:anim>
                                    <p:anim calcmode="lin" valueType="num">
                                      <p:cBhvr additive="base">
                                        <p:cTn id="67" dur="500" fill="hold"/>
                                        <p:tgtEl>
                                          <p:spTgt spid="21"/>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20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500" fill="hold"/>
                                        <p:tgtEl>
                                          <p:spTgt spid="25"/>
                                        </p:tgtEl>
                                        <p:attrNameLst>
                                          <p:attrName>ppt_x</p:attrName>
                                        </p:attrNameLst>
                                      </p:cBhvr>
                                      <p:tavLst>
                                        <p:tav tm="0">
                                          <p:val>
                                            <p:strVal val="1+#ppt_w/2"/>
                                          </p:val>
                                        </p:tav>
                                        <p:tav tm="100000">
                                          <p:val>
                                            <p:strVal val="#ppt_x"/>
                                          </p:val>
                                        </p:tav>
                                      </p:tavLst>
                                    </p:anim>
                                    <p:anim calcmode="lin" valueType="num">
                                      <p:cBhvr additive="base">
                                        <p:cTn id="71"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5" grpId="0">
        <p:tmplLst>
          <p:tmpl>
            <p:tnLst>
              <p:par>
                <p:cTn presetID="2" presetClass="entr" presetSubtype="2" decel="100000"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ullscreen Image, Heading &amp; Text">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4" name="テキスト プレースホルダー 5"/>
          <p:cNvSpPr>
            <a:spLocks noGrp="1"/>
          </p:cNvSpPr>
          <p:nvPr>
            <p:ph type="body" sz="quarter" idx="11" hasCustomPrompt="1"/>
          </p:nvPr>
        </p:nvSpPr>
        <p:spPr>
          <a:xfrm>
            <a:off x="9144000" y="0"/>
            <a:ext cx="9144000" cy="10285413"/>
          </a:xfrm>
          <a:solidFill>
            <a:schemeClr val="accent1">
              <a:alpha val="70000"/>
            </a:schemeClr>
          </a:solidFill>
        </p:spPr>
        <p:txBody>
          <a:bodyPr/>
          <a:lstStyle/>
          <a:p>
            <a:pPr lvl="0"/>
            <a:r>
              <a:rPr kumimoji="1" lang="en-US" altLang="ja-JP" dirty="0"/>
              <a:t> </a:t>
            </a:r>
            <a:endParaRPr kumimoji="1" lang="ja-JP" altLang="en-US" dirty="0"/>
          </a:p>
        </p:txBody>
      </p:sp>
      <p:sp>
        <p:nvSpPr>
          <p:cNvPr id="5" name="テキスト プレースホルダー 12"/>
          <p:cNvSpPr>
            <a:spLocks noGrp="1"/>
          </p:cNvSpPr>
          <p:nvPr>
            <p:ph type="body" sz="quarter" idx="14" hasCustomPrompt="1"/>
          </p:nvPr>
        </p:nvSpPr>
        <p:spPr>
          <a:xfrm>
            <a:off x="10222372" y="1103086"/>
            <a:ext cx="6987257" cy="3849189"/>
          </a:xfrm>
        </p:spPr>
        <p:txBody>
          <a:bodyPr anchor="b">
            <a:noAutofit/>
          </a:bodyPr>
          <a:lstStyle>
            <a:lvl1pPr algn="l">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 name="テキスト プレースホルダー 12"/>
          <p:cNvSpPr>
            <a:spLocks noGrp="1"/>
          </p:cNvSpPr>
          <p:nvPr>
            <p:ph type="body" sz="quarter" idx="15" hasCustomPrompt="1"/>
          </p:nvPr>
        </p:nvSpPr>
        <p:spPr>
          <a:xfrm>
            <a:off x="10222372" y="5274171"/>
            <a:ext cx="6987257" cy="4014208"/>
          </a:xfrm>
        </p:spPr>
        <p:txBody>
          <a:bodyPr>
            <a:normAutofit/>
          </a:bodyPr>
          <a:lstStyle>
            <a:lvl1pPr marL="342900" indent="-342900" algn="l">
              <a:spcBef>
                <a:spcPts val="1200"/>
              </a:spcBef>
              <a:buFont typeface="Wingdings" panose="05000000000000000000" pitchFamily="2" charset="2"/>
              <a:buChar char="n"/>
              <a:defRPr sz="2000" baseline="0">
                <a:solidFill>
                  <a:schemeClr val="bg1"/>
                </a:solidFill>
              </a:defRPr>
            </a:lvl1pPr>
          </a:lstStyle>
          <a:p>
            <a:pPr lvl="0"/>
            <a:r>
              <a:rPr kumimoji="1" lang="en-US" altLang="ja-JP" dirty="0"/>
              <a:t>Text goes here</a:t>
            </a:r>
            <a:endParaRPr kumimoji="1" lang="ja-JP" altLang="en-US" dirty="0"/>
          </a:p>
        </p:txBody>
      </p:sp>
      <p:sp>
        <p:nvSpPr>
          <p:cNvPr id="7" name="テキスト プレースホルダー 5"/>
          <p:cNvSpPr>
            <a:spLocks noGrp="1"/>
          </p:cNvSpPr>
          <p:nvPr>
            <p:ph type="body" sz="quarter" idx="16" hasCustomPrompt="1"/>
          </p:nvPr>
        </p:nvSpPr>
        <p:spPr>
          <a:xfrm>
            <a:off x="8496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8" name="テキスト プレースホルダー 5"/>
          <p:cNvSpPr>
            <a:spLocks noGrp="1"/>
          </p:cNvSpPr>
          <p:nvPr>
            <p:ph type="body" sz="quarter" idx="17" hasCustomPrompt="1"/>
          </p:nvPr>
        </p:nvSpPr>
        <p:spPr>
          <a:xfrm>
            <a:off x="7848000" y="8989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9" name="テキスト プレースホルダー 5"/>
          <p:cNvSpPr>
            <a:spLocks noGrp="1"/>
          </p:cNvSpPr>
          <p:nvPr>
            <p:ph type="body" sz="quarter" idx="18" hasCustomPrompt="1"/>
          </p:nvPr>
        </p:nvSpPr>
        <p:spPr>
          <a:xfrm>
            <a:off x="8496000" y="8341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9" hasCustomPrompt="1"/>
          </p:nvPr>
        </p:nvSpPr>
        <p:spPr>
          <a:xfrm>
            <a:off x="7200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51349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750" fill="hold"/>
                                        <p:tgtEl>
                                          <p:spTgt spid="7"/>
                                        </p:tgtEl>
                                        <p:attrNameLst>
                                          <p:attrName>ppt_x</p:attrName>
                                        </p:attrNameLst>
                                      </p:cBhvr>
                                      <p:tavLst>
                                        <p:tav tm="0">
                                          <p:val>
                                            <p:strVal val="0-#ppt_w/2"/>
                                          </p:val>
                                        </p:tav>
                                        <p:tav tm="100000">
                                          <p:val>
                                            <p:strVal val="#ppt_x"/>
                                          </p:val>
                                        </p:tav>
                                      </p:tavLst>
                                    </p:anim>
                                    <p:anim calcmode="lin" valueType="num">
                                      <p:cBhvr additive="base">
                                        <p:cTn id="15" dur="750" fill="hold"/>
                                        <p:tgtEl>
                                          <p:spTgt spid="7"/>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750" fill="hold"/>
                                        <p:tgtEl>
                                          <p:spTgt spid="8"/>
                                        </p:tgtEl>
                                        <p:attrNameLst>
                                          <p:attrName>ppt_x</p:attrName>
                                        </p:attrNameLst>
                                      </p:cBhvr>
                                      <p:tavLst>
                                        <p:tav tm="0">
                                          <p:val>
                                            <p:strVal val="0-#ppt_w/2"/>
                                          </p:val>
                                        </p:tav>
                                        <p:tav tm="100000">
                                          <p:val>
                                            <p:strVal val="#ppt_x"/>
                                          </p:val>
                                        </p:tav>
                                      </p:tavLst>
                                    </p:anim>
                                    <p:anim calcmode="lin" valueType="num">
                                      <p:cBhvr additive="base">
                                        <p:cTn id="19" dur="75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750" fill="hold"/>
                                        <p:tgtEl>
                                          <p:spTgt spid="9"/>
                                        </p:tgtEl>
                                        <p:attrNameLst>
                                          <p:attrName>ppt_x</p:attrName>
                                        </p:attrNameLst>
                                      </p:cBhvr>
                                      <p:tavLst>
                                        <p:tav tm="0">
                                          <p:val>
                                            <p:strVal val="#ppt_x"/>
                                          </p:val>
                                        </p:tav>
                                        <p:tav tm="100000">
                                          <p:val>
                                            <p:strVal val="#ppt_x"/>
                                          </p:val>
                                        </p:tav>
                                      </p:tavLst>
                                    </p:anim>
                                    <p:anim calcmode="lin" valueType="num">
                                      <p:cBhvr additive="base">
                                        <p:cTn id="23" dur="75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50" fill="hold"/>
                                        <p:tgtEl>
                                          <p:spTgt spid="10"/>
                                        </p:tgtEl>
                                        <p:attrNameLst>
                                          <p:attrName>ppt_x</p:attrName>
                                        </p:attrNameLst>
                                      </p:cBhvr>
                                      <p:tavLst>
                                        <p:tav tm="0">
                                          <p:val>
                                            <p:strVal val="1+#ppt_w/2"/>
                                          </p:val>
                                        </p:tav>
                                        <p:tav tm="100000">
                                          <p:val>
                                            <p:strVal val="#ppt_x"/>
                                          </p:val>
                                        </p:tav>
                                      </p:tavLst>
                                    </p:anim>
                                    <p:anim calcmode="lin" valueType="num">
                                      <p:cBhvr additive="base">
                                        <p:cTn id="27" dur="750" fill="hold"/>
                                        <p:tgtEl>
                                          <p:spTgt spid="10"/>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750"/>
                                  </p:stCondLst>
                                  <p:iterate type="wd">
                                    <p:tmPct val="10000"/>
                                  </p:iterate>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15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4"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1+#ppt_h/2"/>
                          </p:val>
                        </p:tav>
                        <p:tav tm="100000">
                          <p:val>
                            <p:strVal val="#ppt_y"/>
                          </p:val>
                        </p:tav>
                      </p:tavLst>
                    </p:anim>
                  </p:childTnLst>
                </p:cTn>
              </p:par>
            </p:tnLst>
          </p:tmpl>
        </p:tmplLst>
      </p:bldP>
      <p:bldP spid="6" grpId="0">
        <p:tmplLst>
          <p:tmpl>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tmplLst>
          <p:tmpl>
            <p:tnLst>
              <p:par>
                <p:cTn presetID="2" presetClass="entr" presetSubtype="9"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0-#ppt_w/2"/>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animBg="1">
        <p:tmplLst>
          <p:tmpl>
            <p:tnLst>
              <p:par>
                <p:cTn presetID="2" presetClass="entr" presetSubtype="12"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1"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3"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cons, Headings &amp; Text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1544034" y="5556408"/>
            <a:ext cx="4914493"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1544034" y="4567087"/>
            <a:ext cx="4914493"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7" name="正方形/長方形 6"/>
          <p:cNvSpPr/>
          <p:nvPr userDrawn="1"/>
        </p:nvSpPr>
        <p:spPr>
          <a:xfrm>
            <a:off x="3087331" y="5332253"/>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3433023" y="3174870"/>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3686280"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32" name="テキスト プレースホルダー 12"/>
          <p:cNvSpPr>
            <a:spLocks noGrp="1"/>
          </p:cNvSpPr>
          <p:nvPr>
            <p:ph type="body" sz="quarter" idx="15" hasCustomPrompt="1"/>
          </p:nvPr>
        </p:nvSpPr>
        <p:spPr>
          <a:xfrm>
            <a:off x="6686753" y="5556408"/>
            <a:ext cx="4914493"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33" name="テキスト プレースホルダー 12"/>
          <p:cNvSpPr>
            <a:spLocks noGrp="1"/>
          </p:cNvSpPr>
          <p:nvPr>
            <p:ph type="body" sz="quarter" idx="16" hasCustomPrompt="1"/>
          </p:nvPr>
        </p:nvSpPr>
        <p:spPr>
          <a:xfrm>
            <a:off x="6686753" y="4567087"/>
            <a:ext cx="4914493"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34" name="正方形/長方形 33"/>
          <p:cNvSpPr/>
          <p:nvPr userDrawn="1"/>
        </p:nvSpPr>
        <p:spPr>
          <a:xfrm>
            <a:off x="8230050" y="5332253"/>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4"/>
          <p:cNvSpPr/>
          <p:nvPr userDrawn="1"/>
        </p:nvSpPr>
        <p:spPr>
          <a:xfrm>
            <a:off x="8575742" y="3174870"/>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25"/>
          <p:cNvSpPr>
            <a:spLocks noGrp="1"/>
          </p:cNvSpPr>
          <p:nvPr>
            <p:ph type="pic" sz="quarter" idx="17" hasCustomPrompt="1"/>
          </p:nvPr>
        </p:nvSpPr>
        <p:spPr>
          <a:xfrm>
            <a:off x="8828999"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
        <p:nvSpPr>
          <p:cNvPr id="46" name="テキスト プレースホルダー 12"/>
          <p:cNvSpPr>
            <a:spLocks noGrp="1"/>
          </p:cNvSpPr>
          <p:nvPr>
            <p:ph type="body" sz="quarter" idx="18" hasCustomPrompt="1"/>
          </p:nvPr>
        </p:nvSpPr>
        <p:spPr>
          <a:xfrm>
            <a:off x="11829472" y="5556408"/>
            <a:ext cx="4914493" cy="2479915"/>
          </a:xfrm>
        </p:spPr>
        <p:txBody>
          <a:bodyPr>
            <a:normAutofit/>
          </a:bodyPr>
          <a:lstStyle>
            <a:lvl1pPr algn="ctr">
              <a:defRPr sz="2000" baseline="0"/>
            </a:lvl1pPr>
          </a:lstStyle>
          <a:p>
            <a:pPr lvl="0"/>
            <a:r>
              <a:rPr kumimoji="1" lang="en-US" altLang="ja-JP" dirty="0"/>
              <a:t>Text goes here</a:t>
            </a:r>
            <a:endParaRPr kumimoji="1" lang="ja-JP" altLang="en-US" dirty="0"/>
          </a:p>
        </p:txBody>
      </p:sp>
      <p:sp>
        <p:nvSpPr>
          <p:cNvPr id="47" name="テキスト プレースホルダー 12"/>
          <p:cNvSpPr>
            <a:spLocks noGrp="1"/>
          </p:cNvSpPr>
          <p:nvPr>
            <p:ph type="body" sz="quarter" idx="19" hasCustomPrompt="1"/>
          </p:nvPr>
        </p:nvSpPr>
        <p:spPr>
          <a:xfrm>
            <a:off x="11829472" y="4567087"/>
            <a:ext cx="4914493" cy="747032"/>
          </a:xfrm>
        </p:spPr>
        <p:txBody>
          <a:bodyPr anchor="ctr">
            <a:noAutofit/>
          </a:bodyPr>
          <a:lstStyle>
            <a:lvl1pPr algn="ct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Word</a:t>
            </a:r>
            <a:endParaRPr kumimoji="1" lang="ja-JP" altLang="en-US" dirty="0"/>
          </a:p>
        </p:txBody>
      </p:sp>
      <p:sp>
        <p:nvSpPr>
          <p:cNvPr id="48" name="正方形/長方形 47"/>
          <p:cNvSpPr/>
          <p:nvPr userDrawn="1"/>
        </p:nvSpPr>
        <p:spPr>
          <a:xfrm>
            <a:off x="13372769" y="5332253"/>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
          <p:cNvSpPr/>
          <p:nvPr userDrawn="1"/>
        </p:nvSpPr>
        <p:spPr>
          <a:xfrm>
            <a:off x="13718461" y="3174870"/>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25"/>
          <p:cNvSpPr>
            <a:spLocks noGrp="1"/>
          </p:cNvSpPr>
          <p:nvPr>
            <p:ph type="pic" sz="quarter" idx="20" hasCustomPrompt="1"/>
          </p:nvPr>
        </p:nvSpPr>
        <p:spPr>
          <a:xfrm>
            <a:off x="13971718" y="3428942"/>
            <a:ext cx="630000" cy="630000"/>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415855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750" fill="hold"/>
                                        <p:tgtEl>
                                          <p:spTgt spid="35"/>
                                        </p:tgtEl>
                                        <p:attrNameLst>
                                          <p:attrName>ppt_x</p:attrName>
                                        </p:attrNameLst>
                                      </p:cBhvr>
                                      <p:tavLst>
                                        <p:tav tm="0">
                                          <p:val>
                                            <p:strVal val="#ppt_x"/>
                                          </p:val>
                                        </p:tav>
                                        <p:tav tm="100000">
                                          <p:val>
                                            <p:strVal val="#ppt_x"/>
                                          </p:val>
                                        </p:tav>
                                      </p:tavLst>
                                    </p:anim>
                                    <p:anim calcmode="lin" valueType="num">
                                      <p:cBhvr additive="base">
                                        <p:cTn id="30" dur="750" fill="hold"/>
                                        <p:tgtEl>
                                          <p:spTgt spid="35"/>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750" fill="hold"/>
                                        <p:tgtEl>
                                          <p:spTgt spid="36"/>
                                        </p:tgtEl>
                                        <p:attrNameLst>
                                          <p:attrName>ppt_x</p:attrName>
                                        </p:attrNameLst>
                                      </p:cBhvr>
                                      <p:tavLst>
                                        <p:tav tm="0">
                                          <p:val>
                                            <p:strVal val="#ppt_x"/>
                                          </p:val>
                                        </p:tav>
                                        <p:tav tm="100000">
                                          <p:val>
                                            <p:strVal val="#ppt_x"/>
                                          </p:val>
                                        </p:tav>
                                      </p:tavLst>
                                    </p:anim>
                                    <p:anim calcmode="lin" valueType="num">
                                      <p:cBhvr additive="base">
                                        <p:cTn id="34" dur="750" fill="hold"/>
                                        <p:tgtEl>
                                          <p:spTgt spid="36"/>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33">
                                            <p:txEl>
                                              <p:pRg st="0" end="0"/>
                                            </p:txEl>
                                          </p:spTgt>
                                        </p:tgtEl>
                                        <p:attrNameLst>
                                          <p:attrName>style.visibility</p:attrName>
                                        </p:attrNameLst>
                                      </p:cBhvr>
                                      <p:to>
                                        <p:strVal val="visible"/>
                                      </p:to>
                                    </p:set>
                                    <p:anim calcmode="lin" valueType="num">
                                      <p:cBhvr additive="base">
                                        <p:cTn id="3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3">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750" fill="hold"/>
                                        <p:tgtEl>
                                          <p:spTgt spid="50"/>
                                        </p:tgtEl>
                                        <p:attrNameLst>
                                          <p:attrName>ppt_x</p:attrName>
                                        </p:attrNameLst>
                                      </p:cBhvr>
                                      <p:tavLst>
                                        <p:tav tm="0">
                                          <p:val>
                                            <p:strVal val="#ppt_x"/>
                                          </p:val>
                                        </p:tav>
                                        <p:tav tm="100000">
                                          <p:val>
                                            <p:strVal val="#ppt_x"/>
                                          </p:val>
                                        </p:tav>
                                      </p:tavLst>
                                    </p:anim>
                                    <p:anim calcmode="lin" valueType="num">
                                      <p:cBhvr additive="base">
                                        <p:cTn id="56" dur="750" fill="hold"/>
                                        <p:tgtEl>
                                          <p:spTgt spid="5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47">
                                            <p:txEl>
                                              <p:pRg st="0" end="0"/>
                                            </p:txEl>
                                          </p:spTgt>
                                        </p:tgtEl>
                                        <p:attrNameLst>
                                          <p:attrName>style.visibility</p:attrName>
                                        </p:attrNameLst>
                                      </p:cBhvr>
                                      <p:to>
                                        <p:strVal val="visible"/>
                                      </p:to>
                                    </p:set>
                                    <p:anim calcmode="lin" valueType="num">
                                      <p:cBhvr additive="base">
                                        <p:cTn id="60"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4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additive="base">
                                        <p:cTn id="64" dur="500" fill="hold"/>
                                        <p:tgtEl>
                                          <p:spTgt spid="48"/>
                                        </p:tgtEl>
                                        <p:attrNameLst>
                                          <p:attrName>ppt_x</p:attrName>
                                        </p:attrNameLst>
                                      </p:cBhvr>
                                      <p:tavLst>
                                        <p:tav tm="0">
                                          <p:val>
                                            <p:strVal val="#ppt_x"/>
                                          </p:val>
                                        </p:tav>
                                        <p:tav tm="100000">
                                          <p:val>
                                            <p:strVal val="#ppt_x"/>
                                          </p:val>
                                        </p:tav>
                                      </p:tavLst>
                                    </p:anim>
                                    <p:anim calcmode="lin" valueType="num">
                                      <p:cBhvr additive="base">
                                        <p:cTn id="65" dur="500" fill="hold"/>
                                        <p:tgtEl>
                                          <p:spTgt spid="4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left)">
                                      <p:cBhvr>
                                        <p:cTn id="6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animBg="1"/>
      <p:bldP spid="36" grpId="0"/>
      <p:bldP spid="46" grpId="0">
        <p:tmplLst>
          <p:tmpl>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animBg="1"/>
      <p:bldP spid="50" grpId="0"/>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ullscreen Image &amp; 3 Icons">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4" name="テキスト プレースホルダー 5"/>
          <p:cNvSpPr>
            <a:spLocks noGrp="1"/>
          </p:cNvSpPr>
          <p:nvPr>
            <p:ph type="body" sz="quarter" idx="11" hasCustomPrompt="1"/>
          </p:nvPr>
        </p:nvSpPr>
        <p:spPr>
          <a:xfrm>
            <a:off x="0" y="0"/>
            <a:ext cx="9144000" cy="10285413"/>
          </a:xfrm>
          <a:solidFill>
            <a:schemeClr val="accent1">
              <a:alpha val="70000"/>
            </a:schemeClr>
          </a:solidFill>
        </p:spPr>
        <p:txBody>
          <a:bodyPr/>
          <a:lstStyle/>
          <a:p>
            <a:pPr lvl="0"/>
            <a:r>
              <a:rPr kumimoji="1" lang="en-US" altLang="ja-JP" dirty="0"/>
              <a:t> </a:t>
            </a:r>
            <a:endParaRPr kumimoji="1" lang="ja-JP" altLang="en-US" dirty="0"/>
          </a:p>
        </p:txBody>
      </p:sp>
      <p:sp>
        <p:nvSpPr>
          <p:cNvPr id="5" name="テキスト プレースホルダー 12"/>
          <p:cNvSpPr>
            <a:spLocks noGrp="1"/>
          </p:cNvSpPr>
          <p:nvPr>
            <p:ph type="body" sz="quarter" idx="14" hasCustomPrompt="1"/>
          </p:nvPr>
        </p:nvSpPr>
        <p:spPr>
          <a:xfrm>
            <a:off x="1078372" y="349200"/>
            <a:ext cx="6987257" cy="1281600"/>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6" name="テキスト プレースホルダー 12"/>
          <p:cNvSpPr>
            <a:spLocks noGrp="1"/>
          </p:cNvSpPr>
          <p:nvPr>
            <p:ph type="body" sz="quarter" idx="15" hasCustomPrompt="1"/>
          </p:nvPr>
        </p:nvSpPr>
        <p:spPr>
          <a:xfrm>
            <a:off x="1932558" y="3196258"/>
            <a:ext cx="6133071" cy="1383302"/>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7" name="図プレースホルダー 25"/>
          <p:cNvSpPr>
            <a:spLocks noGrp="1"/>
          </p:cNvSpPr>
          <p:nvPr>
            <p:ph type="pic" sz="quarter" idx="16" hasCustomPrompt="1"/>
          </p:nvPr>
        </p:nvSpPr>
        <p:spPr>
          <a:xfrm>
            <a:off x="1190666" y="262066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8" name="テキスト プレースホルダー 12"/>
          <p:cNvSpPr>
            <a:spLocks noGrp="1"/>
          </p:cNvSpPr>
          <p:nvPr>
            <p:ph type="body" sz="quarter" idx="17" hasCustomPrompt="1"/>
          </p:nvPr>
        </p:nvSpPr>
        <p:spPr>
          <a:xfrm>
            <a:off x="1932558" y="2636245"/>
            <a:ext cx="6133072"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2" name="テキスト プレースホルダー 12"/>
          <p:cNvSpPr>
            <a:spLocks noGrp="1"/>
          </p:cNvSpPr>
          <p:nvPr>
            <p:ph type="body" sz="quarter" idx="18" hasCustomPrompt="1"/>
          </p:nvPr>
        </p:nvSpPr>
        <p:spPr>
          <a:xfrm>
            <a:off x="1932558" y="5233988"/>
            <a:ext cx="6133071" cy="1383302"/>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13" name="図プレースホルダー 25"/>
          <p:cNvSpPr>
            <a:spLocks noGrp="1"/>
          </p:cNvSpPr>
          <p:nvPr>
            <p:ph type="pic" sz="quarter" idx="19" hasCustomPrompt="1"/>
          </p:nvPr>
        </p:nvSpPr>
        <p:spPr>
          <a:xfrm>
            <a:off x="1190666" y="4658392"/>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4" name="テキスト プレースホルダー 12"/>
          <p:cNvSpPr>
            <a:spLocks noGrp="1"/>
          </p:cNvSpPr>
          <p:nvPr>
            <p:ph type="body" sz="quarter" idx="20" hasCustomPrompt="1"/>
          </p:nvPr>
        </p:nvSpPr>
        <p:spPr>
          <a:xfrm>
            <a:off x="1932558" y="4673975"/>
            <a:ext cx="6133072"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p:ph type="body" sz="quarter" idx="21" hasCustomPrompt="1"/>
          </p:nvPr>
        </p:nvSpPr>
        <p:spPr>
          <a:xfrm>
            <a:off x="1932557" y="7266664"/>
            <a:ext cx="6133071" cy="1383302"/>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16" name="図プレースホルダー 25"/>
          <p:cNvSpPr>
            <a:spLocks noGrp="1"/>
          </p:cNvSpPr>
          <p:nvPr>
            <p:ph type="pic" sz="quarter" idx="22" hasCustomPrompt="1"/>
          </p:nvPr>
        </p:nvSpPr>
        <p:spPr>
          <a:xfrm>
            <a:off x="1190665" y="6691068"/>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17" name="テキスト プレースホルダー 12"/>
          <p:cNvSpPr>
            <a:spLocks noGrp="1"/>
          </p:cNvSpPr>
          <p:nvPr>
            <p:ph type="body" sz="quarter" idx="23" hasCustomPrompt="1"/>
          </p:nvPr>
        </p:nvSpPr>
        <p:spPr>
          <a:xfrm>
            <a:off x="1932557" y="6706651"/>
            <a:ext cx="6133072"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8" name="テキスト プレースホルダー 5"/>
          <p:cNvSpPr>
            <a:spLocks noGrp="1"/>
          </p:cNvSpPr>
          <p:nvPr>
            <p:ph type="body" sz="quarter" idx="24" hasCustomPrompt="1"/>
          </p:nvPr>
        </p:nvSpPr>
        <p:spPr>
          <a:xfrm>
            <a:off x="10440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9" name="テキスト プレースホルダー 5"/>
          <p:cNvSpPr>
            <a:spLocks noGrp="1"/>
          </p:cNvSpPr>
          <p:nvPr>
            <p:ph type="body" sz="quarter" idx="25" hasCustomPrompt="1"/>
          </p:nvPr>
        </p:nvSpPr>
        <p:spPr>
          <a:xfrm>
            <a:off x="9792000" y="8989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0" name="テキスト プレースホルダー 5"/>
          <p:cNvSpPr>
            <a:spLocks noGrp="1"/>
          </p:cNvSpPr>
          <p:nvPr>
            <p:ph type="body" sz="quarter" idx="26" hasCustomPrompt="1"/>
          </p:nvPr>
        </p:nvSpPr>
        <p:spPr>
          <a:xfrm>
            <a:off x="9144000" y="8341413"/>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1" name="テキスト プレースホルダー 5"/>
          <p:cNvSpPr>
            <a:spLocks noGrp="1"/>
          </p:cNvSpPr>
          <p:nvPr>
            <p:ph type="body" sz="quarter" idx="27" hasCustomPrompt="1"/>
          </p:nvPr>
        </p:nvSpPr>
        <p:spPr>
          <a:xfrm>
            <a:off x="9144000" y="9637413"/>
            <a:ext cx="648000" cy="648000"/>
          </a:xfr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50754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 presetClass="entr" presetSubtype="2" decel="100000"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750" fill="hold"/>
                                        <p:tgtEl>
                                          <p:spTgt spid="18"/>
                                        </p:tgtEl>
                                        <p:attrNameLst>
                                          <p:attrName>ppt_x</p:attrName>
                                        </p:attrNameLst>
                                      </p:cBhvr>
                                      <p:tavLst>
                                        <p:tav tm="0">
                                          <p:val>
                                            <p:strVal val="1+#ppt_w/2"/>
                                          </p:val>
                                        </p:tav>
                                        <p:tav tm="100000">
                                          <p:val>
                                            <p:strVal val="#ppt_x"/>
                                          </p:val>
                                        </p:tav>
                                      </p:tavLst>
                                    </p:anim>
                                    <p:anim calcmode="lin" valueType="num">
                                      <p:cBhvr additive="base">
                                        <p:cTn id="15" dur="750" fill="hold"/>
                                        <p:tgtEl>
                                          <p:spTgt spid="18"/>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25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750" fill="hold"/>
                                        <p:tgtEl>
                                          <p:spTgt spid="19"/>
                                        </p:tgtEl>
                                        <p:attrNameLst>
                                          <p:attrName>ppt_x</p:attrName>
                                        </p:attrNameLst>
                                      </p:cBhvr>
                                      <p:tavLst>
                                        <p:tav tm="0">
                                          <p:val>
                                            <p:strVal val="1+#ppt_w/2"/>
                                          </p:val>
                                        </p:tav>
                                        <p:tav tm="100000">
                                          <p:val>
                                            <p:strVal val="#ppt_x"/>
                                          </p:val>
                                        </p:tav>
                                      </p:tavLst>
                                    </p:anim>
                                    <p:anim calcmode="lin" valueType="num">
                                      <p:cBhvr additive="base">
                                        <p:cTn id="19" dur="750" fill="hold"/>
                                        <p:tgtEl>
                                          <p:spTgt spid="19"/>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25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750" fill="hold"/>
                                        <p:tgtEl>
                                          <p:spTgt spid="20"/>
                                        </p:tgtEl>
                                        <p:attrNameLst>
                                          <p:attrName>ppt_x</p:attrName>
                                        </p:attrNameLst>
                                      </p:cBhvr>
                                      <p:tavLst>
                                        <p:tav tm="0">
                                          <p:val>
                                            <p:strVal val="#ppt_x"/>
                                          </p:val>
                                        </p:tav>
                                        <p:tav tm="100000">
                                          <p:val>
                                            <p:strVal val="#ppt_x"/>
                                          </p:val>
                                        </p:tav>
                                      </p:tavLst>
                                    </p:anim>
                                    <p:anim calcmode="lin" valueType="num">
                                      <p:cBhvr additive="base">
                                        <p:cTn id="23" dur="750" fill="hold"/>
                                        <p:tgtEl>
                                          <p:spTgt spid="20"/>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25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750" fill="hold"/>
                                        <p:tgtEl>
                                          <p:spTgt spid="21"/>
                                        </p:tgtEl>
                                        <p:attrNameLst>
                                          <p:attrName>ppt_x</p:attrName>
                                        </p:attrNameLst>
                                      </p:cBhvr>
                                      <p:tavLst>
                                        <p:tav tm="0">
                                          <p:val>
                                            <p:strVal val="1+#ppt_w/2"/>
                                          </p:val>
                                        </p:tav>
                                        <p:tav tm="100000">
                                          <p:val>
                                            <p:strVal val="#ppt_x"/>
                                          </p:val>
                                        </p:tav>
                                      </p:tavLst>
                                    </p:anim>
                                    <p:anim calcmode="lin" valueType="num">
                                      <p:cBhvr additive="base">
                                        <p:cTn id="27" dur="750" fill="hold"/>
                                        <p:tgtEl>
                                          <p:spTgt spid="21"/>
                                        </p:tgtEl>
                                        <p:attrNameLst>
                                          <p:attrName>ppt_y</p:attrName>
                                        </p:attrNameLst>
                                      </p:cBhvr>
                                      <p:tavLst>
                                        <p:tav tm="0">
                                          <p:val>
                                            <p:strVal val="0-#ppt_h/2"/>
                                          </p:val>
                                        </p:tav>
                                        <p:tav tm="100000">
                                          <p:val>
                                            <p:strVal val="#ppt_y"/>
                                          </p:val>
                                        </p:tav>
                                      </p:tavLst>
                                    </p:anim>
                                  </p:childTnLst>
                                </p:cTn>
                              </p:par>
                              <p:par>
                                <p:cTn id="28" presetID="2" presetClass="entr" presetSubtype="1" decel="100000" fill="hold" grpId="0" nodeType="withEffect">
                                  <p:stCondLst>
                                    <p:cond delay="750"/>
                                  </p:stCondLst>
                                  <p:iterate type="wd">
                                    <p:tmPct val="10000"/>
                                  </p:iterate>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2150"/>
                            </p:stCondLst>
                            <p:childTnLst>
                              <p:par>
                                <p:cTn id="33" presetID="49" presetClass="entr" presetSubtype="0" decel="10000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 calcmode="lin" valueType="num">
                                      <p:cBhvr>
                                        <p:cTn id="37" dur="500" fill="hold"/>
                                        <p:tgtEl>
                                          <p:spTgt spid="7"/>
                                        </p:tgtEl>
                                        <p:attrNameLst>
                                          <p:attrName>style.rotation</p:attrName>
                                        </p:attrNameLst>
                                      </p:cBhvr>
                                      <p:tavLst>
                                        <p:tav tm="0">
                                          <p:val>
                                            <p:fltVal val="360"/>
                                          </p:val>
                                        </p:tav>
                                        <p:tav tm="100000">
                                          <p:val>
                                            <p:fltVal val="0"/>
                                          </p:val>
                                        </p:tav>
                                      </p:tavLst>
                                    </p:anim>
                                    <p:animEffect transition="in" filter="fade">
                                      <p:cBhvr>
                                        <p:cTn id="38" dur="500"/>
                                        <p:tgtEl>
                                          <p:spTgt spid="7"/>
                                        </p:tgtEl>
                                      </p:cBhvr>
                                    </p:animEffect>
                                  </p:childTnLst>
                                </p:cTn>
                              </p:par>
                            </p:childTnLst>
                          </p:cTn>
                        </p:par>
                        <p:par>
                          <p:cTn id="39" fill="hold">
                            <p:stCondLst>
                              <p:cond delay="2650"/>
                            </p:stCondLst>
                            <p:childTnLst>
                              <p:par>
                                <p:cTn id="40" presetID="2" presetClass="entr" presetSubtype="4"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44" fill="hold">
                            <p:stCondLst>
                              <p:cond delay="3150"/>
                            </p:stCondLst>
                            <p:childTnLst>
                              <p:par>
                                <p:cTn id="45" presetID="22" presetClass="entr" presetSubtype="8" fill="hold" grpId="0" nodeType="after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Effect transition="in" filter="wipe(left)">
                                      <p:cBhvr>
                                        <p:cTn id="47" dur="500"/>
                                        <p:tgtEl>
                                          <p:spTgt spid="6">
                                            <p:txEl>
                                              <p:pRg st="0" end="0"/>
                                            </p:txEl>
                                          </p:spTgt>
                                        </p:tgtEl>
                                      </p:cBhvr>
                                    </p:animEffect>
                                  </p:childTnLst>
                                </p:cTn>
                              </p:par>
                            </p:childTnLst>
                          </p:cTn>
                        </p:par>
                        <p:par>
                          <p:cTn id="48" fill="hold">
                            <p:stCondLst>
                              <p:cond delay="36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4150"/>
                            </p:stCondLst>
                            <p:childTnLst>
                              <p:par>
                                <p:cTn id="56" presetID="2" presetClass="entr" presetSubtype="4" decel="100000" fill="hold" grpId="0" nodeType="afterEffect">
                                  <p:stCondLst>
                                    <p:cond delay="0"/>
                                  </p:stCondLst>
                                  <p:childTnLst>
                                    <p:set>
                                      <p:cBhvr>
                                        <p:cTn id="57" dur="1" fill="hold">
                                          <p:stCondLst>
                                            <p:cond delay="0"/>
                                          </p:stCondLst>
                                        </p:cTn>
                                        <p:tgtEl>
                                          <p:spTgt spid="14">
                                            <p:txEl>
                                              <p:pRg st="0" end="0"/>
                                            </p:txEl>
                                          </p:spTgt>
                                        </p:tgtEl>
                                        <p:attrNameLst>
                                          <p:attrName>style.visibility</p:attrName>
                                        </p:attrNameLst>
                                      </p:cBhvr>
                                      <p:to>
                                        <p:strVal val="visible"/>
                                      </p:to>
                                    </p:set>
                                    <p:anim calcmode="lin" valueType="num">
                                      <p:cBhvr additive="base">
                                        <p:cTn id="58"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650"/>
                            </p:stCondLst>
                            <p:childTnLst>
                              <p:par>
                                <p:cTn id="61" presetID="22" presetClass="entr" presetSubtype="8" fill="hold" grpId="0" nodeType="afterEffect">
                                  <p:stCondLst>
                                    <p:cond delay="0"/>
                                  </p:stCondLst>
                                  <p:childTnLst>
                                    <p:set>
                                      <p:cBhvr>
                                        <p:cTn id="62" dur="1" fill="hold">
                                          <p:stCondLst>
                                            <p:cond delay="0"/>
                                          </p:stCondLst>
                                        </p:cTn>
                                        <p:tgtEl>
                                          <p:spTgt spid="12">
                                            <p:txEl>
                                              <p:pRg st="0" end="0"/>
                                            </p:txEl>
                                          </p:spTgt>
                                        </p:tgtEl>
                                        <p:attrNameLst>
                                          <p:attrName>style.visibility</p:attrName>
                                        </p:attrNameLst>
                                      </p:cBhvr>
                                      <p:to>
                                        <p:strVal val="visible"/>
                                      </p:to>
                                    </p:set>
                                    <p:animEffect transition="in" filter="wipe(left)">
                                      <p:cBhvr>
                                        <p:cTn id="63" dur="500"/>
                                        <p:tgtEl>
                                          <p:spTgt spid="12">
                                            <p:txEl>
                                              <p:pRg st="0" end="0"/>
                                            </p:txEl>
                                          </p:spTgt>
                                        </p:tgtEl>
                                      </p:cBhvr>
                                    </p:animEffect>
                                  </p:childTnLst>
                                </p:cTn>
                              </p:par>
                            </p:childTnLst>
                          </p:cTn>
                        </p:par>
                        <p:par>
                          <p:cTn id="64" fill="hold">
                            <p:stCondLst>
                              <p:cond delay="5150"/>
                            </p:stCondLst>
                            <p:childTnLst>
                              <p:par>
                                <p:cTn id="65" presetID="49" presetClass="entr" presetSubtype="0" decel="100000"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anim calcmode="lin" valueType="num">
                                      <p:cBhvr>
                                        <p:cTn id="69" dur="500" fill="hold"/>
                                        <p:tgtEl>
                                          <p:spTgt spid="16"/>
                                        </p:tgtEl>
                                        <p:attrNameLst>
                                          <p:attrName>style.rotation</p:attrName>
                                        </p:attrNameLst>
                                      </p:cBhvr>
                                      <p:tavLst>
                                        <p:tav tm="0">
                                          <p:val>
                                            <p:fltVal val="360"/>
                                          </p:val>
                                        </p:tav>
                                        <p:tav tm="100000">
                                          <p:val>
                                            <p:fltVal val="0"/>
                                          </p:val>
                                        </p:tav>
                                      </p:tavLst>
                                    </p:anim>
                                    <p:animEffect transition="in" filter="fade">
                                      <p:cBhvr>
                                        <p:cTn id="70" dur="500"/>
                                        <p:tgtEl>
                                          <p:spTgt spid="16"/>
                                        </p:tgtEl>
                                      </p:cBhvr>
                                    </p:animEffect>
                                  </p:childTnLst>
                                </p:cTn>
                              </p:par>
                            </p:childTnLst>
                          </p:cTn>
                        </p:par>
                        <p:par>
                          <p:cTn id="71" fill="hold">
                            <p:stCondLst>
                              <p:cond delay="5650"/>
                            </p:stCondLst>
                            <p:childTnLst>
                              <p:par>
                                <p:cTn id="72" presetID="2" presetClass="entr" presetSubtype="4" decel="100000" fill="hold" grpId="0" nodeType="afterEffect">
                                  <p:stCondLst>
                                    <p:cond delay="0"/>
                                  </p:stCondLst>
                                  <p:childTnLst>
                                    <p:set>
                                      <p:cBhvr>
                                        <p:cTn id="73" dur="1" fill="hold">
                                          <p:stCondLst>
                                            <p:cond delay="0"/>
                                          </p:stCondLst>
                                        </p:cTn>
                                        <p:tgtEl>
                                          <p:spTgt spid="17">
                                            <p:txEl>
                                              <p:pRg st="0" end="0"/>
                                            </p:txEl>
                                          </p:spTgt>
                                        </p:tgtEl>
                                        <p:attrNameLst>
                                          <p:attrName>style.visibility</p:attrName>
                                        </p:attrNameLst>
                                      </p:cBhvr>
                                      <p:to>
                                        <p:strVal val="visible"/>
                                      </p:to>
                                    </p:set>
                                    <p:anim calcmode="lin" valueType="num">
                                      <p:cBhvr additive="base">
                                        <p:cTn id="7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76" fill="hold">
                            <p:stCondLst>
                              <p:cond delay="6150"/>
                            </p:stCondLst>
                            <p:childTnLst>
                              <p:par>
                                <p:cTn id="77" presetID="22" presetClass="entr" presetSubtype="8" fill="hold" grpId="0" nodeType="afterEffect">
                                  <p:stCondLst>
                                    <p:cond delay="0"/>
                                  </p:stCondLst>
                                  <p:childTnLst>
                                    <p:set>
                                      <p:cBhvr>
                                        <p:cTn id="78" dur="1" fill="hold">
                                          <p:stCondLst>
                                            <p:cond delay="0"/>
                                          </p:stCondLst>
                                        </p:cTn>
                                        <p:tgtEl>
                                          <p:spTgt spid="15">
                                            <p:txEl>
                                              <p:pRg st="0" end="0"/>
                                            </p:txEl>
                                          </p:spTgt>
                                        </p:tgtEl>
                                        <p:attrNameLst>
                                          <p:attrName>style.visibility</p:attrName>
                                        </p:attrNameLst>
                                      </p:cBhvr>
                                      <p:to>
                                        <p:strVal val="visible"/>
                                      </p:to>
                                    </p:set>
                                    <p:animEffect transition="in" filter="wipe(left)">
                                      <p:cBhvr>
                                        <p:cTn id="7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4" fill="hold" nodeType="after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build="p">
        <p:tmplLst>
          <p:tmpl lvl="1">
            <p:tnLst>
              <p:par>
                <p:cTn presetID="2" presetClass="entr" presetSubtype="1" decel="100000" fill="hold" nodeType="withEffect">
                  <p:stCondLst>
                    <p:cond delay="7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bldP spid="17" grpId="0" build="p">
        <p:tmplLst>
          <p:tmpl lvl="1">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6"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1+#ppt_w/2"/>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animBg="1">
        <p:tmplLst>
          <p:tmpl>
            <p:tnLst>
              <p:par>
                <p:cTn presetID="2" presetClass="entr" presetSubtype="3"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1+#ppt_w/2"/>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ullscreen Image &amp; 2 Headings, Texts">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p:spPr>
        <p:txBody>
          <a:bodyPr/>
          <a:lstStyle>
            <a:lvl1pPr>
              <a:defRPr baseline="0"/>
            </a:lvl1pPr>
          </a:lstStyle>
          <a:p>
            <a:r>
              <a:rPr kumimoji="1" lang="en-US" altLang="ja-JP" dirty="0"/>
              <a:t>Add a full screen image</a:t>
            </a:r>
            <a:endParaRPr kumimoji="1" lang="ja-JP" altLang="en-US" dirty="0"/>
          </a:p>
        </p:txBody>
      </p:sp>
      <p:sp>
        <p:nvSpPr>
          <p:cNvPr id="4" name="テキスト プレースホルダー 5"/>
          <p:cNvSpPr>
            <a:spLocks noGrp="1"/>
          </p:cNvSpPr>
          <p:nvPr>
            <p:ph type="body" sz="quarter" idx="11" hasCustomPrompt="1"/>
          </p:nvPr>
        </p:nvSpPr>
        <p:spPr>
          <a:xfrm>
            <a:off x="0" y="5543550"/>
            <a:ext cx="18288000" cy="4741863"/>
          </a:xfrm>
          <a:solidFill>
            <a:schemeClr val="accent1">
              <a:alpha val="70000"/>
            </a:schemeClr>
          </a:solidFill>
        </p:spPr>
        <p:txBody>
          <a:bodyPr/>
          <a:lstStyle/>
          <a:p>
            <a:pPr lvl="0"/>
            <a:r>
              <a:rPr kumimoji="1" lang="en-US" altLang="ja-JP" dirty="0"/>
              <a:t> </a:t>
            </a:r>
            <a:endParaRPr kumimoji="1" lang="ja-JP" altLang="en-US" dirty="0"/>
          </a:p>
        </p:txBody>
      </p:sp>
      <p:sp>
        <p:nvSpPr>
          <p:cNvPr id="5" name="テキスト プレースホルダー 12"/>
          <p:cNvSpPr>
            <a:spLocks noGrp="1"/>
          </p:cNvSpPr>
          <p:nvPr>
            <p:ph type="body" sz="quarter" idx="14" hasCustomPrompt="1"/>
          </p:nvPr>
        </p:nvSpPr>
        <p:spPr>
          <a:xfrm>
            <a:off x="648000" y="6191550"/>
            <a:ext cx="7995938" cy="3328987"/>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8" name="テキスト プレースホルダー 5"/>
          <p:cNvSpPr>
            <a:spLocks noGrp="1"/>
          </p:cNvSpPr>
          <p:nvPr>
            <p:ph type="body" sz="quarter" idx="24" hasCustomPrompt="1"/>
          </p:nvPr>
        </p:nvSpPr>
        <p:spPr>
          <a:xfrm>
            <a:off x="1296000" y="4895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19" name="テキスト プレースホルダー 5"/>
          <p:cNvSpPr>
            <a:spLocks noGrp="1"/>
          </p:cNvSpPr>
          <p:nvPr>
            <p:ph type="body" sz="quarter" idx="25" hasCustomPrompt="1"/>
          </p:nvPr>
        </p:nvSpPr>
        <p:spPr>
          <a:xfrm>
            <a:off x="648000" y="4247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0" name="テキスト プレースホルダー 5"/>
          <p:cNvSpPr>
            <a:spLocks noGrp="1"/>
          </p:cNvSpPr>
          <p:nvPr>
            <p:ph type="body" sz="quarter" idx="26" hasCustomPrompt="1"/>
          </p:nvPr>
        </p:nvSpPr>
        <p:spPr>
          <a:xfrm>
            <a:off x="0" y="3599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1" name="テキスト プレースホルダー 5"/>
          <p:cNvSpPr>
            <a:spLocks noGrp="1"/>
          </p:cNvSpPr>
          <p:nvPr>
            <p:ph type="body" sz="quarter" idx="27" hasCustomPrompt="1"/>
          </p:nvPr>
        </p:nvSpPr>
        <p:spPr>
          <a:xfrm>
            <a:off x="0" y="4895550"/>
            <a:ext cx="648000" cy="648000"/>
          </a:xfrm>
          <a:solidFill>
            <a:schemeClr val="accent1">
              <a:alpha val="70000"/>
            </a:schemeClr>
          </a:solidFill>
        </p:spPr>
        <p:txBody>
          <a:bodyPr/>
          <a:lstStyle/>
          <a:p>
            <a:pPr lvl="0"/>
            <a:r>
              <a:rPr kumimoji="1" lang="en-US" altLang="ja-JP" dirty="0"/>
              <a:t> </a:t>
            </a:r>
            <a:endParaRPr kumimoji="1" lang="ja-JP" altLang="en-US" dirty="0"/>
          </a:p>
        </p:txBody>
      </p:sp>
      <p:sp>
        <p:nvSpPr>
          <p:cNvPr id="22" name="テキスト プレースホルダー 12"/>
          <p:cNvSpPr>
            <a:spLocks noGrp="1"/>
          </p:cNvSpPr>
          <p:nvPr>
            <p:ph type="body" sz="quarter" idx="15" hasCustomPrompt="1"/>
          </p:nvPr>
        </p:nvSpPr>
        <p:spPr>
          <a:xfrm>
            <a:off x="9144000" y="6751563"/>
            <a:ext cx="7972425" cy="1040187"/>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23" name="テキスト プレースホルダー 12"/>
          <p:cNvSpPr>
            <a:spLocks noGrp="1"/>
          </p:cNvSpPr>
          <p:nvPr>
            <p:ph type="body" sz="quarter" idx="17" hasCustomPrompt="1"/>
          </p:nvPr>
        </p:nvSpPr>
        <p:spPr>
          <a:xfrm>
            <a:off x="9144000" y="6191550"/>
            <a:ext cx="7972426"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4" name="テキスト プレースホルダー 12"/>
          <p:cNvSpPr>
            <a:spLocks noGrp="1"/>
          </p:cNvSpPr>
          <p:nvPr>
            <p:ph type="body" sz="quarter" idx="28" hasCustomPrompt="1"/>
          </p:nvPr>
        </p:nvSpPr>
        <p:spPr>
          <a:xfrm>
            <a:off x="9144000" y="8480350"/>
            <a:ext cx="7972425" cy="1040187"/>
          </a:xfrm>
        </p:spPr>
        <p:txBody>
          <a:bodyPr>
            <a:normAutofit/>
          </a:bodyPr>
          <a:lstStyle>
            <a:lvl1pPr marL="0" indent="0" algn="l">
              <a:spcBef>
                <a:spcPts val="1200"/>
              </a:spcBef>
              <a:buFont typeface="Wingdings" panose="05000000000000000000" pitchFamily="2" charset="2"/>
              <a:buNone/>
              <a:defRPr sz="2000" baseline="0">
                <a:solidFill>
                  <a:schemeClr val="bg1"/>
                </a:solidFill>
              </a:defRPr>
            </a:lvl1pPr>
          </a:lstStyle>
          <a:p>
            <a:pPr lvl="0"/>
            <a:r>
              <a:rPr kumimoji="1" lang="en-US" altLang="ja-JP" dirty="0"/>
              <a:t>Text goes here</a:t>
            </a:r>
            <a:endParaRPr kumimoji="1" lang="ja-JP" altLang="en-US" dirty="0"/>
          </a:p>
        </p:txBody>
      </p:sp>
      <p:sp>
        <p:nvSpPr>
          <p:cNvPr id="25" name="テキスト プレースホルダー 12"/>
          <p:cNvSpPr>
            <a:spLocks noGrp="1"/>
          </p:cNvSpPr>
          <p:nvPr>
            <p:ph type="body" sz="quarter" idx="29" hasCustomPrompt="1"/>
          </p:nvPr>
        </p:nvSpPr>
        <p:spPr>
          <a:xfrm>
            <a:off x="9144000" y="7920337"/>
            <a:ext cx="7972426" cy="614417"/>
          </a:xfrm>
        </p:spPr>
        <p:txBody>
          <a:bodyPr anchor="ctr">
            <a:noAutofit/>
          </a:bodyPr>
          <a:lstStyle>
            <a:lvl1pPr algn="l">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12686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 presetClass="entr" presetSubtype="2" decel="100000"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750" fill="hold"/>
                                        <p:tgtEl>
                                          <p:spTgt spid="18"/>
                                        </p:tgtEl>
                                        <p:attrNameLst>
                                          <p:attrName>ppt_x</p:attrName>
                                        </p:attrNameLst>
                                      </p:cBhvr>
                                      <p:tavLst>
                                        <p:tav tm="0">
                                          <p:val>
                                            <p:strVal val="1+#ppt_w/2"/>
                                          </p:val>
                                        </p:tav>
                                        <p:tav tm="100000">
                                          <p:val>
                                            <p:strVal val="#ppt_x"/>
                                          </p:val>
                                        </p:tav>
                                      </p:tavLst>
                                    </p:anim>
                                    <p:anim calcmode="lin" valueType="num">
                                      <p:cBhvr additive="base">
                                        <p:cTn id="15" dur="750" fill="hold"/>
                                        <p:tgtEl>
                                          <p:spTgt spid="18"/>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25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750" fill="hold"/>
                                        <p:tgtEl>
                                          <p:spTgt spid="19"/>
                                        </p:tgtEl>
                                        <p:attrNameLst>
                                          <p:attrName>ppt_x</p:attrName>
                                        </p:attrNameLst>
                                      </p:cBhvr>
                                      <p:tavLst>
                                        <p:tav tm="0">
                                          <p:val>
                                            <p:strVal val="1+#ppt_w/2"/>
                                          </p:val>
                                        </p:tav>
                                        <p:tav tm="100000">
                                          <p:val>
                                            <p:strVal val="#ppt_x"/>
                                          </p:val>
                                        </p:tav>
                                      </p:tavLst>
                                    </p:anim>
                                    <p:anim calcmode="lin" valueType="num">
                                      <p:cBhvr additive="base">
                                        <p:cTn id="19" dur="750" fill="hold"/>
                                        <p:tgtEl>
                                          <p:spTgt spid="19"/>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25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750" fill="hold"/>
                                        <p:tgtEl>
                                          <p:spTgt spid="20"/>
                                        </p:tgtEl>
                                        <p:attrNameLst>
                                          <p:attrName>ppt_x</p:attrName>
                                        </p:attrNameLst>
                                      </p:cBhvr>
                                      <p:tavLst>
                                        <p:tav tm="0">
                                          <p:val>
                                            <p:strVal val="#ppt_x"/>
                                          </p:val>
                                        </p:tav>
                                        <p:tav tm="100000">
                                          <p:val>
                                            <p:strVal val="#ppt_x"/>
                                          </p:val>
                                        </p:tav>
                                      </p:tavLst>
                                    </p:anim>
                                    <p:anim calcmode="lin" valueType="num">
                                      <p:cBhvr additive="base">
                                        <p:cTn id="23" dur="750" fill="hold"/>
                                        <p:tgtEl>
                                          <p:spTgt spid="20"/>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25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750" fill="hold"/>
                                        <p:tgtEl>
                                          <p:spTgt spid="21"/>
                                        </p:tgtEl>
                                        <p:attrNameLst>
                                          <p:attrName>ppt_x</p:attrName>
                                        </p:attrNameLst>
                                      </p:cBhvr>
                                      <p:tavLst>
                                        <p:tav tm="0">
                                          <p:val>
                                            <p:strVal val="1+#ppt_w/2"/>
                                          </p:val>
                                        </p:tav>
                                        <p:tav tm="100000">
                                          <p:val>
                                            <p:strVal val="#ppt_x"/>
                                          </p:val>
                                        </p:tav>
                                      </p:tavLst>
                                    </p:anim>
                                    <p:anim calcmode="lin" valueType="num">
                                      <p:cBhvr additive="base">
                                        <p:cTn id="27" dur="750" fill="hold"/>
                                        <p:tgtEl>
                                          <p:spTgt spid="21"/>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750"/>
                                  </p:stCondLst>
                                  <p:iterate type="wd">
                                    <p:tmPct val="10000"/>
                                  </p:iterate>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150"/>
                            </p:stCondLst>
                            <p:childTnLst>
                              <p:par>
                                <p:cTn id="33" presetID="2" presetClass="entr" presetSubtype="2" decel="100000" fill="hold" grpId="0" nodeType="after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 calcmode="lin" valueType="num">
                                      <p:cBhvr additive="base">
                                        <p:cTn id="35"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650"/>
                            </p:stCondLst>
                            <p:childTnLst>
                              <p:par>
                                <p:cTn id="38" presetID="22" presetClass="entr" presetSubtype="8" fill="hold" grpId="0" nodeType="afterEffect">
                                  <p:stCondLst>
                                    <p:cond delay="0"/>
                                  </p:stCondLst>
                                  <p:childTnLst>
                                    <p:set>
                                      <p:cBhvr>
                                        <p:cTn id="39" dur="1" fill="hold">
                                          <p:stCondLst>
                                            <p:cond delay="0"/>
                                          </p:stCondLst>
                                        </p:cTn>
                                        <p:tgtEl>
                                          <p:spTgt spid="22">
                                            <p:txEl>
                                              <p:pRg st="0" end="0"/>
                                            </p:txEl>
                                          </p:spTgt>
                                        </p:tgtEl>
                                        <p:attrNameLst>
                                          <p:attrName>style.visibility</p:attrName>
                                        </p:attrNameLst>
                                      </p:cBhvr>
                                      <p:to>
                                        <p:strVal val="visible"/>
                                      </p:to>
                                    </p:set>
                                    <p:animEffect transition="in" filter="wipe(left)">
                                      <p:cBhvr>
                                        <p:cTn id="40" dur="500"/>
                                        <p:tgtEl>
                                          <p:spTgt spid="22">
                                            <p:txEl>
                                              <p:pRg st="0" end="0"/>
                                            </p:txEl>
                                          </p:spTgt>
                                        </p:tgtEl>
                                      </p:cBhvr>
                                    </p:animEffect>
                                  </p:childTnLst>
                                </p:cTn>
                              </p:par>
                            </p:childTnLst>
                          </p:cTn>
                        </p:par>
                        <p:par>
                          <p:cTn id="41" fill="hold">
                            <p:stCondLst>
                              <p:cond delay="3150"/>
                            </p:stCondLst>
                            <p:childTnLst>
                              <p:par>
                                <p:cTn id="42" presetID="2" presetClass="entr" presetSubtype="2" decel="100000" fill="hold" grpId="0" nodeType="afterEffect">
                                  <p:stCondLst>
                                    <p:cond delay="0"/>
                                  </p:stCondLst>
                                  <p:childTnLst>
                                    <p:set>
                                      <p:cBhvr>
                                        <p:cTn id="43" dur="1" fill="hold">
                                          <p:stCondLst>
                                            <p:cond delay="0"/>
                                          </p:stCondLst>
                                        </p:cTn>
                                        <p:tgtEl>
                                          <p:spTgt spid="25">
                                            <p:txEl>
                                              <p:pRg st="0" end="0"/>
                                            </p:txEl>
                                          </p:spTgt>
                                        </p:tgtEl>
                                        <p:attrNameLst>
                                          <p:attrName>style.visibility</p:attrName>
                                        </p:attrNameLst>
                                      </p:cBhvr>
                                      <p:to>
                                        <p:strVal val="visible"/>
                                      </p:to>
                                    </p:set>
                                    <p:anim calcmode="lin" valueType="num">
                                      <p:cBhvr additive="base">
                                        <p:cTn id="44"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3650"/>
                            </p:stCondLst>
                            <p:childTnLst>
                              <p:par>
                                <p:cTn id="47" presetID="22" presetClass="entr" presetSubtype="8" fill="hold" grpId="0" nodeType="after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wipe(left)">
                                      <p:cBhvr>
                                        <p:cTn id="49"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4" fill="hold" nodeType="after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build="p">
        <p:tmplLst>
          <p:tmpl lvl="1">
            <p:tnLst>
              <p:par>
                <p:cTn presetID="2" presetClass="entr" presetSubtype="4" decel="100000" fill="hold" nodeType="withEffect">
                  <p:stCondLst>
                    <p:cond delay="7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1+#ppt_h/2"/>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6"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1+#ppt_w/2"/>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animBg="1">
        <p:tmplLst>
          <p:tmpl>
            <p:tnLst>
              <p:par>
                <p:cTn presetID="2" presetClass="entr" presetSubtype="3"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1+#ppt_w/2"/>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ullscreen Image &amp; Text">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0"/>
            <a:ext cx="18288000" cy="10285413"/>
          </a:xfrm>
          <a:solidFill>
            <a:schemeClr val="accent1">
              <a:lumMod val="20000"/>
              <a:lumOff val="80000"/>
            </a:schemeClr>
          </a:solidFill>
        </p:spPr>
        <p:txBody>
          <a:bodyPr/>
          <a:lstStyle>
            <a:lvl1pPr>
              <a:defRPr baseline="0"/>
            </a:lvl1pPr>
          </a:lstStyle>
          <a:p>
            <a:r>
              <a:rPr kumimoji="1" lang="en-US" altLang="ja-JP" dirty="0"/>
              <a:t>Add a full screen image</a:t>
            </a:r>
            <a:endParaRPr kumimoji="1" lang="ja-JP" altLang="en-US" dirty="0"/>
          </a:p>
        </p:txBody>
      </p:sp>
      <p:sp>
        <p:nvSpPr>
          <p:cNvPr id="13" name="テキスト プレースホルダー 12"/>
          <p:cNvSpPr>
            <a:spLocks noGrp="1"/>
          </p:cNvSpPr>
          <p:nvPr>
            <p:ph type="body" sz="quarter" idx="14" hasCustomPrompt="1"/>
          </p:nvPr>
        </p:nvSpPr>
        <p:spPr>
          <a:xfrm>
            <a:off x="831206" y="757239"/>
            <a:ext cx="16625588" cy="2786062"/>
          </a:xfrm>
        </p:spPr>
        <p:txBody>
          <a:bodyPr anchor="ctr">
            <a:noAutofit/>
          </a:bodyPr>
          <a:lstStyle>
            <a:lvl1pPr algn="ctr">
              <a:lnSpc>
                <a:spcPct val="100000"/>
              </a:lnSpc>
              <a:spcBef>
                <a:spcPts val="0"/>
              </a:spcBef>
              <a:defRPr sz="5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04092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12" decel="100000" fill="hold" grpId="0" nodeType="withEffect">
                                  <p:stCondLst>
                                    <p:cond delay="750"/>
                                  </p:stCondLst>
                                  <p:iterate type="wd">
                                    <p:tmPct val="10000"/>
                                  </p:iterate>
                                  <p:childTnLst>
                                    <p:set>
                                      <p:cBhvr>
                                        <p:cTn id="9" dur="1" fill="hold">
                                          <p:stCondLst>
                                            <p:cond delay="0"/>
                                          </p:stCondLst>
                                        </p:cTn>
                                        <p:tgtEl>
                                          <p:spTgt spid="13">
                                            <p:txEl>
                                              <p:pRg st="0" end="0"/>
                                            </p:txEl>
                                          </p:spTgt>
                                        </p:tgtEl>
                                        <p:attrNameLst>
                                          <p:attrName>style.visibility</p:attrName>
                                        </p:attrNameLst>
                                      </p:cBhvr>
                                      <p:to>
                                        <p:strVal val="visible"/>
                                      </p:to>
                                    </p:set>
                                    <p:anim calcmode="lin" valueType="num">
                                      <p:cBhvr additive="base">
                                        <p:cTn id="10" dur="75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1"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build="p">
        <p:tmplLst>
          <p:tmpl lvl="1">
            <p:tnLst>
              <p:par>
                <p:cTn presetID="2" presetClass="entr" presetSubtype="12" decel="100000" fill="hold" nodeType="withEffect">
                  <p:stCondLst>
                    <p:cond delay="75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0-#ppt_w/2"/>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 Simple">
    <p:bg>
      <p:bgPr>
        <a:solidFill>
          <a:schemeClr val="accent1"/>
        </a:solidFill>
        <a:effectLst/>
      </p:bgPr>
    </p:bg>
    <p:spTree>
      <p:nvGrpSpPr>
        <p:cNvPr id="1" name=""/>
        <p:cNvGrpSpPr/>
        <p:nvPr/>
      </p:nvGrpSpPr>
      <p:grpSpPr>
        <a:xfrm>
          <a:off x="0" y="0"/>
          <a:ext cx="0" cy="0"/>
          <a:chOff x="0" y="0"/>
          <a:chExt cx="0" cy="0"/>
        </a:xfrm>
      </p:grpSpPr>
      <p:sp>
        <p:nvSpPr>
          <p:cNvPr id="12" name="テキスト プレースホルダー 12"/>
          <p:cNvSpPr>
            <a:spLocks noGrp="1"/>
          </p:cNvSpPr>
          <p:nvPr userDrawn="1">
            <p:ph type="body" sz="quarter" idx="13" hasCustomPrompt="1"/>
          </p:nvPr>
        </p:nvSpPr>
        <p:spPr>
          <a:xfrm>
            <a:off x="5840438" y="4394881"/>
            <a:ext cx="6607123" cy="747032"/>
          </a:xfrm>
        </p:spPr>
        <p:txBody>
          <a:bodyPr anchor="t">
            <a:noAutofit/>
          </a:bodyPr>
          <a:lstStyle>
            <a:lvl1pPr algn="ctr">
              <a:lnSpc>
                <a:spcPct val="100000"/>
              </a:lnSpc>
              <a:spcBef>
                <a:spcPts val="0"/>
              </a:spcBef>
              <a:defRPr sz="36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userDrawn="1">
            <p:ph type="body" sz="quarter" idx="12" hasCustomPrompt="1"/>
          </p:nvPr>
        </p:nvSpPr>
        <p:spPr>
          <a:xfrm>
            <a:off x="5840438" y="5141912"/>
            <a:ext cx="6607123" cy="2012497"/>
          </a:xfrm>
        </p:spPr>
        <p:txBody>
          <a:bodyPr anchor="t">
            <a:normAutofit/>
          </a:bodyPr>
          <a:lstStyle>
            <a:lvl1pPr algn="ctr">
              <a:spcBef>
                <a:spcPts val="0"/>
              </a:spcBef>
              <a:defRPr sz="2000" baseline="0">
                <a:solidFill>
                  <a:schemeClr val="bg1"/>
                </a:solidFill>
              </a:defRPr>
            </a:lvl1pPr>
          </a:lstStyle>
          <a:p>
            <a:pPr lvl="0"/>
            <a:r>
              <a:rPr kumimoji="1" lang="en-US" altLang="ja-JP" dirty="0"/>
              <a:t>Text goes here</a:t>
            </a:r>
            <a:endParaRPr kumimoji="1" lang="ja-JP" altLang="en-US" dirty="0"/>
          </a:p>
        </p:txBody>
      </p:sp>
      <p:sp>
        <p:nvSpPr>
          <p:cNvPr id="8" name="図プレースホルダー 25"/>
          <p:cNvSpPr>
            <a:spLocks noGrp="1"/>
          </p:cNvSpPr>
          <p:nvPr>
            <p:ph type="pic" sz="quarter" idx="14" hasCustomPrompt="1"/>
          </p:nvPr>
        </p:nvSpPr>
        <p:spPr>
          <a:xfrm>
            <a:off x="8524377" y="2908981"/>
            <a:ext cx="1239243" cy="1239243"/>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336486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500"/>
                                  </p:stCondLst>
                                  <p:iterate type="wd">
                                    <p:tmPct val="10000"/>
                                  </p:iterate>
                                  <p:childTnLst>
                                    <p:set>
                                      <p:cBhvr>
                                        <p:cTn id="10" dur="1" fill="hold">
                                          <p:stCondLst>
                                            <p:cond delay="0"/>
                                          </p:stCondLst>
                                        </p:cTn>
                                        <p:tgtEl>
                                          <p:spTgt spid="12">
                                            <p:txEl>
                                              <p:pRg st="0" end="0"/>
                                            </p:txEl>
                                          </p:spTgt>
                                        </p:tgtEl>
                                        <p:attrNameLst>
                                          <p:attrName>style.visibility</p:attrName>
                                        </p:attrNameLst>
                                      </p:cBhvr>
                                      <p:to>
                                        <p:strVal val="visible"/>
                                      </p:to>
                                    </p:set>
                                    <p:anim calcmode="lin" valueType="num">
                                      <p:cBhvr additive="base">
                                        <p:cTn id="1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100"/>
                            </p:stCondLst>
                            <p:childTnLst>
                              <p:par>
                                <p:cTn id="14" presetID="10" presetClass="entr" presetSubtype="0" fill="hold" grpId="0" nodeType="after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8" grpId="0"/>
    </p:bldLst>
  </p:timing>
  <p:extLst mod="1">
    <p:ext uri="{DCECCB84-F9BA-43D5-87BE-67443E8EF086}">
      <p15:sldGuideLst xmlns:p15="http://schemas.microsoft.com/office/powerpoint/2012/main" xmlns="">
        <p15:guide id="1" orient="horz" pos="3239" userDrawn="1">
          <p15:clr>
            <a:srgbClr val="FBAE40"/>
          </p15:clr>
        </p15:guide>
        <p15:guide id="2" pos="576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Heading &amp; Text">
    <p:bg>
      <p:bgPr>
        <a:solidFill>
          <a:schemeClr val="accent1"/>
        </a:solidFill>
        <a:effectLst/>
      </p:bgPr>
    </p:bg>
    <p:spTree>
      <p:nvGrpSpPr>
        <p:cNvPr id="1" name=""/>
        <p:cNvGrpSpPr/>
        <p:nvPr/>
      </p:nvGrpSpPr>
      <p:grpSpPr>
        <a:xfrm>
          <a:off x="0" y="0"/>
          <a:ext cx="0" cy="0"/>
          <a:chOff x="0" y="0"/>
          <a:chExt cx="0" cy="0"/>
        </a:xfrm>
      </p:grpSpPr>
      <p:sp>
        <p:nvSpPr>
          <p:cNvPr id="12" name="テキスト プレースホルダー 12"/>
          <p:cNvSpPr>
            <a:spLocks noGrp="1"/>
          </p:cNvSpPr>
          <p:nvPr userDrawn="1">
            <p:ph type="body" sz="quarter" idx="13" hasCustomPrompt="1"/>
          </p:nvPr>
        </p:nvSpPr>
        <p:spPr>
          <a:xfrm>
            <a:off x="2547257" y="1582057"/>
            <a:ext cx="13193486" cy="3198132"/>
          </a:xfrm>
        </p:spPr>
        <p:txBody>
          <a:bodyPr anchor="b">
            <a:noAutofit/>
          </a:bodyPr>
          <a:lstStyle>
            <a:lvl1pPr algn="ctr">
              <a:lnSpc>
                <a:spcPct val="100000"/>
              </a:lnSpc>
              <a:spcBef>
                <a:spcPts val="0"/>
              </a:spcBef>
              <a:defRPr sz="60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15" name="テキスト プレースホルダー 12"/>
          <p:cNvSpPr>
            <a:spLocks noGrp="1"/>
          </p:cNvSpPr>
          <p:nvPr userDrawn="1">
            <p:ph type="body" sz="quarter" idx="12" hasCustomPrompt="1"/>
          </p:nvPr>
        </p:nvSpPr>
        <p:spPr>
          <a:xfrm>
            <a:off x="9286020" y="5141913"/>
            <a:ext cx="7347351" cy="4581526"/>
          </a:xfrm>
        </p:spPr>
        <p:txBody>
          <a:bodyPr anchor="t">
            <a:normAutofit/>
          </a:bodyPr>
          <a:lstStyle>
            <a:lvl1pPr algn="l">
              <a:spcBef>
                <a:spcPts val="1200"/>
              </a:spcBef>
              <a:defRPr sz="2000" baseline="0">
                <a:solidFill>
                  <a:schemeClr val="bg1"/>
                </a:solidFill>
              </a:defRPr>
            </a:lvl1pPr>
          </a:lstStyle>
          <a:p>
            <a:pPr lvl="0"/>
            <a:r>
              <a:rPr kumimoji="1" lang="en-US" altLang="ja-JP" dirty="0"/>
              <a:t>Text goes here</a:t>
            </a:r>
            <a:endParaRPr kumimoji="1" lang="ja-JP" altLang="en-US" dirty="0"/>
          </a:p>
        </p:txBody>
      </p:sp>
      <p:sp>
        <p:nvSpPr>
          <p:cNvPr id="2" name="正方形/長方形 1"/>
          <p:cNvSpPr/>
          <p:nvPr userDrawn="1"/>
        </p:nvSpPr>
        <p:spPr>
          <a:xfrm>
            <a:off x="8496000" y="5299325"/>
            <a:ext cx="648000" cy="64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a:xfrm>
            <a:off x="7848000" y="5985049"/>
            <a:ext cx="648000" cy="64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2755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wd">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 presetClass="entr" presetSubtype="3"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par>
                                <p:cTn id="14" presetID="2" presetClass="entr" presetSubtype="9" decel="10000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100"/>
                            </p:stCondLst>
                            <p:childTnLst>
                              <p:par>
                                <p:cTn id="19" presetID="10" presetClass="entr" presetSubtype="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 grpId="0" animBg="1"/>
      <p:bldP spid="6" grpId="0" animBg="1"/>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chemeClr val="accent1"/>
        </a:solidFill>
        <a:effectLst/>
      </p:bgPr>
    </p:bg>
    <p:spTree>
      <p:nvGrpSpPr>
        <p:cNvPr id="1" name=""/>
        <p:cNvGrpSpPr/>
        <p:nvPr/>
      </p:nvGrpSpPr>
      <p:grpSpPr>
        <a:xfrm>
          <a:off x="0" y="0"/>
          <a:ext cx="0" cy="0"/>
          <a:chOff x="0" y="0"/>
          <a:chExt cx="0" cy="0"/>
        </a:xfrm>
      </p:grpSpPr>
      <p:sp>
        <p:nvSpPr>
          <p:cNvPr id="12" name="テキスト プレースホルダー 12"/>
          <p:cNvSpPr>
            <a:spLocks noGrp="1"/>
          </p:cNvSpPr>
          <p:nvPr userDrawn="1">
            <p:ph type="body" sz="quarter" idx="13" hasCustomPrompt="1"/>
          </p:nvPr>
        </p:nvSpPr>
        <p:spPr>
          <a:xfrm>
            <a:off x="2332434" y="3274899"/>
            <a:ext cx="13623132" cy="3735614"/>
          </a:xfrm>
        </p:spPr>
        <p:txBody>
          <a:bodyPr anchor="ctr">
            <a:noAutofit/>
          </a:bodyPr>
          <a:lstStyle>
            <a:lvl1pPr algn="ctr">
              <a:lnSpc>
                <a:spcPct val="100000"/>
              </a:lnSpc>
              <a:spcBef>
                <a:spcPts val="0"/>
              </a:spcBef>
              <a:defRPr sz="4000" baseline="0">
                <a:solidFill>
                  <a:schemeClr val="bg1"/>
                </a:solidFill>
                <a:latin typeface="+mn-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00588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type="lt">
                                    <p:tmPct val="5000"/>
                                  </p:iterate>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2" presetClass="entr" presetSubtype="4" fill="hold" nodeType="afterEffect">
                  <p:stCondLst>
                    <p:cond delay="0"/>
                  </p:stCondLst>
                  <p:iterate type="lt">
                    <p:tmPct val="5000"/>
                  </p:iterate>
                  <p:childTnLst>
                    <p:set>
                      <p:cBhvr>
                        <p:cTn dur="1" fill="hold">
                          <p:stCondLst>
                            <p:cond delay="0"/>
                          </p:stCondLst>
                        </p:cTn>
                        <p:tgtEl>
                          <p:spTgt spid="12"/>
                        </p:tgtEl>
                        <p:attrNameLst>
                          <p:attrName>style.visibility</p:attrName>
                        </p:attrNameLst>
                      </p:cBhvr>
                      <p:to>
                        <p:strVal val="visible"/>
                      </p:to>
                    </p:set>
                    <p:animEffect transition="in" filter="wipe(down)">
                      <p:cBhvr>
                        <p:cTn dur="500"/>
                        <p:tgtEl>
                          <p:spTgt spid="12"/>
                        </p:tgtEl>
                      </p:cBhvr>
                    </p:animEffect>
                  </p:childTnLst>
                </p:cTn>
              </p:par>
            </p:tnLst>
          </p:tmpl>
        </p:tmplLst>
      </p:bldP>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act Us">
    <p:bg>
      <p:bgPr>
        <a:solidFill>
          <a:schemeClr val="accent1"/>
        </a:solidFill>
        <a:effectLst/>
      </p:bgPr>
    </p:bg>
    <p:spTree>
      <p:nvGrpSpPr>
        <p:cNvPr id="1" name=""/>
        <p:cNvGrpSpPr/>
        <p:nvPr/>
      </p:nvGrpSpPr>
      <p:grpSpPr>
        <a:xfrm>
          <a:off x="0" y="0"/>
          <a:ext cx="0" cy="0"/>
          <a:chOff x="0" y="0"/>
          <a:chExt cx="0" cy="0"/>
        </a:xfrm>
      </p:grpSpPr>
      <p:sp>
        <p:nvSpPr>
          <p:cNvPr id="3" name="図プレースホルダー 6"/>
          <p:cNvSpPr>
            <a:spLocks noGrp="1"/>
          </p:cNvSpPr>
          <p:nvPr>
            <p:ph type="pic" sz="quarter" idx="12" hasCustomPrompt="1"/>
          </p:nvPr>
        </p:nvSpPr>
        <p:spPr>
          <a:xfrm>
            <a:off x="3300413" y="2655321"/>
            <a:ext cx="4973183" cy="4973183"/>
          </a:xfrm>
          <a:solidFill>
            <a:schemeClr val="bg1"/>
          </a:solidFill>
          <a:ln w="57150">
            <a:solidFill>
              <a:schemeClr val="bg1"/>
            </a:solidFill>
          </a:ln>
          <a:effectLst>
            <a:outerShdw sx="102000" sy="102000" algn="ctr" rotWithShape="0">
              <a:prstClr val="black">
                <a:alpha val="15000"/>
              </a:prstClr>
            </a:outerShdw>
          </a:effectLst>
        </p:spPr>
        <p:txBody>
          <a:bodyPr>
            <a:normAutofit/>
          </a:bodyPr>
          <a:lstStyle>
            <a:lvl1pPr>
              <a:defRPr sz="2000" baseline="0"/>
            </a:lvl1pPr>
          </a:lstStyle>
          <a:p>
            <a:r>
              <a:rPr kumimoji="1" lang="en-US" altLang="ja-JP" dirty="0"/>
              <a:t>Insert an image</a:t>
            </a:r>
            <a:endParaRPr kumimoji="1" lang="ja-JP" altLang="en-US" dirty="0"/>
          </a:p>
        </p:txBody>
      </p:sp>
      <p:sp>
        <p:nvSpPr>
          <p:cNvPr id="4" name="テキスト プレースホルダー 12"/>
          <p:cNvSpPr>
            <a:spLocks noGrp="1"/>
          </p:cNvSpPr>
          <p:nvPr>
            <p:ph type="body" sz="quarter" idx="13" hasCustomPrompt="1"/>
          </p:nvPr>
        </p:nvSpPr>
        <p:spPr>
          <a:xfrm>
            <a:off x="8572499" y="2655321"/>
            <a:ext cx="7339693" cy="779689"/>
          </a:xfrm>
        </p:spPr>
        <p:txBody>
          <a:bodyPr anchor="b">
            <a:noAutofit/>
          </a:bodyPr>
          <a:lstStyle>
            <a:lvl1pPr algn="l">
              <a:lnSpc>
                <a:spcPct val="100000"/>
              </a:lnSpc>
              <a:spcBef>
                <a:spcPts val="0"/>
              </a:spcBef>
              <a:defRPr sz="4400" baseline="0">
                <a:solidFill>
                  <a:schemeClr val="bg1"/>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5" name="テキスト プレースホルダー 12"/>
          <p:cNvSpPr>
            <a:spLocks noGrp="1"/>
          </p:cNvSpPr>
          <p:nvPr>
            <p:ph type="body" sz="quarter" idx="14" hasCustomPrompt="1"/>
          </p:nvPr>
        </p:nvSpPr>
        <p:spPr>
          <a:xfrm>
            <a:off x="9519048" y="3754891"/>
            <a:ext cx="6400802" cy="987425"/>
          </a:xfrm>
        </p:spPr>
        <p:txBody>
          <a:bodyPr anchor="ctr">
            <a:normAutofit/>
          </a:bodyPr>
          <a:lstStyle>
            <a:lvl1pPr algn="l">
              <a:spcBef>
                <a:spcPts val="1200"/>
              </a:spcBef>
              <a:defRPr sz="2000" baseline="0">
                <a:solidFill>
                  <a:schemeClr val="bg1"/>
                </a:solidFill>
              </a:defRPr>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5" hasCustomPrompt="1"/>
          </p:nvPr>
        </p:nvSpPr>
        <p:spPr>
          <a:xfrm>
            <a:off x="8572499" y="5686425"/>
            <a:ext cx="7347351" cy="1942079"/>
          </a:xfrm>
        </p:spPr>
        <p:txBody>
          <a:bodyPr anchor="b">
            <a:normAutofit/>
          </a:bodyPr>
          <a:lstStyle>
            <a:lvl1pPr marL="342900" indent="-342900" algn="l">
              <a:spcBef>
                <a:spcPts val="0"/>
              </a:spcBef>
              <a:buFont typeface="Wingdings" panose="05000000000000000000" pitchFamily="2" charset="2"/>
              <a:buChar char="n"/>
              <a:defRPr sz="2000" baseline="0">
                <a:solidFill>
                  <a:schemeClr val="bg1"/>
                </a:solidFill>
              </a:defRPr>
            </a:lvl1pPr>
          </a:lstStyle>
          <a:p>
            <a:pPr lvl="0"/>
            <a:r>
              <a:rPr kumimoji="1" lang="en-US" altLang="ja-JP" dirty="0"/>
              <a:t>Text goes here</a:t>
            </a:r>
            <a:endParaRPr kumimoji="1" lang="ja-JP" altLang="en-US" dirty="0"/>
          </a:p>
        </p:txBody>
      </p:sp>
      <p:sp>
        <p:nvSpPr>
          <p:cNvPr id="7" name="図プレースホルダー 25"/>
          <p:cNvSpPr>
            <a:spLocks noGrp="1"/>
          </p:cNvSpPr>
          <p:nvPr>
            <p:ph type="pic" sz="quarter" idx="16" hasCustomPrompt="1"/>
          </p:nvPr>
        </p:nvSpPr>
        <p:spPr>
          <a:xfrm>
            <a:off x="8572499" y="3819186"/>
            <a:ext cx="858836" cy="858836"/>
          </a:xfrm>
        </p:spPr>
        <p:txBody>
          <a:bodyPr>
            <a:normAutofit/>
          </a:bodyPr>
          <a:lstStyle>
            <a:lvl1pPr algn="ct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101348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0"/>
                                  </p:stCondLst>
                                  <p:iterate type="wd">
                                    <p:tmPct val="10000"/>
                                  </p:iterate>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75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2" dur="75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900"/>
                            </p:stCondLst>
                            <p:childTnLst>
                              <p:par>
                                <p:cTn id="14" presetID="2" presetClass="entr" presetSubtype="1" decel="10000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000" fill="hold"/>
                                        <p:tgtEl>
                                          <p:spTgt spid="7"/>
                                        </p:tgtEl>
                                        <p:attrNameLst>
                                          <p:attrName>ppt_x</p:attrName>
                                        </p:attrNameLst>
                                      </p:cBhvr>
                                      <p:tavLst>
                                        <p:tav tm="0">
                                          <p:val>
                                            <p:strVal val="#ppt_x"/>
                                          </p:val>
                                        </p:tav>
                                        <p:tav tm="100000">
                                          <p:val>
                                            <p:strVal val="#ppt_x"/>
                                          </p:val>
                                        </p:tav>
                                      </p:tavLst>
                                    </p:anim>
                                    <p:anim calcmode="lin" valueType="num">
                                      <p:cBhvr additive="base">
                                        <p:cTn id="17" dur="1000" fill="hold"/>
                                        <p:tgtEl>
                                          <p:spTgt spid="7"/>
                                        </p:tgtEl>
                                        <p:attrNameLst>
                                          <p:attrName>ppt_y</p:attrName>
                                        </p:attrNameLst>
                                      </p:cBhvr>
                                      <p:tavLst>
                                        <p:tav tm="0">
                                          <p:val>
                                            <p:strVal val="0-#ppt_h/2"/>
                                          </p:val>
                                        </p:tav>
                                        <p:tav tm="100000">
                                          <p:val>
                                            <p:strVal val="#ppt_y"/>
                                          </p:val>
                                        </p:tav>
                                      </p:tavLst>
                                    </p:anim>
                                  </p:childTnLst>
                                </p:cTn>
                              </p:par>
                            </p:childTnLst>
                          </p:cTn>
                        </p:par>
                        <p:par>
                          <p:cTn id="18" fill="hold">
                            <p:stCondLst>
                              <p:cond delay="1900"/>
                            </p:stCondLst>
                            <p:childTnLst>
                              <p:par>
                                <p:cTn id="19" presetID="10"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2400"/>
                            </p:stCondLst>
                            <p:childTnLst>
                              <p:par>
                                <p:cTn id="23" presetID="10" presetClass="entr" presetSubtype="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750" fill="hold"/>
                        <p:tgtEl>
                          <p:spTgt spid="4"/>
                        </p:tgtEl>
                        <p:attrNameLst>
                          <p:attrName>ppt_x</p:attrName>
                        </p:attrNameLst>
                      </p:cBhvr>
                      <p:tavLst>
                        <p:tav tm="0">
                          <p:val>
                            <p:strVal val="1+#ppt_w/2"/>
                          </p:val>
                        </p:tav>
                        <p:tav tm="100000">
                          <p:val>
                            <p:strVal val="#ppt_x"/>
                          </p:val>
                        </p:tav>
                      </p:tavLst>
                    </p:anim>
                    <p:anim calcmode="lin" valueType="num">
                      <p:cBhvr additive="base">
                        <p:cTn dur="750" fill="hold"/>
                        <p:tgtEl>
                          <p:spTgt spid="4"/>
                        </p:tgtEl>
                        <p:attrNameLst>
                          <p:attrName>ppt_y</p:attrName>
                        </p:attrNameLst>
                      </p:cBhvr>
                      <p:tavLst>
                        <p:tav tm="0">
                          <p:val>
                            <p:strVal val="#ppt_y"/>
                          </p:val>
                        </p:tav>
                        <p:tav tm="100000">
                          <p:val>
                            <p:strVal val="#ppt_y"/>
                          </p:val>
                        </p:tav>
                      </p:tavLst>
                    </p:anim>
                  </p:childTnLst>
                </p:cTn>
              </p:par>
            </p:tnLst>
          </p:tmpl>
        </p:tmplLst>
      </p:bldP>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bldLst>
  </p:timing>
  <p:extLst mod="1">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amp; 4 Options">
    <p:spTree>
      <p:nvGrpSpPr>
        <p:cNvPr id="1" name=""/>
        <p:cNvGrpSpPr/>
        <p:nvPr/>
      </p:nvGrpSpPr>
      <p:grpSpPr>
        <a:xfrm>
          <a:off x="0" y="0"/>
          <a:ext cx="0" cy="0"/>
          <a:chOff x="0" y="0"/>
          <a:chExt cx="0" cy="0"/>
        </a:xfrm>
      </p:grpSpPr>
      <p:sp>
        <p:nvSpPr>
          <p:cNvPr id="27" name="図プレースホルダー 26"/>
          <p:cNvSpPr>
            <a:spLocks noGrp="1"/>
          </p:cNvSpPr>
          <p:nvPr>
            <p:ph type="pic" sz="quarter" idx="32" hasCustomPrompt="1"/>
          </p:nvPr>
        </p:nvSpPr>
        <p:spPr>
          <a:xfrm>
            <a:off x="0" y="0"/>
            <a:ext cx="9144000" cy="10285413"/>
          </a:xfrm>
        </p:spPr>
        <p:txBody>
          <a:bodyPr/>
          <a:lstStyle>
            <a:lvl1pPr>
              <a:defRPr/>
            </a:lvl1pPr>
          </a:lstStyle>
          <a:p>
            <a:r>
              <a:rPr kumimoji="1" lang="en-US" altLang="ja-JP" dirty="0"/>
              <a:t>Insert an image</a:t>
            </a:r>
            <a:endParaRPr kumimoji="1" lang="ja-JP" altLang="en-US" dirty="0"/>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16" name="テキスト プレースホルダー 60"/>
          <p:cNvSpPr>
            <a:spLocks noGrp="1"/>
          </p:cNvSpPr>
          <p:nvPr>
            <p:ph type="body" sz="quarter" idx="25" hasCustomPrompt="1"/>
          </p:nvPr>
        </p:nvSpPr>
        <p:spPr>
          <a:xfrm>
            <a:off x="8583647" y="2478585"/>
            <a:ext cx="1137600" cy="1137600"/>
          </a:xfrm>
          <a:solidFill>
            <a:schemeClr val="accent1"/>
          </a:solidFill>
          <a:ln w="57150">
            <a:solidFill>
              <a:schemeClr val="bg1"/>
            </a:solidFill>
          </a:ln>
          <a:effectLst>
            <a:outerShdw sx="102000" sy="102000" algn="ctr" rotWithShape="0">
              <a:prstClr val="black">
                <a:alpha val="15000"/>
              </a:prstClr>
            </a:outerShdw>
          </a:effectLst>
        </p:spPr>
        <p:txBody>
          <a:bodyPr/>
          <a:lstStyle>
            <a:lvl1pPr>
              <a:defRPr>
                <a:solidFill>
                  <a:schemeClr val="bg1"/>
                </a:solidFill>
              </a:defRPr>
            </a:lvl1pPr>
          </a:lstStyle>
          <a:p>
            <a:pPr lvl="0"/>
            <a:r>
              <a:rPr kumimoji="1" lang="en-US" altLang="ja-JP" dirty="0"/>
              <a:t> </a:t>
            </a:r>
            <a:endParaRPr kumimoji="1" lang="ja-JP" altLang="en-US" dirty="0"/>
          </a:p>
        </p:txBody>
      </p:sp>
      <p:sp>
        <p:nvSpPr>
          <p:cNvPr id="18" name="テキスト プレースホルダー 12"/>
          <p:cNvSpPr>
            <a:spLocks noGrp="1"/>
          </p:cNvSpPr>
          <p:nvPr>
            <p:ph type="body" sz="quarter" idx="17" hasCustomPrompt="1"/>
          </p:nvPr>
        </p:nvSpPr>
        <p:spPr>
          <a:xfrm>
            <a:off x="9864171" y="2984726"/>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19" name="テキスト プレースホルダー 12"/>
          <p:cNvSpPr>
            <a:spLocks noGrp="1"/>
          </p:cNvSpPr>
          <p:nvPr>
            <p:ph type="body" sz="quarter" idx="18" hasCustomPrompt="1"/>
          </p:nvPr>
        </p:nvSpPr>
        <p:spPr>
          <a:xfrm>
            <a:off x="9864171" y="2430198"/>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1" name="テキスト プレースホルダー 60"/>
          <p:cNvSpPr>
            <a:spLocks noGrp="1"/>
          </p:cNvSpPr>
          <p:nvPr>
            <p:ph type="body" sz="quarter" idx="33" hasCustomPrompt="1"/>
          </p:nvPr>
        </p:nvSpPr>
        <p:spPr>
          <a:xfrm>
            <a:off x="8583647" y="4196976"/>
            <a:ext cx="1137600" cy="1137600"/>
          </a:xfrm>
          <a:solidFill>
            <a:schemeClr val="accent2"/>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32" name="テキスト プレースホルダー 12"/>
          <p:cNvSpPr>
            <a:spLocks noGrp="1"/>
          </p:cNvSpPr>
          <p:nvPr>
            <p:ph type="body" sz="quarter" idx="34" hasCustomPrompt="1"/>
          </p:nvPr>
        </p:nvSpPr>
        <p:spPr>
          <a:xfrm>
            <a:off x="9864171" y="4722200"/>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33" name="テキスト プレースホルダー 12"/>
          <p:cNvSpPr>
            <a:spLocks noGrp="1"/>
          </p:cNvSpPr>
          <p:nvPr>
            <p:ph type="body" sz="quarter" idx="35" hasCustomPrompt="1"/>
          </p:nvPr>
        </p:nvSpPr>
        <p:spPr>
          <a:xfrm>
            <a:off x="9864171" y="4167672"/>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0" name="テキスト プレースホルダー 60"/>
          <p:cNvSpPr>
            <a:spLocks noGrp="1"/>
          </p:cNvSpPr>
          <p:nvPr>
            <p:ph type="body" sz="quarter" idx="36" hasCustomPrompt="1"/>
          </p:nvPr>
        </p:nvSpPr>
        <p:spPr>
          <a:xfrm>
            <a:off x="8583647" y="5886324"/>
            <a:ext cx="1137600" cy="1137600"/>
          </a:xfrm>
          <a:solidFill>
            <a:schemeClr val="accent3"/>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41" name="テキスト プレースホルダー 12"/>
          <p:cNvSpPr>
            <a:spLocks noGrp="1"/>
          </p:cNvSpPr>
          <p:nvPr>
            <p:ph type="body" sz="quarter" idx="37" hasCustomPrompt="1"/>
          </p:nvPr>
        </p:nvSpPr>
        <p:spPr>
          <a:xfrm>
            <a:off x="9864171" y="6411548"/>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42" name="テキスト プレースホルダー 12"/>
          <p:cNvSpPr>
            <a:spLocks noGrp="1"/>
          </p:cNvSpPr>
          <p:nvPr>
            <p:ph type="body" sz="quarter" idx="38" hasCustomPrompt="1"/>
          </p:nvPr>
        </p:nvSpPr>
        <p:spPr>
          <a:xfrm>
            <a:off x="9864171" y="5857020"/>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テキスト プレースホルダー 60"/>
          <p:cNvSpPr>
            <a:spLocks noGrp="1"/>
          </p:cNvSpPr>
          <p:nvPr>
            <p:ph type="body" sz="quarter" idx="39" hasCustomPrompt="1"/>
          </p:nvPr>
        </p:nvSpPr>
        <p:spPr>
          <a:xfrm>
            <a:off x="8583647" y="7575672"/>
            <a:ext cx="1137600" cy="1137600"/>
          </a:xfrm>
          <a:solidFill>
            <a:schemeClr val="accent5"/>
          </a:solidFill>
          <a:ln w="57150">
            <a:solidFill>
              <a:schemeClr val="bg1"/>
            </a:solidFill>
          </a:ln>
          <a:effectLst>
            <a:outerShdw sx="102000" sy="102000" algn="ctr" rotWithShape="0">
              <a:prstClr val="black">
                <a:alpha val="15000"/>
              </a:prstClr>
            </a:outerShdw>
          </a:effectLst>
        </p:spPr>
        <p:txBody>
          <a:bodyPr/>
          <a:lstStyle/>
          <a:p>
            <a:pPr lvl="0"/>
            <a:r>
              <a:rPr kumimoji="1" lang="en-US" altLang="ja-JP" dirty="0"/>
              <a:t> </a:t>
            </a:r>
            <a:endParaRPr kumimoji="1" lang="ja-JP" altLang="en-US" dirty="0"/>
          </a:p>
        </p:txBody>
      </p:sp>
      <p:sp>
        <p:nvSpPr>
          <p:cNvPr id="44" name="テキスト プレースホルダー 12"/>
          <p:cNvSpPr>
            <a:spLocks noGrp="1"/>
          </p:cNvSpPr>
          <p:nvPr>
            <p:ph type="body" sz="quarter" idx="40" hasCustomPrompt="1"/>
          </p:nvPr>
        </p:nvSpPr>
        <p:spPr>
          <a:xfrm>
            <a:off x="9864171" y="8100896"/>
            <a:ext cx="7246697" cy="865983"/>
          </a:xfrm>
        </p:spPr>
        <p:txBody>
          <a:bodyPr>
            <a:normAutofit/>
          </a:bodyPr>
          <a:lstStyle>
            <a:lvl1pPr algn="l">
              <a:lnSpc>
                <a:spcPct val="130000"/>
              </a:lnSpc>
              <a:spcBef>
                <a:spcPts val="0"/>
              </a:spcBef>
              <a:defRPr sz="2000" baseline="0"/>
            </a:lvl1pPr>
          </a:lstStyle>
          <a:p>
            <a:pPr lvl="0"/>
            <a:r>
              <a:rPr kumimoji="1" lang="en-US" altLang="ja-JP" dirty="0"/>
              <a:t>Text goes here</a:t>
            </a:r>
          </a:p>
        </p:txBody>
      </p:sp>
      <p:sp>
        <p:nvSpPr>
          <p:cNvPr id="45" name="テキスト プレースホルダー 12"/>
          <p:cNvSpPr>
            <a:spLocks noGrp="1"/>
          </p:cNvSpPr>
          <p:nvPr>
            <p:ph type="body" sz="quarter" idx="41" hasCustomPrompt="1"/>
          </p:nvPr>
        </p:nvSpPr>
        <p:spPr>
          <a:xfrm>
            <a:off x="9864171" y="7546368"/>
            <a:ext cx="724669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6" name="テキスト プレースホルダー 12"/>
          <p:cNvSpPr>
            <a:spLocks noGrp="1"/>
          </p:cNvSpPr>
          <p:nvPr>
            <p:ph type="body" sz="quarter" idx="42" hasCustomPrompt="1"/>
          </p:nvPr>
        </p:nvSpPr>
        <p:spPr>
          <a:xfrm>
            <a:off x="8596315" y="2614394"/>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
        <p:nvSpPr>
          <p:cNvPr id="47" name="テキスト プレースホルダー 12"/>
          <p:cNvSpPr>
            <a:spLocks noGrp="1"/>
          </p:cNvSpPr>
          <p:nvPr>
            <p:ph type="body" sz="quarter" idx="43" hasCustomPrompt="1"/>
          </p:nvPr>
        </p:nvSpPr>
        <p:spPr>
          <a:xfrm>
            <a:off x="8596315" y="4332785"/>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
        <p:nvSpPr>
          <p:cNvPr id="48" name="テキスト プレースホルダー 12"/>
          <p:cNvSpPr>
            <a:spLocks noGrp="1"/>
          </p:cNvSpPr>
          <p:nvPr>
            <p:ph type="body" sz="quarter" idx="44" hasCustomPrompt="1"/>
          </p:nvPr>
        </p:nvSpPr>
        <p:spPr>
          <a:xfrm>
            <a:off x="8596315" y="6022133"/>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
        <p:nvSpPr>
          <p:cNvPr id="50" name="テキスト プレースホルダー 12"/>
          <p:cNvSpPr>
            <a:spLocks noGrp="1"/>
          </p:cNvSpPr>
          <p:nvPr>
            <p:ph type="body" sz="quarter" idx="45" hasCustomPrompt="1"/>
          </p:nvPr>
        </p:nvSpPr>
        <p:spPr>
          <a:xfrm>
            <a:off x="8596315" y="7711481"/>
            <a:ext cx="1112265" cy="865983"/>
          </a:xfrm>
        </p:spPr>
        <p:txBody>
          <a:bodyPr anchor="ctr">
            <a:noAutofit/>
          </a:bodyPr>
          <a:lstStyle>
            <a:lvl1pPr algn="ctr">
              <a:lnSpc>
                <a:spcPct val="100000"/>
              </a:lnSpc>
              <a:spcBef>
                <a:spcPts val="0"/>
              </a:spcBef>
              <a:defRPr sz="4000" baseline="0">
                <a:solidFill>
                  <a:schemeClr val="bg1"/>
                </a:solidFill>
              </a:defRPr>
            </a:lvl1pPr>
          </a:lstStyle>
          <a:p>
            <a:pPr lvl="0"/>
            <a:r>
              <a:rPr kumimoji="1" lang="en-US" altLang="ja-JP" dirty="0"/>
              <a:t>00</a:t>
            </a:r>
          </a:p>
        </p:txBody>
      </p:sp>
    </p:spTree>
    <p:extLst>
      <p:ext uri="{BB962C8B-B14F-4D97-AF65-F5344CB8AC3E}">
        <p14:creationId xmlns:p14="http://schemas.microsoft.com/office/powerpoint/2010/main" val="289937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46">
                                            <p:txEl>
                                              <p:pRg st="0" end="0"/>
                                            </p:txEl>
                                          </p:spTgt>
                                        </p:tgtEl>
                                        <p:attrNameLst>
                                          <p:attrName>style.visibility</p:attrName>
                                        </p:attrNameLst>
                                      </p:cBhvr>
                                      <p:to>
                                        <p:strVal val="visible"/>
                                      </p:to>
                                    </p:set>
                                    <p:anim calcmode="lin" valueType="num">
                                      <p:cBhvr additive="base">
                                        <p:cTn id="15"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6">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0"/>
                                  </p:stCondLst>
                                  <p:iterate type="wd">
                                    <p:tmPct val="10000"/>
                                  </p:iterate>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par>
                          <p:cTn id="21" fill="hold">
                            <p:stCondLst>
                              <p:cond delay="1100"/>
                            </p:stCondLst>
                            <p:childTnLst>
                              <p:par>
                                <p:cTn id="22" presetID="10" presetClass="entr" presetSubtype="0" fill="hold" grpId="0" nodeType="after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Effect transition="in" filter="fade">
                                      <p:cBhvr>
                                        <p:cTn id="24" dur="500"/>
                                        <p:tgtEl>
                                          <p:spTgt spid="18">
                                            <p:txEl>
                                              <p:pRg st="0" end="0"/>
                                            </p:txEl>
                                          </p:spTgt>
                                        </p:tgtEl>
                                      </p:cBhvr>
                                    </p:animEffect>
                                  </p:childTnLst>
                                </p:cTn>
                              </p:par>
                            </p:childTnLst>
                          </p:cTn>
                        </p:par>
                        <p:par>
                          <p:cTn id="25" fill="hold">
                            <p:stCondLst>
                              <p:cond delay="1600"/>
                            </p:stCondLst>
                            <p:childTnLst>
                              <p:par>
                                <p:cTn id="26" presetID="2" presetClass="entr" presetSubtype="1" decel="10000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fill="hold"/>
                                        <p:tgtEl>
                                          <p:spTgt spid="31"/>
                                        </p:tgtEl>
                                        <p:attrNameLst>
                                          <p:attrName>ppt_x</p:attrName>
                                        </p:attrNameLst>
                                      </p:cBhvr>
                                      <p:tavLst>
                                        <p:tav tm="0">
                                          <p:val>
                                            <p:strVal val="#ppt_x"/>
                                          </p:val>
                                        </p:tav>
                                        <p:tav tm="100000">
                                          <p:val>
                                            <p:strVal val="#ppt_x"/>
                                          </p:val>
                                        </p:tav>
                                      </p:tavLst>
                                    </p:anim>
                                    <p:anim calcmode="lin" valueType="num">
                                      <p:cBhvr additive="base">
                                        <p:cTn id="29" dur="500" fill="hold"/>
                                        <p:tgtEl>
                                          <p:spTgt spid="3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47">
                                            <p:txEl>
                                              <p:pRg st="0" end="0"/>
                                            </p:txEl>
                                          </p:spTgt>
                                        </p:tgtEl>
                                        <p:attrNameLst>
                                          <p:attrName>style.visibility</p:attrName>
                                        </p:attrNameLst>
                                      </p:cBhvr>
                                      <p:to>
                                        <p:strVal val="visible"/>
                                      </p:to>
                                    </p:set>
                                    <p:anim calcmode="lin" valueType="num">
                                      <p:cBhvr additive="base">
                                        <p:cTn id="32"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7">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2" decel="100000" fill="hold" grpId="0" nodeType="withEffect">
                                  <p:stCondLst>
                                    <p:cond delay="0"/>
                                  </p:stCondLst>
                                  <p:iterate type="wd">
                                    <p:tmPct val="10000"/>
                                  </p:iterate>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1+#ppt_w/2"/>
                                          </p:val>
                                        </p:tav>
                                        <p:tav tm="100000">
                                          <p:val>
                                            <p:strVal val="#ppt_x"/>
                                          </p:val>
                                        </p:tav>
                                      </p:tavLst>
                                    </p:anim>
                                    <p:anim calcmode="lin" valueType="num">
                                      <p:cBhvr additive="base">
                                        <p:cTn id="37" dur="500" fill="hold"/>
                                        <p:tgtEl>
                                          <p:spTgt spid="33"/>
                                        </p:tgtEl>
                                        <p:attrNameLst>
                                          <p:attrName>ppt_y</p:attrName>
                                        </p:attrNameLst>
                                      </p:cBhvr>
                                      <p:tavLst>
                                        <p:tav tm="0">
                                          <p:val>
                                            <p:strVal val="#ppt_y"/>
                                          </p:val>
                                        </p:tav>
                                        <p:tav tm="100000">
                                          <p:val>
                                            <p:strVal val="#ppt_y"/>
                                          </p:val>
                                        </p:tav>
                                      </p:tavLst>
                                    </p:anim>
                                  </p:childTnLst>
                                </p:cTn>
                              </p:par>
                            </p:childTnLst>
                          </p:cTn>
                        </p:par>
                        <p:par>
                          <p:cTn id="38" fill="hold">
                            <p:stCondLst>
                              <p:cond delay="2200"/>
                            </p:stCondLst>
                            <p:childTnLst>
                              <p:par>
                                <p:cTn id="39" presetID="10" presetClass="entr" presetSubtype="0" fill="hold" grpId="0" nodeType="afterEffect">
                                  <p:stCondLst>
                                    <p:cond delay="0"/>
                                  </p:stCondLst>
                                  <p:childTnLst>
                                    <p:set>
                                      <p:cBhvr>
                                        <p:cTn id="40" dur="1" fill="hold">
                                          <p:stCondLst>
                                            <p:cond delay="0"/>
                                          </p:stCondLst>
                                        </p:cTn>
                                        <p:tgtEl>
                                          <p:spTgt spid="32">
                                            <p:txEl>
                                              <p:pRg st="0" end="0"/>
                                            </p:txEl>
                                          </p:spTgt>
                                        </p:tgtEl>
                                        <p:attrNameLst>
                                          <p:attrName>style.visibility</p:attrName>
                                        </p:attrNameLst>
                                      </p:cBhvr>
                                      <p:to>
                                        <p:strVal val="visible"/>
                                      </p:to>
                                    </p:set>
                                    <p:animEffect transition="in" filter="fade">
                                      <p:cBhvr>
                                        <p:cTn id="41" dur="500"/>
                                        <p:tgtEl>
                                          <p:spTgt spid="32">
                                            <p:txEl>
                                              <p:pRg st="0" end="0"/>
                                            </p:txEl>
                                          </p:spTgt>
                                        </p:tgtEl>
                                      </p:cBhvr>
                                    </p:animEffect>
                                  </p:childTnLst>
                                </p:cTn>
                              </p:par>
                            </p:childTnLst>
                          </p:cTn>
                        </p:par>
                        <p:par>
                          <p:cTn id="42" fill="hold">
                            <p:stCondLst>
                              <p:cond delay="2700"/>
                            </p:stCondLst>
                            <p:childTnLst>
                              <p:par>
                                <p:cTn id="43" presetID="2" presetClass="entr" presetSubtype="1" decel="100000"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500" fill="hold"/>
                                        <p:tgtEl>
                                          <p:spTgt spid="40"/>
                                        </p:tgtEl>
                                        <p:attrNameLst>
                                          <p:attrName>ppt_x</p:attrName>
                                        </p:attrNameLst>
                                      </p:cBhvr>
                                      <p:tavLst>
                                        <p:tav tm="0">
                                          <p:val>
                                            <p:strVal val="#ppt_x"/>
                                          </p:val>
                                        </p:tav>
                                        <p:tav tm="100000">
                                          <p:val>
                                            <p:strVal val="#ppt_x"/>
                                          </p:val>
                                        </p:tav>
                                      </p:tavLst>
                                    </p:anim>
                                    <p:anim calcmode="lin" valueType="num">
                                      <p:cBhvr additive="base">
                                        <p:cTn id="46" dur="500" fill="hold"/>
                                        <p:tgtEl>
                                          <p:spTgt spid="40"/>
                                        </p:tgtEl>
                                        <p:attrNameLst>
                                          <p:attrName>ppt_y</p:attrName>
                                        </p:attrNameLst>
                                      </p:cBhvr>
                                      <p:tavLst>
                                        <p:tav tm="0">
                                          <p:val>
                                            <p:strVal val="0-#ppt_h/2"/>
                                          </p:val>
                                        </p:tav>
                                        <p:tav tm="100000">
                                          <p:val>
                                            <p:strVal val="#ppt_y"/>
                                          </p:val>
                                        </p:tav>
                                      </p:tavLst>
                                    </p:anim>
                                  </p:childTnLst>
                                </p:cTn>
                              </p:par>
                              <p:par>
                                <p:cTn id="47" presetID="2" presetClass="entr" presetSubtype="1" decel="100000" fill="hold" grpId="0" nodeType="withEffect">
                                  <p:stCondLst>
                                    <p:cond delay="0"/>
                                  </p:stCondLst>
                                  <p:childTnLst>
                                    <p:set>
                                      <p:cBhvr>
                                        <p:cTn id="48" dur="1" fill="hold">
                                          <p:stCondLst>
                                            <p:cond delay="0"/>
                                          </p:stCondLst>
                                        </p:cTn>
                                        <p:tgtEl>
                                          <p:spTgt spid="48">
                                            <p:txEl>
                                              <p:pRg st="0" end="0"/>
                                            </p:txEl>
                                          </p:spTgt>
                                        </p:tgtEl>
                                        <p:attrNameLst>
                                          <p:attrName>style.visibility</p:attrName>
                                        </p:attrNameLst>
                                      </p:cBhvr>
                                      <p:to>
                                        <p:strVal val="visible"/>
                                      </p:to>
                                    </p:set>
                                    <p:anim calcmode="lin" valueType="num">
                                      <p:cBhvr additive="base">
                                        <p:cTn id="49"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8">
                                            <p:txEl>
                                              <p:pRg st="0" end="0"/>
                                            </p:txEl>
                                          </p:spTgt>
                                        </p:tgtEl>
                                        <p:attrNameLst>
                                          <p:attrName>ppt_y</p:attrName>
                                        </p:attrNameLst>
                                      </p:cBhvr>
                                      <p:tavLst>
                                        <p:tav tm="0">
                                          <p:val>
                                            <p:strVal val="0-#ppt_h/2"/>
                                          </p:val>
                                        </p:tav>
                                        <p:tav tm="100000">
                                          <p:val>
                                            <p:strVal val="#ppt_y"/>
                                          </p:val>
                                        </p:tav>
                                      </p:tavLst>
                                    </p:anim>
                                  </p:childTnLst>
                                </p:cTn>
                              </p:par>
                              <p:par>
                                <p:cTn id="51" presetID="2" presetClass="entr" presetSubtype="2" decel="100000" fill="hold" grpId="0" nodeType="withEffect">
                                  <p:stCondLst>
                                    <p:cond delay="0"/>
                                  </p:stCondLst>
                                  <p:iterate type="wd">
                                    <p:tmPct val="10000"/>
                                  </p:iterate>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1+#ppt_w/2"/>
                                          </p:val>
                                        </p:tav>
                                        <p:tav tm="100000">
                                          <p:val>
                                            <p:strVal val="#ppt_x"/>
                                          </p:val>
                                        </p:tav>
                                      </p:tavLst>
                                    </p:anim>
                                    <p:anim calcmode="lin" valueType="num">
                                      <p:cBhvr additive="base">
                                        <p:cTn id="54" dur="500" fill="hold"/>
                                        <p:tgtEl>
                                          <p:spTgt spid="42"/>
                                        </p:tgtEl>
                                        <p:attrNameLst>
                                          <p:attrName>ppt_y</p:attrName>
                                        </p:attrNameLst>
                                      </p:cBhvr>
                                      <p:tavLst>
                                        <p:tav tm="0">
                                          <p:val>
                                            <p:strVal val="#ppt_y"/>
                                          </p:val>
                                        </p:tav>
                                        <p:tav tm="100000">
                                          <p:val>
                                            <p:strVal val="#ppt_y"/>
                                          </p:val>
                                        </p:tav>
                                      </p:tavLst>
                                    </p:anim>
                                  </p:childTnLst>
                                </p:cTn>
                              </p:par>
                            </p:childTnLst>
                          </p:cTn>
                        </p:par>
                        <p:par>
                          <p:cTn id="55" fill="hold">
                            <p:stCondLst>
                              <p:cond delay="3300"/>
                            </p:stCondLst>
                            <p:childTnLst>
                              <p:par>
                                <p:cTn id="56" presetID="10" presetClass="entr" presetSubtype="0" fill="hold" grpId="0" nodeType="afterEffect">
                                  <p:stCondLst>
                                    <p:cond delay="0"/>
                                  </p:stCondLst>
                                  <p:childTnLst>
                                    <p:set>
                                      <p:cBhvr>
                                        <p:cTn id="57" dur="1" fill="hold">
                                          <p:stCondLst>
                                            <p:cond delay="0"/>
                                          </p:stCondLst>
                                        </p:cTn>
                                        <p:tgtEl>
                                          <p:spTgt spid="41">
                                            <p:txEl>
                                              <p:pRg st="0" end="0"/>
                                            </p:txEl>
                                          </p:spTgt>
                                        </p:tgtEl>
                                        <p:attrNameLst>
                                          <p:attrName>style.visibility</p:attrName>
                                        </p:attrNameLst>
                                      </p:cBhvr>
                                      <p:to>
                                        <p:strVal val="visible"/>
                                      </p:to>
                                    </p:set>
                                    <p:animEffect transition="in" filter="fade">
                                      <p:cBhvr>
                                        <p:cTn id="58" dur="500"/>
                                        <p:tgtEl>
                                          <p:spTgt spid="41">
                                            <p:txEl>
                                              <p:pRg st="0" end="0"/>
                                            </p:txEl>
                                          </p:spTgt>
                                        </p:tgtEl>
                                      </p:cBhvr>
                                    </p:animEffect>
                                  </p:childTnLst>
                                </p:cTn>
                              </p:par>
                            </p:childTnLst>
                          </p:cTn>
                        </p:par>
                        <p:par>
                          <p:cTn id="59" fill="hold">
                            <p:stCondLst>
                              <p:cond delay="3800"/>
                            </p:stCondLst>
                            <p:childTnLst>
                              <p:par>
                                <p:cTn id="60" presetID="2" presetClass="entr" presetSubtype="1" decel="100000" fill="hold" grpId="0" nodeType="after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500" fill="hold"/>
                                        <p:tgtEl>
                                          <p:spTgt spid="43"/>
                                        </p:tgtEl>
                                        <p:attrNameLst>
                                          <p:attrName>ppt_x</p:attrName>
                                        </p:attrNameLst>
                                      </p:cBhvr>
                                      <p:tavLst>
                                        <p:tav tm="0">
                                          <p:val>
                                            <p:strVal val="#ppt_x"/>
                                          </p:val>
                                        </p:tav>
                                        <p:tav tm="100000">
                                          <p:val>
                                            <p:strVal val="#ppt_x"/>
                                          </p:val>
                                        </p:tav>
                                      </p:tavLst>
                                    </p:anim>
                                    <p:anim calcmode="lin" valueType="num">
                                      <p:cBhvr additive="base">
                                        <p:cTn id="63" dur="500" fill="hold"/>
                                        <p:tgtEl>
                                          <p:spTgt spid="43"/>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0"/>
                                  </p:stCondLst>
                                  <p:childTnLst>
                                    <p:set>
                                      <p:cBhvr>
                                        <p:cTn id="65" dur="1" fill="hold">
                                          <p:stCondLst>
                                            <p:cond delay="0"/>
                                          </p:stCondLst>
                                        </p:cTn>
                                        <p:tgtEl>
                                          <p:spTgt spid="50">
                                            <p:txEl>
                                              <p:pRg st="0" end="0"/>
                                            </p:txEl>
                                          </p:spTgt>
                                        </p:tgtEl>
                                        <p:attrNameLst>
                                          <p:attrName>style.visibility</p:attrName>
                                        </p:attrNameLst>
                                      </p:cBhvr>
                                      <p:to>
                                        <p:strVal val="visible"/>
                                      </p:to>
                                    </p:set>
                                    <p:anim calcmode="lin" valueType="num">
                                      <p:cBhvr additive="base">
                                        <p:cTn id="66"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50">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2" decel="100000" fill="hold" grpId="0" nodeType="withEffect">
                                  <p:stCondLst>
                                    <p:cond delay="0"/>
                                  </p:stCondLst>
                                  <p:iterate type="wd">
                                    <p:tmPct val="10000"/>
                                  </p:iterate>
                                  <p:childTnLst>
                                    <p:set>
                                      <p:cBhvr>
                                        <p:cTn id="69" dur="1" fill="hold">
                                          <p:stCondLst>
                                            <p:cond delay="0"/>
                                          </p:stCondLst>
                                        </p:cTn>
                                        <p:tgtEl>
                                          <p:spTgt spid="45"/>
                                        </p:tgtEl>
                                        <p:attrNameLst>
                                          <p:attrName>style.visibility</p:attrName>
                                        </p:attrNameLst>
                                      </p:cBhvr>
                                      <p:to>
                                        <p:strVal val="visible"/>
                                      </p:to>
                                    </p:set>
                                    <p:anim calcmode="lin" valueType="num">
                                      <p:cBhvr additive="base">
                                        <p:cTn id="70" dur="500" fill="hold"/>
                                        <p:tgtEl>
                                          <p:spTgt spid="45"/>
                                        </p:tgtEl>
                                        <p:attrNameLst>
                                          <p:attrName>ppt_x</p:attrName>
                                        </p:attrNameLst>
                                      </p:cBhvr>
                                      <p:tavLst>
                                        <p:tav tm="0">
                                          <p:val>
                                            <p:strVal val="1+#ppt_w/2"/>
                                          </p:val>
                                        </p:tav>
                                        <p:tav tm="100000">
                                          <p:val>
                                            <p:strVal val="#ppt_x"/>
                                          </p:val>
                                        </p:tav>
                                      </p:tavLst>
                                    </p:anim>
                                    <p:anim calcmode="lin" valueType="num">
                                      <p:cBhvr additive="base">
                                        <p:cTn id="71" dur="500" fill="hold"/>
                                        <p:tgtEl>
                                          <p:spTgt spid="45"/>
                                        </p:tgtEl>
                                        <p:attrNameLst>
                                          <p:attrName>ppt_y</p:attrName>
                                        </p:attrNameLst>
                                      </p:cBhvr>
                                      <p:tavLst>
                                        <p:tav tm="0">
                                          <p:val>
                                            <p:strVal val="#ppt_y"/>
                                          </p:val>
                                        </p:tav>
                                        <p:tav tm="100000">
                                          <p:val>
                                            <p:strVal val="#ppt_y"/>
                                          </p:val>
                                        </p:tav>
                                      </p:tavLst>
                                    </p:anim>
                                  </p:childTnLst>
                                </p:cTn>
                              </p:par>
                            </p:childTnLst>
                          </p:cTn>
                        </p:par>
                        <p:par>
                          <p:cTn id="72" fill="hold">
                            <p:stCondLst>
                              <p:cond delay="4400"/>
                            </p:stCondLst>
                            <p:childTnLst>
                              <p:par>
                                <p:cTn id="73" presetID="10" presetClass="entr" presetSubtype="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Effect transition="in" filter="fade">
                                      <p:cBhvr>
                                        <p:cTn id="75"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6" grpId="0" animBg="1">
        <p:tmplLst>
          <p:tmpl>
            <p:tnLst>
              <p:par>
                <p:cTn presetID="2" presetClass="entr" presetSubtype="1"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1"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40" grpId="0" animBg="1">
        <p:tmplLst>
          <p:tmpl>
            <p:tnLst>
              <p:par>
                <p:cTn presetID="2" presetClass="entr" presetSubtype="1" decel="10000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animBg="1">
        <p:tmplLst>
          <p:tmpl>
            <p:tnLst>
              <p:par>
                <p:cTn presetID="2" presetClass="entr" presetSubtype="1"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0-#ppt_h/2"/>
                          </p:val>
                        </p:tav>
                        <p:tav tm="100000">
                          <p:val>
                            <p:strVal val="#ppt_y"/>
                          </p:val>
                        </p:tav>
                      </p:tavLst>
                    </p:anim>
                  </p:childTnLst>
                </p:cTn>
              </p:par>
            </p:tnLst>
          </p:tmpl>
        </p:tmplLst>
      </p:bldP>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1" decel="10000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0-#ppt_h/2"/>
                          </p:val>
                        </p:tav>
                        <p:tav tm="100000">
                          <p:val>
                            <p:strVal val="#ppt_y"/>
                          </p:val>
                        </p:tav>
                      </p:tavLst>
                    </p:anim>
                  </p:childTnLst>
                </p:cTn>
              </p:par>
            </p:tnLst>
          </p:tmpl>
        </p:tmplLst>
      </p:bldP>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48" grpId="0" build="p">
        <p:tmplLst>
          <p:tmpl lvl="1">
            <p:tnLst>
              <p:par>
                <p:cTn presetID="2" presetClass="entr" presetSubtype="1"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0-#ppt_h/2"/>
                          </p:val>
                        </p:tav>
                        <p:tav tm="100000">
                          <p:val>
                            <p:strVal val="#ppt_y"/>
                          </p:val>
                        </p:tav>
                      </p:tavLst>
                    </p:anim>
                  </p:childTnLst>
                </p:cTn>
              </p:par>
            </p:tnLst>
          </p:tmpl>
        </p:tmplLst>
      </p:bldP>
      <p:bldP spid="50" grpId="0" build="p">
        <p:tmplLst>
          <p:tmpl lvl="1">
            <p:tnLst>
              <p:par>
                <p:cTn presetID="2" presetClass="entr" presetSubtype="1" decel="10000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Image &amp; 2 Headings,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25" name="図プレースホルダー 24"/>
          <p:cNvSpPr>
            <a:spLocks noGrp="1"/>
          </p:cNvSpPr>
          <p:nvPr>
            <p:ph type="pic" sz="quarter" idx="36" hasCustomPrompt="1"/>
          </p:nvPr>
        </p:nvSpPr>
        <p:spPr>
          <a:xfrm>
            <a:off x="0" y="0"/>
            <a:ext cx="11088000" cy="10285413"/>
          </a:xfrm>
          <a:custGeom>
            <a:avLst/>
            <a:gdLst>
              <a:gd name="connsiteX0" fmla="*/ 10440000 w 11088000"/>
              <a:gd name="connsiteY0" fmla="*/ 9637413 h 10285413"/>
              <a:gd name="connsiteX1" fmla="*/ 11088000 w 11088000"/>
              <a:gd name="connsiteY1" fmla="*/ 9637413 h 10285413"/>
              <a:gd name="connsiteX2" fmla="*/ 11088000 w 11088000"/>
              <a:gd name="connsiteY2" fmla="*/ 10285413 h 10285413"/>
              <a:gd name="connsiteX3" fmla="*/ 10440000 w 11088000"/>
              <a:gd name="connsiteY3" fmla="*/ 10285413 h 10285413"/>
              <a:gd name="connsiteX4" fmla="*/ 9792000 w 11088000"/>
              <a:gd name="connsiteY4" fmla="*/ 8989413 h 10285413"/>
              <a:gd name="connsiteX5" fmla="*/ 10440000 w 11088000"/>
              <a:gd name="connsiteY5" fmla="*/ 8989413 h 10285413"/>
              <a:gd name="connsiteX6" fmla="*/ 10440000 w 11088000"/>
              <a:gd name="connsiteY6" fmla="*/ 9637413 h 10285413"/>
              <a:gd name="connsiteX7" fmla="*/ 9792000 w 11088000"/>
              <a:gd name="connsiteY7" fmla="*/ 9637413 h 10285413"/>
              <a:gd name="connsiteX8" fmla="*/ 0 w 11088000"/>
              <a:gd name="connsiteY8" fmla="*/ 0 h 10285413"/>
              <a:gd name="connsiteX9" fmla="*/ 9144000 w 11088000"/>
              <a:gd name="connsiteY9" fmla="*/ 0 h 10285413"/>
              <a:gd name="connsiteX10" fmla="*/ 9144000 w 11088000"/>
              <a:gd name="connsiteY10" fmla="*/ 8341413 h 10285413"/>
              <a:gd name="connsiteX11" fmla="*/ 9791447 w 11088000"/>
              <a:gd name="connsiteY11" fmla="*/ 8341413 h 10285413"/>
              <a:gd name="connsiteX12" fmla="*/ 9791447 w 11088000"/>
              <a:gd name="connsiteY12" fmla="*/ 8989413 h 10285413"/>
              <a:gd name="connsiteX13" fmla="*/ 9144000 w 11088000"/>
              <a:gd name="connsiteY13" fmla="*/ 8989413 h 10285413"/>
              <a:gd name="connsiteX14" fmla="*/ 9144000 w 11088000"/>
              <a:gd name="connsiteY14" fmla="*/ 9637413 h 10285413"/>
              <a:gd name="connsiteX15" fmla="*/ 9792000 w 11088000"/>
              <a:gd name="connsiteY15" fmla="*/ 9637413 h 10285413"/>
              <a:gd name="connsiteX16" fmla="*/ 9792000 w 11088000"/>
              <a:gd name="connsiteY16" fmla="*/ 10285413 h 10285413"/>
              <a:gd name="connsiteX17" fmla="*/ 9144000 w 11088000"/>
              <a:gd name="connsiteY17" fmla="*/ 10285413 h 10285413"/>
              <a:gd name="connsiteX18" fmla="*/ 0 w 11088000"/>
              <a:gd name="connsiteY18" fmla="*/ 10285413 h 1028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088000" h="10285413">
                <a:moveTo>
                  <a:pt x="10440000" y="9637413"/>
                </a:moveTo>
                <a:lnTo>
                  <a:pt x="11088000" y="9637413"/>
                </a:lnTo>
                <a:lnTo>
                  <a:pt x="11088000" y="10285413"/>
                </a:lnTo>
                <a:lnTo>
                  <a:pt x="10440000" y="10285413"/>
                </a:lnTo>
                <a:close/>
                <a:moveTo>
                  <a:pt x="9792000" y="8989413"/>
                </a:moveTo>
                <a:lnTo>
                  <a:pt x="10440000" y="8989413"/>
                </a:lnTo>
                <a:lnTo>
                  <a:pt x="10440000" y="9637413"/>
                </a:lnTo>
                <a:lnTo>
                  <a:pt x="9792000" y="9637413"/>
                </a:lnTo>
                <a:close/>
                <a:moveTo>
                  <a:pt x="0" y="0"/>
                </a:moveTo>
                <a:lnTo>
                  <a:pt x="9144000" y="0"/>
                </a:lnTo>
                <a:lnTo>
                  <a:pt x="9144000" y="8341413"/>
                </a:lnTo>
                <a:lnTo>
                  <a:pt x="9791447" y="8341413"/>
                </a:lnTo>
                <a:lnTo>
                  <a:pt x="9791447" y="8989413"/>
                </a:lnTo>
                <a:lnTo>
                  <a:pt x="9144000" y="8989413"/>
                </a:lnTo>
                <a:lnTo>
                  <a:pt x="9144000" y="9637413"/>
                </a:lnTo>
                <a:lnTo>
                  <a:pt x="9792000" y="9637413"/>
                </a:lnTo>
                <a:lnTo>
                  <a:pt x="9792000" y="10285413"/>
                </a:lnTo>
                <a:lnTo>
                  <a:pt x="9144000" y="10285413"/>
                </a:lnTo>
                <a:lnTo>
                  <a:pt x="0" y="10285413"/>
                </a:lnTo>
                <a:close/>
              </a:path>
            </a:pathLst>
          </a:custGeom>
        </p:spPr>
        <p:txBody>
          <a:bodyPr wrap="square">
            <a:noAutofit/>
          </a:bodyPr>
          <a:lstStyle>
            <a:lvl1pPr>
              <a:defRPr/>
            </a:lvl1pPr>
          </a:lstStyle>
          <a:p>
            <a:r>
              <a:rPr kumimoji="1" lang="en-US" altLang="ja-JP" dirty="0"/>
              <a:t>Insert an image</a:t>
            </a:r>
            <a:endParaRPr kumimoji="1" lang="ja-JP" altLang="en-US" dirty="0"/>
          </a:p>
        </p:txBody>
      </p:sp>
      <p:sp>
        <p:nvSpPr>
          <p:cNvPr id="26" name="テキスト プレースホルダー 12"/>
          <p:cNvSpPr>
            <a:spLocks noGrp="1"/>
          </p:cNvSpPr>
          <p:nvPr>
            <p:ph type="body" sz="quarter" idx="12" hasCustomPrompt="1"/>
          </p:nvPr>
        </p:nvSpPr>
        <p:spPr>
          <a:xfrm>
            <a:off x="9467447" y="3294823"/>
            <a:ext cx="8361787"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28" name="テキスト プレースホルダー 12"/>
          <p:cNvSpPr>
            <a:spLocks noGrp="1"/>
          </p:cNvSpPr>
          <p:nvPr>
            <p:ph type="body" sz="quarter" idx="17" hasCustomPrompt="1"/>
          </p:nvPr>
        </p:nvSpPr>
        <p:spPr>
          <a:xfrm>
            <a:off x="9467447" y="2353628"/>
            <a:ext cx="836178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9" name="正方形/長方形 28"/>
          <p:cNvSpPr/>
          <p:nvPr userDrawn="1"/>
        </p:nvSpPr>
        <p:spPr>
          <a:xfrm>
            <a:off x="9572871" y="3070668"/>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プレースホルダー 12"/>
          <p:cNvSpPr>
            <a:spLocks noGrp="1"/>
          </p:cNvSpPr>
          <p:nvPr>
            <p:ph type="body" sz="quarter" idx="44" hasCustomPrompt="1"/>
          </p:nvPr>
        </p:nvSpPr>
        <p:spPr>
          <a:xfrm>
            <a:off x="9467447" y="6349412"/>
            <a:ext cx="8361787" cy="1716691"/>
          </a:xfrm>
        </p:spPr>
        <p:txBody>
          <a:bodyPr>
            <a:normAutofit/>
          </a:bodyPr>
          <a:lstStyle>
            <a:lvl1pPr marL="342900" indent="-342900" algn="l">
              <a:spcBef>
                <a:spcPts val="0"/>
              </a:spcBef>
              <a:buFont typeface="Wingdings" panose="05000000000000000000" pitchFamily="2" charset="2"/>
              <a:buChar char="n"/>
              <a:defRPr sz="2000" baseline="0"/>
            </a:lvl1pPr>
          </a:lstStyle>
          <a:p>
            <a:pPr lvl="0"/>
            <a:r>
              <a:rPr kumimoji="1" lang="en-US" altLang="ja-JP" dirty="0"/>
              <a:t>Text goes here</a:t>
            </a:r>
            <a:endParaRPr kumimoji="1" lang="ja-JP" altLang="en-US" dirty="0"/>
          </a:p>
        </p:txBody>
      </p:sp>
      <p:sp>
        <p:nvSpPr>
          <p:cNvPr id="34" name="テキスト プレースホルダー 12"/>
          <p:cNvSpPr>
            <a:spLocks noGrp="1"/>
          </p:cNvSpPr>
          <p:nvPr>
            <p:ph type="body" sz="quarter" idx="45" hasCustomPrompt="1"/>
          </p:nvPr>
        </p:nvSpPr>
        <p:spPr>
          <a:xfrm>
            <a:off x="9467447" y="5408217"/>
            <a:ext cx="8361787" cy="747032"/>
          </a:xfrm>
        </p:spPr>
        <p:txBody>
          <a:bodyPr anchor="ctr">
            <a:noAutofit/>
          </a:bodyPr>
          <a:lstStyle>
            <a:lvl1pPr algn="l">
              <a:lnSpc>
                <a:spcPct val="100000"/>
              </a:lnSpc>
              <a:spcBef>
                <a:spcPts val="0"/>
              </a:spcBef>
              <a:defRPr sz="28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5" name="正方形/長方形 34"/>
          <p:cNvSpPr/>
          <p:nvPr userDrawn="1"/>
        </p:nvSpPr>
        <p:spPr>
          <a:xfrm>
            <a:off x="9572871" y="6125257"/>
            <a:ext cx="1827899" cy="72008"/>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8893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vertical)">
                                      <p:cBhvr>
                                        <p:cTn id="7" dur="500"/>
                                        <p:tgtEl>
                                          <p:spTgt spid="25"/>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anim calcmode="lin" valueType="num">
                                      <p:cBhvr additive="base">
                                        <p:cTn id="11"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par>
                          <p:cTn id="21" fill="hold">
                            <p:stCondLst>
                              <p:cond delay="1600"/>
                            </p:stCondLst>
                            <p:childTnLst>
                              <p:par>
                                <p:cTn id="22" presetID="2" presetClass="entr" presetSubtype="4" decel="100000" fill="hold" grpId="0" nodeType="afterEffect">
                                  <p:stCondLst>
                                    <p:cond delay="250"/>
                                  </p:stCondLst>
                                  <p:childTnLst>
                                    <p:set>
                                      <p:cBhvr>
                                        <p:cTn id="23" dur="1" fill="hold">
                                          <p:stCondLst>
                                            <p:cond delay="0"/>
                                          </p:stCondLst>
                                        </p:cTn>
                                        <p:tgtEl>
                                          <p:spTgt spid="34">
                                            <p:txEl>
                                              <p:pRg st="0" end="0"/>
                                            </p:txEl>
                                          </p:spTgt>
                                        </p:tgtEl>
                                        <p:attrNameLst>
                                          <p:attrName>style.visibility</p:attrName>
                                        </p:attrNameLst>
                                      </p:cBhvr>
                                      <p:to>
                                        <p:strVal val="visible"/>
                                      </p:to>
                                    </p:set>
                                    <p:anim calcmode="lin" valueType="num">
                                      <p:cBhvr additive="base">
                                        <p:cTn id="2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350"/>
                                  </p:stCondLst>
                                  <p:childTnLst>
                                    <p:set>
                                      <p:cBhvr>
                                        <p:cTn id="27" dur="1" fill="hold">
                                          <p:stCondLst>
                                            <p:cond delay="0"/>
                                          </p:stCondLst>
                                        </p:cTn>
                                        <p:tgtEl>
                                          <p:spTgt spid="35"/>
                                        </p:tgtEl>
                                        <p:attrNameLst>
                                          <p:attrName>style.visibility</p:attrName>
                                        </p:attrNameLst>
                                      </p:cBhvr>
                                      <p:to>
                                        <p:strVal val="visible"/>
                                      </p:to>
                                    </p:set>
                                    <p:anim calcmode="lin" valueType="num">
                                      <p:cBhvr additive="base">
                                        <p:cTn id="28" dur="500" fill="hold"/>
                                        <p:tgtEl>
                                          <p:spTgt spid="35"/>
                                        </p:tgtEl>
                                        <p:attrNameLst>
                                          <p:attrName>ppt_x</p:attrName>
                                        </p:attrNameLst>
                                      </p:cBhvr>
                                      <p:tavLst>
                                        <p:tav tm="0">
                                          <p:val>
                                            <p:strVal val="#ppt_x"/>
                                          </p:val>
                                        </p:tav>
                                        <p:tav tm="100000">
                                          <p:val>
                                            <p:strVal val="#ppt_x"/>
                                          </p:val>
                                        </p:tav>
                                      </p:tavLst>
                                    </p:anim>
                                    <p:anim calcmode="lin" valueType="num">
                                      <p:cBhvr additive="base">
                                        <p:cTn id="29" dur="500" fill="hold"/>
                                        <p:tgtEl>
                                          <p:spTgt spid="35"/>
                                        </p:tgtEl>
                                        <p:attrNameLst>
                                          <p:attrName>ppt_y</p:attrName>
                                        </p:attrNameLst>
                                      </p:cBhvr>
                                      <p:tavLst>
                                        <p:tav tm="0">
                                          <p:val>
                                            <p:strVal val="1+#ppt_h/2"/>
                                          </p:val>
                                        </p:tav>
                                        <p:tav tm="100000">
                                          <p:val>
                                            <p:strVal val="#ppt_y"/>
                                          </p:val>
                                        </p:tav>
                                      </p:tavLst>
                                    </p:anim>
                                  </p:childTnLst>
                                </p:cTn>
                              </p:par>
                            </p:childTnLst>
                          </p:cTn>
                        </p:par>
                        <p:par>
                          <p:cTn id="30" fill="hold">
                            <p:stCondLst>
                              <p:cond delay="2450"/>
                            </p:stCondLst>
                            <p:childTnLst>
                              <p:par>
                                <p:cTn id="31" presetID="22" presetClass="entr" presetSubtype="8"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tmplLst>
          <p:tmpl>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P spid="30" grpId="0">
        <p:tmplLst>
          <p:tmpl>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cons, Headings &amp;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03EB59E2-90B9-4CD3-AC74-D672227E13C3}" type="slidenum">
              <a:rPr lang="en-US" smtClean="0"/>
              <a:pPr/>
              <a:t>‹#›</a:t>
            </a:fld>
            <a:endParaRPr lang="en-US" dirty="0"/>
          </a:p>
        </p:txBody>
      </p:sp>
      <p:sp>
        <p:nvSpPr>
          <p:cNvPr id="5" name="テキスト プレースホルダー 12"/>
          <p:cNvSpPr>
            <a:spLocks noGrp="1"/>
          </p:cNvSpPr>
          <p:nvPr>
            <p:ph type="body" sz="quarter" idx="12" hasCustomPrompt="1"/>
          </p:nvPr>
        </p:nvSpPr>
        <p:spPr>
          <a:xfrm>
            <a:off x="2208260" y="3398016"/>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6" name="テキスト プレースホルダー 12"/>
          <p:cNvSpPr>
            <a:spLocks noGrp="1"/>
          </p:cNvSpPr>
          <p:nvPr>
            <p:ph type="body" sz="quarter" idx="13" hasCustomPrompt="1"/>
          </p:nvPr>
        </p:nvSpPr>
        <p:spPr>
          <a:xfrm>
            <a:off x="2208260" y="2408695"/>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7" name="正方形/長方形 6"/>
          <p:cNvSpPr/>
          <p:nvPr userDrawn="1"/>
        </p:nvSpPr>
        <p:spPr>
          <a:xfrm>
            <a:off x="2319211" y="3173861"/>
            <a:ext cx="1827899"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4"/>
          <p:cNvSpPr/>
          <p:nvPr userDrawn="1"/>
        </p:nvSpPr>
        <p:spPr>
          <a:xfrm>
            <a:off x="887843" y="2604788"/>
            <a:ext cx="1136515" cy="1138145"/>
          </a:xfrm>
          <a:prstGeom prst="rect">
            <a:avLst/>
          </a:prstGeom>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25"/>
          <p:cNvSpPr>
            <a:spLocks noGrp="1"/>
          </p:cNvSpPr>
          <p:nvPr>
            <p:ph type="pic" sz="quarter" idx="14" hasCustomPrompt="1"/>
          </p:nvPr>
        </p:nvSpPr>
        <p:spPr>
          <a:xfrm>
            <a:off x="1141100" y="285886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0" name="テキスト プレースホルダー 12"/>
          <p:cNvSpPr>
            <a:spLocks noGrp="1"/>
          </p:cNvSpPr>
          <p:nvPr>
            <p:ph type="body" sz="quarter" idx="15" hasCustomPrompt="1"/>
          </p:nvPr>
        </p:nvSpPr>
        <p:spPr>
          <a:xfrm>
            <a:off x="10888281" y="3398016"/>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21" name="テキスト プレースホルダー 12"/>
          <p:cNvSpPr>
            <a:spLocks noGrp="1"/>
          </p:cNvSpPr>
          <p:nvPr>
            <p:ph type="body" sz="quarter" idx="16" hasCustomPrompt="1"/>
          </p:nvPr>
        </p:nvSpPr>
        <p:spPr>
          <a:xfrm>
            <a:off x="10888281" y="2408695"/>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22" name="正方形/長方形 21"/>
          <p:cNvSpPr/>
          <p:nvPr userDrawn="1"/>
        </p:nvSpPr>
        <p:spPr>
          <a:xfrm>
            <a:off x="10999232" y="3173861"/>
            <a:ext cx="1827899"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4"/>
          <p:cNvSpPr/>
          <p:nvPr userDrawn="1"/>
        </p:nvSpPr>
        <p:spPr>
          <a:xfrm>
            <a:off x="9567864" y="2604788"/>
            <a:ext cx="1136515" cy="1138145"/>
          </a:xfrm>
          <a:prstGeom prst="rect">
            <a:avLst/>
          </a:prstGeom>
          <a:solidFill>
            <a:schemeClr val="accent2"/>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25"/>
          <p:cNvSpPr>
            <a:spLocks noGrp="1"/>
          </p:cNvSpPr>
          <p:nvPr>
            <p:ph type="pic" sz="quarter" idx="17" hasCustomPrompt="1"/>
          </p:nvPr>
        </p:nvSpPr>
        <p:spPr>
          <a:xfrm>
            <a:off x="9821121" y="2858860"/>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25" name="テキスト プレースホルダー 12"/>
          <p:cNvSpPr>
            <a:spLocks noGrp="1"/>
          </p:cNvSpPr>
          <p:nvPr>
            <p:ph type="body" sz="quarter" idx="18" hasCustomPrompt="1"/>
          </p:nvPr>
        </p:nvSpPr>
        <p:spPr>
          <a:xfrm>
            <a:off x="2208260" y="6762937"/>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37" name="テキスト プレースホルダー 12"/>
          <p:cNvSpPr>
            <a:spLocks noGrp="1"/>
          </p:cNvSpPr>
          <p:nvPr>
            <p:ph type="body" sz="quarter" idx="19" hasCustomPrompt="1"/>
          </p:nvPr>
        </p:nvSpPr>
        <p:spPr>
          <a:xfrm>
            <a:off x="2208260" y="5773616"/>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38" name="正方形/長方形 37"/>
          <p:cNvSpPr/>
          <p:nvPr userDrawn="1"/>
        </p:nvSpPr>
        <p:spPr>
          <a:xfrm>
            <a:off x="2319211" y="6538782"/>
            <a:ext cx="1827899"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4"/>
          <p:cNvSpPr/>
          <p:nvPr userDrawn="1"/>
        </p:nvSpPr>
        <p:spPr>
          <a:xfrm>
            <a:off x="887843" y="5969709"/>
            <a:ext cx="1136515" cy="1138145"/>
          </a:xfrm>
          <a:prstGeom prst="rect">
            <a:avLst/>
          </a:prstGeom>
          <a:solidFill>
            <a:schemeClr val="accent3"/>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図プレースホルダー 25"/>
          <p:cNvSpPr>
            <a:spLocks noGrp="1"/>
          </p:cNvSpPr>
          <p:nvPr>
            <p:ph type="pic" sz="quarter" idx="20" hasCustomPrompt="1"/>
          </p:nvPr>
        </p:nvSpPr>
        <p:spPr>
          <a:xfrm>
            <a:off x="1141100" y="6223781"/>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
        <p:nvSpPr>
          <p:cNvPr id="41" name="テキスト プレースホルダー 12"/>
          <p:cNvSpPr>
            <a:spLocks noGrp="1"/>
          </p:cNvSpPr>
          <p:nvPr>
            <p:ph type="body" sz="quarter" idx="21" hasCustomPrompt="1"/>
          </p:nvPr>
        </p:nvSpPr>
        <p:spPr>
          <a:xfrm>
            <a:off x="10888281" y="6762937"/>
            <a:ext cx="6427739" cy="2056805"/>
          </a:xfrm>
        </p:spPr>
        <p:txBody>
          <a:bodyPr>
            <a:normAutofit/>
          </a:bodyPr>
          <a:lstStyle>
            <a:lvl1pPr>
              <a:defRPr sz="2000" baseline="0"/>
            </a:lvl1pPr>
          </a:lstStyle>
          <a:p>
            <a:pPr lvl="0"/>
            <a:r>
              <a:rPr kumimoji="1" lang="en-US" altLang="ja-JP" dirty="0"/>
              <a:t>Text goes here</a:t>
            </a:r>
            <a:endParaRPr kumimoji="1" lang="ja-JP" altLang="en-US" dirty="0"/>
          </a:p>
        </p:txBody>
      </p:sp>
      <p:sp>
        <p:nvSpPr>
          <p:cNvPr id="42" name="テキスト プレースホルダー 12"/>
          <p:cNvSpPr>
            <a:spLocks noGrp="1"/>
          </p:cNvSpPr>
          <p:nvPr>
            <p:ph type="body" sz="quarter" idx="22" hasCustomPrompt="1"/>
          </p:nvPr>
        </p:nvSpPr>
        <p:spPr>
          <a:xfrm>
            <a:off x="10888281" y="5773616"/>
            <a:ext cx="6427739" cy="747032"/>
          </a:xfrm>
        </p:spPr>
        <p:txBody>
          <a:bodyPr anchor="ctr">
            <a:noAutofit/>
          </a:bodyPr>
          <a:lstStyle>
            <a:lvl1pPr>
              <a:lnSpc>
                <a:spcPct val="100000"/>
              </a:lnSpc>
              <a:spcBef>
                <a:spcPts val="0"/>
              </a:spcBef>
              <a:defRPr sz="3200" baseline="0">
                <a:solidFill>
                  <a:schemeClr val="tx2"/>
                </a:solidFill>
                <a:latin typeface="Ubuntu Medium" panose="020B0604030602030204" pitchFamily="34" charset="0"/>
              </a:defRPr>
            </a:lvl1pPr>
          </a:lstStyle>
          <a:p>
            <a:pPr lvl="0"/>
            <a:r>
              <a:rPr kumimoji="1" lang="en-US" altLang="ja-JP" dirty="0"/>
              <a:t>Heading Goes Here</a:t>
            </a:r>
            <a:endParaRPr kumimoji="1" lang="ja-JP" altLang="en-US" dirty="0"/>
          </a:p>
        </p:txBody>
      </p:sp>
      <p:sp>
        <p:nvSpPr>
          <p:cNvPr id="43" name="正方形/長方形 42"/>
          <p:cNvSpPr/>
          <p:nvPr userDrawn="1"/>
        </p:nvSpPr>
        <p:spPr>
          <a:xfrm>
            <a:off x="10999232" y="6538782"/>
            <a:ext cx="1827899"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
          <p:cNvSpPr/>
          <p:nvPr userDrawn="1"/>
        </p:nvSpPr>
        <p:spPr>
          <a:xfrm>
            <a:off x="9567864" y="5969709"/>
            <a:ext cx="1136515" cy="1138145"/>
          </a:xfrm>
          <a:prstGeom prst="rect">
            <a:avLst/>
          </a:prstGeom>
          <a:solidFill>
            <a:schemeClr val="accent5"/>
          </a:solidFill>
          <a:ln w="57150">
            <a:solidFill>
              <a:schemeClr val="bg1"/>
            </a:solidFill>
          </a:ln>
          <a:effectLst>
            <a:outerShdw blurRad="12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図プレースホルダー 25"/>
          <p:cNvSpPr>
            <a:spLocks noGrp="1"/>
          </p:cNvSpPr>
          <p:nvPr>
            <p:ph type="pic" sz="quarter" idx="23" hasCustomPrompt="1"/>
          </p:nvPr>
        </p:nvSpPr>
        <p:spPr>
          <a:xfrm>
            <a:off x="9821121" y="6223781"/>
            <a:ext cx="630000" cy="630000"/>
          </a:xfrm>
        </p:spPr>
        <p:txBody>
          <a:bodyPr>
            <a:normAutofit/>
          </a:bodyPr>
          <a:lstStyle>
            <a:lvl1pPr>
              <a:defRPr sz="1400">
                <a:solidFill>
                  <a:schemeClr val="bg1"/>
                </a:solidFill>
              </a:defRPr>
            </a:lvl1pPr>
          </a:lstStyle>
          <a:p>
            <a:r>
              <a:rPr kumimoji="1" lang="en-US" altLang="ja-JP" dirty="0"/>
              <a:t>Icon</a:t>
            </a:r>
            <a:endParaRPr kumimoji="1" lang="ja-JP" altLang="en-US" dirty="0"/>
          </a:p>
        </p:txBody>
      </p:sp>
    </p:spTree>
    <p:extLst>
      <p:ext uri="{BB962C8B-B14F-4D97-AF65-F5344CB8AC3E}">
        <p14:creationId xmlns:p14="http://schemas.microsoft.com/office/powerpoint/2010/main" val="138522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8" decel="100000" fill="hold" grpId="0"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2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750"/>
                            </p:stCondLst>
                            <p:childTnLst>
                              <p:par>
                                <p:cTn id="27" presetID="2" presetClass="entr" presetSubtype="1" decel="10000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750" fill="hold"/>
                                        <p:tgtEl>
                                          <p:spTgt spid="23"/>
                                        </p:tgtEl>
                                        <p:attrNameLst>
                                          <p:attrName>ppt_x</p:attrName>
                                        </p:attrNameLst>
                                      </p:cBhvr>
                                      <p:tavLst>
                                        <p:tav tm="0">
                                          <p:val>
                                            <p:strVal val="#ppt_x"/>
                                          </p:val>
                                        </p:tav>
                                        <p:tav tm="100000">
                                          <p:val>
                                            <p:strVal val="#ppt_x"/>
                                          </p:val>
                                        </p:tav>
                                      </p:tavLst>
                                    </p:anim>
                                    <p:anim calcmode="lin" valueType="num">
                                      <p:cBhvr additive="base">
                                        <p:cTn id="30" dur="750" fill="hold"/>
                                        <p:tgtEl>
                                          <p:spTgt spid="23"/>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750" fill="hold"/>
                                        <p:tgtEl>
                                          <p:spTgt spid="24"/>
                                        </p:tgtEl>
                                        <p:attrNameLst>
                                          <p:attrName>ppt_x</p:attrName>
                                        </p:attrNameLst>
                                      </p:cBhvr>
                                      <p:tavLst>
                                        <p:tav tm="0">
                                          <p:val>
                                            <p:strVal val="#ppt_x"/>
                                          </p:val>
                                        </p:tav>
                                        <p:tav tm="100000">
                                          <p:val>
                                            <p:strVal val="#ppt_x"/>
                                          </p:val>
                                        </p:tav>
                                      </p:tavLst>
                                    </p:anim>
                                    <p:anim calcmode="lin" valueType="num">
                                      <p:cBhvr additive="base">
                                        <p:cTn id="34" dur="750" fill="hold"/>
                                        <p:tgtEl>
                                          <p:spTgt spid="24"/>
                                        </p:tgtEl>
                                        <p:attrNameLst>
                                          <p:attrName>ppt_y</p:attrName>
                                        </p:attrNameLst>
                                      </p:cBhvr>
                                      <p:tavLst>
                                        <p:tav tm="0">
                                          <p:val>
                                            <p:strVal val="0-#ppt_h/2"/>
                                          </p:val>
                                        </p:tav>
                                        <p:tav tm="100000">
                                          <p:val>
                                            <p:strVal val="#ppt_y"/>
                                          </p:val>
                                        </p:tav>
                                      </p:tavLst>
                                    </p:anim>
                                  </p:childTnLst>
                                </p:cTn>
                              </p:par>
                            </p:childTnLst>
                          </p:cTn>
                        </p:par>
                        <p:par>
                          <p:cTn id="35" fill="hold">
                            <p:stCondLst>
                              <p:cond delay="2500"/>
                            </p:stCondLst>
                            <p:childTnLst>
                              <p:par>
                                <p:cTn id="36" presetID="2" presetClass="entr" presetSubtype="8" decel="100000" fill="hold" grpId="0" nodeType="afterEffect">
                                  <p:stCondLst>
                                    <p:cond delay="0"/>
                                  </p:stCondLst>
                                  <p:childTnLst>
                                    <p:set>
                                      <p:cBhvr>
                                        <p:cTn id="37" dur="1" fill="hold">
                                          <p:stCondLst>
                                            <p:cond delay="0"/>
                                          </p:stCondLst>
                                        </p:cTn>
                                        <p:tgtEl>
                                          <p:spTgt spid="21">
                                            <p:txEl>
                                              <p:pRg st="0" end="0"/>
                                            </p:txEl>
                                          </p:spTgt>
                                        </p:tgtEl>
                                        <p:attrNameLst>
                                          <p:attrName>style.visibility</p:attrName>
                                        </p:attrNameLst>
                                      </p:cBhvr>
                                      <p:to>
                                        <p:strVal val="visible"/>
                                      </p:to>
                                    </p:set>
                                    <p:anim calcmode="lin" valueType="num">
                                      <p:cBhvr additive="base">
                                        <p:cTn id="38"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21">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par>
                          <p:cTn id="48" fill="hold">
                            <p:stCondLst>
                              <p:cond delay="3500"/>
                            </p:stCondLst>
                            <p:childTnLst>
                              <p:par>
                                <p:cTn id="49" presetID="2" presetClass="entr" presetSubtype="1" decel="10000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additive="base">
                                        <p:cTn id="51" dur="750" fill="hold"/>
                                        <p:tgtEl>
                                          <p:spTgt spid="39"/>
                                        </p:tgtEl>
                                        <p:attrNameLst>
                                          <p:attrName>ppt_x</p:attrName>
                                        </p:attrNameLst>
                                      </p:cBhvr>
                                      <p:tavLst>
                                        <p:tav tm="0">
                                          <p:val>
                                            <p:strVal val="#ppt_x"/>
                                          </p:val>
                                        </p:tav>
                                        <p:tav tm="100000">
                                          <p:val>
                                            <p:strVal val="#ppt_x"/>
                                          </p:val>
                                        </p:tav>
                                      </p:tavLst>
                                    </p:anim>
                                    <p:anim calcmode="lin" valueType="num">
                                      <p:cBhvr additive="base">
                                        <p:cTn id="52" dur="750" fill="hold"/>
                                        <p:tgtEl>
                                          <p:spTgt spid="39"/>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750" fill="hold"/>
                                        <p:tgtEl>
                                          <p:spTgt spid="40"/>
                                        </p:tgtEl>
                                        <p:attrNameLst>
                                          <p:attrName>ppt_x</p:attrName>
                                        </p:attrNameLst>
                                      </p:cBhvr>
                                      <p:tavLst>
                                        <p:tav tm="0">
                                          <p:val>
                                            <p:strVal val="#ppt_x"/>
                                          </p:val>
                                        </p:tav>
                                        <p:tav tm="100000">
                                          <p:val>
                                            <p:strVal val="#ppt_x"/>
                                          </p:val>
                                        </p:tav>
                                      </p:tavLst>
                                    </p:anim>
                                    <p:anim calcmode="lin" valueType="num">
                                      <p:cBhvr additive="base">
                                        <p:cTn id="56" dur="750" fill="hold"/>
                                        <p:tgtEl>
                                          <p:spTgt spid="40"/>
                                        </p:tgtEl>
                                        <p:attrNameLst>
                                          <p:attrName>ppt_y</p:attrName>
                                        </p:attrNameLst>
                                      </p:cBhvr>
                                      <p:tavLst>
                                        <p:tav tm="0">
                                          <p:val>
                                            <p:strVal val="0-#ppt_h/2"/>
                                          </p:val>
                                        </p:tav>
                                        <p:tav tm="100000">
                                          <p:val>
                                            <p:strVal val="#ppt_y"/>
                                          </p:val>
                                        </p:tav>
                                      </p:tavLst>
                                    </p:anim>
                                  </p:childTnLst>
                                </p:cTn>
                              </p:par>
                            </p:childTnLst>
                          </p:cTn>
                        </p:par>
                        <p:par>
                          <p:cTn id="57" fill="hold">
                            <p:stCondLst>
                              <p:cond delay="4250"/>
                            </p:stCondLst>
                            <p:childTnLst>
                              <p:par>
                                <p:cTn id="58" presetID="2" presetClass="entr" presetSubtype="8" decel="100000" fill="hold" grpId="0" nodeType="afterEffect">
                                  <p:stCondLst>
                                    <p:cond delay="0"/>
                                  </p:stCondLst>
                                  <p:childTnLst>
                                    <p:set>
                                      <p:cBhvr>
                                        <p:cTn id="59" dur="1" fill="hold">
                                          <p:stCondLst>
                                            <p:cond delay="0"/>
                                          </p:stCondLst>
                                        </p:cTn>
                                        <p:tgtEl>
                                          <p:spTgt spid="37">
                                            <p:txEl>
                                              <p:pRg st="0" end="0"/>
                                            </p:txEl>
                                          </p:spTgt>
                                        </p:tgtEl>
                                        <p:attrNameLst>
                                          <p:attrName>style.visibility</p:attrName>
                                        </p:attrNameLst>
                                      </p:cBhvr>
                                      <p:to>
                                        <p:strVal val="visible"/>
                                      </p:to>
                                    </p:set>
                                    <p:anim calcmode="lin" valueType="num">
                                      <p:cBhvr additive="base">
                                        <p:cTn id="60"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37">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anim calcmode="lin" valueType="num">
                                      <p:cBhvr additive="base">
                                        <p:cTn id="64" dur="500" fill="hold"/>
                                        <p:tgtEl>
                                          <p:spTgt spid="38"/>
                                        </p:tgtEl>
                                        <p:attrNameLst>
                                          <p:attrName>ppt_x</p:attrName>
                                        </p:attrNameLst>
                                      </p:cBhvr>
                                      <p:tavLst>
                                        <p:tav tm="0">
                                          <p:val>
                                            <p:strVal val="#ppt_x"/>
                                          </p:val>
                                        </p:tav>
                                        <p:tav tm="100000">
                                          <p:val>
                                            <p:strVal val="#ppt_x"/>
                                          </p:val>
                                        </p:tav>
                                      </p:tavLst>
                                    </p:anim>
                                    <p:anim calcmode="lin" valueType="num">
                                      <p:cBhvr additive="base">
                                        <p:cTn id="65" dur="500" fill="hold"/>
                                        <p:tgtEl>
                                          <p:spTgt spid="38"/>
                                        </p:tgtEl>
                                        <p:attrNameLst>
                                          <p:attrName>ppt_y</p:attrName>
                                        </p:attrNameLst>
                                      </p:cBhvr>
                                      <p:tavLst>
                                        <p:tav tm="0">
                                          <p:val>
                                            <p:strVal val="1+#ppt_h/2"/>
                                          </p:val>
                                        </p:tav>
                                        <p:tav tm="100000">
                                          <p:val>
                                            <p:strVal val="#ppt_y"/>
                                          </p:val>
                                        </p:tav>
                                      </p:tavLst>
                                    </p:anim>
                                  </p:childTnLst>
                                </p:cTn>
                              </p:par>
                            </p:childTnLst>
                          </p:cTn>
                        </p:par>
                        <p:par>
                          <p:cTn id="66" fill="hold">
                            <p:stCondLst>
                              <p:cond delay="4750"/>
                            </p:stCondLst>
                            <p:childTnLst>
                              <p:par>
                                <p:cTn id="67" presetID="22" presetClass="entr" presetSubtype="8"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par>
                          <p:cTn id="70" fill="hold">
                            <p:stCondLst>
                              <p:cond delay="5250"/>
                            </p:stCondLst>
                            <p:childTnLst>
                              <p:par>
                                <p:cTn id="71" presetID="2" presetClass="entr" presetSubtype="1" decel="100000"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additive="base">
                                        <p:cTn id="73" dur="750" fill="hold"/>
                                        <p:tgtEl>
                                          <p:spTgt spid="44"/>
                                        </p:tgtEl>
                                        <p:attrNameLst>
                                          <p:attrName>ppt_x</p:attrName>
                                        </p:attrNameLst>
                                      </p:cBhvr>
                                      <p:tavLst>
                                        <p:tav tm="0">
                                          <p:val>
                                            <p:strVal val="#ppt_x"/>
                                          </p:val>
                                        </p:tav>
                                        <p:tav tm="100000">
                                          <p:val>
                                            <p:strVal val="#ppt_x"/>
                                          </p:val>
                                        </p:tav>
                                      </p:tavLst>
                                    </p:anim>
                                    <p:anim calcmode="lin" valueType="num">
                                      <p:cBhvr additive="base">
                                        <p:cTn id="74" dur="750" fill="hold"/>
                                        <p:tgtEl>
                                          <p:spTgt spid="44"/>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750" fill="hold"/>
                                        <p:tgtEl>
                                          <p:spTgt spid="45"/>
                                        </p:tgtEl>
                                        <p:attrNameLst>
                                          <p:attrName>ppt_x</p:attrName>
                                        </p:attrNameLst>
                                      </p:cBhvr>
                                      <p:tavLst>
                                        <p:tav tm="0">
                                          <p:val>
                                            <p:strVal val="#ppt_x"/>
                                          </p:val>
                                        </p:tav>
                                        <p:tav tm="100000">
                                          <p:val>
                                            <p:strVal val="#ppt_x"/>
                                          </p:val>
                                        </p:tav>
                                      </p:tavLst>
                                    </p:anim>
                                    <p:anim calcmode="lin" valueType="num">
                                      <p:cBhvr additive="base">
                                        <p:cTn id="78" dur="750" fill="hold"/>
                                        <p:tgtEl>
                                          <p:spTgt spid="45"/>
                                        </p:tgtEl>
                                        <p:attrNameLst>
                                          <p:attrName>ppt_y</p:attrName>
                                        </p:attrNameLst>
                                      </p:cBhvr>
                                      <p:tavLst>
                                        <p:tav tm="0">
                                          <p:val>
                                            <p:strVal val="0-#ppt_h/2"/>
                                          </p:val>
                                        </p:tav>
                                        <p:tav tm="100000">
                                          <p:val>
                                            <p:strVal val="#ppt_y"/>
                                          </p:val>
                                        </p:tav>
                                      </p:tavLst>
                                    </p:anim>
                                  </p:childTnLst>
                                </p:cTn>
                              </p:par>
                            </p:childTnLst>
                          </p:cTn>
                        </p:par>
                        <p:par>
                          <p:cTn id="79" fill="hold">
                            <p:stCondLst>
                              <p:cond delay="6000"/>
                            </p:stCondLst>
                            <p:childTnLst>
                              <p:par>
                                <p:cTn id="80" presetID="2" presetClass="entr" presetSubtype="8" decel="100000" fill="hold" grpId="0" nodeType="afterEffect">
                                  <p:stCondLst>
                                    <p:cond delay="0"/>
                                  </p:stCondLst>
                                  <p:childTnLst>
                                    <p:set>
                                      <p:cBhvr>
                                        <p:cTn id="81" dur="1" fill="hold">
                                          <p:stCondLst>
                                            <p:cond delay="0"/>
                                          </p:stCondLst>
                                        </p:cTn>
                                        <p:tgtEl>
                                          <p:spTgt spid="42">
                                            <p:txEl>
                                              <p:pRg st="0" end="0"/>
                                            </p:txEl>
                                          </p:spTgt>
                                        </p:tgtEl>
                                        <p:attrNameLst>
                                          <p:attrName>style.visibility</p:attrName>
                                        </p:attrNameLst>
                                      </p:cBhvr>
                                      <p:to>
                                        <p:strVal val="visible"/>
                                      </p:to>
                                    </p:set>
                                    <p:anim calcmode="lin" valueType="num">
                                      <p:cBhvr additive="base">
                                        <p:cTn id="82"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42">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43"/>
                                        </p:tgtEl>
                                        <p:attrNameLst>
                                          <p:attrName>style.visibility</p:attrName>
                                        </p:attrNameLst>
                                      </p:cBhvr>
                                      <p:to>
                                        <p:strVal val="visible"/>
                                      </p:to>
                                    </p:set>
                                    <p:anim calcmode="lin" valueType="num">
                                      <p:cBhvr additive="base">
                                        <p:cTn id="86" dur="500" fill="hold"/>
                                        <p:tgtEl>
                                          <p:spTgt spid="43"/>
                                        </p:tgtEl>
                                        <p:attrNameLst>
                                          <p:attrName>ppt_x</p:attrName>
                                        </p:attrNameLst>
                                      </p:cBhvr>
                                      <p:tavLst>
                                        <p:tav tm="0">
                                          <p:val>
                                            <p:strVal val="#ppt_x"/>
                                          </p:val>
                                        </p:tav>
                                        <p:tav tm="100000">
                                          <p:val>
                                            <p:strVal val="#ppt_x"/>
                                          </p:val>
                                        </p:tav>
                                      </p:tavLst>
                                    </p:anim>
                                    <p:anim calcmode="lin" valueType="num">
                                      <p:cBhvr additive="base">
                                        <p:cTn id="87" dur="500" fill="hold"/>
                                        <p:tgtEl>
                                          <p:spTgt spid="43"/>
                                        </p:tgtEl>
                                        <p:attrNameLst>
                                          <p:attrName>ppt_y</p:attrName>
                                        </p:attrNameLst>
                                      </p:cBhvr>
                                      <p:tavLst>
                                        <p:tav tm="0">
                                          <p:val>
                                            <p:strVal val="1+#ppt_h/2"/>
                                          </p:val>
                                        </p:tav>
                                        <p:tav tm="100000">
                                          <p:val>
                                            <p:strVal val="#ppt_y"/>
                                          </p:val>
                                        </p:tav>
                                      </p:tavLst>
                                    </p:anim>
                                  </p:childTnLst>
                                </p:cTn>
                              </p:par>
                            </p:childTnLst>
                          </p:cTn>
                        </p:par>
                        <p:par>
                          <p:cTn id="88" fill="hold">
                            <p:stCondLst>
                              <p:cond delay="6500"/>
                            </p:stCondLst>
                            <p:childTnLst>
                              <p:par>
                                <p:cTn id="89" presetID="22" presetClass="entr" presetSubtype="8" fill="hold" grpId="0" nodeType="after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wipe(left)">
                                      <p:cBhvr>
                                        <p:cTn id="9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animBg="1"/>
      <p:bldP spid="14" grpId="0" animBg="1"/>
      <p:bldP spid="26" grpId="0"/>
      <p:bldP spid="20" grpId="0">
        <p:tmplLst>
          <p:tmpl>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build="p">
        <p:tmplLst>
          <p:tmpl lvl="1">
            <p:tnLst>
              <p:par>
                <p:cTn presetID="2" presetClass="entr" presetSubtype="8"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animBg="1"/>
      <p:bldP spid="23" grpId="0" animBg="1"/>
      <p:bldP spid="24" grpId="0"/>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37" grpId="0" build="p">
        <p:tmplLst>
          <p:tmpl lvl="1">
            <p:tnLst>
              <p:par>
                <p:cTn presetID="2" presetClass="entr" presetSubtype="8" decel="10000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9" grpId="0" animBg="1"/>
      <p:bldP spid="40" grpId="0"/>
      <p:bldP spid="41" grpId="0">
        <p:tmplLst>
          <p:tmpl>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 presetClass="entr" presetSubtype="8"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animBg="1"/>
      <p:bldP spid="44" grpId="0" animBg="1"/>
      <p:bldP spid="45" grpId="0"/>
    </p:bldLst>
  </p:timing>
  <p:extLst>
    <p:ext uri="{DCECCB84-F9BA-43D5-87BE-67443E8EF086}">
      <p15:sldGuideLst xmlns:p15="http://schemas.microsoft.com/office/powerpoint/2012/main" xmlns="">
        <p15:guide id="1" orient="horz" pos="3239">
          <p15:clr>
            <a:srgbClr val="FBAE40"/>
          </p15:clr>
        </p15:guide>
        <p15:guide id="2" pos="576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theme" Target="../theme/theme2.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6" Type="http://schemas.openxmlformats.org/officeDocument/2006/relationships/theme" Target="../theme/theme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theme" Target="../theme/theme4.xml"/><Relationship Id="rId4" Type="http://schemas.openxmlformats.org/officeDocument/2006/relationships/slideLayout" Target="../slideLayouts/slideLayout8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8.xml"/><Relationship Id="rId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
        <p:nvSpPr>
          <p:cNvPr id="5" name="Footer Placeholder 4"/>
          <p:cNvSpPr>
            <a:spLocks noGrp="1"/>
          </p:cNvSpPr>
          <p:nvPr>
            <p:ph type="ftr" sz="quarter" idx="3"/>
          </p:nvPr>
        </p:nvSpPr>
        <p:spPr>
          <a:xfrm>
            <a:off x="6057900" y="9582811"/>
            <a:ext cx="6172200" cy="547603"/>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The Power of PowerPoint | thepopp.com</a:t>
            </a:r>
            <a:endParaRPr lang="en-US" dirty="0"/>
          </a:p>
        </p:txBody>
      </p:sp>
      <p:sp>
        <p:nvSpPr>
          <p:cNvPr id="6" name="Slide Number Placeholder 5"/>
          <p:cNvSpPr>
            <a:spLocks noGrp="1"/>
          </p:cNvSpPr>
          <p:nvPr>
            <p:ph type="sldNum" sz="quarter" idx="4"/>
          </p:nvPr>
        </p:nvSpPr>
        <p:spPr>
          <a:xfrm>
            <a:off x="17110868" y="9600055"/>
            <a:ext cx="1176775" cy="489036"/>
          </a:xfrm>
          <a:prstGeom prst="rect">
            <a:avLst/>
          </a:prstGeom>
        </p:spPr>
        <p:txBody>
          <a:bodyPr vert="horz" lIns="91440" tIns="45720" rIns="91440" bIns="45720" rtlCol="0" anchor="ctr"/>
          <a:lstStyle>
            <a:lvl1pPr algn="l">
              <a:defRPr sz="2400">
                <a:solidFill>
                  <a:schemeClr val="tx2"/>
                </a:solidFill>
              </a:defRPr>
            </a:lvl1pPr>
          </a:lstStyle>
          <a:p>
            <a:fld id="{03EB59E2-90B9-4CD3-AC74-D672227E13C3}" type="slidenum">
              <a:rPr lang="en-US" smtClean="0"/>
              <a:pPr/>
              <a:t>‹#›</a:t>
            </a:fld>
            <a:endParaRPr lang="en-US" dirty="0"/>
          </a:p>
        </p:txBody>
      </p:sp>
      <p:sp>
        <p:nvSpPr>
          <p:cNvPr id="4" name="正方形/長方形 3"/>
          <p:cNvSpPr/>
          <p:nvPr userDrawn="1"/>
        </p:nvSpPr>
        <p:spPr>
          <a:xfrm>
            <a:off x="8184004" y="15436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8819376" y="15436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9455924" y="15436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17157699" y="9516491"/>
            <a:ext cx="1129945"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78273967"/>
      </p:ext>
    </p:extLst>
  </p:cSld>
  <p:clrMap bg1="lt1" tx1="dk1" bg2="lt2" tx2="dk2" accent1="accent1" accent2="accent2" accent3="accent3" accent4="accent4" accent5="accent5" accent6="accent6" hlink="hlink" folHlink="folHlink"/>
  <p:sldLayoutIdLst>
    <p:sldLayoutId id="2147483711" r:id="rId1"/>
    <p:sldLayoutId id="2147483735" r:id="rId2"/>
    <p:sldLayoutId id="2147483708" r:id="rId3"/>
    <p:sldLayoutId id="2147483709" r:id="rId4"/>
    <p:sldLayoutId id="2147483710" r:id="rId5"/>
    <p:sldLayoutId id="2147483798" r:id="rId6"/>
    <p:sldLayoutId id="2147483745" r:id="rId7"/>
    <p:sldLayoutId id="2147483755" r:id="rId8"/>
    <p:sldLayoutId id="2147483715" r:id="rId9"/>
    <p:sldLayoutId id="2147483716" r:id="rId10"/>
    <p:sldLayoutId id="2147483805" r:id="rId11"/>
    <p:sldLayoutId id="2147483724" r:id="rId12"/>
    <p:sldLayoutId id="2147483756" r:id="rId13"/>
    <p:sldLayoutId id="2147483742" r:id="rId14"/>
    <p:sldLayoutId id="2147483757" r:id="rId15"/>
    <p:sldLayoutId id="2147483736" r:id="rId16"/>
    <p:sldLayoutId id="2147483761" r:id="rId17"/>
    <p:sldLayoutId id="2147483737" r:id="rId18"/>
    <p:sldLayoutId id="2147483759" r:id="rId19"/>
    <p:sldLayoutId id="2147483746" r:id="rId20"/>
    <p:sldLayoutId id="2147483758" r:id="rId21"/>
    <p:sldLayoutId id="2147483754" r:id="rId22"/>
    <p:sldLayoutId id="2147483731" r:id="rId23"/>
    <p:sldLayoutId id="2147483765" r:id="rId24"/>
    <p:sldLayoutId id="2147483766" r:id="rId25"/>
    <p:sldLayoutId id="2147483782" r:id="rId26"/>
    <p:sldLayoutId id="2147483792" r:id="rId27"/>
    <p:sldLayoutId id="2147483763" r:id="rId28"/>
    <p:sldLayoutId id="2147483775" r:id="rId29"/>
    <p:sldLayoutId id="2147483760" r:id="rId30"/>
    <p:sldLayoutId id="2147483762" r:id="rId31"/>
    <p:sldLayoutId id="2147483773" r:id="rId32"/>
    <p:sldLayoutId id="2147483777" r:id="rId33"/>
    <p:sldLayoutId id="2147483786" r:id="rId34"/>
    <p:sldLayoutId id="2147483787" r:id="rId35"/>
    <p:sldLayoutId id="2147483780" r:id="rId36"/>
    <p:sldLayoutId id="2147483783" r:id="rId37"/>
    <p:sldLayoutId id="2147483781" r:id="rId38"/>
    <p:sldLayoutId id="2147483785" r:id="rId39"/>
    <p:sldLayoutId id="2147483784" r:id="rId40"/>
    <p:sldLayoutId id="2147483791" r:id="rId41"/>
    <p:sldLayoutId id="2147483788" r:id="rId42"/>
    <p:sldLayoutId id="2147483789" r:id="rId43"/>
    <p:sldLayoutId id="2147483793" r:id="rId44"/>
    <p:sldLayoutId id="2147483794" r:id="rId45"/>
    <p:sldLayoutId id="2147483790" r:id="rId46"/>
    <p:sldLayoutId id="2147483796" r:id="rId47"/>
    <p:sldLayoutId id="2147483800" r:id="rId48"/>
    <p:sldLayoutId id="2147483801" r:id="rId49"/>
    <p:sldLayoutId id="2147483799" r:id="rId50"/>
    <p:sldLayoutId id="2147483803" r:id="rId51"/>
    <p:sldLayoutId id="2147483806" r:id="rId52"/>
    <p:sldLayoutId id="2147483751" r:id="rId5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20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4" decel="100000" fill="hold" grpId="0" nodeType="withEffect">
                                  <p:stCondLst>
                                    <p:cond delay="20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4" grpId="0" animBg="1"/>
      <p:bldP spid="8" grpId="0" animBg="1"/>
      <p:bldP spid="9" grpId="0" animBg="1"/>
      <p:bldP spid="19" grpId="0" animBg="1"/>
    </p:bldLst>
  </p:timing>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
        <p:nvSpPr>
          <p:cNvPr id="11" name="Footer Placeholder 4"/>
          <p:cNvSpPr>
            <a:spLocks noGrp="1"/>
          </p:cNvSpPr>
          <p:nvPr>
            <p:ph type="ftr" sz="quarter" idx="3"/>
          </p:nvPr>
        </p:nvSpPr>
        <p:spPr>
          <a:xfrm>
            <a:off x="6057900" y="9582811"/>
            <a:ext cx="6172200" cy="547603"/>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The Power of PowerPoint | thepopp.com</a:t>
            </a:r>
            <a:endParaRPr lang="en-US" dirty="0"/>
          </a:p>
        </p:txBody>
      </p:sp>
      <p:sp>
        <p:nvSpPr>
          <p:cNvPr id="12" name="Slide Number Placeholder 5"/>
          <p:cNvSpPr>
            <a:spLocks noGrp="1"/>
          </p:cNvSpPr>
          <p:nvPr>
            <p:ph type="sldNum" sz="quarter" idx="4"/>
          </p:nvPr>
        </p:nvSpPr>
        <p:spPr>
          <a:xfrm>
            <a:off x="17110868" y="9600055"/>
            <a:ext cx="1176775" cy="489036"/>
          </a:xfrm>
          <a:prstGeom prst="rect">
            <a:avLst/>
          </a:prstGeom>
        </p:spPr>
        <p:txBody>
          <a:bodyPr vert="horz" lIns="91440" tIns="45720" rIns="91440" bIns="45720" rtlCol="0" anchor="ctr"/>
          <a:lstStyle>
            <a:lvl1pPr algn="l">
              <a:defRPr sz="2400">
                <a:solidFill>
                  <a:schemeClr val="tx2"/>
                </a:solidFill>
              </a:defRPr>
            </a:lvl1pPr>
          </a:lstStyle>
          <a:p>
            <a:fld id="{03EB59E2-90B9-4CD3-AC74-D672227E13C3}" type="slidenum">
              <a:rPr lang="en-US" smtClean="0"/>
              <a:pPr/>
              <a:t>‹#›</a:t>
            </a:fld>
            <a:endParaRPr lang="en-US" dirty="0"/>
          </a:p>
        </p:txBody>
      </p:sp>
      <p:sp>
        <p:nvSpPr>
          <p:cNvPr id="13" name="正方形/長方形 12"/>
          <p:cNvSpPr/>
          <p:nvPr userDrawn="1"/>
        </p:nvSpPr>
        <p:spPr>
          <a:xfrm>
            <a:off x="17157699" y="9516491"/>
            <a:ext cx="1129945"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84009616"/>
      </p:ext>
    </p:extLst>
  </p:cSld>
  <p:clrMap bg1="lt1" tx1="dk1" bg2="lt2" tx2="dk2" accent1="accent1" accent2="accent2" accent3="accent3" accent4="accent4" accent5="accent5" accent6="accent6" hlink="hlink" folHlink="folHlink"/>
  <p:sldLayoutIdLst>
    <p:sldLayoutId id="2147483707" r:id="rId1"/>
    <p:sldLayoutId id="2147483730" r:id="rId2"/>
    <p:sldLayoutId id="2147483727" r:id="rId3"/>
    <p:sldLayoutId id="2147483733" r:id="rId4"/>
    <p:sldLayoutId id="2147483729" r:id="rId5"/>
    <p:sldLayoutId id="2147483732" r:id="rId6"/>
    <p:sldLayoutId id="2147483734" r:id="rId7"/>
    <p:sldLayoutId id="2147483752" r:id="rId8"/>
    <p:sldLayoutId id="2147483753" r:id="rId9"/>
    <p:sldLayoutId id="2147483750" r:id="rId10"/>
    <p:sldLayoutId id="2147483771" r:id="rId11"/>
    <p:sldLayoutId id="2147483772" r:id="rId12"/>
    <p:sldLayoutId id="2147483774" r:id="rId13"/>
    <p:sldLayoutId id="2147483776"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20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4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77005124"/>
      </p:ext>
    </p:extLst>
  </p:cSld>
  <p:clrMap bg1="lt1" tx1="dk1" bg2="lt2" tx2="dk2" accent1="accent1" accent2="accent2" accent3="accent3" accent4="accent4" accent5="accent5" accent6="accent6" hlink="hlink" folHlink="folHlink"/>
  <p:sldLayoutIdLst>
    <p:sldLayoutId id="2147483703" r:id="rId1"/>
    <p:sldLayoutId id="2147483810" r:id="rId2"/>
    <p:sldLayoutId id="2147483809" r:id="rId3"/>
    <p:sldLayoutId id="2147483717" r:id="rId4"/>
    <p:sldLayoutId id="2147483718" r:id="rId5"/>
    <p:sldLayoutId id="2147483719" r:id="rId6"/>
    <p:sldLayoutId id="2147483720" r:id="rId7"/>
    <p:sldLayoutId id="2147483721" r:id="rId8"/>
    <p:sldLayoutId id="2147483722" r:id="rId9"/>
    <p:sldLayoutId id="2147483768" r:id="rId10"/>
    <p:sldLayoutId id="2147483769" r:id="rId11"/>
    <p:sldLayoutId id="2147483778" r:id="rId12"/>
    <p:sldLayoutId id="2147483779" r:id="rId13"/>
    <p:sldLayoutId id="2147483802" r:id="rId14"/>
    <p:sldLayoutId id="2147483807" r:id="rId15"/>
  </p:sldLayoutIdLst>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213" y="348343"/>
            <a:ext cx="17336022" cy="1280040"/>
          </a:xfrm>
          <a:prstGeom prst="rect">
            <a:avLst/>
          </a:prstGeom>
        </p:spPr>
        <p:txBody>
          <a:bodyPr vert="horz" lIns="91440" tIns="45720" rIns="91440" bIns="45720" rtlCol="0" anchor="ctr">
            <a:normAutofit/>
          </a:bodyPr>
          <a:lstStyle/>
          <a:p>
            <a:r>
              <a:rPr lang="en-US" altLang="ja-JP" dirty="0"/>
              <a:t>Master Title Configuration</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178310948"/>
      </p:ext>
    </p:extLst>
  </p:cSld>
  <p:clrMap bg1="lt1" tx1="dk1" bg2="lt2" tx2="dk2" accent1="accent1" accent2="accent2" accent3="accent3" accent4="accent4" accent5="accent5" accent6="accent6" hlink="hlink" folHlink="folHlink"/>
  <p:sldLayoutIdLst>
    <p:sldLayoutId id="2147483726" r:id="rId1"/>
    <p:sldLayoutId id="2147483764" r:id="rId2"/>
    <p:sldLayoutId id="2147483804" r:id="rId3"/>
    <p:sldLayoutId id="2147483808" r:id="rId4"/>
  </p:sldLayoutIdLst>
  <p:hf hdr="0" dt="0"/>
  <p:txStyles>
    <p:titleStyle>
      <a:lvl1pPr algn="ctr"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67447" y="348343"/>
            <a:ext cx="8361787" cy="1280040"/>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493213" y="2041742"/>
            <a:ext cx="17336022" cy="7222273"/>
          </a:xfrm>
          <a:prstGeom prst="rect">
            <a:avLst/>
          </a:prstGeom>
        </p:spPr>
        <p:txBody>
          <a:bodyPr vert="horz" lIns="91440" tIns="45720" rIns="91440" bIns="45720" rtlCol="0">
            <a:normAutofit/>
          </a:bodyPr>
          <a:lstStyle/>
          <a:p>
            <a:pPr lvl="0"/>
            <a:r>
              <a:rPr lang="en-US" altLang="ja-JP" dirty="0"/>
              <a:t>Master Text Configuration</a:t>
            </a:r>
            <a:endParaRPr lang="ja-JP" altLang="en-US" dirty="0"/>
          </a:p>
        </p:txBody>
      </p:sp>
      <p:sp>
        <p:nvSpPr>
          <p:cNvPr id="5" name="Footer Placeholder 4"/>
          <p:cNvSpPr>
            <a:spLocks noGrp="1"/>
          </p:cNvSpPr>
          <p:nvPr>
            <p:ph type="ftr" sz="quarter" idx="3"/>
          </p:nvPr>
        </p:nvSpPr>
        <p:spPr>
          <a:xfrm>
            <a:off x="6057900" y="9582811"/>
            <a:ext cx="6172200" cy="547603"/>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The Power of PowerPoint | thepopp.com</a:t>
            </a:r>
            <a:endParaRPr lang="en-US" dirty="0"/>
          </a:p>
        </p:txBody>
      </p:sp>
      <p:sp>
        <p:nvSpPr>
          <p:cNvPr id="6" name="Slide Number Placeholder 5"/>
          <p:cNvSpPr>
            <a:spLocks noGrp="1"/>
          </p:cNvSpPr>
          <p:nvPr>
            <p:ph type="sldNum" sz="quarter" idx="4"/>
          </p:nvPr>
        </p:nvSpPr>
        <p:spPr>
          <a:xfrm>
            <a:off x="17110868" y="9600055"/>
            <a:ext cx="1176775" cy="489036"/>
          </a:xfrm>
          <a:prstGeom prst="rect">
            <a:avLst/>
          </a:prstGeom>
        </p:spPr>
        <p:txBody>
          <a:bodyPr vert="horz" lIns="91440" tIns="45720" rIns="91440" bIns="45720" rtlCol="0" anchor="ctr"/>
          <a:lstStyle>
            <a:lvl1pPr algn="l">
              <a:defRPr sz="2400">
                <a:solidFill>
                  <a:schemeClr val="tx2"/>
                </a:solidFill>
              </a:defRPr>
            </a:lvl1pPr>
          </a:lstStyle>
          <a:p>
            <a:fld id="{03EB59E2-90B9-4CD3-AC74-D672227E13C3}" type="slidenum">
              <a:rPr lang="en-US" smtClean="0"/>
              <a:pPr/>
              <a:t>‹#›</a:t>
            </a:fld>
            <a:endParaRPr lang="en-US" dirty="0"/>
          </a:p>
        </p:txBody>
      </p:sp>
      <p:sp>
        <p:nvSpPr>
          <p:cNvPr id="4" name="正方形/長方形 3"/>
          <p:cNvSpPr/>
          <p:nvPr userDrawn="1"/>
        </p:nvSpPr>
        <p:spPr>
          <a:xfrm>
            <a:off x="9579668" y="1543675"/>
            <a:ext cx="648072"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10215040" y="1543675"/>
            <a:ext cx="648072"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10851588" y="1543675"/>
            <a:ext cx="648072"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17157699" y="9516491"/>
            <a:ext cx="1129945"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57151609"/>
      </p:ext>
    </p:extLst>
  </p:cSld>
  <p:clrMap bg1="lt1" tx1="dk1" bg2="lt2" tx2="dk2" accent1="accent1" accent2="accent2" accent3="accent3" accent4="accent4" accent5="accent5" accent6="accent6" hlink="hlink" folHlink="folHlink"/>
  <p:sldLayoutIdLst>
    <p:sldLayoutId id="2147483740" r:id="rId1"/>
    <p:sldLayoutId id="2147483767"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20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4" decel="100000" fill="hold" grpId="0" nodeType="withEffect">
                                  <p:stCondLst>
                                    <p:cond delay="20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4" grpId="0" animBg="1"/>
      <p:bldP spid="8" grpId="0" animBg="1"/>
      <p:bldP spid="9" grpId="0" animBg="1"/>
      <p:bldP spid="19" grpId="0" animBg="1"/>
    </p:bldLst>
  </p:timing>
  <p:hf hdr="0" dt="0"/>
  <p:txStyles>
    <p:titleStyle>
      <a:lvl1pPr algn="l" defTabSz="1371417"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0" indent="0" algn="l" defTabSz="1371417" rtl="0" eaLnBrk="1" latinLnBrk="0" hangingPunct="1">
        <a:lnSpc>
          <a:spcPct val="130000"/>
        </a:lnSpc>
        <a:spcBef>
          <a:spcPts val="1200"/>
        </a:spcBef>
        <a:buFontTx/>
        <a:buNone/>
        <a:defRPr sz="24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17" rtl="0" eaLnBrk="1" latinLnBrk="0" hangingPunct="1">
        <a:defRPr sz="2700" kern="1200">
          <a:solidFill>
            <a:schemeClr val="tx1"/>
          </a:solidFill>
          <a:latin typeface="+mn-lt"/>
          <a:ea typeface="+mn-ea"/>
          <a:cs typeface="+mn-cs"/>
        </a:defRPr>
      </a:lvl1pPr>
      <a:lvl2pPr marL="685709" algn="l" defTabSz="1371417" rtl="0" eaLnBrk="1" latinLnBrk="0" hangingPunct="1">
        <a:defRPr sz="2700" kern="1200">
          <a:solidFill>
            <a:schemeClr val="tx1"/>
          </a:solidFill>
          <a:latin typeface="+mn-lt"/>
          <a:ea typeface="+mn-ea"/>
          <a:cs typeface="+mn-cs"/>
        </a:defRPr>
      </a:lvl2pPr>
      <a:lvl3pPr marL="1371417" algn="l" defTabSz="1371417" rtl="0" eaLnBrk="1" latinLnBrk="0" hangingPunct="1">
        <a:defRPr sz="2700" kern="1200">
          <a:solidFill>
            <a:schemeClr val="tx1"/>
          </a:solidFill>
          <a:latin typeface="+mn-lt"/>
          <a:ea typeface="+mn-ea"/>
          <a:cs typeface="+mn-cs"/>
        </a:defRPr>
      </a:lvl3pPr>
      <a:lvl4pPr marL="2057126" algn="l" defTabSz="1371417" rtl="0" eaLnBrk="1" latinLnBrk="0" hangingPunct="1">
        <a:defRPr sz="2700" kern="1200">
          <a:solidFill>
            <a:schemeClr val="tx1"/>
          </a:solidFill>
          <a:latin typeface="+mn-lt"/>
          <a:ea typeface="+mn-ea"/>
          <a:cs typeface="+mn-cs"/>
        </a:defRPr>
      </a:lvl4pPr>
      <a:lvl5pPr marL="2742834" algn="l" defTabSz="1371417" rtl="0" eaLnBrk="1" latinLnBrk="0" hangingPunct="1">
        <a:defRPr sz="2700" kern="1200">
          <a:solidFill>
            <a:schemeClr val="tx1"/>
          </a:solidFill>
          <a:latin typeface="+mn-lt"/>
          <a:ea typeface="+mn-ea"/>
          <a:cs typeface="+mn-cs"/>
        </a:defRPr>
      </a:lvl5pPr>
      <a:lvl6pPr marL="3428543" algn="l" defTabSz="1371417" rtl="0" eaLnBrk="1" latinLnBrk="0" hangingPunct="1">
        <a:defRPr sz="2700" kern="1200">
          <a:solidFill>
            <a:schemeClr val="tx1"/>
          </a:solidFill>
          <a:latin typeface="+mn-lt"/>
          <a:ea typeface="+mn-ea"/>
          <a:cs typeface="+mn-cs"/>
        </a:defRPr>
      </a:lvl6pPr>
      <a:lvl7pPr marL="4114251" algn="l" defTabSz="1371417" rtl="0" eaLnBrk="1" latinLnBrk="0" hangingPunct="1">
        <a:defRPr sz="2700" kern="1200">
          <a:solidFill>
            <a:schemeClr val="tx1"/>
          </a:solidFill>
          <a:latin typeface="+mn-lt"/>
          <a:ea typeface="+mn-ea"/>
          <a:cs typeface="+mn-cs"/>
        </a:defRPr>
      </a:lvl7pPr>
      <a:lvl8pPr marL="4799960" algn="l" defTabSz="1371417" rtl="0" eaLnBrk="1" latinLnBrk="0" hangingPunct="1">
        <a:defRPr sz="2700" kern="1200">
          <a:solidFill>
            <a:schemeClr val="tx1"/>
          </a:solidFill>
          <a:latin typeface="+mn-lt"/>
          <a:ea typeface="+mn-ea"/>
          <a:cs typeface="+mn-cs"/>
        </a:defRPr>
      </a:lvl8pPr>
      <a:lvl9pPr marL="5485668" algn="l" defTabSz="1371417" rtl="0" eaLnBrk="1" latinLnBrk="0" hangingPunct="1">
        <a:defRPr sz="27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3239"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normAutofit fontScale="90000"/>
          </a:bodyPr>
          <a:lstStyle/>
          <a:p>
            <a:r>
              <a:rPr kumimoji="1" lang="en-US" altLang="ja-JP" dirty="0"/>
              <a:t>JENIS-JENIS</a:t>
            </a:r>
            <a:br>
              <a:rPr kumimoji="1" lang="en-US" altLang="ja-JP" dirty="0"/>
            </a:br>
            <a:r>
              <a:rPr kumimoji="1" lang="en-US" altLang="ja-JP" dirty="0"/>
              <a:t>HAK ATAS </a:t>
            </a:r>
            <a:r>
              <a:rPr kumimoji="1" lang="en-US" altLang="ja-JP" dirty="0" smtClean="0"/>
              <a:t>TANAH</a:t>
            </a:r>
            <a:endParaRPr kumimoji="1" lang="ja-JP" altLang="en-US" dirty="0"/>
          </a:p>
        </p:txBody>
      </p:sp>
      <p:sp>
        <p:nvSpPr>
          <p:cNvPr id="9" name="テキスト プレースホルダー 8"/>
          <p:cNvSpPr>
            <a:spLocks noGrp="1"/>
          </p:cNvSpPr>
          <p:nvPr>
            <p:ph type="body" sz="quarter" idx="13"/>
          </p:nvPr>
        </p:nvSpPr>
        <p:spPr/>
        <p:txBody>
          <a:bodyPr/>
          <a:lstStyle/>
          <a:p>
            <a:pPr>
              <a:defRPr/>
            </a:pPr>
            <a:r>
              <a:rPr lang="id-ID" dirty="0" smtClean="0"/>
              <a:t>Dr. </a:t>
            </a:r>
            <a:r>
              <a:rPr lang="en-US" dirty="0" err="1" smtClean="0"/>
              <a:t>Triana</a:t>
            </a:r>
            <a:r>
              <a:rPr lang="en-US" dirty="0" smtClean="0"/>
              <a:t> </a:t>
            </a:r>
            <a:r>
              <a:rPr lang="en-US" dirty="0" err="1"/>
              <a:t>Rejekiningsih</a:t>
            </a:r>
            <a:r>
              <a:rPr lang="en-US" dirty="0"/>
              <a:t>, SH.,KN.,</a:t>
            </a:r>
            <a:r>
              <a:rPr lang="en-US" dirty="0" err="1"/>
              <a:t>M.Pd</a:t>
            </a:r>
            <a:endParaRPr lang="en-US" dirty="0"/>
          </a:p>
        </p:txBody>
      </p:sp>
    </p:spTree>
    <p:extLst>
      <p:ext uri="{BB962C8B-B14F-4D97-AF65-F5344CB8AC3E}">
        <p14:creationId xmlns:p14="http://schemas.microsoft.com/office/powerpoint/2010/main" val="921712323"/>
      </p:ext>
    </p:extLst>
  </p:cSld>
  <p:clrMapOvr>
    <a:masterClrMapping/>
  </p:clrMapOvr>
  <mc:AlternateContent xmlns:mc="http://schemas.openxmlformats.org/markup-compatibility/2006" xmlns:p14="http://schemas.microsoft.com/office/powerpoint/2010/main">
    <mc:Choice Requires="p14">
      <p:transition spd="med" p14:dur="700" advTm="9314">
        <p:fade/>
      </p:transition>
    </mc:Choice>
    <mc:Fallback xmlns="">
      <p:transition spd="med" advTm="9314">
        <p:fade/>
      </p:transition>
    </mc:Fallback>
  </mc:AlternateContent>
  <p:timing>
    <p:tnLst>
      <p:par>
        <p:cTn id="1" dur="indefinite" restart="never" nodeType="tmRoot"/>
      </p:par>
    </p:tnLst>
  </p:timing>
  <p:extLst mod="1">
    <p:ext uri="{E180D4A7-C9FB-4DFB-919C-405C955672EB}">
      <p14:showEvtLst xmlns:p14="http://schemas.microsoft.com/office/powerpoint/2010/main">
        <p14:playEvt time="7609"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r>
              <a:rPr lang="id-ID" dirty="0">
                <a:latin typeface="Calibri" pitchFamily="34" charset="0"/>
              </a:rPr>
              <a:t>Hak Opstal</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10</a:t>
            </a:fld>
            <a:endParaRPr lang="en-US" dirty="0"/>
          </a:p>
        </p:txBody>
      </p:sp>
      <p:sp>
        <p:nvSpPr>
          <p:cNvPr id="21" name="Text Placeholder 20"/>
          <p:cNvSpPr>
            <a:spLocks noGrp="1"/>
          </p:cNvSpPr>
          <p:nvPr>
            <p:ph type="body" sz="quarter" idx="12"/>
          </p:nvPr>
        </p:nvSpPr>
        <p:spPr>
          <a:xfrm>
            <a:off x="6057893" y="2516609"/>
            <a:ext cx="10016290" cy="2993854"/>
          </a:xfrm>
          <a:solidFill>
            <a:schemeClr val="accent1">
              <a:lumMod val="20000"/>
              <a:lumOff val="80000"/>
            </a:schemeClr>
          </a:solidFill>
        </p:spPr>
        <p:txBody>
          <a:bodyPr/>
          <a:lstStyle/>
          <a:p>
            <a:r>
              <a:rPr lang="id-ID" sz="2800" dirty="0"/>
              <a:t>Ialah hak untuk dapat memiliki (memberikan wewenang kepada pemegangnya) sesuatu yang terdapat diatas tanah hak orang lain, misalkan hak bangunan, tumbuh-tumbuhan, dsb (Pasal 711 BW);</a:t>
            </a:r>
          </a:p>
        </p:txBody>
      </p:sp>
      <p:sp>
        <p:nvSpPr>
          <p:cNvPr id="27" name="Picture Placeholder 26"/>
          <p:cNvSpPr>
            <a:spLocks noGrp="1"/>
          </p:cNvSpPr>
          <p:nvPr>
            <p:ph type="pic" sz="quarter" idx="43"/>
          </p:nvPr>
        </p:nvSpPr>
        <p:spPr/>
      </p:sp>
      <p:sp>
        <p:nvSpPr>
          <p:cNvPr id="28" name="Text Placeholder 27"/>
          <p:cNvSpPr>
            <a:spLocks noGrp="1"/>
          </p:cNvSpPr>
          <p:nvPr>
            <p:ph type="body" sz="quarter" idx="44"/>
          </p:nvPr>
        </p:nvSpPr>
        <p:spPr>
          <a:xfrm>
            <a:off x="6057900" y="5947177"/>
            <a:ext cx="10096500" cy="2928125"/>
          </a:xfrm>
          <a:solidFill>
            <a:schemeClr val="accent2">
              <a:lumMod val="20000"/>
              <a:lumOff val="80000"/>
            </a:schemeClr>
          </a:solidFill>
        </p:spPr>
        <p:txBody>
          <a:bodyPr>
            <a:normAutofit/>
          </a:bodyPr>
          <a:lstStyle/>
          <a:p>
            <a:r>
              <a:rPr lang="id-ID" sz="2800" dirty="0"/>
              <a:t>Dapat dipandah tangankan kepada pihak lain, dijadikan jaminan hutang, dapat beralih atau menurun kepada ahli waris sampai masa berlaku menurut perjanjian yang ditetapkan telah berakhir;</a:t>
            </a:r>
          </a:p>
        </p:txBody>
      </p:sp>
      <p:sp>
        <p:nvSpPr>
          <p:cNvPr id="30" name="Picture Placeholder 29"/>
          <p:cNvSpPr>
            <a:spLocks noGrp="1"/>
          </p:cNvSpPr>
          <p:nvPr>
            <p:ph type="pic" sz="quarter" idx="46"/>
          </p:nvPr>
        </p:nvSpPr>
        <p:spPr/>
      </p:sp>
    </p:spTree>
    <p:extLst>
      <p:ext uri="{BB962C8B-B14F-4D97-AF65-F5344CB8AC3E}">
        <p14:creationId xmlns:p14="http://schemas.microsoft.com/office/powerpoint/2010/main" val="3734580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itle 50"/>
          <p:cNvSpPr>
            <a:spLocks noGrp="1"/>
          </p:cNvSpPr>
          <p:nvPr>
            <p:ph type="title"/>
          </p:nvPr>
        </p:nvSpPr>
        <p:spPr/>
        <p:txBody>
          <a:bodyPr>
            <a:normAutofit/>
          </a:bodyPr>
          <a:lstStyle/>
          <a:p>
            <a:r>
              <a:rPr lang="id-ID" dirty="0">
                <a:latin typeface="Calibri" pitchFamily="34" charset="0"/>
              </a:rPr>
              <a:t>Berakhirnya bila </a:t>
            </a:r>
            <a:r>
              <a:rPr lang="id-ID" dirty="0" smtClean="0">
                <a:latin typeface="Calibri" pitchFamily="34" charset="0"/>
              </a:rPr>
              <a:t>:</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11</a:t>
            </a:fld>
            <a:endParaRPr lang="en-US" dirty="0"/>
          </a:p>
        </p:txBody>
      </p:sp>
      <p:sp>
        <p:nvSpPr>
          <p:cNvPr id="52" name="Text Placeholder 51"/>
          <p:cNvSpPr>
            <a:spLocks noGrp="1"/>
          </p:cNvSpPr>
          <p:nvPr>
            <p:ph type="body" sz="quarter" idx="12"/>
          </p:nvPr>
        </p:nvSpPr>
        <p:spPr/>
        <p:txBody>
          <a:bodyPr>
            <a:normAutofit/>
          </a:bodyPr>
          <a:lstStyle/>
          <a:p>
            <a:pPr marL="0" lvl="1"/>
            <a:r>
              <a:rPr lang="id-ID" dirty="0">
                <a:latin typeface="Calibri" pitchFamily="34" charset="0"/>
              </a:rPr>
              <a:t>Jangka waktu yang diperjanjiakan sebagai masa berlakunya telah habis;</a:t>
            </a:r>
          </a:p>
        </p:txBody>
      </p:sp>
      <p:sp>
        <p:nvSpPr>
          <p:cNvPr id="53" name="Text Placeholder 52"/>
          <p:cNvSpPr>
            <a:spLocks noGrp="1"/>
          </p:cNvSpPr>
          <p:nvPr>
            <p:ph type="body" sz="quarter" idx="13"/>
          </p:nvPr>
        </p:nvSpPr>
        <p:spPr/>
        <p:txBody>
          <a:bodyPr/>
          <a:lstStyle/>
          <a:p>
            <a:r>
              <a:rPr lang="id-ID" dirty="0" smtClean="0"/>
              <a:t>1.</a:t>
            </a:r>
            <a:endParaRPr lang="id-ID" dirty="0"/>
          </a:p>
        </p:txBody>
      </p:sp>
      <p:sp>
        <p:nvSpPr>
          <p:cNvPr id="54" name="Text Placeholder 53"/>
          <p:cNvSpPr>
            <a:spLocks noGrp="1"/>
          </p:cNvSpPr>
          <p:nvPr>
            <p:ph type="body" sz="quarter" idx="14"/>
          </p:nvPr>
        </p:nvSpPr>
        <p:spPr/>
        <p:txBody>
          <a:bodyPr/>
          <a:lstStyle/>
          <a:p>
            <a:pPr marL="0" lvl="1"/>
            <a:r>
              <a:rPr lang="id-ID" dirty="0">
                <a:latin typeface="Calibri" pitchFamily="34" charset="0"/>
              </a:rPr>
              <a:t>Daluwarsa 30 tahun, karena selama waktu itu tidak pernah dipergunakan;</a:t>
            </a:r>
          </a:p>
        </p:txBody>
      </p:sp>
      <p:sp>
        <p:nvSpPr>
          <p:cNvPr id="55" name="Text Placeholder 54"/>
          <p:cNvSpPr>
            <a:spLocks noGrp="1"/>
          </p:cNvSpPr>
          <p:nvPr>
            <p:ph type="body" sz="quarter" idx="15"/>
          </p:nvPr>
        </p:nvSpPr>
        <p:spPr/>
        <p:txBody>
          <a:bodyPr/>
          <a:lstStyle/>
          <a:p>
            <a:r>
              <a:rPr lang="id-ID" dirty="0" smtClean="0"/>
              <a:t>2.</a:t>
            </a:r>
            <a:endParaRPr lang="id-ID" dirty="0"/>
          </a:p>
        </p:txBody>
      </p:sp>
      <p:sp>
        <p:nvSpPr>
          <p:cNvPr id="56" name="Text Placeholder 55"/>
          <p:cNvSpPr>
            <a:spLocks noGrp="1"/>
          </p:cNvSpPr>
          <p:nvPr>
            <p:ph type="body" sz="quarter" idx="16"/>
          </p:nvPr>
        </p:nvSpPr>
        <p:spPr/>
        <p:txBody>
          <a:bodyPr/>
          <a:lstStyle/>
          <a:p>
            <a:pPr marL="0" lvl="1"/>
            <a:r>
              <a:rPr lang="id-ID" dirty="0">
                <a:latin typeface="Calibri" pitchFamily="34" charset="0"/>
              </a:rPr>
              <a:t>Benda-benda yang menjadi objeknya menjadi milik dari si pemilik tanah itu pula.</a:t>
            </a:r>
            <a:endParaRPr lang="en-US" dirty="0">
              <a:latin typeface="Calibri" pitchFamily="34" charset="0"/>
            </a:endParaRPr>
          </a:p>
        </p:txBody>
      </p:sp>
      <p:sp>
        <p:nvSpPr>
          <p:cNvPr id="57" name="Text Placeholder 56"/>
          <p:cNvSpPr>
            <a:spLocks noGrp="1"/>
          </p:cNvSpPr>
          <p:nvPr>
            <p:ph type="body" sz="quarter" idx="17"/>
          </p:nvPr>
        </p:nvSpPr>
        <p:spPr/>
        <p:txBody>
          <a:bodyPr/>
          <a:lstStyle/>
          <a:p>
            <a:r>
              <a:rPr lang="id-ID" dirty="0" smtClean="0"/>
              <a:t>3.</a:t>
            </a:r>
            <a:endParaRPr lang="id-ID" dirty="0"/>
          </a:p>
        </p:txBody>
      </p:sp>
    </p:spTree>
    <p:extLst>
      <p:ext uri="{BB962C8B-B14F-4D97-AF65-F5344CB8AC3E}">
        <p14:creationId xmlns:p14="http://schemas.microsoft.com/office/powerpoint/2010/main" val="30855006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12</a:t>
            </a:fld>
            <a:endParaRPr lang="en-US" dirty="0"/>
          </a:p>
        </p:txBody>
      </p:sp>
      <p:sp>
        <p:nvSpPr>
          <p:cNvPr id="13" name="Text Placeholder 12"/>
          <p:cNvSpPr>
            <a:spLocks noGrp="1"/>
          </p:cNvSpPr>
          <p:nvPr>
            <p:ph type="body" sz="quarter" idx="14"/>
          </p:nvPr>
        </p:nvSpPr>
        <p:spPr>
          <a:xfrm>
            <a:off x="11275193" y="876300"/>
            <a:ext cx="4608971" cy="2666999"/>
          </a:xfrm>
          <a:solidFill>
            <a:schemeClr val="accent2"/>
          </a:solidFill>
        </p:spPr>
        <p:txBody>
          <a:bodyPr/>
          <a:lstStyle/>
          <a:p>
            <a:pPr>
              <a:lnSpc>
                <a:spcPct val="90000"/>
              </a:lnSpc>
            </a:pPr>
            <a:r>
              <a:rPr lang="id-ID" dirty="0">
                <a:solidFill>
                  <a:schemeClr val="bg1"/>
                </a:solidFill>
                <a:latin typeface="Calibri" pitchFamily="34" charset="0"/>
              </a:rPr>
              <a:t>Dapat dipindah tangankan, dapat dijadikan jaminan hutang, dapat beralih atau menurun kepada ahli warisnya sampai habis berlakuanya (kurang lebih 75 tahun)</a:t>
            </a:r>
            <a:endParaRPr lang="en-US" dirty="0">
              <a:solidFill>
                <a:schemeClr val="bg1"/>
              </a:solidFill>
              <a:latin typeface="Calibri" pitchFamily="34" charset="0"/>
            </a:endParaRPr>
          </a:p>
        </p:txBody>
      </p:sp>
      <p:sp>
        <p:nvSpPr>
          <p:cNvPr id="14" name="Text Placeholder 13"/>
          <p:cNvSpPr>
            <a:spLocks noGrp="1"/>
          </p:cNvSpPr>
          <p:nvPr>
            <p:ph type="body" sz="quarter" idx="15"/>
          </p:nvPr>
        </p:nvSpPr>
        <p:spPr/>
        <p:txBody>
          <a:bodyPr/>
          <a:lstStyle/>
          <a:p>
            <a:endParaRPr lang="id-ID"/>
          </a:p>
        </p:txBody>
      </p:sp>
      <p:sp>
        <p:nvSpPr>
          <p:cNvPr id="16" name="Text Placeholder 15"/>
          <p:cNvSpPr>
            <a:spLocks noGrp="1"/>
          </p:cNvSpPr>
          <p:nvPr>
            <p:ph type="body" sz="quarter" idx="17"/>
          </p:nvPr>
        </p:nvSpPr>
        <p:spPr>
          <a:xfrm>
            <a:off x="2394088" y="2628900"/>
            <a:ext cx="4608971" cy="3200400"/>
          </a:xfrm>
          <a:solidFill>
            <a:schemeClr val="accent3"/>
          </a:solidFill>
        </p:spPr>
        <p:txBody>
          <a:bodyPr/>
          <a:lstStyle/>
          <a:p>
            <a:r>
              <a:rPr lang="id-ID" dirty="0">
                <a:solidFill>
                  <a:schemeClr val="bg1"/>
                </a:solidFill>
                <a:latin typeface="Calibri" pitchFamily="34" charset="0"/>
              </a:rPr>
              <a:t>Ialah hak untuk dapat mengusahakan atau mengolah tanah milik orang lain sambil sedapat mungkin menarik manfaat atau hasil yang sebanyak-banyaknya (pasal 720 BW</a:t>
            </a:r>
            <a:r>
              <a:rPr lang="id-ID" dirty="0" smtClean="0">
                <a:solidFill>
                  <a:schemeClr val="bg1"/>
                </a:solidFill>
                <a:latin typeface="Calibri" pitchFamily="34" charset="0"/>
              </a:rPr>
              <a:t>)</a:t>
            </a:r>
            <a:endParaRPr lang="id-ID" dirty="0">
              <a:solidFill>
                <a:schemeClr val="bg1"/>
              </a:solidFill>
              <a:latin typeface="Calibri" pitchFamily="34" charset="0"/>
            </a:endParaRPr>
          </a:p>
        </p:txBody>
      </p:sp>
      <p:sp>
        <p:nvSpPr>
          <p:cNvPr id="12" name="Text Placeholder 11"/>
          <p:cNvSpPr>
            <a:spLocks noGrp="1"/>
          </p:cNvSpPr>
          <p:nvPr>
            <p:ph type="body" sz="quarter" idx="13"/>
          </p:nvPr>
        </p:nvSpPr>
        <p:spPr/>
        <p:txBody>
          <a:bodyPr/>
          <a:lstStyle/>
          <a:p>
            <a:endParaRPr lang="id-ID"/>
          </a:p>
        </p:txBody>
      </p:sp>
      <p:sp>
        <p:nvSpPr>
          <p:cNvPr id="17" name="Text Placeholder 16"/>
          <p:cNvSpPr>
            <a:spLocks noGrp="1"/>
          </p:cNvSpPr>
          <p:nvPr>
            <p:ph type="body" sz="quarter" idx="18"/>
          </p:nvPr>
        </p:nvSpPr>
        <p:spPr>
          <a:xfrm>
            <a:off x="4888291" y="7692731"/>
            <a:ext cx="8545863" cy="1423108"/>
          </a:xfrm>
        </p:spPr>
        <p:txBody>
          <a:bodyPr>
            <a:normAutofit/>
          </a:bodyPr>
          <a:lstStyle/>
          <a:p>
            <a:r>
              <a:rPr lang="id-ID" sz="6600" dirty="0"/>
              <a:t>Hak </a:t>
            </a:r>
            <a:r>
              <a:rPr lang="id-ID" sz="6600" dirty="0" smtClean="0"/>
              <a:t>Erfpacht</a:t>
            </a:r>
            <a:endParaRPr lang="id-ID" sz="6600" dirty="0"/>
          </a:p>
        </p:txBody>
      </p:sp>
    </p:spTree>
    <p:extLst>
      <p:ext uri="{BB962C8B-B14F-4D97-AF65-F5344CB8AC3E}">
        <p14:creationId xmlns:p14="http://schemas.microsoft.com/office/powerpoint/2010/main" val="3588720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id-ID" dirty="0">
                <a:latin typeface="Calibri" pitchFamily="34" charset="0"/>
              </a:rPr>
              <a:t>Hak G</a:t>
            </a:r>
            <a:r>
              <a:rPr lang="id-ID" dirty="0" smtClean="0">
                <a:latin typeface="Calibri" pitchFamily="34" charset="0"/>
              </a:rPr>
              <a:t>ebruik</a:t>
            </a:r>
            <a:endParaRPr lang="id-ID" dirty="0"/>
          </a:p>
        </p:txBody>
      </p:sp>
      <p:sp>
        <p:nvSpPr>
          <p:cNvPr id="2" name="Slide Number Placeholder 1"/>
          <p:cNvSpPr>
            <a:spLocks noGrp="1"/>
          </p:cNvSpPr>
          <p:nvPr>
            <p:ph type="sldNum" sz="quarter" idx="11"/>
          </p:nvPr>
        </p:nvSpPr>
        <p:spPr/>
        <p:txBody>
          <a:bodyPr/>
          <a:lstStyle/>
          <a:p>
            <a:fld id="{03EB59E2-90B9-4CD3-AC74-D672227E13C3}" type="slidenum">
              <a:rPr lang="en-US" smtClean="0"/>
              <a:pPr/>
              <a:t>13</a:t>
            </a:fld>
            <a:endParaRPr lang="en-US" dirty="0"/>
          </a:p>
        </p:txBody>
      </p:sp>
      <p:sp>
        <p:nvSpPr>
          <p:cNvPr id="14" name="Picture Placeholder 13"/>
          <p:cNvSpPr>
            <a:spLocks noGrp="1"/>
          </p:cNvSpPr>
          <p:nvPr>
            <p:ph type="pic" sz="quarter" idx="13"/>
          </p:nvPr>
        </p:nvSpPr>
        <p:spPr/>
      </p:sp>
      <p:sp>
        <p:nvSpPr>
          <p:cNvPr id="15" name="Picture Placeholder 14"/>
          <p:cNvSpPr>
            <a:spLocks noGrp="1"/>
          </p:cNvSpPr>
          <p:nvPr>
            <p:ph type="pic" sz="quarter" idx="16"/>
          </p:nvPr>
        </p:nvSpPr>
        <p:spPr/>
      </p:sp>
      <p:sp>
        <p:nvSpPr>
          <p:cNvPr id="13" name="Text Placeholder 12"/>
          <p:cNvSpPr>
            <a:spLocks noGrp="1"/>
          </p:cNvSpPr>
          <p:nvPr>
            <p:ph type="body" sz="quarter" idx="12"/>
          </p:nvPr>
        </p:nvSpPr>
        <p:spPr/>
        <p:txBody>
          <a:bodyPr/>
          <a:lstStyle/>
          <a:p>
            <a:endParaRPr lang="id-ID"/>
          </a:p>
        </p:txBody>
      </p:sp>
      <p:sp>
        <p:nvSpPr>
          <p:cNvPr id="16" name="Text Placeholder 15"/>
          <p:cNvSpPr>
            <a:spLocks noGrp="1"/>
          </p:cNvSpPr>
          <p:nvPr>
            <p:ph type="body" sz="quarter" idx="17"/>
          </p:nvPr>
        </p:nvSpPr>
        <p:spPr/>
        <p:txBody>
          <a:bodyPr/>
          <a:lstStyle/>
          <a:p>
            <a:endParaRPr lang="id-ID"/>
          </a:p>
        </p:txBody>
      </p:sp>
      <p:sp>
        <p:nvSpPr>
          <p:cNvPr id="17" name="Text Placeholder 16"/>
          <p:cNvSpPr>
            <a:spLocks noGrp="1"/>
          </p:cNvSpPr>
          <p:nvPr>
            <p:ph type="body" sz="quarter" idx="18"/>
          </p:nvPr>
        </p:nvSpPr>
        <p:spPr/>
        <p:txBody>
          <a:bodyPr/>
          <a:lstStyle/>
          <a:p>
            <a:endParaRPr lang="id-ID" dirty="0"/>
          </a:p>
        </p:txBody>
      </p:sp>
      <p:sp>
        <p:nvSpPr>
          <p:cNvPr id="18" name="Text Placeholder 17"/>
          <p:cNvSpPr>
            <a:spLocks noGrp="1"/>
          </p:cNvSpPr>
          <p:nvPr>
            <p:ph type="body" sz="quarter" idx="19"/>
          </p:nvPr>
        </p:nvSpPr>
        <p:spPr/>
        <p:txBody>
          <a:bodyPr/>
          <a:lstStyle/>
          <a:p>
            <a:endParaRPr lang="id-ID"/>
          </a:p>
        </p:txBody>
      </p:sp>
      <p:sp>
        <p:nvSpPr>
          <p:cNvPr id="19" name="TextBox 18"/>
          <p:cNvSpPr txBox="1"/>
          <p:nvPr/>
        </p:nvSpPr>
        <p:spPr>
          <a:xfrm>
            <a:off x="342900" y="2590800"/>
            <a:ext cx="7200900" cy="3170099"/>
          </a:xfrm>
          <a:prstGeom prst="rect">
            <a:avLst/>
          </a:prstGeom>
          <a:noFill/>
        </p:spPr>
        <p:txBody>
          <a:bodyPr wrap="square" rtlCol="0">
            <a:spAutoFit/>
          </a:bodyPr>
          <a:lstStyle/>
          <a:p>
            <a:r>
              <a:rPr lang="id-ID" sz="4000" dirty="0">
                <a:latin typeface="Calibri" pitchFamily="34" charset="0"/>
              </a:rPr>
              <a:t>Ialah hak untuk memakai tanah hak milik orang lain untuk diusahakan dan diambil hasilnya serta hak untuk dapat mendiami tanah tersebut. (pasal 818)</a:t>
            </a:r>
            <a:endParaRPr lang="id-ID" sz="4000" dirty="0"/>
          </a:p>
        </p:txBody>
      </p:sp>
      <p:sp>
        <p:nvSpPr>
          <p:cNvPr id="20" name="TextBox 19"/>
          <p:cNvSpPr txBox="1"/>
          <p:nvPr/>
        </p:nvSpPr>
        <p:spPr>
          <a:xfrm>
            <a:off x="10668000" y="2552700"/>
            <a:ext cx="7620000" cy="4401205"/>
          </a:xfrm>
          <a:prstGeom prst="rect">
            <a:avLst/>
          </a:prstGeom>
          <a:noFill/>
        </p:spPr>
        <p:txBody>
          <a:bodyPr wrap="square" rtlCol="0">
            <a:spAutoFit/>
          </a:bodyPr>
          <a:lstStyle/>
          <a:p>
            <a:r>
              <a:rPr lang="id-ID" sz="4000" dirty="0">
                <a:latin typeface="Calibri" pitchFamily="34" charset="0"/>
              </a:rPr>
              <a:t>Tidak dapat dijadikan jaminan hutang, dapat beralih atau menurun kepada ahli warisnya, berakhirnya sesuai jangka waktu dan pemakai tanah itu membelinya sehingga menjadi pemiliknya.</a:t>
            </a:r>
            <a:endParaRPr lang="en-US" sz="4000" dirty="0">
              <a:latin typeface="Calibri" pitchFamily="34" charset="0"/>
            </a:endParaRPr>
          </a:p>
          <a:p>
            <a:endParaRPr lang="id-ID" sz="4000" dirty="0"/>
          </a:p>
        </p:txBody>
      </p:sp>
    </p:spTree>
    <p:extLst>
      <p:ext uri="{BB962C8B-B14F-4D97-AF65-F5344CB8AC3E}">
        <p14:creationId xmlns:p14="http://schemas.microsoft.com/office/powerpoint/2010/main" val="93866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barn(inVertical)">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0"/>
          </p:nvPr>
        </p:nvSpPr>
        <p:spPr/>
      </p:sp>
      <p:sp>
        <p:nvSpPr>
          <p:cNvPr id="8" name="テキスト プレースホルダー 7"/>
          <p:cNvSpPr>
            <a:spLocks noGrp="1"/>
          </p:cNvSpPr>
          <p:nvPr>
            <p:ph type="body" sz="quarter" idx="11"/>
          </p:nvPr>
        </p:nvSpPr>
        <p:spPr/>
        <p:txBody>
          <a:bodyPr/>
          <a:lstStyle/>
          <a:p>
            <a:r>
              <a:rPr kumimoji="1" lang="en-US" altLang="ja-JP" dirty="0"/>
              <a:t> </a:t>
            </a:r>
            <a:endParaRPr kumimoji="1" lang="ja-JP" altLang="en-US" dirty="0"/>
          </a:p>
        </p:txBody>
      </p:sp>
      <p:sp>
        <p:nvSpPr>
          <p:cNvPr id="9" name="テキスト プレースホルダー 8"/>
          <p:cNvSpPr>
            <a:spLocks noGrp="1"/>
          </p:cNvSpPr>
          <p:nvPr>
            <p:ph type="body" sz="quarter" idx="12"/>
          </p:nvPr>
        </p:nvSpPr>
        <p:spPr/>
        <p:txBody>
          <a:bodyPr/>
          <a:lstStyle/>
          <a:p>
            <a:r>
              <a:rPr kumimoji="1" lang="id-ID" altLang="ja-JP" dirty="0"/>
              <a:t>3</a:t>
            </a:r>
            <a:endParaRPr kumimoji="1" lang="ja-JP" altLang="en-US" dirty="0"/>
          </a:p>
        </p:txBody>
      </p:sp>
      <p:sp>
        <p:nvSpPr>
          <p:cNvPr id="10" name="テキスト プレースホルダー 9"/>
          <p:cNvSpPr>
            <a:spLocks noGrp="1"/>
          </p:cNvSpPr>
          <p:nvPr>
            <p:ph type="body" sz="quarter" idx="13"/>
          </p:nvPr>
        </p:nvSpPr>
        <p:spPr/>
        <p:txBody>
          <a:bodyPr/>
          <a:lstStyle/>
          <a:p>
            <a:r>
              <a:rPr lang="id-ID" dirty="0" smtClean="0"/>
              <a:t>Hak Atas Tanah Menurut UUPA</a:t>
            </a:r>
          </a:p>
          <a:p>
            <a:endParaRPr kumimoji="1" lang="id-ID" altLang="ja-JP" dirty="0"/>
          </a:p>
          <a:p>
            <a:endParaRPr kumimoji="1" lang="ja-JP" altLang="en-US" dirty="0"/>
          </a:p>
        </p:txBody>
      </p:sp>
      <p:sp>
        <p:nvSpPr>
          <p:cNvPr id="2" name="テキスト プレースホルダー 1"/>
          <p:cNvSpPr>
            <a:spLocks noGrp="1"/>
          </p:cNvSpPr>
          <p:nvPr>
            <p:ph type="body" sz="quarter" idx="24"/>
          </p:nvPr>
        </p:nvSpPr>
        <p:spPr/>
        <p:txBody>
          <a:bodyPr/>
          <a:lstStyle/>
          <a:p>
            <a:endParaRPr kumimoji="1" lang="ja-JP" altLang="en-US"/>
          </a:p>
        </p:txBody>
      </p:sp>
      <p:sp>
        <p:nvSpPr>
          <p:cNvPr id="3" name="テキスト プレースホルダー 2"/>
          <p:cNvSpPr>
            <a:spLocks noGrp="1"/>
          </p:cNvSpPr>
          <p:nvPr>
            <p:ph type="body" sz="quarter" idx="25"/>
          </p:nvPr>
        </p:nvSpPr>
        <p:spPr/>
        <p:txBody>
          <a:bodyPr/>
          <a:lstStyle/>
          <a:p>
            <a:endParaRPr kumimoji="1" lang="ja-JP" altLang="en-US"/>
          </a:p>
        </p:txBody>
      </p:sp>
      <p:sp>
        <p:nvSpPr>
          <p:cNvPr id="4" name="テキスト プレースホルダー 3"/>
          <p:cNvSpPr>
            <a:spLocks noGrp="1"/>
          </p:cNvSpPr>
          <p:nvPr>
            <p:ph type="body" sz="quarter" idx="26"/>
          </p:nvPr>
        </p:nvSpPr>
        <p:spPr/>
        <p:txBody>
          <a:bodyPr/>
          <a:lstStyle/>
          <a:p>
            <a:endParaRPr kumimoji="1" lang="ja-JP" altLang="en-US"/>
          </a:p>
        </p:txBody>
      </p:sp>
      <p:sp>
        <p:nvSpPr>
          <p:cNvPr id="5" name="テキスト プレースホルダー 4"/>
          <p:cNvSpPr>
            <a:spLocks noGrp="1"/>
          </p:cNvSpPr>
          <p:nvPr>
            <p:ph type="body" sz="quarter" idx="27"/>
          </p:nvPr>
        </p:nvSpPr>
        <p:spPr/>
        <p:txBody>
          <a:bodyPr/>
          <a:lstStyle/>
          <a:p>
            <a:endParaRPr kumimoji="1" lang="ja-JP" altLang="en-US"/>
          </a:p>
        </p:txBody>
      </p:sp>
    </p:spTree>
    <p:extLst>
      <p:ext uri="{BB962C8B-B14F-4D97-AF65-F5344CB8AC3E}">
        <p14:creationId xmlns:p14="http://schemas.microsoft.com/office/powerpoint/2010/main" val="2389681023"/>
      </p:ext>
    </p:extLst>
  </p:cSld>
  <p:clrMapOvr>
    <a:masterClrMapping/>
  </p:clrMapOvr>
  <mc:AlternateContent xmlns:mc="http://schemas.openxmlformats.org/markup-compatibility/2006" xmlns:p14="http://schemas.microsoft.com/office/powerpoint/2010/main">
    <mc:Choice Requires="p14">
      <p:transition spd="slow" p14:dur="1250" advTm="3374">
        <p14:flip dir="r"/>
      </p:transition>
    </mc:Choice>
    <mc:Fallback xmlns="">
      <p:transition spd="slow" advTm="3374">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id-ID" dirty="0" smtClean="0"/>
              <a:t>Hak-hak Agraria Berdasarkan UUPA</a:t>
            </a:r>
            <a:endParaRPr lang="id-ID" dirty="0"/>
          </a:p>
        </p:txBody>
      </p:sp>
      <p:sp>
        <p:nvSpPr>
          <p:cNvPr id="11" name="Text Placeholder 10"/>
          <p:cNvSpPr>
            <a:spLocks noGrp="1"/>
          </p:cNvSpPr>
          <p:nvPr>
            <p:ph type="body" sz="quarter" idx="12"/>
          </p:nvPr>
        </p:nvSpPr>
        <p:spPr/>
        <p:txBody>
          <a:bodyPr/>
          <a:lstStyle/>
          <a:p>
            <a:r>
              <a:rPr lang="id-ID" dirty="0"/>
              <a:t>H</a:t>
            </a:r>
            <a:r>
              <a:rPr lang="id-ID" dirty="0" smtClean="0"/>
              <a:t>ak </a:t>
            </a:r>
            <a:r>
              <a:rPr lang="id-ID" dirty="0"/>
              <a:t>yang memberi wewenang untuk menggunakan atau mengusahakan tanah tertentu</a:t>
            </a:r>
          </a:p>
        </p:txBody>
      </p:sp>
      <p:sp>
        <p:nvSpPr>
          <p:cNvPr id="12" name="Text Placeholder 11"/>
          <p:cNvSpPr>
            <a:spLocks noGrp="1"/>
          </p:cNvSpPr>
          <p:nvPr>
            <p:ph type="body" sz="quarter" idx="13"/>
          </p:nvPr>
        </p:nvSpPr>
        <p:spPr/>
        <p:txBody>
          <a:bodyPr/>
          <a:lstStyle/>
          <a:p>
            <a:r>
              <a:rPr lang="id-ID" dirty="0" smtClean="0"/>
              <a:t>Hak Atas Tanah</a:t>
            </a:r>
            <a:endParaRPr lang="id-ID" dirty="0"/>
          </a:p>
        </p:txBody>
      </p:sp>
      <p:sp>
        <p:nvSpPr>
          <p:cNvPr id="13" name="Picture Placeholder 12"/>
          <p:cNvSpPr>
            <a:spLocks noGrp="1"/>
          </p:cNvSpPr>
          <p:nvPr>
            <p:ph type="pic" sz="quarter" idx="14"/>
          </p:nvPr>
        </p:nvSpPr>
        <p:spPr/>
      </p:sp>
      <p:sp>
        <p:nvSpPr>
          <p:cNvPr id="14" name="Text Placeholder 13"/>
          <p:cNvSpPr>
            <a:spLocks noGrp="1"/>
          </p:cNvSpPr>
          <p:nvPr>
            <p:ph type="body" sz="quarter" idx="15"/>
          </p:nvPr>
        </p:nvSpPr>
        <p:spPr/>
        <p:txBody>
          <a:bodyPr/>
          <a:lstStyle/>
          <a:p>
            <a:endParaRPr lang="id-ID"/>
          </a:p>
        </p:txBody>
      </p:sp>
      <p:sp>
        <p:nvSpPr>
          <p:cNvPr id="15" name="Text Placeholder 14"/>
          <p:cNvSpPr>
            <a:spLocks noGrp="1"/>
          </p:cNvSpPr>
          <p:nvPr>
            <p:ph type="body" sz="quarter" idx="16"/>
          </p:nvPr>
        </p:nvSpPr>
        <p:spPr/>
        <p:txBody>
          <a:bodyPr/>
          <a:lstStyle/>
          <a:p>
            <a:r>
              <a:rPr lang="id-ID" dirty="0"/>
              <a:t>Hak Guna </a:t>
            </a:r>
            <a:r>
              <a:rPr lang="id-ID" dirty="0" smtClean="0"/>
              <a:t>air</a:t>
            </a:r>
            <a:endParaRPr lang="id-ID" dirty="0"/>
          </a:p>
        </p:txBody>
      </p:sp>
      <p:sp>
        <p:nvSpPr>
          <p:cNvPr id="16" name="Picture Placeholder 15"/>
          <p:cNvSpPr>
            <a:spLocks noGrp="1"/>
          </p:cNvSpPr>
          <p:nvPr>
            <p:ph type="pic" sz="quarter" idx="17"/>
          </p:nvPr>
        </p:nvSpPr>
        <p:spPr/>
      </p:sp>
      <p:sp>
        <p:nvSpPr>
          <p:cNvPr id="17" name="Text Placeholder 16"/>
          <p:cNvSpPr>
            <a:spLocks noGrp="1"/>
          </p:cNvSpPr>
          <p:nvPr>
            <p:ph type="body" sz="quarter" idx="18"/>
          </p:nvPr>
        </p:nvSpPr>
        <p:spPr/>
        <p:txBody>
          <a:bodyPr/>
          <a:lstStyle/>
          <a:p>
            <a:endParaRPr lang="id-ID"/>
          </a:p>
        </p:txBody>
      </p:sp>
      <p:sp>
        <p:nvSpPr>
          <p:cNvPr id="18" name="Text Placeholder 17"/>
          <p:cNvSpPr>
            <a:spLocks noGrp="1"/>
          </p:cNvSpPr>
          <p:nvPr>
            <p:ph type="body" sz="quarter" idx="19"/>
          </p:nvPr>
        </p:nvSpPr>
        <p:spPr>
          <a:xfrm>
            <a:off x="2208260" y="5257800"/>
            <a:ext cx="6427739" cy="1262848"/>
          </a:xfrm>
        </p:spPr>
        <p:txBody>
          <a:bodyPr/>
          <a:lstStyle/>
          <a:p>
            <a:r>
              <a:rPr lang="nl-NL" dirty="0"/>
              <a:t>Hak Pemeliharaan dan </a:t>
            </a:r>
            <a:r>
              <a:rPr lang="id-ID" dirty="0" smtClean="0"/>
              <a:t>Pe</a:t>
            </a:r>
            <a:r>
              <a:rPr lang="nl-NL" dirty="0" smtClean="0"/>
              <a:t>nangkapan </a:t>
            </a:r>
            <a:r>
              <a:rPr lang="id-ID" dirty="0"/>
              <a:t>A</a:t>
            </a:r>
            <a:r>
              <a:rPr lang="nl-NL" dirty="0" smtClean="0"/>
              <a:t>ir</a:t>
            </a:r>
            <a:endParaRPr lang="nl-NL" dirty="0"/>
          </a:p>
        </p:txBody>
      </p:sp>
      <p:sp>
        <p:nvSpPr>
          <p:cNvPr id="19" name="Picture Placeholder 18"/>
          <p:cNvSpPr>
            <a:spLocks noGrp="1"/>
          </p:cNvSpPr>
          <p:nvPr>
            <p:ph type="pic" sz="quarter" idx="20"/>
          </p:nvPr>
        </p:nvSpPr>
        <p:spPr/>
      </p:sp>
      <p:sp>
        <p:nvSpPr>
          <p:cNvPr id="20" name="Text Placeholder 19"/>
          <p:cNvSpPr>
            <a:spLocks noGrp="1"/>
          </p:cNvSpPr>
          <p:nvPr>
            <p:ph type="body" sz="quarter" idx="21"/>
          </p:nvPr>
        </p:nvSpPr>
        <p:spPr/>
        <p:txBody>
          <a:bodyPr/>
          <a:lstStyle/>
          <a:p>
            <a:endParaRPr lang="id-ID" dirty="0"/>
          </a:p>
        </p:txBody>
      </p:sp>
      <p:sp>
        <p:nvSpPr>
          <p:cNvPr id="21" name="Text Placeholder 20"/>
          <p:cNvSpPr>
            <a:spLocks noGrp="1"/>
          </p:cNvSpPr>
          <p:nvPr>
            <p:ph type="body" sz="quarter" idx="22"/>
          </p:nvPr>
        </p:nvSpPr>
        <p:spPr/>
        <p:txBody>
          <a:bodyPr/>
          <a:lstStyle/>
          <a:p>
            <a:r>
              <a:rPr lang="id-ID" dirty="0"/>
              <a:t>Hak Guna Ruang Angkasa </a:t>
            </a:r>
          </a:p>
        </p:txBody>
      </p:sp>
      <p:sp>
        <p:nvSpPr>
          <p:cNvPr id="22" name="Picture Placeholder 21"/>
          <p:cNvSpPr>
            <a:spLocks noGrp="1"/>
          </p:cNvSpPr>
          <p:nvPr>
            <p:ph type="pic" sz="quarter" idx="23"/>
          </p:nvPr>
        </p:nvSpPr>
        <p:spPr/>
      </p:sp>
    </p:spTree>
    <p:extLst>
      <p:ext uri="{BB962C8B-B14F-4D97-AF65-F5344CB8AC3E}">
        <p14:creationId xmlns:p14="http://schemas.microsoft.com/office/powerpoint/2010/main" val="17733627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p:cNvSpPr>
            <a:spLocks noGrp="1"/>
          </p:cNvSpPr>
          <p:nvPr>
            <p:ph type="title"/>
          </p:nvPr>
        </p:nvSpPr>
        <p:spPr/>
        <p:txBody>
          <a:bodyPr/>
          <a:lstStyle/>
          <a:p>
            <a:r>
              <a:rPr lang="id-ID" dirty="0" smtClean="0"/>
              <a:t>Hak Atas Tanah Menurut UUPA</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16</a:t>
            </a:fld>
            <a:endParaRPr lang="en-US" dirty="0"/>
          </a:p>
        </p:txBody>
      </p:sp>
      <p:sp>
        <p:nvSpPr>
          <p:cNvPr id="38" name="Picture Placeholder 37"/>
          <p:cNvSpPr>
            <a:spLocks noGrp="1"/>
          </p:cNvSpPr>
          <p:nvPr>
            <p:ph type="pic" sz="quarter" idx="14"/>
          </p:nvPr>
        </p:nvSpPr>
        <p:spPr/>
      </p:sp>
      <p:sp>
        <p:nvSpPr>
          <p:cNvPr id="39" name="Picture Placeholder 38"/>
          <p:cNvSpPr>
            <a:spLocks noGrp="1"/>
          </p:cNvSpPr>
          <p:nvPr>
            <p:ph type="pic" sz="quarter" idx="15"/>
          </p:nvPr>
        </p:nvSpPr>
        <p:spPr/>
      </p:sp>
      <p:sp>
        <p:nvSpPr>
          <p:cNvPr id="40" name="Picture Placeholder 39"/>
          <p:cNvSpPr>
            <a:spLocks noGrp="1"/>
          </p:cNvSpPr>
          <p:nvPr>
            <p:ph type="pic" sz="quarter" idx="16"/>
          </p:nvPr>
        </p:nvSpPr>
        <p:spPr/>
      </p:sp>
      <p:sp>
        <p:nvSpPr>
          <p:cNvPr id="41" name="Picture Placeholder 40"/>
          <p:cNvSpPr>
            <a:spLocks noGrp="1"/>
          </p:cNvSpPr>
          <p:nvPr>
            <p:ph type="pic" sz="quarter" idx="17"/>
          </p:nvPr>
        </p:nvSpPr>
        <p:spPr/>
      </p:sp>
      <p:sp>
        <p:nvSpPr>
          <p:cNvPr id="42" name="Picture Placeholder 41"/>
          <p:cNvSpPr>
            <a:spLocks noGrp="1"/>
          </p:cNvSpPr>
          <p:nvPr>
            <p:ph type="pic" sz="quarter" idx="18"/>
          </p:nvPr>
        </p:nvSpPr>
        <p:spPr/>
      </p:sp>
      <p:sp>
        <p:nvSpPr>
          <p:cNvPr id="43" name="Picture Placeholder 42"/>
          <p:cNvSpPr>
            <a:spLocks noGrp="1"/>
          </p:cNvSpPr>
          <p:nvPr>
            <p:ph type="pic" sz="quarter" idx="19"/>
          </p:nvPr>
        </p:nvSpPr>
        <p:spPr/>
      </p:sp>
      <p:sp>
        <p:nvSpPr>
          <p:cNvPr id="45" name="Text Placeholder 44"/>
          <p:cNvSpPr>
            <a:spLocks noGrp="1"/>
          </p:cNvSpPr>
          <p:nvPr>
            <p:ph type="body" sz="quarter" idx="21"/>
          </p:nvPr>
        </p:nvSpPr>
        <p:spPr/>
        <p:txBody>
          <a:bodyPr>
            <a:normAutofit/>
          </a:bodyPr>
          <a:lstStyle/>
          <a:p>
            <a:r>
              <a:rPr lang="id-ID" sz="2600" dirty="0">
                <a:latin typeface="Calibri" pitchFamily="34" charset="0"/>
                <a:cs typeface="Calibri" pitchFamily="34" charset="0"/>
              </a:rPr>
              <a:t>Hak Milik (pasal 20 s.d 27 UUPA</a:t>
            </a:r>
            <a:r>
              <a:rPr lang="id-ID" sz="2600" dirty="0" smtClean="0">
                <a:latin typeface="Calibri" pitchFamily="34" charset="0"/>
                <a:cs typeface="Calibri" pitchFamily="34" charset="0"/>
              </a:rPr>
              <a:t>);</a:t>
            </a:r>
            <a:endParaRPr lang="id-ID" sz="2600" dirty="0">
              <a:latin typeface="Calibri" pitchFamily="34" charset="0"/>
              <a:cs typeface="Calibri" pitchFamily="34" charset="0"/>
            </a:endParaRPr>
          </a:p>
        </p:txBody>
      </p:sp>
      <p:sp>
        <p:nvSpPr>
          <p:cNvPr id="46" name="Text Placeholder 45"/>
          <p:cNvSpPr>
            <a:spLocks noGrp="1"/>
          </p:cNvSpPr>
          <p:nvPr>
            <p:ph type="body" sz="quarter" idx="22"/>
          </p:nvPr>
        </p:nvSpPr>
        <p:spPr/>
        <p:txBody>
          <a:bodyPr/>
          <a:lstStyle/>
          <a:p>
            <a:r>
              <a:rPr lang="id-ID" dirty="0" smtClean="0"/>
              <a:t>1.</a:t>
            </a:r>
            <a:endParaRPr lang="id-ID" dirty="0"/>
          </a:p>
        </p:txBody>
      </p:sp>
      <p:sp>
        <p:nvSpPr>
          <p:cNvPr id="47" name="Text Placeholder 46"/>
          <p:cNvSpPr>
            <a:spLocks noGrp="1"/>
          </p:cNvSpPr>
          <p:nvPr>
            <p:ph type="body" sz="quarter" idx="23"/>
          </p:nvPr>
        </p:nvSpPr>
        <p:spPr>
          <a:xfrm>
            <a:off x="11744226" y="4699440"/>
            <a:ext cx="5942195" cy="913630"/>
          </a:xfrm>
        </p:spPr>
        <p:txBody>
          <a:bodyPr>
            <a:noAutofit/>
          </a:bodyPr>
          <a:lstStyle/>
          <a:p>
            <a:r>
              <a:rPr lang="es-ES" sz="2600" dirty="0" err="1">
                <a:latin typeface="Calibri" pitchFamily="34" charset="0"/>
                <a:cs typeface="Calibri" pitchFamily="34" charset="0"/>
              </a:rPr>
              <a:t>Hak</a:t>
            </a:r>
            <a:r>
              <a:rPr lang="es-ES" sz="2600" dirty="0">
                <a:latin typeface="Calibri" pitchFamily="34" charset="0"/>
                <a:cs typeface="Calibri" pitchFamily="34" charset="0"/>
              </a:rPr>
              <a:t> </a:t>
            </a:r>
            <a:r>
              <a:rPr lang="es-ES" sz="2600" dirty="0" err="1">
                <a:latin typeface="Calibri" pitchFamily="34" charset="0"/>
                <a:cs typeface="Calibri" pitchFamily="34" charset="0"/>
              </a:rPr>
              <a:t>Guna</a:t>
            </a:r>
            <a:r>
              <a:rPr lang="es-ES" sz="2600" dirty="0">
                <a:latin typeface="Calibri" pitchFamily="34" charset="0"/>
                <a:cs typeface="Calibri" pitchFamily="34" charset="0"/>
              </a:rPr>
              <a:t> </a:t>
            </a:r>
            <a:r>
              <a:rPr lang="es-ES" sz="2600" dirty="0" err="1">
                <a:latin typeface="Calibri" pitchFamily="34" charset="0"/>
                <a:cs typeface="Calibri" pitchFamily="34" charset="0"/>
              </a:rPr>
              <a:t>Usaha</a:t>
            </a:r>
            <a:r>
              <a:rPr lang="es-ES" sz="2600" dirty="0">
                <a:latin typeface="Calibri" pitchFamily="34" charset="0"/>
                <a:cs typeface="Calibri" pitchFamily="34" charset="0"/>
              </a:rPr>
              <a:t> (</a:t>
            </a:r>
            <a:r>
              <a:rPr lang="es-ES" sz="2600" dirty="0" err="1">
                <a:latin typeface="Calibri" pitchFamily="34" charset="0"/>
                <a:cs typeface="Calibri" pitchFamily="34" charset="0"/>
              </a:rPr>
              <a:t>pasal</a:t>
            </a:r>
            <a:r>
              <a:rPr lang="es-ES" sz="2600" dirty="0">
                <a:latin typeface="Calibri" pitchFamily="34" charset="0"/>
                <a:cs typeface="Calibri" pitchFamily="34" charset="0"/>
              </a:rPr>
              <a:t> 28 </a:t>
            </a:r>
            <a:r>
              <a:rPr lang="es-ES" sz="2600" dirty="0" err="1">
                <a:latin typeface="Calibri" pitchFamily="34" charset="0"/>
                <a:cs typeface="Calibri" pitchFamily="34" charset="0"/>
              </a:rPr>
              <a:t>s.d</a:t>
            </a:r>
            <a:r>
              <a:rPr lang="es-ES" sz="2600" dirty="0">
                <a:latin typeface="Calibri" pitchFamily="34" charset="0"/>
                <a:cs typeface="Calibri" pitchFamily="34" charset="0"/>
              </a:rPr>
              <a:t> 34 UUPA</a:t>
            </a:r>
            <a:r>
              <a:rPr lang="es-ES" sz="2600" dirty="0" smtClean="0">
                <a:latin typeface="Calibri" pitchFamily="34" charset="0"/>
                <a:cs typeface="Calibri" pitchFamily="34" charset="0"/>
              </a:rPr>
              <a:t>);</a:t>
            </a:r>
            <a:endParaRPr lang="es-ES" sz="2600" dirty="0">
              <a:latin typeface="Calibri" pitchFamily="34" charset="0"/>
              <a:cs typeface="Calibri" pitchFamily="34" charset="0"/>
            </a:endParaRPr>
          </a:p>
        </p:txBody>
      </p:sp>
      <p:sp>
        <p:nvSpPr>
          <p:cNvPr id="48" name="Text Placeholder 47"/>
          <p:cNvSpPr>
            <a:spLocks noGrp="1"/>
          </p:cNvSpPr>
          <p:nvPr>
            <p:ph type="body" sz="quarter" idx="24"/>
          </p:nvPr>
        </p:nvSpPr>
        <p:spPr/>
        <p:txBody>
          <a:bodyPr/>
          <a:lstStyle/>
          <a:p>
            <a:r>
              <a:rPr lang="id-ID" dirty="0" smtClean="0"/>
              <a:t>2.</a:t>
            </a:r>
            <a:endParaRPr lang="es-ES" dirty="0"/>
          </a:p>
        </p:txBody>
      </p:sp>
      <p:sp>
        <p:nvSpPr>
          <p:cNvPr id="49" name="Text Placeholder 48"/>
          <p:cNvSpPr>
            <a:spLocks noGrp="1"/>
          </p:cNvSpPr>
          <p:nvPr>
            <p:ph type="body" sz="quarter" idx="25"/>
          </p:nvPr>
        </p:nvSpPr>
        <p:spPr>
          <a:xfrm>
            <a:off x="11010971" y="2654827"/>
            <a:ext cx="6723575" cy="913630"/>
          </a:xfrm>
        </p:spPr>
        <p:txBody>
          <a:bodyPr>
            <a:noAutofit/>
          </a:bodyPr>
          <a:lstStyle/>
          <a:p>
            <a:r>
              <a:rPr lang="es-ES" sz="2600" dirty="0" err="1">
                <a:latin typeface="Calibri" pitchFamily="34" charset="0"/>
                <a:cs typeface="Calibri" pitchFamily="34" charset="0"/>
              </a:rPr>
              <a:t>Hak</a:t>
            </a:r>
            <a:r>
              <a:rPr lang="es-ES" sz="2600" dirty="0">
                <a:latin typeface="Calibri" pitchFamily="34" charset="0"/>
                <a:cs typeface="Calibri" pitchFamily="34" charset="0"/>
              </a:rPr>
              <a:t> </a:t>
            </a:r>
            <a:r>
              <a:rPr lang="es-ES" sz="2600" dirty="0" err="1">
                <a:latin typeface="Calibri" pitchFamily="34" charset="0"/>
                <a:cs typeface="Calibri" pitchFamily="34" charset="0"/>
              </a:rPr>
              <a:t>Guna</a:t>
            </a:r>
            <a:r>
              <a:rPr lang="es-ES" sz="2600" dirty="0">
                <a:latin typeface="Calibri" pitchFamily="34" charset="0"/>
                <a:cs typeface="Calibri" pitchFamily="34" charset="0"/>
              </a:rPr>
              <a:t> </a:t>
            </a:r>
            <a:r>
              <a:rPr lang="es-ES" sz="2600" dirty="0" err="1">
                <a:latin typeface="Calibri" pitchFamily="34" charset="0"/>
                <a:cs typeface="Calibri" pitchFamily="34" charset="0"/>
              </a:rPr>
              <a:t>Bangunan</a:t>
            </a:r>
            <a:r>
              <a:rPr lang="es-ES" sz="2600" dirty="0">
                <a:latin typeface="Calibri" pitchFamily="34" charset="0"/>
                <a:cs typeface="Calibri" pitchFamily="34" charset="0"/>
              </a:rPr>
              <a:t> (</a:t>
            </a:r>
            <a:r>
              <a:rPr lang="es-ES" sz="2600" dirty="0" err="1">
                <a:latin typeface="Calibri" pitchFamily="34" charset="0"/>
                <a:cs typeface="Calibri" pitchFamily="34" charset="0"/>
              </a:rPr>
              <a:t>pasal</a:t>
            </a:r>
            <a:r>
              <a:rPr lang="es-ES" sz="2600" dirty="0">
                <a:latin typeface="Calibri" pitchFamily="34" charset="0"/>
                <a:cs typeface="Calibri" pitchFamily="34" charset="0"/>
              </a:rPr>
              <a:t> 35 </a:t>
            </a:r>
            <a:r>
              <a:rPr lang="es-ES" sz="2600" dirty="0" err="1">
                <a:latin typeface="Calibri" pitchFamily="34" charset="0"/>
                <a:cs typeface="Calibri" pitchFamily="34" charset="0"/>
              </a:rPr>
              <a:t>s.d</a:t>
            </a:r>
            <a:r>
              <a:rPr lang="es-ES" sz="2600" dirty="0">
                <a:latin typeface="Calibri" pitchFamily="34" charset="0"/>
                <a:cs typeface="Calibri" pitchFamily="34" charset="0"/>
              </a:rPr>
              <a:t> 40 UUPA</a:t>
            </a:r>
            <a:r>
              <a:rPr lang="es-ES" sz="2600" dirty="0" smtClean="0">
                <a:latin typeface="Calibri" pitchFamily="34" charset="0"/>
                <a:cs typeface="Calibri" pitchFamily="34" charset="0"/>
              </a:rPr>
              <a:t>)</a:t>
            </a:r>
            <a:r>
              <a:rPr lang="id-ID" sz="2600" dirty="0" smtClean="0">
                <a:latin typeface="Calibri" pitchFamily="34" charset="0"/>
                <a:cs typeface="Calibri" pitchFamily="34" charset="0"/>
              </a:rPr>
              <a:t>;</a:t>
            </a:r>
            <a:endParaRPr lang="id-ID" sz="2600" dirty="0">
              <a:latin typeface="Calibri" pitchFamily="34" charset="0"/>
              <a:cs typeface="Calibri" pitchFamily="34" charset="0"/>
            </a:endParaRPr>
          </a:p>
        </p:txBody>
      </p:sp>
      <p:sp>
        <p:nvSpPr>
          <p:cNvPr id="50" name="Text Placeholder 49"/>
          <p:cNvSpPr>
            <a:spLocks noGrp="1"/>
          </p:cNvSpPr>
          <p:nvPr>
            <p:ph type="body" sz="quarter" idx="26"/>
          </p:nvPr>
        </p:nvSpPr>
        <p:spPr/>
        <p:txBody>
          <a:bodyPr/>
          <a:lstStyle/>
          <a:p>
            <a:r>
              <a:rPr lang="id-ID" dirty="0" smtClean="0"/>
              <a:t>3.</a:t>
            </a:r>
            <a:endParaRPr lang="id-ID" dirty="0"/>
          </a:p>
        </p:txBody>
      </p:sp>
      <p:sp>
        <p:nvSpPr>
          <p:cNvPr id="51" name="Text Placeholder 50"/>
          <p:cNvSpPr>
            <a:spLocks noGrp="1"/>
          </p:cNvSpPr>
          <p:nvPr>
            <p:ph type="body" sz="quarter" idx="27"/>
          </p:nvPr>
        </p:nvSpPr>
        <p:spPr>
          <a:xfrm>
            <a:off x="1419727" y="2654827"/>
            <a:ext cx="5670756" cy="913630"/>
          </a:xfrm>
        </p:spPr>
        <p:txBody>
          <a:bodyPr>
            <a:noAutofit/>
          </a:bodyPr>
          <a:lstStyle/>
          <a:p>
            <a:r>
              <a:rPr lang="id-ID" sz="2600" dirty="0">
                <a:solidFill>
                  <a:schemeClr val="tx1">
                    <a:lumMod val="65000"/>
                    <a:lumOff val="35000"/>
                  </a:schemeClr>
                </a:solidFill>
                <a:latin typeface="Calibri" pitchFamily="34" charset="0"/>
                <a:cs typeface="Calibri" pitchFamily="34" charset="0"/>
              </a:rPr>
              <a:t>Hak Pakai (Pasal 41 s.d 43 UUPA</a:t>
            </a:r>
            <a:r>
              <a:rPr lang="id-ID" sz="2600" dirty="0" smtClean="0">
                <a:solidFill>
                  <a:schemeClr val="tx1">
                    <a:lumMod val="65000"/>
                    <a:lumOff val="35000"/>
                  </a:schemeClr>
                </a:solidFill>
                <a:latin typeface="Calibri" pitchFamily="34" charset="0"/>
                <a:cs typeface="Calibri" pitchFamily="34" charset="0"/>
              </a:rPr>
              <a:t>);</a:t>
            </a:r>
            <a:endParaRPr lang="id-ID" sz="2600" dirty="0">
              <a:latin typeface="Calibri" pitchFamily="34" charset="0"/>
              <a:cs typeface="Calibri" pitchFamily="34" charset="0"/>
            </a:endParaRPr>
          </a:p>
        </p:txBody>
      </p:sp>
      <p:sp>
        <p:nvSpPr>
          <p:cNvPr id="52" name="Text Placeholder 51"/>
          <p:cNvSpPr>
            <a:spLocks noGrp="1"/>
          </p:cNvSpPr>
          <p:nvPr>
            <p:ph type="body" sz="quarter" idx="28"/>
          </p:nvPr>
        </p:nvSpPr>
        <p:spPr/>
        <p:txBody>
          <a:bodyPr/>
          <a:lstStyle/>
          <a:p>
            <a:r>
              <a:rPr lang="id-ID" dirty="0" smtClean="0"/>
              <a:t>4.</a:t>
            </a:r>
            <a:endParaRPr lang="id-ID" dirty="0"/>
          </a:p>
        </p:txBody>
      </p:sp>
      <p:sp>
        <p:nvSpPr>
          <p:cNvPr id="53" name="Text Placeholder 52"/>
          <p:cNvSpPr>
            <a:spLocks noGrp="1"/>
          </p:cNvSpPr>
          <p:nvPr>
            <p:ph type="body" sz="quarter" idx="29"/>
          </p:nvPr>
        </p:nvSpPr>
        <p:spPr>
          <a:xfrm>
            <a:off x="1034717" y="4699017"/>
            <a:ext cx="5453320" cy="913630"/>
          </a:xfrm>
        </p:spPr>
        <p:txBody>
          <a:bodyPr>
            <a:noAutofit/>
          </a:bodyPr>
          <a:lstStyle/>
          <a:p>
            <a:r>
              <a:rPr lang="id-ID" sz="2600" dirty="0">
                <a:solidFill>
                  <a:schemeClr val="tx1">
                    <a:lumMod val="65000"/>
                    <a:lumOff val="35000"/>
                  </a:schemeClr>
                </a:solidFill>
                <a:latin typeface="Calibri" pitchFamily="34" charset="0"/>
                <a:cs typeface="Calibri" pitchFamily="34" charset="0"/>
              </a:rPr>
              <a:t>Hak Sewa (Pasal 44 s.d 45 UUPA</a:t>
            </a:r>
            <a:r>
              <a:rPr lang="id-ID" sz="2600" dirty="0" smtClean="0">
                <a:solidFill>
                  <a:schemeClr val="tx1">
                    <a:lumMod val="65000"/>
                    <a:lumOff val="35000"/>
                  </a:schemeClr>
                </a:solidFill>
                <a:latin typeface="Calibri" pitchFamily="34" charset="0"/>
                <a:cs typeface="Calibri" pitchFamily="34" charset="0"/>
              </a:rPr>
              <a:t>);</a:t>
            </a:r>
            <a:endParaRPr lang="id-ID" sz="2600" dirty="0">
              <a:solidFill>
                <a:schemeClr val="tx1">
                  <a:lumMod val="65000"/>
                  <a:lumOff val="35000"/>
                </a:schemeClr>
              </a:solidFill>
              <a:latin typeface="Calibri" pitchFamily="34" charset="0"/>
              <a:cs typeface="Calibri" pitchFamily="34" charset="0"/>
            </a:endParaRPr>
          </a:p>
        </p:txBody>
      </p:sp>
      <p:sp>
        <p:nvSpPr>
          <p:cNvPr id="54" name="Text Placeholder 53"/>
          <p:cNvSpPr>
            <a:spLocks noGrp="1"/>
          </p:cNvSpPr>
          <p:nvPr>
            <p:ph type="body" sz="quarter" idx="30"/>
          </p:nvPr>
        </p:nvSpPr>
        <p:spPr/>
        <p:txBody>
          <a:bodyPr/>
          <a:lstStyle/>
          <a:p>
            <a:r>
              <a:rPr lang="id-ID" dirty="0" smtClean="0"/>
              <a:t>5.</a:t>
            </a:r>
            <a:endParaRPr lang="id-ID" dirty="0"/>
          </a:p>
        </p:txBody>
      </p:sp>
      <p:sp>
        <p:nvSpPr>
          <p:cNvPr id="55" name="Text Placeholder 54"/>
          <p:cNvSpPr>
            <a:spLocks noGrp="1"/>
          </p:cNvSpPr>
          <p:nvPr>
            <p:ph type="body" sz="quarter" idx="31"/>
          </p:nvPr>
        </p:nvSpPr>
        <p:spPr>
          <a:xfrm>
            <a:off x="1959396" y="6687908"/>
            <a:ext cx="4608971" cy="2189391"/>
          </a:xfrm>
        </p:spPr>
        <p:txBody>
          <a:bodyPr>
            <a:noAutofit/>
          </a:bodyPr>
          <a:lstStyle/>
          <a:p>
            <a:pPr>
              <a:lnSpc>
                <a:spcPct val="100000"/>
              </a:lnSpc>
            </a:pPr>
            <a:r>
              <a:rPr lang="id-ID" sz="2600" dirty="0">
                <a:latin typeface="Calibri" pitchFamily="34" charset="0"/>
                <a:cs typeface="Calibri" pitchFamily="34" charset="0"/>
              </a:rPr>
              <a:t>Hak-hak atas tanah yang bersifat sementara :</a:t>
            </a:r>
          </a:p>
          <a:p>
            <a:pPr>
              <a:lnSpc>
                <a:spcPct val="100000"/>
              </a:lnSpc>
            </a:pPr>
            <a:r>
              <a:rPr lang="id-ID" sz="2600" dirty="0">
                <a:latin typeface="Calibri" pitchFamily="34" charset="0"/>
                <a:cs typeface="Calibri" pitchFamily="34" charset="0"/>
              </a:rPr>
              <a:t>Hak </a:t>
            </a:r>
            <a:r>
              <a:rPr lang="id-ID" sz="2600" dirty="0" smtClean="0">
                <a:latin typeface="Calibri" pitchFamily="34" charset="0"/>
                <a:cs typeface="Calibri" pitchFamily="34" charset="0"/>
              </a:rPr>
              <a:t>gadai, Hak </a:t>
            </a:r>
            <a:r>
              <a:rPr lang="id-ID" sz="2600" dirty="0">
                <a:latin typeface="Calibri" pitchFamily="34" charset="0"/>
                <a:cs typeface="Calibri" pitchFamily="34" charset="0"/>
              </a:rPr>
              <a:t>Usaha bagi </a:t>
            </a:r>
            <a:r>
              <a:rPr lang="id-ID" sz="2600" dirty="0" smtClean="0">
                <a:latin typeface="Calibri" pitchFamily="34" charset="0"/>
                <a:cs typeface="Calibri" pitchFamily="34" charset="0"/>
              </a:rPr>
              <a:t>hasil, Hak menumpang, Hak </a:t>
            </a:r>
            <a:r>
              <a:rPr lang="id-ID" sz="2600" dirty="0">
                <a:latin typeface="Calibri" pitchFamily="34" charset="0"/>
                <a:cs typeface="Calibri" pitchFamily="34" charset="0"/>
              </a:rPr>
              <a:t>sewa tanah </a:t>
            </a:r>
            <a:r>
              <a:rPr lang="id-ID" sz="2600" dirty="0" smtClean="0">
                <a:latin typeface="Calibri" pitchFamily="34" charset="0"/>
                <a:cs typeface="Calibri" pitchFamily="34" charset="0"/>
              </a:rPr>
              <a:t>pertanian.</a:t>
            </a:r>
            <a:endParaRPr lang="id-ID" sz="2600" dirty="0">
              <a:latin typeface="Calibri" pitchFamily="34" charset="0"/>
              <a:cs typeface="Calibri" pitchFamily="34" charset="0"/>
            </a:endParaRPr>
          </a:p>
        </p:txBody>
      </p:sp>
      <p:sp>
        <p:nvSpPr>
          <p:cNvPr id="56" name="Text Placeholder 55"/>
          <p:cNvSpPr>
            <a:spLocks noGrp="1"/>
          </p:cNvSpPr>
          <p:nvPr>
            <p:ph type="body" sz="quarter" idx="32"/>
          </p:nvPr>
        </p:nvSpPr>
        <p:spPr/>
        <p:txBody>
          <a:bodyPr/>
          <a:lstStyle/>
          <a:p>
            <a:r>
              <a:rPr lang="id-ID" dirty="0" smtClean="0"/>
              <a:t>6.</a:t>
            </a:r>
            <a:endParaRPr lang="id-ID" dirty="0"/>
          </a:p>
        </p:txBody>
      </p:sp>
    </p:spTree>
    <p:extLst>
      <p:ext uri="{BB962C8B-B14F-4D97-AF65-F5344CB8AC3E}">
        <p14:creationId xmlns:p14="http://schemas.microsoft.com/office/powerpoint/2010/main" val="15856638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17</a:t>
            </a:fld>
            <a:endParaRPr lang="en-US" dirty="0"/>
          </a:p>
        </p:txBody>
      </p:sp>
      <p:sp>
        <p:nvSpPr>
          <p:cNvPr id="33" name="Text Placeholder 32"/>
          <p:cNvSpPr>
            <a:spLocks noGrp="1"/>
          </p:cNvSpPr>
          <p:nvPr>
            <p:ph type="body" sz="quarter" idx="12"/>
          </p:nvPr>
        </p:nvSpPr>
        <p:spPr>
          <a:xfrm>
            <a:off x="6705600" y="4945657"/>
            <a:ext cx="11201400" cy="2366282"/>
          </a:xfrm>
        </p:spPr>
        <p:txBody>
          <a:bodyPr>
            <a:noAutofit/>
          </a:bodyPr>
          <a:lstStyle/>
          <a:p>
            <a:pPr>
              <a:lnSpc>
                <a:spcPct val="150000"/>
              </a:lnSpc>
            </a:pPr>
            <a:r>
              <a:rPr lang="id-ID" sz="3200" dirty="0">
                <a:latin typeface="Calibri" pitchFamily="34" charset="0"/>
              </a:rPr>
              <a:t>Merupakan hak yang terpenuh, terkuat dan paling sempurna bila dibanding dengan hak-hak kebendaan lainnya, dalam arti </a:t>
            </a:r>
            <a:r>
              <a:rPr lang="id-ID" sz="3200" dirty="0" smtClean="0">
                <a:latin typeface="Calibri" pitchFamily="34" charset="0"/>
              </a:rPr>
              <a:t>pemegangnya </a:t>
            </a:r>
            <a:r>
              <a:rPr lang="id-ID" sz="3200" dirty="0">
                <a:latin typeface="Calibri" pitchFamily="34" charset="0"/>
              </a:rPr>
              <a:t>dapat berbuat apa saja terhadap hak barang miliknya tersebut (mendiaminya, mengusahakannya, meminjamkannya, menyewakannya, memindah tangankan, mewakafkan, menjadikan sebagai jaminan hutang menurut pasal 25 UUPA)</a:t>
            </a:r>
            <a:endParaRPr lang="en-US" sz="3200" dirty="0">
              <a:latin typeface="Calibri" pitchFamily="34" charset="0"/>
            </a:endParaRPr>
          </a:p>
        </p:txBody>
      </p:sp>
      <p:sp>
        <p:nvSpPr>
          <p:cNvPr id="34" name="Text Placeholder 33"/>
          <p:cNvSpPr>
            <a:spLocks noGrp="1"/>
          </p:cNvSpPr>
          <p:nvPr>
            <p:ph type="body" sz="quarter" idx="13"/>
          </p:nvPr>
        </p:nvSpPr>
        <p:spPr/>
        <p:txBody>
          <a:bodyPr/>
          <a:lstStyle/>
          <a:p>
            <a:pPr>
              <a:lnSpc>
                <a:spcPct val="150000"/>
              </a:lnSpc>
            </a:pPr>
            <a:r>
              <a:rPr lang="id-ID" sz="3200" dirty="0">
                <a:latin typeface="Calibri" pitchFamily="34" charset="0"/>
              </a:rPr>
              <a:t>Merupakan hak yang asli (jadi bukan merupakan hak turunan) dalam arti bersumber langsung dari negara;</a:t>
            </a:r>
          </a:p>
        </p:txBody>
      </p:sp>
      <p:sp>
        <p:nvSpPr>
          <p:cNvPr id="25" name="Title 24"/>
          <p:cNvSpPr>
            <a:spLocks noGrp="1"/>
          </p:cNvSpPr>
          <p:nvPr>
            <p:ph type="title" idx="4294967295"/>
          </p:nvPr>
        </p:nvSpPr>
        <p:spPr>
          <a:xfrm>
            <a:off x="952500" y="347663"/>
            <a:ext cx="17335500" cy="1281112"/>
          </a:xfrm>
        </p:spPr>
        <p:txBody>
          <a:bodyPr/>
          <a:lstStyle/>
          <a:p>
            <a:r>
              <a:rPr lang="id-ID" dirty="0"/>
              <a:t>Hak Milik</a:t>
            </a:r>
          </a:p>
        </p:txBody>
      </p:sp>
    </p:spTree>
    <p:extLst>
      <p:ext uri="{BB962C8B-B14F-4D97-AF65-F5344CB8AC3E}">
        <p14:creationId xmlns:p14="http://schemas.microsoft.com/office/powerpoint/2010/main" val="2249361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Sifat Hak Milik Atas Tanah</a:t>
            </a:r>
            <a:endParaRPr lang="id-ID" dirty="0"/>
          </a:p>
        </p:txBody>
      </p:sp>
      <p:sp>
        <p:nvSpPr>
          <p:cNvPr id="3" name="Slide Number Placeholder 2"/>
          <p:cNvSpPr>
            <a:spLocks noGrp="1"/>
          </p:cNvSpPr>
          <p:nvPr>
            <p:ph type="sldNum" sz="quarter" idx="11"/>
          </p:nvPr>
        </p:nvSpPr>
        <p:spPr/>
        <p:txBody>
          <a:bodyPr/>
          <a:lstStyle/>
          <a:p>
            <a:fld id="{03EB59E2-90B9-4CD3-AC74-D672227E13C3}" type="slidenum">
              <a:rPr lang="en-US" smtClean="0"/>
              <a:pPr/>
              <a:t>18</a:t>
            </a:fld>
            <a:endParaRPr lang="en-US" dirty="0"/>
          </a:p>
        </p:txBody>
      </p:sp>
      <p:sp>
        <p:nvSpPr>
          <p:cNvPr id="7" name="Text Placeholder 6"/>
          <p:cNvSpPr>
            <a:spLocks noGrp="1"/>
          </p:cNvSpPr>
          <p:nvPr>
            <p:ph type="body" sz="quarter" idx="12"/>
          </p:nvPr>
        </p:nvSpPr>
        <p:spPr>
          <a:xfrm>
            <a:off x="1544034" y="5556408"/>
            <a:ext cx="4914493" cy="4082892"/>
          </a:xfrm>
        </p:spPr>
        <p:txBody>
          <a:bodyPr/>
          <a:lstStyle/>
          <a:p>
            <a:pPr>
              <a:lnSpc>
                <a:spcPct val="100000"/>
              </a:lnSpc>
            </a:pPr>
            <a:r>
              <a:rPr lang="id-ID" sz="2500" dirty="0" err="1" smtClean="0"/>
              <a:t>H</a:t>
            </a:r>
            <a:r>
              <a:rPr lang="en-US" sz="2500" dirty="0" err="1" smtClean="0"/>
              <a:t>ak</a:t>
            </a:r>
            <a:r>
              <a:rPr lang="en-US" sz="2500" dirty="0" smtClean="0"/>
              <a:t> </a:t>
            </a:r>
            <a:r>
              <a:rPr lang="en-US" sz="2500" dirty="0" err="1"/>
              <a:t>milik</a:t>
            </a:r>
            <a:r>
              <a:rPr lang="en-US" sz="2500" dirty="0"/>
              <a:t> </a:t>
            </a:r>
            <a:r>
              <a:rPr lang="en-US" sz="2500" dirty="0" err="1"/>
              <a:t>atas</a:t>
            </a:r>
            <a:r>
              <a:rPr lang="en-US" sz="2500" dirty="0"/>
              <a:t> </a:t>
            </a:r>
            <a:r>
              <a:rPr lang="en-US" sz="2500" dirty="0" err="1"/>
              <a:t>tanah</a:t>
            </a:r>
            <a:r>
              <a:rPr lang="en-US" sz="2500" dirty="0"/>
              <a:t> </a:t>
            </a:r>
            <a:r>
              <a:rPr lang="en-US" sz="2500" dirty="0" err="1"/>
              <a:t>dapat</a:t>
            </a:r>
            <a:r>
              <a:rPr lang="en-US" sz="2500" dirty="0"/>
              <a:t> </a:t>
            </a:r>
            <a:r>
              <a:rPr lang="en-US" sz="2500" dirty="0" err="1"/>
              <a:t>berlangsung</a:t>
            </a:r>
            <a:r>
              <a:rPr lang="en-US" sz="2500" dirty="0"/>
              <a:t> </a:t>
            </a:r>
            <a:r>
              <a:rPr lang="en-US" sz="2500" dirty="0" err="1"/>
              <a:t>terus</a:t>
            </a:r>
            <a:r>
              <a:rPr lang="en-US" sz="2500" dirty="0"/>
              <a:t> </a:t>
            </a:r>
            <a:r>
              <a:rPr lang="en-US" sz="2500" dirty="0" err="1"/>
              <a:t>selama</a:t>
            </a:r>
            <a:r>
              <a:rPr lang="en-US" sz="2500" dirty="0"/>
              <a:t> </a:t>
            </a:r>
            <a:r>
              <a:rPr lang="en-US" sz="2500" dirty="0" err="1"/>
              <a:t>pemiliknya</a:t>
            </a:r>
            <a:r>
              <a:rPr lang="en-US" sz="2500" dirty="0"/>
              <a:t> </a:t>
            </a:r>
            <a:r>
              <a:rPr lang="en-US" sz="2500" dirty="0" err="1"/>
              <a:t>masih</a:t>
            </a:r>
            <a:r>
              <a:rPr lang="en-US" sz="2500" dirty="0"/>
              <a:t> </a:t>
            </a:r>
            <a:r>
              <a:rPr lang="en-US" sz="2500" dirty="0" err="1"/>
              <a:t>hidup</a:t>
            </a:r>
            <a:r>
              <a:rPr lang="en-US" sz="2500" dirty="0"/>
              <a:t>  </a:t>
            </a:r>
            <a:r>
              <a:rPr lang="en-US" sz="2500" dirty="0" err="1"/>
              <a:t>dan</a:t>
            </a:r>
            <a:r>
              <a:rPr lang="en-US" sz="2500" dirty="0"/>
              <a:t> </a:t>
            </a:r>
            <a:r>
              <a:rPr lang="en-US" sz="2500" dirty="0" err="1"/>
              <a:t>pemiliknya</a:t>
            </a:r>
            <a:r>
              <a:rPr lang="en-US" sz="2500" dirty="0"/>
              <a:t> </a:t>
            </a:r>
            <a:r>
              <a:rPr lang="en-US" sz="2500" dirty="0" err="1"/>
              <a:t>meninggal</a:t>
            </a:r>
            <a:r>
              <a:rPr lang="en-US" sz="2500" dirty="0"/>
              <a:t> </a:t>
            </a:r>
            <a:r>
              <a:rPr lang="en-US" sz="2500" dirty="0" err="1"/>
              <a:t>dunia</a:t>
            </a:r>
            <a:r>
              <a:rPr lang="en-US" sz="2500" dirty="0"/>
              <a:t>, </a:t>
            </a:r>
            <a:r>
              <a:rPr lang="en-US" sz="2500" dirty="0" err="1"/>
              <a:t>maka</a:t>
            </a:r>
            <a:r>
              <a:rPr lang="en-US" sz="2500" dirty="0"/>
              <a:t> </a:t>
            </a:r>
            <a:r>
              <a:rPr lang="en-US" sz="2500" dirty="0" err="1"/>
              <a:t>hak</a:t>
            </a:r>
            <a:r>
              <a:rPr lang="en-US" sz="2500" dirty="0"/>
              <a:t> </a:t>
            </a:r>
            <a:r>
              <a:rPr lang="en-US" sz="2500" dirty="0" err="1"/>
              <a:t>miliknya</a:t>
            </a:r>
            <a:r>
              <a:rPr lang="en-US" sz="2500" dirty="0"/>
              <a:t> </a:t>
            </a:r>
            <a:r>
              <a:rPr lang="en-US" sz="2500" dirty="0" err="1"/>
              <a:t>dapat</a:t>
            </a:r>
            <a:r>
              <a:rPr lang="en-US" sz="2500" dirty="0"/>
              <a:t> </a:t>
            </a:r>
            <a:r>
              <a:rPr lang="en-US" sz="2500" dirty="0" err="1"/>
              <a:t>dilanjutkan</a:t>
            </a:r>
            <a:r>
              <a:rPr lang="en-US" sz="2500" dirty="0"/>
              <a:t> </a:t>
            </a:r>
            <a:r>
              <a:rPr lang="en-US" sz="2500" dirty="0" err="1"/>
              <a:t>oleh</a:t>
            </a:r>
            <a:r>
              <a:rPr lang="en-US" sz="2500" dirty="0"/>
              <a:t> </a:t>
            </a:r>
            <a:r>
              <a:rPr lang="en-US" sz="2500" dirty="0" err="1"/>
              <a:t>ahli</a:t>
            </a:r>
            <a:r>
              <a:rPr lang="en-US" sz="2500" dirty="0"/>
              <a:t> </a:t>
            </a:r>
            <a:r>
              <a:rPr lang="en-US" sz="2500" dirty="0" err="1"/>
              <a:t>warisnya</a:t>
            </a:r>
            <a:r>
              <a:rPr lang="en-US" sz="2500" dirty="0"/>
              <a:t> </a:t>
            </a:r>
            <a:r>
              <a:rPr lang="en-US" sz="2500" dirty="0" err="1"/>
              <a:t>sepanjang</a:t>
            </a:r>
            <a:r>
              <a:rPr lang="en-US" sz="2500" dirty="0"/>
              <a:t> </a:t>
            </a:r>
            <a:r>
              <a:rPr lang="en-US" sz="2500" dirty="0" err="1"/>
              <a:t>memenuhi</a:t>
            </a:r>
            <a:r>
              <a:rPr lang="en-US" sz="2500" dirty="0"/>
              <a:t> </a:t>
            </a:r>
            <a:r>
              <a:rPr lang="en-US" sz="2500" dirty="0" err="1"/>
              <a:t>syarat</a:t>
            </a:r>
            <a:r>
              <a:rPr lang="en-US" sz="2500" dirty="0"/>
              <a:t> </a:t>
            </a:r>
            <a:r>
              <a:rPr lang="en-US" sz="2500" dirty="0" err="1"/>
              <a:t>sebagai</a:t>
            </a:r>
            <a:r>
              <a:rPr lang="en-US" sz="2500" dirty="0"/>
              <a:t> </a:t>
            </a:r>
            <a:r>
              <a:rPr lang="en-US" sz="2500" dirty="0" err="1"/>
              <a:t>subjek</a:t>
            </a:r>
            <a:r>
              <a:rPr lang="en-US" sz="2500" dirty="0"/>
              <a:t> </a:t>
            </a:r>
            <a:r>
              <a:rPr lang="en-US" sz="2500" dirty="0" err="1"/>
              <a:t>hak</a:t>
            </a:r>
            <a:r>
              <a:rPr lang="en-US" sz="2500" dirty="0"/>
              <a:t> </a:t>
            </a:r>
            <a:r>
              <a:rPr lang="en-US" sz="2500" dirty="0" err="1"/>
              <a:t>milik</a:t>
            </a:r>
            <a:endParaRPr lang="en-US" sz="2500" dirty="0"/>
          </a:p>
          <a:p>
            <a:pPr>
              <a:lnSpc>
                <a:spcPct val="100000"/>
              </a:lnSpc>
            </a:pPr>
            <a:endParaRPr lang="en-US" sz="2500" dirty="0"/>
          </a:p>
        </p:txBody>
      </p:sp>
      <p:sp>
        <p:nvSpPr>
          <p:cNvPr id="8" name="Text Placeholder 7"/>
          <p:cNvSpPr>
            <a:spLocks noGrp="1"/>
          </p:cNvSpPr>
          <p:nvPr>
            <p:ph type="body" sz="quarter" idx="13"/>
          </p:nvPr>
        </p:nvSpPr>
        <p:spPr/>
        <p:txBody>
          <a:bodyPr/>
          <a:lstStyle/>
          <a:p>
            <a:r>
              <a:rPr lang="id-ID" dirty="0" smtClean="0"/>
              <a:t>Turun-temurun</a:t>
            </a:r>
            <a:endParaRPr lang="id-ID" dirty="0"/>
          </a:p>
        </p:txBody>
      </p:sp>
      <p:sp>
        <p:nvSpPr>
          <p:cNvPr id="9" name="Picture Placeholder 8"/>
          <p:cNvSpPr>
            <a:spLocks noGrp="1"/>
          </p:cNvSpPr>
          <p:nvPr>
            <p:ph type="pic" sz="quarter" idx="14"/>
          </p:nvPr>
        </p:nvSpPr>
        <p:spPr/>
      </p:sp>
      <p:sp>
        <p:nvSpPr>
          <p:cNvPr id="10" name="Text Placeholder 9"/>
          <p:cNvSpPr>
            <a:spLocks noGrp="1"/>
          </p:cNvSpPr>
          <p:nvPr>
            <p:ph type="body" sz="quarter" idx="15"/>
          </p:nvPr>
        </p:nvSpPr>
        <p:spPr>
          <a:xfrm>
            <a:off x="6686753" y="5556408"/>
            <a:ext cx="4914493" cy="4082892"/>
          </a:xfrm>
        </p:spPr>
        <p:txBody>
          <a:bodyPr/>
          <a:lstStyle/>
          <a:p>
            <a:pPr>
              <a:lnSpc>
                <a:spcPct val="100000"/>
              </a:lnSpc>
            </a:pPr>
            <a:r>
              <a:rPr lang="id-ID" sz="2500" dirty="0" smtClean="0"/>
              <a:t>Hak </a:t>
            </a:r>
            <a:r>
              <a:rPr lang="id-ID" sz="2500" dirty="0"/>
              <a:t>milik atas tanah lebih kuat bila dibandingkan dengan hak atas tanah yang lain, tidak mempunyai batas waktu tertentu, mudah dipertahankan dari gangguan pihak lain, dan tidak mudah hapus</a:t>
            </a:r>
          </a:p>
          <a:p>
            <a:pPr>
              <a:lnSpc>
                <a:spcPct val="100000"/>
              </a:lnSpc>
            </a:pPr>
            <a:endParaRPr lang="id-ID" sz="2500" dirty="0"/>
          </a:p>
        </p:txBody>
      </p:sp>
      <p:sp>
        <p:nvSpPr>
          <p:cNvPr id="11" name="Text Placeholder 10"/>
          <p:cNvSpPr>
            <a:spLocks noGrp="1"/>
          </p:cNvSpPr>
          <p:nvPr>
            <p:ph type="body" sz="quarter" idx="16"/>
          </p:nvPr>
        </p:nvSpPr>
        <p:spPr/>
        <p:txBody>
          <a:bodyPr/>
          <a:lstStyle/>
          <a:p>
            <a:r>
              <a:rPr lang="id-ID" dirty="0" smtClean="0"/>
              <a:t>Terkuat </a:t>
            </a:r>
            <a:endParaRPr lang="id-ID" dirty="0"/>
          </a:p>
        </p:txBody>
      </p:sp>
      <p:sp>
        <p:nvSpPr>
          <p:cNvPr id="12" name="Picture Placeholder 11"/>
          <p:cNvSpPr>
            <a:spLocks noGrp="1"/>
          </p:cNvSpPr>
          <p:nvPr>
            <p:ph type="pic" sz="quarter" idx="17"/>
          </p:nvPr>
        </p:nvSpPr>
        <p:spPr/>
      </p:sp>
      <p:sp>
        <p:nvSpPr>
          <p:cNvPr id="13" name="Text Placeholder 12"/>
          <p:cNvSpPr>
            <a:spLocks noGrp="1"/>
          </p:cNvSpPr>
          <p:nvPr>
            <p:ph type="body" sz="quarter" idx="18"/>
          </p:nvPr>
        </p:nvSpPr>
        <p:spPr>
          <a:xfrm>
            <a:off x="11829472" y="5556408"/>
            <a:ext cx="4914493" cy="4082892"/>
          </a:xfrm>
        </p:spPr>
        <p:txBody>
          <a:bodyPr>
            <a:noAutofit/>
          </a:bodyPr>
          <a:lstStyle/>
          <a:p>
            <a:pPr>
              <a:lnSpc>
                <a:spcPct val="100000"/>
              </a:lnSpc>
            </a:pPr>
            <a:r>
              <a:rPr lang="id-ID" sz="2500" dirty="0"/>
              <a:t>H</a:t>
            </a:r>
            <a:r>
              <a:rPr lang="id-ID" sz="2500" dirty="0" smtClean="0"/>
              <a:t>ak </a:t>
            </a:r>
            <a:r>
              <a:rPr lang="id-ID" sz="2500" dirty="0"/>
              <a:t>milik atas tanah memberi wewenang kepada pemiliknya paling luas bila dibandingkan dengan hak atas tanah yang lain, dapat menjadi induk bagi hak atas tanah yang lain, tidak berinduk pada hak atas tanah yang lain, dan penggunaan tanah lebih luas bila dibandingkan dengan hak atas tanah yang lain.</a:t>
            </a:r>
          </a:p>
        </p:txBody>
      </p:sp>
      <p:sp>
        <p:nvSpPr>
          <p:cNvPr id="14" name="Text Placeholder 13"/>
          <p:cNvSpPr>
            <a:spLocks noGrp="1"/>
          </p:cNvSpPr>
          <p:nvPr>
            <p:ph type="body" sz="quarter" idx="19"/>
          </p:nvPr>
        </p:nvSpPr>
        <p:spPr/>
        <p:txBody>
          <a:bodyPr/>
          <a:lstStyle/>
          <a:p>
            <a:r>
              <a:rPr lang="id-ID" dirty="0" smtClean="0"/>
              <a:t>Terpenuh </a:t>
            </a:r>
            <a:endParaRPr lang="id-ID" dirty="0"/>
          </a:p>
        </p:txBody>
      </p:sp>
      <p:sp>
        <p:nvSpPr>
          <p:cNvPr id="15" name="Picture Placeholder 14"/>
          <p:cNvSpPr>
            <a:spLocks noGrp="1"/>
          </p:cNvSpPr>
          <p:nvPr>
            <p:ph type="pic" sz="quarter" idx="20"/>
          </p:nvPr>
        </p:nvSpPr>
        <p:spPr/>
      </p:sp>
    </p:spTree>
    <p:extLst>
      <p:ext uri="{BB962C8B-B14F-4D97-AF65-F5344CB8AC3E}">
        <p14:creationId xmlns:p14="http://schemas.microsoft.com/office/powerpoint/2010/main" val="28901367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Subyek Hak Milik</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19</a:t>
            </a:fld>
            <a:endParaRPr lang="en-US" dirty="0"/>
          </a:p>
        </p:txBody>
      </p:sp>
      <p:sp>
        <p:nvSpPr>
          <p:cNvPr id="14" name="Text Placeholder 13"/>
          <p:cNvSpPr>
            <a:spLocks noGrp="1"/>
          </p:cNvSpPr>
          <p:nvPr>
            <p:ph type="body" sz="quarter" idx="12"/>
          </p:nvPr>
        </p:nvSpPr>
        <p:spPr/>
        <p:txBody>
          <a:bodyPr>
            <a:normAutofit/>
          </a:bodyPr>
          <a:lstStyle/>
          <a:p>
            <a:r>
              <a:rPr lang="id-ID" sz="2800" dirty="0"/>
              <a:t>Hanya warga Negara Indonesia yang dapat mempunyai hak milik (Pasal 21 ayat (1) UUPA)</a:t>
            </a:r>
          </a:p>
        </p:txBody>
      </p:sp>
      <p:sp>
        <p:nvSpPr>
          <p:cNvPr id="15" name="Text Placeholder 14"/>
          <p:cNvSpPr>
            <a:spLocks noGrp="1"/>
          </p:cNvSpPr>
          <p:nvPr>
            <p:ph type="body" sz="quarter" idx="13"/>
          </p:nvPr>
        </p:nvSpPr>
        <p:spPr/>
        <p:txBody>
          <a:bodyPr/>
          <a:lstStyle/>
          <a:p>
            <a:r>
              <a:rPr lang="id-ID" dirty="0" smtClean="0"/>
              <a:t>Perseorangan </a:t>
            </a:r>
            <a:endParaRPr lang="id-ID" dirty="0"/>
          </a:p>
        </p:txBody>
      </p:sp>
      <p:sp>
        <p:nvSpPr>
          <p:cNvPr id="16" name="Text Placeholder 15"/>
          <p:cNvSpPr>
            <a:spLocks noGrp="1"/>
          </p:cNvSpPr>
          <p:nvPr>
            <p:ph type="body" sz="quarter" idx="14"/>
          </p:nvPr>
        </p:nvSpPr>
        <p:spPr/>
        <p:txBody>
          <a:bodyPr/>
          <a:lstStyle/>
          <a:p>
            <a:r>
              <a:rPr lang="id-ID" sz="2800" dirty="0"/>
              <a:t>Pemerintah menetapkan badan-badan hukum yang dapat mempunyai hak milik dan syarat-syaratnya (Pasal 21 ayat (2) UUPA)</a:t>
            </a:r>
          </a:p>
        </p:txBody>
      </p:sp>
      <p:sp>
        <p:nvSpPr>
          <p:cNvPr id="17" name="Text Placeholder 16"/>
          <p:cNvSpPr>
            <a:spLocks noGrp="1"/>
          </p:cNvSpPr>
          <p:nvPr>
            <p:ph type="body" sz="quarter" idx="15"/>
          </p:nvPr>
        </p:nvSpPr>
        <p:spPr/>
        <p:txBody>
          <a:bodyPr/>
          <a:lstStyle/>
          <a:p>
            <a:r>
              <a:rPr lang="id-ID" dirty="0" smtClean="0"/>
              <a:t>Badan-badan Hukum</a:t>
            </a:r>
            <a:endParaRPr lang="id-ID" dirty="0"/>
          </a:p>
        </p:txBody>
      </p:sp>
    </p:spTree>
    <p:extLst>
      <p:ext uri="{BB962C8B-B14F-4D97-AF65-F5344CB8AC3E}">
        <p14:creationId xmlns:p14="http://schemas.microsoft.com/office/powerpoint/2010/main" val="1318174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a:t>Tolak Ukur Hak-Hak Penguasaan Atas </a:t>
            </a:r>
            <a:r>
              <a:rPr lang="id-ID" dirty="0" smtClean="0"/>
              <a:t>Tanah</a:t>
            </a:r>
            <a:endParaRPr lang="id-ID" dirty="0"/>
          </a:p>
        </p:txBody>
      </p:sp>
      <p:sp>
        <p:nvSpPr>
          <p:cNvPr id="8" name="Text Placeholder 7"/>
          <p:cNvSpPr>
            <a:spLocks noGrp="1"/>
          </p:cNvSpPr>
          <p:nvPr>
            <p:ph type="body" sz="quarter" idx="12"/>
          </p:nvPr>
        </p:nvSpPr>
        <p:spPr/>
        <p:txBody>
          <a:bodyPr>
            <a:normAutofit/>
          </a:bodyPr>
          <a:lstStyle/>
          <a:p>
            <a:r>
              <a:rPr lang="id-ID" sz="4000" dirty="0" smtClean="0"/>
              <a:t>Dihaki Sesuatu</a:t>
            </a:r>
            <a:endParaRPr lang="id-ID" sz="4000" dirty="0"/>
          </a:p>
        </p:txBody>
      </p:sp>
      <p:sp>
        <p:nvSpPr>
          <p:cNvPr id="10" name="Text Placeholder 9"/>
          <p:cNvSpPr>
            <a:spLocks noGrp="1"/>
          </p:cNvSpPr>
          <p:nvPr>
            <p:ph type="body" sz="quarter" idx="13"/>
          </p:nvPr>
        </p:nvSpPr>
        <p:spPr/>
        <p:txBody>
          <a:bodyPr/>
          <a:lstStyle/>
          <a:p>
            <a:endParaRPr lang="id-ID" dirty="0"/>
          </a:p>
        </p:txBody>
      </p:sp>
      <p:sp>
        <p:nvSpPr>
          <p:cNvPr id="18" name="Picture Placeholder 17"/>
          <p:cNvSpPr>
            <a:spLocks noGrp="1"/>
          </p:cNvSpPr>
          <p:nvPr>
            <p:ph type="pic" sz="quarter" idx="14"/>
          </p:nvPr>
        </p:nvSpPr>
        <p:spPr/>
      </p:sp>
      <p:sp>
        <p:nvSpPr>
          <p:cNvPr id="12" name="Text Placeholder 11"/>
          <p:cNvSpPr>
            <a:spLocks noGrp="1"/>
          </p:cNvSpPr>
          <p:nvPr>
            <p:ph type="body" sz="quarter" idx="15"/>
          </p:nvPr>
        </p:nvSpPr>
        <p:spPr/>
        <p:txBody>
          <a:bodyPr/>
          <a:lstStyle/>
          <a:p>
            <a:r>
              <a:rPr lang="id-ID" sz="4000" dirty="0" smtClean="0"/>
              <a:t>Yang Boleh</a:t>
            </a:r>
            <a:endParaRPr lang="id-ID" sz="4000" dirty="0"/>
          </a:p>
        </p:txBody>
      </p:sp>
      <p:sp>
        <p:nvSpPr>
          <p:cNvPr id="14" name="Text Placeholder 13"/>
          <p:cNvSpPr>
            <a:spLocks noGrp="1"/>
          </p:cNvSpPr>
          <p:nvPr>
            <p:ph type="body" sz="quarter" idx="16"/>
          </p:nvPr>
        </p:nvSpPr>
        <p:spPr/>
        <p:txBody>
          <a:bodyPr/>
          <a:lstStyle/>
          <a:p>
            <a:endParaRPr lang="id-ID" dirty="0"/>
          </a:p>
        </p:txBody>
      </p:sp>
      <p:sp>
        <p:nvSpPr>
          <p:cNvPr id="19" name="Picture Placeholder 18"/>
          <p:cNvSpPr>
            <a:spLocks noGrp="1"/>
          </p:cNvSpPr>
          <p:nvPr>
            <p:ph type="pic" sz="quarter" idx="17"/>
          </p:nvPr>
        </p:nvSpPr>
        <p:spPr/>
      </p:sp>
      <p:sp>
        <p:nvSpPr>
          <p:cNvPr id="20" name="Text Placeholder 19"/>
          <p:cNvSpPr>
            <a:spLocks noGrp="1"/>
          </p:cNvSpPr>
          <p:nvPr>
            <p:ph type="body" sz="quarter" idx="18"/>
          </p:nvPr>
        </p:nvSpPr>
        <p:spPr/>
        <p:txBody>
          <a:bodyPr/>
          <a:lstStyle/>
          <a:p>
            <a:pPr lvl="0"/>
            <a:r>
              <a:rPr lang="id-ID" sz="4000" dirty="0" smtClean="0"/>
              <a:t>Wajib</a:t>
            </a:r>
            <a:endParaRPr lang="id-ID" sz="4000" dirty="0"/>
          </a:p>
        </p:txBody>
      </p:sp>
      <p:sp>
        <p:nvSpPr>
          <p:cNvPr id="21" name="Text Placeholder 20"/>
          <p:cNvSpPr>
            <a:spLocks noGrp="1"/>
          </p:cNvSpPr>
          <p:nvPr>
            <p:ph type="body" sz="quarter" idx="19"/>
          </p:nvPr>
        </p:nvSpPr>
        <p:spPr/>
        <p:txBody>
          <a:bodyPr/>
          <a:lstStyle/>
          <a:p>
            <a:pPr lvl="0"/>
            <a:endParaRPr lang="id-ID" dirty="0"/>
          </a:p>
        </p:txBody>
      </p:sp>
      <p:sp>
        <p:nvSpPr>
          <p:cNvPr id="22" name="Picture Placeholder 21"/>
          <p:cNvSpPr>
            <a:spLocks noGrp="1"/>
          </p:cNvSpPr>
          <p:nvPr>
            <p:ph type="pic" sz="quarter" idx="20"/>
          </p:nvPr>
        </p:nvSpPr>
        <p:spPr/>
      </p:sp>
      <p:sp>
        <p:nvSpPr>
          <p:cNvPr id="23" name="Text Placeholder 22"/>
          <p:cNvSpPr>
            <a:spLocks noGrp="1"/>
          </p:cNvSpPr>
          <p:nvPr>
            <p:ph type="body" sz="quarter" idx="21"/>
          </p:nvPr>
        </p:nvSpPr>
        <p:spPr/>
        <p:txBody>
          <a:bodyPr/>
          <a:lstStyle/>
          <a:p>
            <a:pPr lvl="0"/>
            <a:r>
              <a:rPr lang="id-ID" sz="4000" dirty="0" smtClean="0"/>
              <a:t>Dilarang</a:t>
            </a:r>
            <a:endParaRPr lang="id-ID" sz="4000" dirty="0"/>
          </a:p>
        </p:txBody>
      </p:sp>
      <p:sp>
        <p:nvSpPr>
          <p:cNvPr id="24" name="Text Placeholder 23"/>
          <p:cNvSpPr>
            <a:spLocks noGrp="1"/>
          </p:cNvSpPr>
          <p:nvPr>
            <p:ph type="body" sz="quarter" idx="22"/>
          </p:nvPr>
        </p:nvSpPr>
        <p:spPr/>
        <p:txBody>
          <a:bodyPr/>
          <a:lstStyle/>
          <a:p>
            <a:pPr lvl="0"/>
            <a:endParaRPr lang="id-ID" dirty="0"/>
          </a:p>
        </p:txBody>
      </p:sp>
      <p:sp>
        <p:nvSpPr>
          <p:cNvPr id="25" name="Picture Placeholder 24"/>
          <p:cNvSpPr>
            <a:spLocks noGrp="1"/>
          </p:cNvSpPr>
          <p:nvPr>
            <p:ph type="pic" sz="quarter" idx="23"/>
          </p:nvPr>
        </p:nvSpPr>
        <p:spPr/>
      </p:sp>
    </p:spTree>
    <p:extLst>
      <p:ext uri="{BB962C8B-B14F-4D97-AF65-F5344CB8AC3E}">
        <p14:creationId xmlns:p14="http://schemas.microsoft.com/office/powerpoint/2010/main" val="4639362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Terjadinya Hak Milik</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20</a:t>
            </a:fld>
            <a:endParaRPr lang="en-US" dirty="0"/>
          </a:p>
        </p:txBody>
      </p:sp>
      <p:sp>
        <p:nvSpPr>
          <p:cNvPr id="9" name="Text Placeholder 8"/>
          <p:cNvSpPr>
            <a:spLocks noGrp="1"/>
          </p:cNvSpPr>
          <p:nvPr>
            <p:ph type="body" sz="quarter" idx="12"/>
          </p:nvPr>
        </p:nvSpPr>
        <p:spPr>
          <a:xfrm>
            <a:off x="1221289" y="4698914"/>
            <a:ext cx="5166812" cy="4711786"/>
          </a:xfrm>
        </p:spPr>
        <p:txBody>
          <a:bodyPr>
            <a:normAutofit/>
          </a:bodyPr>
          <a:lstStyle/>
          <a:p>
            <a:r>
              <a:rPr lang="id-ID" sz="2400" dirty="0"/>
              <a:t>Hak milik atas tanah yang terjadi menurut hukum </a:t>
            </a:r>
            <a:r>
              <a:rPr lang="id-ID" sz="2400" dirty="0" smtClean="0"/>
              <a:t>adat.</a:t>
            </a:r>
          </a:p>
          <a:p>
            <a:r>
              <a:rPr lang="id-ID" sz="2400" dirty="0" smtClean="0"/>
              <a:t>Terjadi </a:t>
            </a:r>
            <a:r>
              <a:rPr lang="id-ID" sz="2400" dirty="0"/>
              <a:t>dengan jalan pembukaan tanah (pembukaan hutan) atau terjadi karena timbulnya lidah tanah (Aanslibing)</a:t>
            </a:r>
          </a:p>
        </p:txBody>
      </p:sp>
      <p:sp>
        <p:nvSpPr>
          <p:cNvPr id="10" name="Text Placeholder 9"/>
          <p:cNvSpPr>
            <a:spLocks noGrp="1"/>
          </p:cNvSpPr>
          <p:nvPr>
            <p:ph type="body" sz="quarter" idx="13"/>
          </p:nvPr>
        </p:nvSpPr>
        <p:spPr>
          <a:xfrm>
            <a:off x="1221289" y="3048000"/>
            <a:ext cx="5166812" cy="1277999"/>
          </a:xfrm>
        </p:spPr>
        <p:txBody>
          <a:bodyPr/>
          <a:lstStyle/>
          <a:p>
            <a:r>
              <a:rPr lang="id-ID" sz="7200" dirty="0" smtClean="0"/>
              <a:t>1</a:t>
            </a:r>
            <a:endParaRPr lang="id-ID" sz="7200" dirty="0"/>
          </a:p>
        </p:txBody>
      </p:sp>
      <p:sp>
        <p:nvSpPr>
          <p:cNvPr id="11" name="Text Placeholder 10"/>
          <p:cNvSpPr>
            <a:spLocks noGrp="1"/>
          </p:cNvSpPr>
          <p:nvPr>
            <p:ph type="body" sz="quarter" idx="14"/>
          </p:nvPr>
        </p:nvSpPr>
        <p:spPr>
          <a:xfrm>
            <a:off x="6560594" y="4698914"/>
            <a:ext cx="5166812" cy="4711786"/>
          </a:xfrm>
        </p:spPr>
        <p:txBody>
          <a:bodyPr>
            <a:normAutofit/>
          </a:bodyPr>
          <a:lstStyle/>
          <a:p>
            <a:r>
              <a:rPr lang="id-ID" sz="2400" dirty="0"/>
              <a:t>Hak milik atas tanah terjadi karena penetapan pemerintah, berasal dari tanah </a:t>
            </a:r>
            <a:r>
              <a:rPr lang="id-ID" sz="2400" dirty="0" smtClean="0"/>
              <a:t>Negara.</a:t>
            </a:r>
          </a:p>
          <a:p>
            <a:r>
              <a:rPr lang="id-ID" sz="2400" dirty="0" smtClean="0"/>
              <a:t>Terjadi </a:t>
            </a:r>
            <a:r>
              <a:rPr lang="id-ID" sz="2400" dirty="0"/>
              <a:t>kerena permohonan pemberian hak milik atas tanah oleh pemohon dengan memenuhi prosedur dan persyaratan yang telah ditentukan oleh BPN</a:t>
            </a:r>
          </a:p>
        </p:txBody>
      </p:sp>
      <p:sp>
        <p:nvSpPr>
          <p:cNvPr id="12" name="Text Placeholder 11"/>
          <p:cNvSpPr>
            <a:spLocks noGrp="1"/>
          </p:cNvSpPr>
          <p:nvPr>
            <p:ph type="body" sz="quarter" idx="15"/>
          </p:nvPr>
        </p:nvSpPr>
        <p:spPr>
          <a:xfrm>
            <a:off x="6560594" y="3048000"/>
            <a:ext cx="5166812" cy="1277999"/>
          </a:xfrm>
        </p:spPr>
        <p:txBody>
          <a:bodyPr/>
          <a:lstStyle/>
          <a:p>
            <a:r>
              <a:rPr lang="id-ID" sz="7200" dirty="0" smtClean="0"/>
              <a:t>2</a:t>
            </a:r>
            <a:endParaRPr lang="id-ID" sz="7200" dirty="0"/>
          </a:p>
        </p:txBody>
      </p:sp>
      <p:sp>
        <p:nvSpPr>
          <p:cNvPr id="13" name="Text Placeholder 12"/>
          <p:cNvSpPr>
            <a:spLocks noGrp="1"/>
          </p:cNvSpPr>
          <p:nvPr>
            <p:ph type="body" sz="quarter" idx="16"/>
          </p:nvPr>
        </p:nvSpPr>
        <p:spPr>
          <a:xfrm>
            <a:off x="11899899" y="4698914"/>
            <a:ext cx="5166812" cy="4711786"/>
          </a:xfrm>
        </p:spPr>
        <p:txBody>
          <a:bodyPr/>
          <a:lstStyle/>
          <a:p>
            <a:r>
              <a:rPr lang="id-ID" sz="2400" dirty="0"/>
              <a:t>Hak milik atas tanah terjadi kerena ketentuan undang-undang</a:t>
            </a:r>
          </a:p>
        </p:txBody>
      </p:sp>
      <p:sp>
        <p:nvSpPr>
          <p:cNvPr id="14" name="Text Placeholder 13"/>
          <p:cNvSpPr>
            <a:spLocks noGrp="1"/>
          </p:cNvSpPr>
          <p:nvPr>
            <p:ph type="body" sz="quarter" idx="17"/>
          </p:nvPr>
        </p:nvSpPr>
        <p:spPr>
          <a:xfrm>
            <a:off x="11899899" y="3048000"/>
            <a:ext cx="5166812" cy="1277999"/>
          </a:xfrm>
        </p:spPr>
        <p:txBody>
          <a:bodyPr/>
          <a:lstStyle/>
          <a:p>
            <a:r>
              <a:rPr lang="id-ID" sz="7200" dirty="0" smtClean="0"/>
              <a:t>3</a:t>
            </a:r>
            <a:endParaRPr lang="id-ID" sz="7200" dirty="0"/>
          </a:p>
        </p:txBody>
      </p:sp>
    </p:spTree>
    <p:extLst>
      <p:ext uri="{BB962C8B-B14F-4D97-AF65-F5344CB8AC3E}">
        <p14:creationId xmlns:p14="http://schemas.microsoft.com/office/powerpoint/2010/main" val="40742901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endParaRPr lang="id-ID"/>
          </a:p>
        </p:txBody>
      </p:sp>
      <p:sp>
        <p:nvSpPr>
          <p:cNvPr id="4" name="Slide Number Placeholder 3"/>
          <p:cNvSpPr>
            <a:spLocks noGrp="1"/>
          </p:cNvSpPr>
          <p:nvPr>
            <p:ph type="sldNum" sz="quarter" idx="11"/>
          </p:nvPr>
        </p:nvSpPr>
        <p:spPr/>
        <p:txBody>
          <a:bodyPr/>
          <a:lstStyle/>
          <a:p>
            <a:fld id="{03EB59E2-90B9-4CD3-AC74-D672227E13C3}" type="slidenum">
              <a:rPr lang="en-US" smtClean="0"/>
              <a:pPr/>
              <a:t>21</a:t>
            </a:fld>
            <a:endParaRPr lang="en-US" dirty="0"/>
          </a:p>
        </p:txBody>
      </p:sp>
      <p:sp>
        <p:nvSpPr>
          <p:cNvPr id="12" name="Text Placeholder 11"/>
          <p:cNvSpPr>
            <a:spLocks noGrp="1"/>
          </p:cNvSpPr>
          <p:nvPr>
            <p:ph type="body" sz="quarter" idx="12"/>
          </p:nvPr>
        </p:nvSpPr>
        <p:spPr>
          <a:xfrm>
            <a:off x="609600" y="2590800"/>
            <a:ext cx="16840199" cy="6172200"/>
          </a:xfrm>
        </p:spPr>
        <p:txBody>
          <a:bodyPr>
            <a:normAutofit/>
          </a:bodyPr>
          <a:lstStyle/>
          <a:p>
            <a:pPr marL="457200" indent="-457200">
              <a:buFont typeface="Arial" pitchFamily="34" charset="0"/>
              <a:buChar char="•"/>
            </a:pPr>
            <a:r>
              <a:rPr lang="id-ID" sz="3200" dirty="0">
                <a:latin typeface="Calibri" pitchFamily="34" charset="0"/>
              </a:rPr>
              <a:t>Jangka waktu tidak terbatas;</a:t>
            </a:r>
          </a:p>
          <a:p>
            <a:pPr marL="457200" indent="-457200">
              <a:buFont typeface="Arial" pitchFamily="34" charset="0"/>
              <a:buChar char="•"/>
            </a:pPr>
            <a:r>
              <a:rPr lang="id-ID" sz="3200" dirty="0">
                <a:latin typeface="Calibri" pitchFamily="34" charset="0"/>
              </a:rPr>
              <a:t>Dapat beralih atau menurun kepada ahli waris pemegangnya tanpa batas keturunan.</a:t>
            </a:r>
          </a:p>
          <a:p>
            <a:pPr marL="457200" indent="-457200">
              <a:buFont typeface="Arial" pitchFamily="34" charset="0"/>
              <a:buChar char="•"/>
            </a:pPr>
            <a:r>
              <a:rPr lang="id-ID" sz="3200" dirty="0">
                <a:latin typeface="Calibri" pitchFamily="34" charset="0"/>
              </a:rPr>
              <a:t>Pemegangnya wajib menggunakan dengan sebaik-baiknya, tidak melebihi batas atau disalah gunakan, diusahakan agar sedapat mungkin mendatangkan kemanfaatan bagi kepentingan umum karena mempunyai fungsi sosial (pasal 6 UUPA), tidak dilantarkan (dirawat dengan baik).</a:t>
            </a:r>
            <a:endParaRPr lang="en-US" sz="3200" dirty="0">
              <a:latin typeface="Calibri" pitchFamily="34" charset="0"/>
            </a:endParaRPr>
          </a:p>
          <a:p>
            <a:pPr marL="457200" indent="-457200">
              <a:buFont typeface="Arial" pitchFamily="34" charset="0"/>
              <a:buChar char="•"/>
            </a:pPr>
            <a:endParaRPr lang="id-ID" sz="3200" dirty="0"/>
          </a:p>
        </p:txBody>
      </p:sp>
    </p:spTree>
    <p:extLst>
      <p:ext uri="{BB962C8B-B14F-4D97-AF65-F5344CB8AC3E}">
        <p14:creationId xmlns:p14="http://schemas.microsoft.com/office/powerpoint/2010/main" val="25195980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22</a:t>
            </a:fld>
            <a:endParaRPr lang="en-US" dirty="0"/>
          </a:p>
        </p:txBody>
      </p:sp>
      <p:sp>
        <p:nvSpPr>
          <p:cNvPr id="6" name="Text Placeholder 5"/>
          <p:cNvSpPr>
            <a:spLocks noGrp="1"/>
          </p:cNvSpPr>
          <p:nvPr>
            <p:ph type="body" sz="quarter" idx="12"/>
          </p:nvPr>
        </p:nvSpPr>
        <p:spPr>
          <a:xfrm>
            <a:off x="6669212" y="5250456"/>
            <a:ext cx="10094788" cy="3626843"/>
          </a:xfrm>
        </p:spPr>
        <p:txBody>
          <a:bodyPr>
            <a:normAutofit/>
          </a:bodyPr>
          <a:lstStyle/>
          <a:p>
            <a:r>
              <a:rPr lang="id-ID" sz="3200" dirty="0">
                <a:latin typeface="Calibri" pitchFamily="34" charset="0"/>
              </a:rPr>
              <a:t>Bahwa hak milik atas tanah tersebut penggunaannya jangan hanya semata-mata demi kepentingan  pemiliknya saja tanpa mengindahkan kepentingan umum, melainkan juga secara langsung maupun tidak langsung dapat bermanfaat bagi kepentingan umum/sosial.</a:t>
            </a:r>
            <a:endParaRPr lang="en-US" sz="3200" dirty="0">
              <a:latin typeface="Calibri" pitchFamily="34" charset="0"/>
            </a:endParaRPr>
          </a:p>
          <a:p>
            <a:endParaRPr lang="id-ID" sz="3200" dirty="0"/>
          </a:p>
        </p:txBody>
      </p:sp>
      <p:sp>
        <p:nvSpPr>
          <p:cNvPr id="7" name="Text Placeholder 6"/>
          <p:cNvSpPr>
            <a:spLocks noGrp="1"/>
          </p:cNvSpPr>
          <p:nvPr>
            <p:ph type="body" sz="quarter" idx="13"/>
          </p:nvPr>
        </p:nvSpPr>
        <p:spPr/>
        <p:txBody>
          <a:bodyPr/>
          <a:lstStyle/>
          <a:p>
            <a:r>
              <a:rPr lang="nn-NO" sz="4000" dirty="0"/>
              <a:t>Hak Milik Atas Tanah Mempunyai Fungsi Sosial, artinya :</a:t>
            </a:r>
            <a:endParaRPr lang="id-ID" sz="4000" dirty="0"/>
          </a:p>
        </p:txBody>
      </p:sp>
      <p:sp>
        <p:nvSpPr>
          <p:cNvPr id="2" name="Title 1"/>
          <p:cNvSpPr>
            <a:spLocks noGrp="1"/>
          </p:cNvSpPr>
          <p:nvPr>
            <p:ph type="title" idx="4294967295"/>
          </p:nvPr>
        </p:nvSpPr>
        <p:spPr>
          <a:xfrm>
            <a:off x="952500" y="347663"/>
            <a:ext cx="17335500" cy="1281112"/>
          </a:xfrm>
        </p:spPr>
        <p:txBody>
          <a:bodyPr>
            <a:normAutofit/>
          </a:bodyPr>
          <a:lstStyle/>
          <a:p>
            <a:endParaRPr lang="id-ID" dirty="0"/>
          </a:p>
        </p:txBody>
      </p:sp>
    </p:spTree>
    <p:extLst>
      <p:ext uri="{BB962C8B-B14F-4D97-AF65-F5344CB8AC3E}">
        <p14:creationId xmlns:p14="http://schemas.microsoft.com/office/powerpoint/2010/main" val="1884785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id-ID" dirty="0" smtClean="0"/>
              <a:t>Berakhirnya Hak Milik</a:t>
            </a:r>
            <a:endParaRPr lang="id-ID" dirty="0"/>
          </a:p>
        </p:txBody>
      </p:sp>
      <p:sp>
        <p:nvSpPr>
          <p:cNvPr id="3" name="Slide Number Placeholder 2"/>
          <p:cNvSpPr>
            <a:spLocks noGrp="1"/>
          </p:cNvSpPr>
          <p:nvPr>
            <p:ph type="sldNum" sz="quarter" idx="11"/>
          </p:nvPr>
        </p:nvSpPr>
        <p:spPr/>
        <p:txBody>
          <a:bodyPr/>
          <a:lstStyle/>
          <a:p>
            <a:fld id="{03EB59E2-90B9-4CD3-AC74-D672227E13C3}" type="slidenum">
              <a:rPr lang="en-US" smtClean="0"/>
              <a:pPr/>
              <a:t>23</a:t>
            </a:fld>
            <a:endParaRPr lang="en-US" dirty="0"/>
          </a:p>
        </p:txBody>
      </p:sp>
      <p:graphicFrame>
        <p:nvGraphicFramePr>
          <p:cNvPr id="11" name="Diagram 10"/>
          <p:cNvGraphicFramePr/>
          <p:nvPr>
            <p:extLst>
              <p:ext uri="{D42A27DB-BD31-4B8C-83A1-F6EECF244321}">
                <p14:modId xmlns:p14="http://schemas.microsoft.com/office/powerpoint/2010/main" val="2406821660"/>
              </p:ext>
            </p:extLst>
          </p:nvPr>
        </p:nvGraphicFramePr>
        <p:xfrm>
          <a:off x="1371600" y="2590800"/>
          <a:ext cx="15925799" cy="6286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479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a:t>Hak Guna Usaha (HGU)</a:t>
            </a:r>
          </a:p>
        </p:txBody>
      </p:sp>
      <p:sp>
        <p:nvSpPr>
          <p:cNvPr id="4" name="Slide Number Placeholder 3"/>
          <p:cNvSpPr>
            <a:spLocks noGrp="1"/>
          </p:cNvSpPr>
          <p:nvPr>
            <p:ph type="sldNum" sz="quarter" idx="11"/>
          </p:nvPr>
        </p:nvSpPr>
        <p:spPr/>
        <p:txBody>
          <a:bodyPr/>
          <a:lstStyle/>
          <a:p>
            <a:fld id="{03EB59E2-90B9-4CD3-AC74-D672227E13C3}" type="slidenum">
              <a:rPr lang="en-US" smtClean="0"/>
              <a:pPr/>
              <a:t>24</a:t>
            </a:fld>
            <a:endParaRPr lang="en-US" dirty="0"/>
          </a:p>
        </p:txBody>
      </p:sp>
      <p:sp>
        <p:nvSpPr>
          <p:cNvPr id="9" name="Text Placeholder 8"/>
          <p:cNvSpPr>
            <a:spLocks noGrp="1"/>
          </p:cNvSpPr>
          <p:nvPr>
            <p:ph type="body" sz="quarter" idx="23"/>
          </p:nvPr>
        </p:nvSpPr>
        <p:spPr>
          <a:xfrm>
            <a:off x="12314973" y="2362200"/>
            <a:ext cx="5429628" cy="2779713"/>
          </a:xfrm>
          <a:solidFill>
            <a:schemeClr val="bg1"/>
          </a:solidFill>
        </p:spPr>
        <p:txBody>
          <a:bodyPr>
            <a:noAutofit/>
          </a:bodyPr>
          <a:lstStyle/>
          <a:p>
            <a:pPr>
              <a:lnSpc>
                <a:spcPct val="100000"/>
              </a:lnSpc>
            </a:pPr>
            <a:r>
              <a:rPr lang="id-ID" sz="2400" dirty="0">
                <a:latin typeface="Calibri" pitchFamily="34" charset="0"/>
              </a:rPr>
              <a:t>Adalah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untuk</a:t>
            </a:r>
            <a:r>
              <a:rPr lang="en-US" sz="2400" dirty="0">
                <a:latin typeface="Calibri" pitchFamily="34" charset="0"/>
              </a:rPr>
              <a:t>  </a:t>
            </a:r>
            <a:r>
              <a:rPr lang="en-US" sz="2400" dirty="0" err="1">
                <a:latin typeface="Calibri" pitchFamily="34" charset="0"/>
              </a:rPr>
              <a:t>mengusahakan</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yang </a:t>
            </a:r>
            <a:r>
              <a:rPr lang="en-US" sz="2400" dirty="0" err="1">
                <a:latin typeface="Calibri" pitchFamily="34" charset="0"/>
              </a:rPr>
              <a:t>dikuasai</a:t>
            </a:r>
            <a:r>
              <a:rPr lang="en-US" sz="2400" dirty="0">
                <a:latin typeface="Calibri" pitchFamily="34" charset="0"/>
              </a:rPr>
              <a:t> </a:t>
            </a:r>
            <a:r>
              <a:rPr lang="en-US" sz="2400" dirty="0" err="1">
                <a:latin typeface="Calibri" pitchFamily="34" charset="0"/>
              </a:rPr>
              <a:t>langsung</a:t>
            </a:r>
            <a:r>
              <a:rPr lang="en-US" sz="2400" dirty="0">
                <a:latin typeface="Calibri" pitchFamily="34" charset="0"/>
              </a:rPr>
              <a:t> </a:t>
            </a:r>
            <a:r>
              <a:rPr lang="en-US" sz="2400" dirty="0" err="1">
                <a:latin typeface="Calibri" pitchFamily="34" charset="0"/>
              </a:rPr>
              <a:t>oleh</a:t>
            </a:r>
            <a:r>
              <a:rPr lang="en-US" sz="2400" dirty="0">
                <a:latin typeface="Calibri" pitchFamily="34" charset="0"/>
              </a:rPr>
              <a:t> Negara, </a:t>
            </a:r>
            <a:r>
              <a:rPr lang="en-US" sz="2400" dirty="0" err="1">
                <a:latin typeface="Calibri" pitchFamily="34" charset="0"/>
              </a:rPr>
              <a:t>dalam</a:t>
            </a:r>
            <a:r>
              <a:rPr lang="en-US" sz="2400" dirty="0">
                <a:latin typeface="Calibri" pitchFamily="34" charset="0"/>
              </a:rPr>
              <a:t> </a:t>
            </a:r>
            <a:r>
              <a:rPr lang="en-US" sz="2400" dirty="0" err="1">
                <a:latin typeface="Calibri" pitchFamily="34" charset="0"/>
              </a:rPr>
              <a:t>jangka</a:t>
            </a:r>
            <a:r>
              <a:rPr lang="en-US" sz="2400" dirty="0">
                <a:latin typeface="Calibri" pitchFamily="34" charset="0"/>
              </a:rPr>
              <a:t> </a:t>
            </a:r>
            <a:r>
              <a:rPr lang="en-US" sz="2400" dirty="0" err="1">
                <a:latin typeface="Calibri" pitchFamily="34" charset="0"/>
              </a:rPr>
              <a:t>waktu</a:t>
            </a:r>
            <a:r>
              <a:rPr lang="en-US" sz="2400" dirty="0">
                <a:latin typeface="Calibri" pitchFamily="34" charset="0"/>
              </a:rPr>
              <a:t> </a:t>
            </a:r>
            <a:r>
              <a:rPr lang="en-US" sz="2400" dirty="0" err="1">
                <a:latin typeface="Calibri" pitchFamily="34" charset="0"/>
              </a:rPr>
              <a:t>sebagaimana</a:t>
            </a:r>
            <a:r>
              <a:rPr lang="en-US" sz="2400" dirty="0">
                <a:latin typeface="Calibri" pitchFamily="34" charset="0"/>
              </a:rPr>
              <a:t> </a:t>
            </a:r>
            <a:r>
              <a:rPr lang="en-US" sz="2400" dirty="0" err="1">
                <a:latin typeface="Calibri" pitchFamily="34" charset="0"/>
              </a:rPr>
              <a:t>tersebut</a:t>
            </a:r>
            <a:r>
              <a:rPr lang="en-US" sz="2400" dirty="0">
                <a:latin typeface="Calibri" pitchFamily="34" charset="0"/>
              </a:rPr>
              <a:t> </a:t>
            </a:r>
            <a:r>
              <a:rPr lang="en-US" sz="2400" dirty="0" err="1">
                <a:latin typeface="Calibri" pitchFamily="34" charset="0"/>
              </a:rPr>
              <a:t>dalam</a:t>
            </a:r>
            <a:r>
              <a:rPr lang="en-US" sz="2400" dirty="0">
                <a:latin typeface="Calibri" pitchFamily="34" charset="0"/>
              </a:rPr>
              <a:t> </a:t>
            </a:r>
            <a:r>
              <a:rPr lang="en-US" sz="2400" dirty="0" err="1">
                <a:latin typeface="Calibri" pitchFamily="34" charset="0"/>
              </a:rPr>
              <a:t>Pasal</a:t>
            </a:r>
            <a:r>
              <a:rPr lang="en-US" sz="2400" dirty="0">
                <a:latin typeface="Calibri" pitchFamily="34" charset="0"/>
              </a:rPr>
              <a:t> 29, </a:t>
            </a:r>
            <a:r>
              <a:rPr lang="en-US" sz="2400" dirty="0" err="1">
                <a:latin typeface="Calibri" pitchFamily="34" charset="0"/>
              </a:rPr>
              <a:t>guna</a:t>
            </a:r>
            <a:r>
              <a:rPr lang="en-US" sz="2400" dirty="0">
                <a:latin typeface="Calibri" pitchFamily="34" charset="0"/>
              </a:rPr>
              <a:t> </a:t>
            </a:r>
            <a:r>
              <a:rPr lang="en-US" sz="2400" dirty="0" err="1">
                <a:latin typeface="Calibri" pitchFamily="34" charset="0"/>
              </a:rPr>
              <a:t>perusahaan</a:t>
            </a:r>
            <a:r>
              <a:rPr lang="en-US" sz="2400" dirty="0">
                <a:latin typeface="Calibri" pitchFamily="34" charset="0"/>
              </a:rPr>
              <a:t> </a:t>
            </a:r>
            <a:r>
              <a:rPr lang="en-US" sz="2400" dirty="0" err="1">
                <a:latin typeface="Calibri" pitchFamily="34" charset="0"/>
              </a:rPr>
              <a:t>pertanian</a:t>
            </a:r>
            <a:r>
              <a:rPr lang="en-US" sz="2400" dirty="0">
                <a:latin typeface="Calibri" pitchFamily="34" charset="0"/>
              </a:rPr>
              <a:t>, </a:t>
            </a:r>
            <a:r>
              <a:rPr lang="en-US" sz="2400" dirty="0" err="1">
                <a:latin typeface="Calibri" pitchFamily="34" charset="0"/>
              </a:rPr>
              <a:t>perikanan</a:t>
            </a:r>
            <a:r>
              <a:rPr lang="en-US" sz="2400" dirty="0">
                <a:latin typeface="Calibri" pitchFamily="34" charset="0"/>
              </a:rPr>
              <a:t>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peternakan</a:t>
            </a:r>
            <a:r>
              <a:rPr lang="en-US" sz="2400" dirty="0">
                <a:latin typeface="Calibri" pitchFamily="34" charset="0"/>
              </a:rPr>
              <a:t>. PP No. 40 </a:t>
            </a:r>
            <a:r>
              <a:rPr lang="en-US" sz="2400" dirty="0" err="1">
                <a:latin typeface="Calibri" pitchFamily="34" charset="0"/>
              </a:rPr>
              <a:t>tahun</a:t>
            </a:r>
            <a:r>
              <a:rPr lang="en-US" sz="2400" dirty="0">
                <a:latin typeface="Calibri" pitchFamily="34" charset="0"/>
              </a:rPr>
              <a:t> 1996 </a:t>
            </a:r>
            <a:r>
              <a:rPr lang="en-US" sz="2400" dirty="0" err="1">
                <a:latin typeface="Calibri" pitchFamily="34" charset="0"/>
              </a:rPr>
              <a:t>menambah</a:t>
            </a:r>
            <a:r>
              <a:rPr lang="en-US" sz="2400" dirty="0">
                <a:latin typeface="Calibri" pitchFamily="34" charset="0"/>
              </a:rPr>
              <a:t> </a:t>
            </a:r>
            <a:r>
              <a:rPr lang="en-US" sz="2400" dirty="0" err="1">
                <a:latin typeface="Calibri" pitchFamily="34" charset="0"/>
              </a:rPr>
              <a:t>guna</a:t>
            </a:r>
            <a:r>
              <a:rPr lang="en-US" sz="2400" dirty="0">
                <a:latin typeface="Calibri" pitchFamily="34" charset="0"/>
              </a:rPr>
              <a:t> </a:t>
            </a:r>
            <a:r>
              <a:rPr lang="en-US" sz="2400" dirty="0" err="1">
                <a:latin typeface="Calibri" pitchFamily="34" charset="0"/>
              </a:rPr>
              <a:t>perusahaan</a:t>
            </a:r>
            <a:r>
              <a:rPr lang="en-US" sz="2400" dirty="0">
                <a:latin typeface="Calibri" pitchFamily="34" charset="0"/>
              </a:rPr>
              <a:t> </a:t>
            </a:r>
            <a:r>
              <a:rPr lang="en-US" sz="2400" dirty="0" err="1">
                <a:latin typeface="Calibri" pitchFamily="34" charset="0"/>
              </a:rPr>
              <a:t>perkebunan</a:t>
            </a:r>
            <a:r>
              <a:rPr lang="en-US" sz="2400" dirty="0">
                <a:latin typeface="Calibri" pitchFamily="34" charset="0"/>
              </a:rPr>
              <a:t> </a:t>
            </a:r>
            <a:endParaRPr lang="id-ID" sz="2400" dirty="0">
              <a:latin typeface="Calibri" pitchFamily="34" charset="0"/>
            </a:endParaRPr>
          </a:p>
          <a:p>
            <a:pPr>
              <a:lnSpc>
                <a:spcPct val="100000"/>
              </a:lnSpc>
            </a:pPr>
            <a:endParaRPr lang="id-ID" sz="2400" dirty="0"/>
          </a:p>
        </p:txBody>
      </p:sp>
      <p:sp>
        <p:nvSpPr>
          <p:cNvPr id="10" name="Text Placeholder 9"/>
          <p:cNvSpPr>
            <a:spLocks noGrp="1"/>
          </p:cNvSpPr>
          <p:nvPr>
            <p:ph type="body" sz="quarter" idx="24"/>
          </p:nvPr>
        </p:nvSpPr>
        <p:spPr/>
        <p:txBody>
          <a:bodyPr/>
          <a:lstStyle/>
          <a:p>
            <a:endParaRPr lang="id-ID" dirty="0"/>
          </a:p>
        </p:txBody>
      </p:sp>
      <p:sp>
        <p:nvSpPr>
          <p:cNvPr id="7" name="Text Placeholder 6"/>
          <p:cNvSpPr>
            <a:spLocks noGrp="1"/>
          </p:cNvSpPr>
          <p:nvPr>
            <p:ph type="body" sz="quarter" idx="16"/>
          </p:nvPr>
        </p:nvSpPr>
        <p:spPr>
          <a:xfrm>
            <a:off x="522960" y="5219700"/>
            <a:ext cx="5514403" cy="2738941"/>
          </a:xfrm>
          <a:solidFill>
            <a:schemeClr val="bg1"/>
          </a:solidFill>
        </p:spPr>
        <p:txBody>
          <a:bodyPr>
            <a:normAutofit/>
          </a:bodyPr>
          <a:lstStyle/>
          <a:p>
            <a:pPr>
              <a:lnSpc>
                <a:spcPct val="100000"/>
              </a:lnSpc>
            </a:pPr>
            <a:r>
              <a:rPr lang="id-ID" sz="2800" dirty="0">
                <a:latin typeface="Calibri" pitchFamily="34" charset="0"/>
              </a:rPr>
              <a:t>Merupakan hak yang asli (jadi bukan merupakan hak turunan) dalam arti bersumber langsung dari negara karena hak ini berdiri di atas tanah yang langsung dikuasai oleh negara;</a:t>
            </a:r>
          </a:p>
        </p:txBody>
      </p:sp>
      <p:sp>
        <p:nvSpPr>
          <p:cNvPr id="8" name="Text Placeholder 7"/>
          <p:cNvSpPr>
            <a:spLocks noGrp="1"/>
          </p:cNvSpPr>
          <p:nvPr>
            <p:ph type="body" sz="quarter" idx="17"/>
          </p:nvPr>
        </p:nvSpPr>
        <p:spPr/>
        <p:txBody>
          <a:bodyPr/>
          <a:lstStyle/>
          <a:p>
            <a:endParaRPr lang="id-ID" dirty="0"/>
          </a:p>
        </p:txBody>
      </p:sp>
      <p:sp>
        <p:nvSpPr>
          <p:cNvPr id="11" name="Text Placeholder 10"/>
          <p:cNvSpPr>
            <a:spLocks noGrp="1"/>
          </p:cNvSpPr>
          <p:nvPr>
            <p:ph type="body" sz="quarter" idx="25"/>
          </p:nvPr>
        </p:nvSpPr>
        <p:spPr>
          <a:xfrm>
            <a:off x="12314973" y="6721633"/>
            <a:ext cx="5429628" cy="3070067"/>
          </a:xfrm>
        </p:spPr>
        <p:txBody>
          <a:bodyPr>
            <a:noAutofit/>
          </a:bodyPr>
          <a:lstStyle/>
          <a:p>
            <a:pPr marL="342900" indent="-342900">
              <a:lnSpc>
                <a:spcPct val="100000"/>
              </a:lnSpc>
              <a:buFont typeface="Arial" pitchFamily="34" charset="0"/>
              <a:buChar char="•"/>
            </a:pPr>
            <a:r>
              <a:rPr lang="es-ES" sz="2400" dirty="0" err="1" smtClean="0"/>
              <a:t>Perseorangan</a:t>
            </a:r>
            <a:r>
              <a:rPr lang="es-ES" sz="2400" dirty="0" smtClean="0"/>
              <a:t> </a:t>
            </a:r>
            <a:r>
              <a:rPr lang="es-ES" sz="2400" dirty="0" err="1" smtClean="0"/>
              <a:t>luas</a:t>
            </a:r>
            <a:r>
              <a:rPr lang="es-ES" sz="2400" dirty="0" smtClean="0"/>
              <a:t> </a:t>
            </a:r>
            <a:r>
              <a:rPr lang="es-ES" sz="2400" dirty="0" err="1" smtClean="0"/>
              <a:t>minimal</a:t>
            </a:r>
            <a:r>
              <a:rPr lang="es-ES" sz="2400" dirty="0" smtClean="0"/>
              <a:t> 5 </a:t>
            </a:r>
            <a:r>
              <a:rPr lang="es-ES" sz="2400" dirty="0" err="1" smtClean="0"/>
              <a:t>hektar</a:t>
            </a:r>
            <a:r>
              <a:rPr lang="es-ES" sz="2400" dirty="0" smtClean="0"/>
              <a:t> dan </a:t>
            </a:r>
            <a:r>
              <a:rPr lang="es-ES" sz="2400" dirty="0" err="1" smtClean="0"/>
              <a:t>luas</a:t>
            </a:r>
            <a:r>
              <a:rPr lang="es-ES" sz="2400" dirty="0" smtClean="0"/>
              <a:t> </a:t>
            </a:r>
            <a:r>
              <a:rPr lang="es-ES" sz="2400" dirty="0" err="1" smtClean="0"/>
              <a:t>maksimal</a:t>
            </a:r>
            <a:r>
              <a:rPr lang="es-ES" sz="2400" dirty="0" smtClean="0"/>
              <a:t> 25 </a:t>
            </a:r>
            <a:r>
              <a:rPr lang="es-ES" sz="2400" dirty="0" err="1" smtClean="0"/>
              <a:t>hektar</a:t>
            </a:r>
            <a:endParaRPr lang="es-ES" sz="2400" dirty="0" smtClean="0"/>
          </a:p>
          <a:p>
            <a:pPr marL="342900" indent="-342900">
              <a:lnSpc>
                <a:spcPct val="100000"/>
              </a:lnSpc>
              <a:buFont typeface="Arial" pitchFamily="34" charset="0"/>
              <a:buChar char="•"/>
            </a:pPr>
            <a:r>
              <a:rPr lang="es-ES" sz="2400" dirty="0" err="1" smtClean="0"/>
              <a:t>Badan</a:t>
            </a:r>
            <a:r>
              <a:rPr lang="es-ES" sz="2400" dirty="0" smtClean="0"/>
              <a:t> </a:t>
            </a:r>
            <a:r>
              <a:rPr lang="es-ES" sz="2400" dirty="0" err="1" smtClean="0"/>
              <a:t>hukum</a:t>
            </a:r>
            <a:r>
              <a:rPr lang="es-ES" sz="2400" dirty="0" smtClean="0"/>
              <a:t> </a:t>
            </a:r>
            <a:r>
              <a:rPr lang="es-ES" sz="2400" dirty="0" err="1" smtClean="0"/>
              <a:t>luas</a:t>
            </a:r>
            <a:r>
              <a:rPr lang="es-ES" sz="2400" dirty="0" smtClean="0"/>
              <a:t> </a:t>
            </a:r>
            <a:r>
              <a:rPr lang="es-ES" sz="2400" dirty="0" err="1" smtClean="0"/>
              <a:t>minimal</a:t>
            </a:r>
            <a:r>
              <a:rPr lang="es-ES" sz="2400" dirty="0" smtClean="0"/>
              <a:t> 5 </a:t>
            </a:r>
            <a:r>
              <a:rPr lang="es-ES" sz="2400" dirty="0" err="1" smtClean="0"/>
              <a:t>hektar</a:t>
            </a:r>
            <a:r>
              <a:rPr lang="es-ES" sz="2400" dirty="0" smtClean="0"/>
              <a:t> dan </a:t>
            </a:r>
            <a:r>
              <a:rPr lang="es-ES" sz="2400" dirty="0" err="1" smtClean="0"/>
              <a:t>luas</a:t>
            </a:r>
            <a:r>
              <a:rPr lang="es-ES" sz="2400" dirty="0" smtClean="0"/>
              <a:t> </a:t>
            </a:r>
            <a:r>
              <a:rPr lang="es-ES" sz="2400" dirty="0" err="1" smtClean="0"/>
              <a:t>maksimal</a:t>
            </a:r>
            <a:r>
              <a:rPr lang="es-ES" sz="2400" dirty="0" smtClean="0"/>
              <a:t> </a:t>
            </a:r>
            <a:r>
              <a:rPr lang="es-ES" sz="2400" dirty="0" err="1" smtClean="0"/>
              <a:t>ditetapkan</a:t>
            </a:r>
            <a:r>
              <a:rPr lang="es-ES" sz="2400" dirty="0" smtClean="0"/>
              <a:t> </a:t>
            </a:r>
            <a:r>
              <a:rPr lang="es-ES" sz="2400" dirty="0" err="1" smtClean="0"/>
              <a:t>oleh</a:t>
            </a:r>
            <a:r>
              <a:rPr lang="es-ES" sz="2400" dirty="0" smtClean="0"/>
              <a:t> </a:t>
            </a:r>
            <a:r>
              <a:rPr lang="es-ES" sz="2400" dirty="0" err="1" smtClean="0"/>
              <a:t>kepala</a:t>
            </a:r>
            <a:r>
              <a:rPr lang="es-ES" sz="2400" dirty="0" smtClean="0"/>
              <a:t> </a:t>
            </a:r>
            <a:r>
              <a:rPr lang="es-ES" sz="2400" dirty="0" err="1" smtClean="0"/>
              <a:t>badan</a:t>
            </a:r>
            <a:r>
              <a:rPr lang="es-ES" sz="2400" dirty="0" smtClean="0"/>
              <a:t> </a:t>
            </a:r>
            <a:r>
              <a:rPr lang="es-ES" sz="2400" dirty="0" err="1" smtClean="0"/>
              <a:t>pertanahan</a:t>
            </a:r>
            <a:r>
              <a:rPr lang="es-ES" sz="2400" dirty="0" smtClean="0"/>
              <a:t> </a:t>
            </a:r>
            <a:r>
              <a:rPr lang="es-ES" sz="2400" dirty="0" err="1" smtClean="0"/>
              <a:t>nasional</a:t>
            </a:r>
            <a:r>
              <a:rPr lang="es-ES" sz="2400" dirty="0" smtClean="0"/>
              <a:t> (</a:t>
            </a:r>
            <a:r>
              <a:rPr lang="es-ES" sz="2400" dirty="0" err="1" smtClean="0"/>
              <a:t>pasal</a:t>
            </a:r>
            <a:r>
              <a:rPr lang="es-ES" sz="2400" dirty="0" smtClean="0"/>
              <a:t> 28 </a:t>
            </a:r>
            <a:r>
              <a:rPr lang="es-ES" sz="2400" dirty="0" err="1" smtClean="0"/>
              <a:t>ayat</a:t>
            </a:r>
            <a:r>
              <a:rPr lang="es-ES" sz="2400" dirty="0" smtClean="0"/>
              <a:t> 2 UUPA </a:t>
            </a:r>
            <a:r>
              <a:rPr lang="es-ES" sz="2400" dirty="0" err="1" smtClean="0"/>
              <a:t>jo</a:t>
            </a:r>
            <a:r>
              <a:rPr lang="es-ES" sz="2400" dirty="0" smtClean="0"/>
              <a:t>. </a:t>
            </a:r>
            <a:r>
              <a:rPr lang="es-ES" sz="2400" dirty="0" err="1" smtClean="0"/>
              <a:t>Pasal</a:t>
            </a:r>
            <a:r>
              <a:rPr lang="es-ES" sz="2400" dirty="0" smtClean="0"/>
              <a:t> 5 PP no. 40 </a:t>
            </a:r>
            <a:r>
              <a:rPr lang="es-ES" sz="2400" dirty="0" err="1" smtClean="0"/>
              <a:t>tahun</a:t>
            </a:r>
            <a:r>
              <a:rPr lang="es-ES" sz="2400" dirty="0" smtClean="0"/>
              <a:t> 1996)</a:t>
            </a:r>
            <a:endParaRPr lang="es-ES" sz="2400" dirty="0"/>
          </a:p>
        </p:txBody>
      </p:sp>
      <p:sp>
        <p:nvSpPr>
          <p:cNvPr id="12" name="Text Placeholder 11"/>
          <p:cNvSpPr>
            <a:spLocks noGrp="1"/>
          </p:cNvSpPr>
          <p:nvPr>
            <p:ph type="body" sz="quarter" idx="26"/>
          </p:nvPr>
        </p:nvSpPr>
        <p:spPr/>
        <p:txBody>
          <a:bodyPr/>
          <a:lstStyle/>
          <a:p>
            <a:r>
              <a:rPr lang="en-US" dirty="0" err="1">
                <a:latin typeface="Calibri" pitchFamily="34" charset="0"/>
              </a:rPr>
              <a:t>Luas</a:t>
            </a:r>
            <a:r>
              <a:rPr lang="en-US" dirty="0">
                <a:latin typeface="Calibri" pitchFamily="34" charset="0"/>
              </a:rPr>
              <a:t> </a:t>
            </a:r>
            <a:r>
              <a:rPr lang="en-US" dirty="0" err="1">
                <a:latin typeface="Calibri" pitchFamily="34" charset="0"/>
              </a:rPr>
              <a:t>Hak</a:t>
            </a:r>
            <a:r>
              <a:rPr lang="en-US" dirty="0">
                <a:latin typeface="Calibri" pitchFamily="34" charset="0"/>
              </a:rPr>
              <a:t> </a:t>
            </a:r>
            <a:r>
              <a:rPr lang="en-US" dirty="0" err="1">
                <a:latin typeface="Calibri" pitchFamily="34" charset="0"/>
              </a:rPr>
              <a:t>guna</a:t>
            </a:r>
            <a:r>
              <a:rPr lang="en-US" dirty="0">
                <a:latin typeface="Calibri" pitchFamily="34" charset="0"/>
              </a:rPr>
              <a:t> </a:t>
            </a:r>
            <a:r>
              <a:rPr lang="en-US" dirty="0" smtClean="0">
                <a:latin typeface="Calibri" pitchFamily="34" charset="0"/>
              </a:rPr>
              <a:t>Usaha</a:t>
            </a:r>
            <a:r>
              <a:rPr lang="id-ID" dirty="0" smtClean="0">
                <a:latin typeface="Calibri" pitchFamily="34" charset="0"/>
              </a:rPr>
              <a:t> :</a:t>
            </a:r>
            <a:endParaRPr lang="id-ID" dirty="0"/>
          </a:p>
        </p:txBody>
      </p:sp>
    </p:spTree>
    <p:extLst>
      <p:ext uri="{BB962C8B-B14F-4D97-AF65-F5344CB8AC3E}">
        <p14:creationId xmlns:p14="http://schemas.microsoft.com/office/powerpoint/2010/main" val="2604195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25</a:t>
            </a:fld>
            <a:endParaRPr lang="en-US" dirty="0"/>
          </a:p>
        </p:txBody>
      </p:sp>
      <p:sp>
        <p:nvSpPr>
          <p:cNvPr id="11" name="Text Placeholder 10"/>
          <p:cNvSpPr>
            <a:spLocks noGrp="1"/>
          </p:cNvSpPr>
          <p:nvPr>
            <p:ph type="body" sz="quarter" idx="12"/>
          </p:nvPr>
        </p:nvSpPr>
        <p:spPr/>
        <p:txBody>
          <a:bodyPr/>
          <a:lstStyle/>
          <a:p>
            <a:endParaRPr lang="id-ID"/>
          </a:p>
        </p:txBody>
      </p:sp>
      <p:sp>
        <p:nvSpPr>
          <p:cNvPr id="13" name="Text Placeholder 12"/>
          <p:cNvSpPr>
            <a:spLocks noGrp="1"/>
          </p:cNvSpPr>
          <p:nvPr>
            <p:ph type="body" sz="quarter" idx="14"/>
          </p:nvPr>
        </p:nvSpPr>
        <p:spPr>
          <a:xfrm>
            <a:off x="11275193" y="1752600"/>
            <a:ext cx="4608971" cy="781899"/>
          </a:xfrm>
        </p:spPr>
        <p:txBody>
          <a:bodyPr/>
          <a:lstStyle/>
          <a:p>
            <a:r>
              <a:rPr lang="id-ID" dirty="0" smtClean="0">
                <a:latin typeface="Calibri" pitchFamily="34" charset="0"/>
              </a:rPr>
              <a:t>WNI</a:t>
            </a:r>
            <a:endParaRPr lang="id-ID" dirty="0">
              <a:latin typeface="Calibri" pitchFamily="34" charset="0"/>
            </a:endParaRPr>
          </a:p>
        </p:txBody>
      </p:sp>
      <p:sp>
        <p:nvSpPr>
          <p:cNvPr id="14" name="Text Placeholder 13"/>
          <p:cNvSpPr>
            <a:spLocks noGrp="1"/>
          </p:cNvSpPr>
          <p:nvPr>
            <p:ph type="body" sz="quarter" idx="15"/>
          </p:nvPr>
        </p:nvSpPr>
        <p:spPr/>
        <p:txBody>
          <a:bodyPr/>
          <a:lstStyle/>
          <a:p>
            <a:endParaRPr lang="id-ID"/>
          </a:p>
        </p:txBody>
      </p:sp>
      <p:sp>
        <p:nvSpPr>
          <p:cNvPr id="15" name="Text Placeholder 14"/>
          <p:cNvSpPr>
            <a:spLocks noGrp="1"/>
          </p:cNvSpPr>
          <p:nvPr>
            <p:ph type="body" sz="quarter" idx="16"/>
          </p:nvPr>
        </p:nvSpPr>
        <p:spPr/>
        <p:txBody>
          <a:bodyPr/>
          <a:lstStyle/>
          <a:p>
            <a:endParaRPr lang="id-ID"/>
          </a:p>
        </p:txBody>
      </p:sp>
      <p:sp>
        <p:nvSpPr>
          <p:cNvPr id="16" name="Text Placeholder 15"/>
          <p:cNvSpPr>
            <a:spLocks noGrp="1"/>
          </p:cNvSpPr>
          <p:nvPr>
            <p:ph type="body" sz="quarter" idx="17"/>
          </p:nvPr>
        </p:nvSpPr>
        <p:spPr>
          <a:xfrm>
            <a:off x="2394088" y="2667000"/>
            <a:ext cx="4608971" cy="1787631"/>
          </a:xfrm>
        </p:spPr>
        <p:txBody>
          <a:bodyPr/>
          <a:lstStyle/>
          <a:p>
            <a:r>
              <a:rPr lang="id-ID" dirty="0">
                <a:latin typeface="Calibri" pitchFamily="34" charset="0"/>
              </a:rPr>
              <a:t>Badan hukum yang didirikan di Indonesia dan menurut hukum </a:t>
            </a:r>
            <a:r>
              <a:rPr lang="id-ID" dirty="0" smtClean="0">
                <a:latin typeface="Calibri" pitchFamily="34" charset="0"/>
              </a:rPr>
              <a:t>Indonesia</a:t>
            </a:r>
            <a:endParaRPr lang="id-ID" dirty="0"/>
          </a:p>
        </p:txBody>
      </p:sp>
      <p:sp>
        <p:nvSpPr>
          <p:cNvPr id="12" name="Text Placeholder 11"/>
          <p:cNvSpPr>
            <a:spLocks noGrp="1"/>
          </p:cNvSpPr>
          <p:nvPr>
            <p:ph type="body" sz="quarter" idx="13"/>
          </p:nvPr>
        </p:nvSpPr>
        <p:spPr/>
        <p:txBody>
          <a:bodyPr/>
          <a:lstStyle/>
          <a:p>
            <a:endParaRPr lang="id-ID"/>
          </a:p>
        </p:txBody>
      </p:sp>
      <p:sp>
        <p:nvSpPr>
          <p:cNvPr id="17" name="Text Placeholder 16"/>
          <p:cNvSpPr>
            <a:spLocks noGrp="1"/>
          </p:cNvSpPr>
          <p:nvPr>
            <p:ph type="body" sz="quarter" idx="18"/>
          </p:nvPr>
        </p:nvSpPr>
        <p:spPr/>
        <p:txBody>
          <a:bodyPr>
            <a:normAutofit/>
          </a:bodyPr>
          <a:lstStyle/>
          <a:p>
            <a:r>
              <a:rPr lang="id-ID" sz="6000" dirty="0">
                <a:latin typeface="Calibri" pitchFamily="34" charset="0"/>
              </a:rPr>
              <a:t>Subyek Hak Guna </a:t>
            </a:r>
            <a:r>
              <a:rPr lang="id-ID" sz="6000" dirty="0" smtClean="0">
                <a:latin typeface="Calibri" pitchFamily="34" charset="0"/>
              </a:rPr>
              <a:t>Usaha</a:t>
            </a:r>
            <a:endParaRPr lang="id-ID" sz="6000" dirty="0"/>
          </a:p>
        </p:txBody>
      </p:sp>
      <p:sp>
        <p:nvSpPr>
          <p:cNvPr id="18" name="Text Placeholder 17"/>
          <p:cNvSpPr>
            <a:spLocks noGrp="1"/>
          </p:cNvSpPr>
          <p:nvPr>
            <p:ph type="body" sz="quarter" idx="19"/>
          </p:nvPr>
        </p:nvSpPr>
        <p:spPr/>
        <p:txBody>
          <a:bodyPr/>
          <a:lstStyle/>
          <a:p>
            <a:endParaRPr lang="id-ID" dirty="0"/>
          </a:p>
        </p:txBody>
      </p:sp>
    </p:spTree>
    <p:extLst>
      <p:ext uri="{BB962C8B-B14F-4D97-AF65-F5344CB8AC3E}">
        <p14:creationId xmlns:p14="http://schemas.microsoft.com/office/powerpoint/2010/main" val="40615327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03EB59E2-90B9-4CD3-AC74-D672227E13C3}" type="slidenum">
              <a:rPr lang="en-US" smtClean="0"/>
              <a:pPr/>
              <a:t>26</a:t>
            </a:fld>
            <a:endParaRPr lang="en-US" dirty="0"/>
          </a:p>
        </p:txBody>
      </p:sp>
      <p:sp>
        <p:nvSpPr>
          <p:cNvPr id="12" name="Text Placeholder 11"/>
          <p:cNvSpPr>
            <a:spLocks noGrp="1"/>
          </p:cNvSpPr>
          <p:nvPr>
            <p:ph type="body" sz="quarter" idx="12"/>
          </p:nvPr>
        </p:nvSpPr>
        <p:spPr/>
        <p:txBody>
          <a:bodyPr>
            <a:noAutofit/>
          </a:bodyPr>
          <a:lstStyle/>
          <a:p>
            <a:r>
              <a:rPr lang="id-ID" sz="3600" dirty="0">
                <a:latin typeface="Calibri" pitchFamily="34" charset="0"/>
              </a:rPr>
              <a:t>Hak Guna Usaha juga mempunyai fungsi sosial, dalam arti pelaksanaannya disamping hanya mendatangkan manfaat bagi pihak-pihak yang bersangkutan harus pula bisa bermanfaat bagi masyarakat (sosial).</a:t>
            </a:r>
            <a:endParaRPr lang="en-US" sz="3600" dirty="0">
              <a:latin typeface="Calibri" pitchFamily="34" charset="0"/>
            </a:endParaRPr>
          </a:p>
        </p:txBody>
      </p:sp>
      <p:sp>
        <p:nvSpPr>
          <p:cNvPr id="13" name="Text Placeholder 12"/>
          <p:cNvSpPr>
            <a:spLocks noGrp="1"/>
          </p:cNvSpPr>
          <p:nvPr>
            <p:ph type="body" sz="quarter" idx="13"/>
          </p:nvPr>
        </p:nvSpPr>
        <p:spPr/>
        <p:txBody>
          <a:bodyPr/>
          <a:lstStyle/>
          <a:p>
            <a:r>
              <a:rPr lang="id-ID" sz="6000" dirty="0" smtClean="0"/>
              <a:t>Fungsi Sosial Hak Guna Usaha</a:t>
            </a:r>
            <a:endParaRPr lang="id-ID" sz="6000" dirty="0"/>
          </a:p>
        </p:txBody>
      </p:sp>
    </p:spTree>
    <p:extLst>
      <p:ext uri="{BB962C8B-B14F-4D97-AF65-F5344CB8AC3E}">
        <p14:creationId xmlns:p14="http://schemas.microsoft.com/office/powerpoint/2010/main" val="18978612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a:latin typeface="Calibri" pitchFamily="34" charset="0"/>
              </a:rPr>
              <a:t>Ketentuan HGU</a:t>
            </a:r>
            <a:endParaRPr lang="id-ID" dirty="0"/>
          </a:p>
        </p:txBody>
      </p:sp>
      <p:sp>
        <p:nvSpPr>
          <p:cNvPr id="3" name="Slide Number Placeholder 2"/>
          <p:cNvSpPr>
            <a:spLocks noGrp="1"/>
          </p:cNvSpPr>
          <p:nvPr>
            <p:ph type="sldNum" sz="quarter" idx="11"/>
          </p:nvPr>
        </p:nvSpPr>
        <p:spPr/>
        <p:txBody>
          <a:bodyPr/>
          <a:lstStyle/>
          <a:p>
            <a:fld id="{03EB59E2-90B9-4CD3-AC74-D672227E13C3}" type="slidenum">
              <a:rPr lang="en-US" smtClean="0"/>
              <a:pPr/>
              <a:t>27</a:t>
            </a:fld>
            <a:endParaRPr lang="en-US" dirty="0"/>
          </a:p>
        </p:txBody>
      </p:sp>
      <p:sp>
        <p:nvSpPr>
          <p:cNvPr id="28" name="Text Placeholder 27"/>
          <p:cNvSpPr>
            <a:spLocks noGrp="1"/>
          </p:cNvSpPr>
          <p:nvPr>
            <p:ph type="body" sz="quarter" idx="28"/>
          </p:nvPr>
        </p:nvSpPr>
        <p:spPr/>
        <p:txBody>
          <a:bodyPr/>
          <a:lstStyle/>
          <a:p>
            <a:endParaRPr lang="id-ID"/>
          </a:p>
        </p:txBody>
      </p:sp>
      <p:sp>
        <p:nvSpPr>
          <p:cNvPr id="29" name="Text Placeholder 28"/>
          <p:cNvSpPr>
            <a:spLocks noGrp="1"/>
          </p:cNvSpPr>
          <p:nvPr>
            <p:ph type="body" sz="quarter" idx="29"/>
          </p:nvPr>
        </p:nvSpPr>
        <p:spPr/>
        <p:txBody>
          <a:bodyPr/>
          <a:lstStyle/>
          <a:p>
            <a:endParaRPr lang="id-ID"/>
          </a:p>
        </p:txBody>
      </p:sp>
      <p:sp>
        <p:nvSpPr>
          <p:cNvPr id="30" name="Text Placeholder 29"/>
          <p:cNvSpPr>
            <a:spLocks noGrp="1"/>
          </p:cNvSpPr>
          <p:nvPr>
            <p:ph type="body" sz="quarter" idx="30"/>
          </p:nvPr>
        </p:nvSpPr>
        <p:spPr/>
        <p:txBody>
          <a:bodyPr/>
          <a:lstStyle/>
          <a:p>
            <a:endParaRPr lang="id-ID"/>
          </a:p>
        </p:txBody>
      </p:sp>
      <p:sp>
        <p:nvSpPr>
          <p:cNvPr id="31" name="Text Placeholder 30"/>
          <p:cNvSpPr>
            <a:spLocks noGrp="1"/>
          </p:cNvSpPr>
          <p:nvPr>
            <p:ph type="body" sz="quarter" idx="31"/>
          </p:nvPr>
        </p:nvSpPr>
        <p:spPr/>
        <p:txBody>
          <a:bodyPr/>
          <a:lstStyle/>
          <a:p>
            <a:endParaRPr lang="id-ID"/>
          </a:p>
        </p:txBody>
      </p:sp>
      <p:sp>
        <p:nvSpPr>
          <p:cNvPr id="27" name="Text Placeholder 26"/>
          <p:cNvSpPr>
            <a:spLocks noGrp="1"/>
          </p:cNvSpPr>
          <p:nvPr>
            <p:ph type="body" sz="quarter" idx="16"/>
          </p:nvPr>
        </p:nvSpPr>
        <p:spPr>
          <a:xfrm>
            <a:off x="971550" y="3581400"/>
            <a:ext cx="3936531" cy="2753716"/>
          </a:xfrm>
        </p:spPr>
        <p:txBody>
          <a:bodyPr>
            <a:noAutofit/>
          </a:bodyPr>
          <a:lstStyle/>
          <a:p>
            <a:pPr>
              <a:lnSpc>
                <a:spcPct val="100000"/>
              </a:lnSpc>
              <a:spcBef>
                <a:spcPct val="0"/>
              </a:spcBef>
            </a:pPr>
            <a:r>
              <a:rPr lang="en-US" sz="2800" dirty="0" err="1">
                <a:latin typeface="Calibri" pitchFamily="34" charset="0"/>
              </a:rPr>
              <a:t>Menurut</a:t>
            </a:r>
            <a:r>
              <a:rPr lang="en-US" sz="2800" dirty="0">
                <a:latin typeface="Calibri" pitchFamily="34" charset="0"/>
              </a:rPr>
              <a:t> </a:t>
            </a:r>
            <a:r>
              <a:rPr lang="en-US" sz="2800" dirty="0" err="1">
                <a:latin typeface="Calibri" pitchFamily="34" charset="0"/>
              </a:rPr>
              <a:t>Pasal</a:t>
            </a:r>
            <a:r>
              <a:rPr lang="en-US" sz="2800" dirty="0">
                <a:latin typeface="Calibri" pitchFamily="34" charset="0"/>
              </a:rPr>
              <a:t> 29 </a:t>
            </a:r>
            <a:r>
              <a:rPr lang="id-ID" sz="2800" dirty="0">
                <a:latin typeface="Calibri" pitchFamily="34" charset="0"/>
              </a:rPr>
              <a:t>UUPA HGU </a:t>
            </a:r>
            <a:r>
              <a:rPr lang="en-US" sz="2800" dirty="0" err="1">
                <a:latin typeface="Calibri" pitchFamily="34" charset="0"/>
              </a:rPr>
              <a:t>Pertama</a:t>
            </a:r>
            <a:r>
              <a:rPr lang="en-US" sz="2800" dirty="0">
                <a:latin typeface="Calibri" pitchFamily="34" charset="0"/>
              </a:rPr>
              <a:t> kali paling lama 35 </a:t>
            </a:r>
            <a:r>
              <a:rPr lang="en-US" sz="2800" dirty="0" err="1">
                <a:latin typeface="Calibri" pitchFamily="34" charset="0"/>
              </a:rPr>
              <a:t>tahun</a:t>
            </a:r>
            <a:r>
              <a:rPr lang="en-US" sz="2800" dirty="0">
                <a:latin typeface="Calibri" pitchFamily="34" charset="0"/>
              </a:rPr>
              <a:t> </a:t>
            </a:r>
            <a:r>
              <a:rPr lang="en-US" sz="2800" dirty="0" err="1">
                <a:latin typeface="Calibri" pitchFamily="34" charset="0"/>
              </a:rPr>
              <a:t>dan</a:t>
            </a:r>
            <a:r>
              <a:rPr lang="en-US" sz="2800" dirty="0">
                <a:latin typeface="Calibri" pitchFamily="34" charset="0"/>
              </a:rPr>
              <a:t> </a:t>
            </a:r>
            <a:r>
              <a:rPr lang="en-US" sz="2800" dirty="0" err="1">
                <a:latin typeface="Calibri" pitchFamily="34" charset="0"/>
              </a:rPr>
              <a:t>dapat</a:t>
            </a:r>
            <a:r>
              <a:rPr lang="en-US" sz="2800" dirty="0">
                <a:latin typeface="Calibri" pitchFamily="34" charset="0"/>
              </a:rPr>
              <a:t> </a:t>
            </a:r>
            <a:r>
              <a:rPr lang="en-US" sz="2800" dirty="0" err="1">
                <a:latin typeface="Calibri" pitchFamily="34" charset="0"/>
              </a:rPr>
              <a:t>diperpanjang</a:t>
            </a:r>
            <a:r>
              <a:rPr lang="en-US" sz="2800" dirty="0">
                <a:latin typeface="Calibri" pitchFamily="34" charset="0"/>
              </a:rPr>
              <a:t> paling lama 25 </a:t>
            </a:r>
            <a:r>
              <a:rPr lang="en-US" sz="2800" dirty="0" err="1">
                <a:latin typeface="Calibri" pitchFamily="34" charset="0"/>
              </a:rPr>
              <a:t>tahun</a:t>
            </a:r>
            <a:endParaRPr lang="en-US" sz="2800" dirty="0">
              <a:latin typeface="Calibri" pitchFamily="34" charset="0"/>
            </a:endParaRPr>
          </a:p>
        </p:txBody>
      </p:sp>
      <p:sp>
        <p:nvSpPr>
          <p:cNvPr id="32" name="Text Placeholder 31"/>
          <p:cNvSpPr>
            <a:spLocks noGrp="1"/>
          </p:cNvSpPr>
          <p:nvPr>
            <p:ph type="body" sz="quarter" idx="32"/>
          </p:nvPr>
        </p:nvSpPr>
        <p:spPr>
          <a:xfrm>
            <a:off x="4884820" y="5823284"/>
            <a:ext cx="3031959" cy="2261937"/>
          </a:xfrm>
        </p:spPr>
        <p:txBody>
          <a:bodyPr>
            <a:noAutofit/>
          </a:bodyPr>
          <a:lstStyle/>
          <a:p>
            <a:pPr>
              <a:lnSpc>
                <a:spcPct val="100000"/>
              </a:lnSpc>
              <a:spcBef>
                <a:spcPct val="0"/>
              </a:spcBef>
            </a:pPr>
            <a:r>
              <a:rPr lang="en-US" sz="2300" dirty="0" err="1">
                <a:latin typeface="Calibri" pitchFamily="34" charset="0"/>
              </a:rPr>
              <a:t>Menurut</a:t>
            </a:r>
            <a:r>
              <a:rPr lang="en-US" sz="2300" dirty="0">
                <a:latin typeface="Calibri" pitchFamily="34" charset="0"/>
              </a:rPr>
              <a:t> </a:t>
            </a:r>
            <a:r>
              <a:rPr lang="en-US" sz="2300" dirty="0" err="1">
                <a:latin typeface="Calibri" pitchFamily="34" charset="0"/>
              </a:rPr>
              <a:t>Pasal</a:t>
            </a:r>
            <a:r>
              <a:rPr lang="en-US" sz="2300" dirty="0">
                <a:latin typeface="Calibri" pitchFamily="34" charset="0"/>
              </a:rPr>
              <a:t> 8 </a:t>
            </a:r>
            <a:r>
              <a:rPr lang="id-ID" sz="2300" dirty="0">
                <a:latin typeface="Calibri" pitchFamily="34" charset="0"/>
              </a:rPr>
              <a:t>UU </a:t>
            </a:r>
            <a:r>
              <a:rPr lang="en-US" sz="2300" dirty="0">
                <a:latin typeface="Calibri" pitchFamily="34" charset="0"/>
              </a:rPr>
              <a:t>No 40 TAHUN 1996</a:t>
            </a:r>
            <a:r>
              <a:rPr lang="id-ID" sz="2300" dirty="0">
                <a:latin typeface="Calibri" pitchFamily="34" charset="0"/>
              </a:rPr>
              <a:t>,HGU </a:t>
            </a:r>
            <a:r>
              <a:rPr lang="en-US" sz="2300" dirty="0" err="1">
                <a:latin typeface="Calibri" pitchFamily="34" charset="0"/>
              </a:rPr>
              <a:t>Pertama</a:t>
            </a:r>
            <a:r>
              <a:rPr lang="en-US" sz="2300" dirty="0">
                <a:latin typeface="Calibri" pitchFamily="34" charset="0"/>
              </a:rPr>
              <a:t> kali paling lama 35 </a:t>
            </a:r>
            <a:r>
              <a:rPr lang="en-US" sz="2300" dirty="0" err="1">
                <a:latin typeface="Calibri" pitchFamily="34" charset="0"/>
              </a:rPr>
              <a:t>tahun</a:t>
            </a:r>
            <a:r>
              <a:rPr lang="en-US" sz="2300" dirty="0">
                <a:latin typeface="Calibri" pitchFamily="34" charset="0"/>
              </a:rPr>
              <a:t> </a:t>
            </a:r>
            <a:r>
              <a:rPr lang="en-US" sz="2300" dirty="0" err="1">
                <a:latin typeface="Calibri" pitchFamily="34" charset="0"/>
              </a:rPr>
              <a:t>diperpanjang</a:t>
            </a:r>
            <a:r>
              <a:rPr lang="en-US" sz="2300" dirty="0">
                <a:latin typeface="Calibri" pitchFamily="34" charset="0"/>
              </a:rPr>
              <a:t> 25 </a:t>
            </a:r>
            <a:r>
              <a:rPr lang="en-US" sz="2300" dirty="0" err="1">
                <a:latin typeface="Calibri" pitchFamily="34" charset="0"/>
              </a:rPr>
              <a:t>tahun</a:t>
            </a:r>
            <a:r>
              <a:rPr lang="en-US" sz="2300" dirty="0">
                <a:latin typeface="Calibri" pitchFamily="34" charset="0"/>
              </a:rPr>
              <a:t> </a:t>
            </a:r>
            <a:r>
              <a:rPr lang="en-US" sz="2300" dirty="0" err="1">
                <a:latin typeface="Calibri" pitchFamily="34" charset="0"/>
              </a:rPr>
              <a:t>dan</a:t>
            </a:r>
            <a:r>
              <a:rPr lang="en-US" sz="2300" dirty="0">
                <a:latin typeface="Calibri" pitchFamily="34" charset="0"/>
              </a:rPr>
              <a:t> </a:t>
            </a:r>
            <a:r>
              <a:rPr lang="en-US" sz="2300" dirty="0" err="1">
                <a:latin typeface="Calibri" pitchFamily="34" charset="0"/>
              </a:rPr>
              <a:t>diperbaharui</a:t>
            </a:r>
            <a:r>
              <a:rPr lang="en-US" sz="2300" dirty="0">
                <a:latin typeface="Calibri" pitchFamily="34" charset="0"/>
              </a:rPr>
              <a:t> 25 </a:t>
            </a:r>
            <a:r>
              <a:rPr lang="en-US" sz="2300" dirty="0" err="1">
                <a:latin typeface="Calibri" pitchFamily="34" charset="0"/>
              </a:rPr>
              <a:t>tahun</a:t>
            </a:r>
            <a:endParaRPr lang="id-ID" sz="2300" dirty="0">
              <a:latin typeface="Calibri" pitchFamily="34" charset="0"/>
            </a:endParaRPr>
          </a:p>
        </p:txBody>
      </p:sp>
      <p:sp>
        <p:nvSpPr>
          <p:cNvPr id="33" name="Text Placeholder 32"/>
          <p:cNvSpPr>
            <a:spLocks noGrp="1"/>
          </p:cNvSpPr>
          <p:nvPr>
            <p:ph type="body" sz="quarter" idx="33"/>
          </p:nvPr>
        </p:nvSpPr>
        <p:spPr>
          <a:xfrm>
            <a:off x="9608595" y="6096000"/>
            <a:ext cx="3214286" cy="1870016"/>
          </a:xfrm>
        </p:spPr>
        <p:txBody>
          <a:bodyPr>
            <a:normAutofit/>
          </a:bodyPr>
          <a:lstStyle/>
          <a:p>
            <a:pPr>
              <a:spcBef>
                <a:spcPct val="0"/>
              </a:spcBef>
            </a:pPr>
            <a:r>
              <a:rPr lang="id-ID" sz="2600" dirty="0">
                <a:latin typeface="Calibri" pitchFamily="34" charset="0"/>
              </a:rPr>
              <a:t>Dapat dijadikan jaminan hutang (pasal 39UUPA)</a:t>
            </a:r>
          </a:p>
        </p:txBody>
      </p:sp>
      <p:sp>
        <p:nvSpPr>
          <p:cNvPr id="34" name="Text Placeholder 33"/>
          <p:cNvSpPr>
            <a:spLocks noGrp="1"/>
          </p:cNvSpPr>
          <p:nvPr>
            <p:ph type="body" sz="quarter" idx="34"/>
          </p:nvPr>
        </p:nvSpPr>
        <p:spPr>
          <a:xfrm>
            <a:off x="12320338" y="3368843"/>
            <a:ext cx="3439580" cy="2017298"/>
          </a:xfrm>
        </p:spPr>
        <p:txBody>
          <a:bodyPr>
            <a:noAutofit/>
          </a:bodyPr>
          <a:lstStyle/>
          <a:p>
            <a:pPr>
              <a:spcBef>
                <a:spcPct val="0"/>
              </a:spcBef>
            </a:pPr>
            <a:r>
              <a:rPr lang="id-ID" sz="2400" dirty="0" smtClean="0">
                <a:latin typeface="Calibri" pitchFamily="34" charset="0"/>
              </a:rPr>
              <a:t>Dapat </a:t>
            </a:r>
            <a:r>
              <a:rPr lang="id-ID" sz="2400" dirty="0">
                <a:latin typeface="Calibri" pitchFamily="34" charset="0"/>
              </a:rPr>
              <a:t>beralih atau menurun kepada ahli waris selama jangka waktu berlakunya belum habis.</a:t>
            </a:r>
          </a:p>
        </p:txBody>
      </p:sp>
      <p:sp>
        <p:nvSpPr>
          <p:cNvPr id="35" name="Text Placeholder 34"/>
          <p:cNvSpPr>
            <a:spLocks noGrp="1"/>
          </p:cNvSpPr>
          <p:nvPr>
            <p:ph type="body" sz="quarter" idx="35"/>
          </p:nvPr>
        </p:nvSpPr>
        <p:spPr/>
        <p:txBody>
          <a:bodyPr/>
          <a:lstStyle/>
          <a:p>
            <a:pPr>
              <a:spcBef>
                <a:spcPct val="0"/>
              </a:spcBef>
            </a:pPr>
            <a:r>
              <a:rPr lang="id-ID" dirty="0">
                <a:latin typeface="Calibri" pitchFamily="34" charset="0"/>
              </a:rPr>
              <a:t>Dapat dipindah tangankan (pasal 35 ayat 3 UUPA)</a:t>
            </a:r>
            <a:endParaRPr lang="en-US" dirty="0">
              <a:latin typeface="Calibri" pitchFamily="34" charset="0"/>
            </a:endParaRPr>
          </a:p>
        </p:txBody>
      </p:sp>
      <p:sp>
        <p:nvSpPr>
          <p:cNvPr id="36" name="Text Placeholder 35"/>
          <p:cNvSpPr>
            <a:spLocks noGrp="1"/>
          </p:cNvSpPr>
          <p:nvPr>
            <p:ph type="body" sz="quarter" idx="36"/>
          </p:nvPr>
        </p:nvSpPr>
        <p:spPr/>
        <p:txBody>
          <a:bodyPr/>
          <a:lstStyle/>
          <a:p>
            <a:r>
              <a:rPr lang="id-ID" dirty="0">
                <a:latin typeface="Calibri" pitchFamily="34" charset="0"/>
              </a:rPr>
              <a:t>Tidak dapat diwakafkan</a:t>
            </a:r>
            <a:r>
              <a:rPr lang="id-ID" dirty="0" smtClean="0">
                <a:latin typeface="Calibri" pitchFamily="34" charset="0"/>
              </a:rPr>
              <a:t>;</a:t>
            </a:r>
            <a:endParaRPr lang="id-ID" dirty="0">
              <a:latin typeface="Calibri" pitchFamily="34" charset="0"/>
            </a:endParaRPr>
          </a:p>
        </p:txBody>
      </p:sp>
    </p:spTree>
    <p:extLst>
      <p:ext uri="{BB962C8B-B14F-4D97-AF65-F5344CB8AC3E}">
        <p14:creationId xmlns:p14="http://schemas.microsoft.com/office/powerpoint/2010/main" val="41864427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fontScale="90000"/>
          </a:bodyPr>
          <a:lstStyle/>
          <a:p>
            <a:r>
              <a:rPr lang="es-ES" dirty="0" err="1"/>
              <a:t>Hapusnya</a:t>
            </a:r>
            <a:r>
              <a:rPr lang="es-ES" dirty="0"/>
              <a:t> </a:t>
            </a:r>
            <a:r>
              <a:rPr lang="es-ES" dirty="0" err="1"/>
              <a:t>Hak</a:t>
            </a:r>
            <a:r>
              <a:rPr lang="es-ES" dirty="0"/>
              <a:t> </a:t>
            </a:r>
            <a:r>
              <a:rPr lang="es-ES" dirty="0" err="1"/>
              <a:t>Guna</a:t>
            </a:r>
            <a:r>
              <a:rPr lang="es-ES" dirty="0"/>
              <a:t> </a:t>
            </a:r>
            <a:r>
              <a:rPr lang="es-ES" dirty="0" err="1"/>
              <a:t>Usaha</a:t>
            </a:r>
            <a:r>
              <a:rPr lang="es-ES" dirty="0"/>
              <a:t> </a:t>
            </a:r>
            <a:br>
              <a:rPr lang="es-ES" dirty="0"/>
            </a:br>
            <a:r>
              <a:rPr lang="es-ES" dirty="0"/>
              <a:t>(</a:t>
            </a:r>
            <a:r>
              <a:rPr lang="es-ES" dirty="0" err="1"/>
              <a:t>Pasal</a:t>
            </a:r>
            <a:r>
              <a:rPr lang="es-ES" dirty="0"/>
              <a:t> 34 UUPA)</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28</a:t>
            </a:fld>
            <a:endParaRPr lang="en-US" dirty="0"/>
          </a:p>
        </p:txBody>
      </p:sp>
      <p:sp>
        <p:nvSpPr>
          <p:cNvPr id="17" name="Picture Placeholder 16"/>
          <p:cNvSpPr>
            <a:spLocks noGrp="1"/>
          </p:cNvSpPr>
          <p:nvPr>
            <p:ph type="pic" sz="quarter" idx="14"/>
          </p:nvPr>
        </p:nvSpPr>
        <p:spPr/>
      </p:sp>
      <p:sp>
        <p:nvSpPr>
          <p:cNvPr id="18" name="Picture Placeholder 17"/>
          <p:cNvSpPr>
            <a:spLocks noGrp="1"/>
          </p:cNvSpPr>
          <p:nvPr>
            <p:ph type="pic" sz="quarter" idx="15"/>
          </p:nvPr>
        </p:nvSpPr>
        <p:spPr/>
      </p:sp>
      <p:sp>
        <p:nvSpPr>
          <p:cNvPr id="19" name="Picture Placeholder 18"/>
          <p:cNvSpPr>
            <a:spLocks noGrp="1"/>
          </p:cNvSpPr>
          <p:nvPr>
            <p:ph type="pic" sz="quarter" idx="16"/>
          </p:nvPr>
        </p:nvSpPr>
        <p:spPr/>
      </p:sp>
      <p:sp>
        <p:nvSpPr>
          <p:cNvPr id="20" name="Picture Placeholder 19"/>
          <p:cNvSpPr>
            <a:spLocks noGrp="1"/>
          </p:cNvSpPr>
          <p:nvPr>
            <p:ph type="pic" sz="quarter" idx="17"/>
          </p:nvPr>
        </p:nvSpPr>
        <p:spPr/>
      </p:sp>
      <p:sp>
        <p:nvSpPr>
          <p:cNvPr id="21" name="Picture Placeholder 20"/>
          <p:cNvSpPr>
            <a:spLocks noGrp="1"/>
          </p:cNvSpPr>
          <p:nvPr>
            <p:ph type="pic" sz="quarter" idx="18"/>
          </p:nvPr>
        </p:nvSpPr>
        <p:spPr/>
      </p:sp>
      <p:sp>
        <p:nvSpPr>
          <p:cNvPr id="22" name="Picture Placeholder 21"/>
          <p:cNvSpPr>
            <a:spLocks noGrp="1"/>
          </p:cNvSpPr>
          <p:nvPr>
            <p:ph type="pic" sz="quarter" idx="19"/>
          </p:nvPr>
        </p:nvSpPr>
        <p:spPr/>
      </p:sp>
      <p:sp>
        <p:nvSpPr>
          <p:cNvPr id="16" name="Text Placeholder 15"/>
          <p:cNvSpPr>
            <a:spLocks noGrp="1"/>
          </p:cNvSpPr>
          <p:nvPr>
            <p:ph type="body" sz="quarter" idx="12"/>
          </p:nvPr>
        </p:nvSpPr>
        <p:spPr>
          <a:xfrm>
            <a:off x="6054938" y="8866801"/>
            <a:ext cx="6178123" cy="904213"/>
          </a:xfrm>
        </p:spPr>
        <p:txBody>
          <a:bodyPr>
            <a:noAutofit/>
          </a:bodyPr>
          <a:lstStyle/>
          <a:p>
            <a:r>
              <a:rPr lang="en-US" sz="2400" dirty="0" err="1">
                <a:latin typeface="Calibri" pitchFamily="34" charset="0"/>
              </a:rPr>
              <a:t>Jangka</a:t>
            </a:r>
            <a:r>
              <a:rPr lang="en-US" sz="2400" dirty="0">
                <a:latin typeface="Calibri" pitchFamily="34" charset="0"/>
              </a:rPr>
              <a:t> </a:t>
            </a:r>
            <a:r>
              <a:rPr lang="en-US" sz="2400" dirty="0" err="1">
                <a:latin typeface="Calibri" pitchFamily="34" charset="0"/>
              </a:rPr>
              <a:t>waktunya</a:t>
            </a:r>
            <a:r>
              <a:rPr lang="en-US" sz="2400" dirty="0">
                <a:latin typeface="Calibri" pitchFamily="34" charset="0"/>
              </a:rPr>
              <a:t> </a:t>
            </a:r>
            <a:r>
              <a:rPr lang="en-US" sz="2400" dirty="0" err="1" smtClean="0">
                <a:latin typeface="Calibri" pitchFamily="34" charset="0"/>
              </a:rPr>
              <a:t>berakhir</a:t>
            </a:r>
            <a:endParaRPr lang="en-US" sz="2400" dirty="0">
              <a:latin typeface="Calibri" pitchFamily="34" charset="0"/>
            </a:endParaRPr>
          </a:p>
        </p:txBody>
      </p:sp>
      <p:sp>
        <p:nvSpPr>
          <p:cNvPr id="23" name="Text Placeholder 22"/>
          <p:cNvSpPr>
            <a:spLocks noGrp="1"/>
          </p:cNvSpPr>
          <p:nvPr>
            <p:ph type="body" sz="quarter" idx="20"/>
          </p:nvPr>
        </p:nvSpPr>
        <p:spPr/>
        <p:txBody>
          <a:bodyPr/>
          <a:lstStyle/>
          <a:p>
            <a:r>
              <a:rPr lang="id-ID" dirty="0" smtClean="0"/>
              <a:t>1.</a:t>
            </a:r>
            <a:endParaRPr lang="id-ID" dirty="0"/>
          </a:p>
        </p:txBody>
      </p:sp>
      <p:sp>
        <p:nvSpPr>
          <p:cNvPr id="24" name="Text Placeholder 23"/>
          <p:cNvSpPr>
            <a:spLocks noGrp="1"/>
          </p:cNvSpPr>
          <p:nvPr>
            <p:ph type="body" sz="quarter" idx="21"/>
          </p:nvPr>
        </p:nvSpPr>
        <p:spPr>
          <a:xfrm>
            <a:off x="11744227" y="6687800"/>
            <a:ext cx="4608971" cy="1541799"/>
          </a:xfrm>
        </p:spPr>
        <p:txBody>
          <a:bodyPr>
            <a:normAutofit/>
          </a:bodyPr>
          <a:lstStyle/>
          <a:p>
            <a:r>
              <a:rPr lang="en-US" sz="2400" dirty="0" err="1">
                <a:latin typeface="Calibri" pitchFamily="34" charset="0"/>
              </a:rPr>
              <a:t>Dihentikan</a:t>
            </a:r>
            <a:r>
              <a:rPr lang="en-US" sz="2400" dirty="0">
                <a:latin typeface="Calibri" pitchFamily="34" charset="0"/>
              </a:rPr>
              <a:t> </a:t>
            </a:r>
            <a:r>
              <a:rPr lang="en-US" sz="2400" dirty="0" err="1">
                <a:latin typeface="Calibri" pitchFamily="34" charset="0"/>
              </a:rPr>
              <a:t>sebelum</a:t>
            </a:r>
            <a:r>
              <a:rPr lang="en-US" sz="2400" dirty="0">
                <a:latin typeface="Calibri" pitchFamily="34" charset="0"/>
              </a:rPr>
              <a:t> </a:t>
            </a:r>
            <a:r>
              <a:rPr lang="en-US" sz="2400" dirty="0" err="1">
                <a:latin typeface="Calibri" pitchFamily="34" charset="0"/>
              </a:rPr>
              <a:t>jangka</a:t>
            </a:r>
            <a:r>
              <a:rPr lang="en-US" sz="2400" dirty="0">
                <a:latin typeface="Calibri" pitchFamily="34" charset="0"/>
              </a:rPr>
              <a:t> </a:t>
            </a:r>
            <a:r>
              <a:rPr lang="en-US" sz="2400" dirty="0" err="1">
                <a:latin typeface="Calibri" pitchFamily="34" charset="0"/>
              </a:rPr>
              <a:t>waktunya</a:t>
            </a:r>
            <a:r>
              <a:rPr lang="en-US" sz="2400" dirty="0">
                <a:latin typeface="Calibri" pitchFamily="34" charset="0"/>
              </a:rPr>
              <a:t> </a:t>
            </a:r>
            <a:r>
              <a:rPr lang="en-US" sz="2400" dirty="0" err="1">
                <a:latin typeface="Calibri" pitchFamily="34" charset="0"/>
              </a:rPr>
              <a:t>berakhir</a:t>
            </a:r>
            <a:r>
              <a:rPr lang="en-US" sz="2400" dirty="0">
                <a:latin typeface="Calibri" pitchFamily="34" charset="0"/>
              </a:rPr>
              <a:t> </a:t>
            </a:r>
            <a:r>
              <a:rPr lang="en-US" sz="2400" dirty="0" err="1">
                <a:latin typeface="Calibri" pitchFamily="34" charset="0"/>
              </a:rPr>
              <a:t>karena</a:t>
            </a:r>
            <a:r>
              <a:rPr lang="en-US" sz="2400" dirty="0">
                <a:latin typeface="Calibri" pitchFamily="34" charset="0"/>
              </a:rPr>
              <a:t> </a:t>
            </a:r>
            <a:r>
              <a:rPr lang="en-US" sz="2400" dirty="0" err="1">
                <a:latin typeface="Calibri" pitchFamily="34" charset="0"/>
              </a:rPr>
              <a:t>sesuatu</a:t>
            </a:r>
            <a:r>
              <a:rPr lang="en-US" sz="2400" dirty="0">
                <a:latin typeface="Calibri" pitchFamily="34" charset="0"/>
              </a:rPr>
              <a:t> </a:t>
            </a:r>
            <a:r>
              <a:rPr lang="en-US" sz="2400" dirty="0" err="1">
                <a:latin typeface="Calibri" pitchFamily="34" charset="0"/>
              </a:rPr>
              <a:t>syarat</a:t>
            </a:r>
            <a:r>
              <a:rPr lang="en-US" sz="2400" dirty="0">
                <a:latin typeface="Calibri" pitchFamily="34" charset="0"/>
              </a:rPr>
              <a:t> </a:t>
            </a:r>
            <a:r>
              <a:rPr lang="en-US" sz="2400" dirty="0" err="1">
                <a:latin typeface="Calibri" pitchFamily="34" charset="0"/>
              </a:rPr>
              <a:t>tidak</a:t>
            </a:r>
            <a:r>
              <a:rPr lang="en-US" sz="2400" dirty="0">
                <a:latin typeface="Calibri" pitchFamily="34" charset="0"/>
              </a:rPr>
              <a:t> </a:t>
            </a:r>
            <a:r>
              <a:rPr lang="en-US" sz="2400" dirty="0" err="1" smtClean="0">
                <a:latin typeface="Calibri" pitchFamily="34" charset="0"/>
              </a:rPr>
              <a:t>dipenuhinya</a:t>
            </a:r>
            <a:endParaRPr lang="en-US" sz="2400" dirty="0">
              <a:latin typeface="Calibri" pitchFamily="34" charset="0"/>
            </a:endParaRPr>
          </a:p>
        </p:txBody>
      </p:sp>
      <p:sp>
        <p:nvSpPr>
          <p:cNvPr id="25" name="Text Placeholder 24"/>
          <p:cNvSpPr>
            <a:spLocks noGrp="1"/>
          </p:cNvSpPr>
          <p:nvPr>
            <p:ph type="body" sz="quarter" idx="22"/>
          </p:nvPr>
        </p:nvSpPr>
        <p:spPr/>
        <p:txBody>
          <a:bodyPr/>
          <a:lstStyle/>
          <a:p>
            <a:r>
              <a:rPr lang="id-ID" dirty="0" smtClean="0"/>
              <a:t>2.</a:t>
            </a:r>
            <a:endParaRPr lang="id-ID" dirty="0"/>
          </a:p>
        </p:txBody>
      </p:sp>
      <p:sp>
        <p:nvSpPr>
          <p:cNvPr id="26" name="Text Placeholder 25"/>
          <p:cNvSpPr>
            <a:spLocks noGrp="1"/>
          </p:cNvSpPr>
          <p:nvPr>
            <p:ph type="body" sz="quarter" idx="23"/>
          </p:nvPr>
        </p:nvSpPr>
        <p:spPr>
          <a:xfrm>
            <a:off x="11744226" y="4699439"/>
            <a:ext cx="4608971" cy="1541799"/>
          </a:xfrm>
        </p:spPr>
        <p:txBody>
          <a:bodyPr>
            <a:normAutofit/>
          </a:bodyPr>
          <a:lstStyle/>
          <a:p>
            <a:r>
              <a:rPr lang="en-US" sz="2400" dirty="0" err="1">
                <a:latin typeface="Calibri" pitchFamily="34" charset="0"/>
              </a:rPr>
              <a:t>Dilepaskan</a:t>
            </a:r>
            <a:r>
              <a:rPr lang="en-US" sz="2400" dirty="0">
                <a:latin typeface="Calibri" pitchFamily="34" charset="0"/>
              </a:rPr>
              <a:t> </a:t>
            </a:r>
            <a:r>
              <a:rPr lang="en-US" sz="2400" dirty="0" err="1">
                <a:latin typeface="Calibri" pitchFamily="34" charset="0"/>
              </a:rPr>
              <a:t>oleh</a:t>
            </a:r>
            <a:r>
              <a:rPr lang="en-US" sz="2400" dirty="0">
                <a:latin typeface="Calibri" pitchFamily="34" charset="0"/>
              </a:rPr>
              <a:t> </a:t>
            </a:r>
            <a:r>
              <a:rPr lang="en-US" sz="2400" dirty="0" err="1">
                <a:latin typeface="Calibri" pitchFamily="34" charset="0"/>
              </a:rPr>
              <a:t>pemegang</a:t>
            </a:r>
            <a:r>
              <a:rPr lang="en-US" sz="2400" dirty="0">
                <a:latin typeface="Calibri" pitchFamily="34" charset="0"/>
              </a:rPr>
              <a:t> </a:t>
            </a:r>
            <a:r>
              <a:rPr lang="en-US" sz="2400" dirty="0" err="1">
                <a:latin typeface="Calibri" pitchFamily="34" charset="0"/>
              </a:rPr>
              <a:t>haknya</a:t>
            </a:r>
            <a:r>
              <a:rPr lang="en-US" sz="2400" dirty="0">
                <a:latin typeface="Calibri" pitchFamily="34" charset="0"/>
              </a:rPr>
              <a:t> </a:t>
            </a:r>
            <a:r>
              <a:rPr lang="en-US" sz="2400" dirty="0" err="1">
                <a:latin typeface="Calibri" pitchFamily="34" charset="0"/>
              </a:rPr>
              <a:t>sebelum</a:t>
            </a:r>
            <a:r>
              <a:rPr lang="en-US" sz="2400" dirty="0">
                <a:latin typeface="Calibri" pitchFamily="34" charset="0"/>
              </a:rPr>
              <a:t> </a:t>
            </a:r>
            <a:r>
              <a:rPr lang="en-US" sz="2400" dirty="0" err="1">
                <a:latin typeface="Calibri" pitchFamily="34" charset="0"/>
              </a:rPr>
              <a:t>jangka</a:t>
            </a:r>
            <a:r>
              <a:rPr lang="en-US" sz="2400" dirty="0">
                <a:latin typeface="Calibri" pitchFamily="34" charset="0"/>
              </a:rPr>
              <a:t> </a:t>
            </a:r>
            <a:r>
              <a:rPr lang="en-US" sz="2400" dirty="0" err="1">
                <a:latin typeface="Calibri" pitchFamily="34" charset="0"/>
              </a:rPr>
              <a:t>waktunya</a:t>
            </a:r>
            <a:r>
              <a:rPr lang="en-US" sz="2400" dirty="0">
                <a:latin typeface="Calibri" pitchFamily="34" charset="0"/>
              </a:rPr>
              <a:t> </a:t>
            </a:r>
            <a:r>
              <a:rPr lang="en-US" sz="2400" dirty="0" err="1" smtClean="0">
                <a:latin typeface="Calibri" pitchFamily="34" charset="0"/>
              </a:rPr>
              <a:t>berakhir</a:t>
            </a:r>
            <a:endParaRPr lang="en-US" sz="2400" dirty="0">
              <a:latin typeface="Calibri" pitchFamily="34" charset="0"/>
            </a:endParaRPr>
          </a:p>
        </p:txBody>
      </p:sp>
      <p:sp>
        <p:nvSpPr>
          <p:cNvPr id="27" name="Text Placeholder 26"/>
          <p:cNvSpPr>
            <a:spLocks noGrp="1"/>
          </p:cNvSpPr>
          <p:nvPr>
            <p:ph type="body" sz="quarter" idx="24"/>
          </p:nvPr>
        </p:nvSpPr>
        <p:spPr/>
        <p:txBody>
          <a:bodyPr/>
          <a:lstStyle/>
          <a:p>
            <a:r>
              <a:rPr lang="id-ID" dirty="0" smtClean="0"/>
              <a:t>3.</a:t>
            </a:r>
            <a:endParaRPr lang="id-ID" dirty="0"/>
          </a:p>
        </p:txBody>
      </p:sp>
      <p:sp>
        <p:nvSpPr>
          <p:cNvPr id="28" name="Text Placeholder 27"/>
          <p:cNvSpPr>
            <a:spLocks noGrp="1"/>
          </p:cNvSpPr>
          <p:nvPr>
            <p:ph type="body" sz="quarter" idx="25"/>
          </p:nvPr>
        </p:nvSpPr>
        <p:spPr>
          <a:xfrm>
            <a:off x="11010972" y="2654826"/>
            <a:ext cx="4608971" cy="1541799"/>
          </a:xfrm>
        </p:spPr>
        <p:txBody>
          <a:bodyPr/>
          <a:lstStyle/>
          <a:p>
            <a:r>
              <a:rPr lang="en-US" sz="2400" dirty="0" err="1">
                <a:latin typeface="Calibri" pitchFamily="34" charset="0"/>
              </a:rPr>
              <a:t>Dicabut</a:t>
            </a:r>
            <a:r>
              <a:rPr lang="en-US" sz="2400" dirty="0">
                <a:latin typeface="Calibri" pitchFamily="34" charset="0"/>
              </a:rPr>
              <a:t> </a:t>
            </a:r>
            <a:r>
              <a:rPr lang="en-US" sz="2400" dirty="0" err="1">
                <a:latin typeface="Calibri" pitchFamily="34" charset="0"/>
              </a:rPr>
              <a:t>untuk</a:t>
            </a:r>
            <a:r>
              <a:rPr lang="en-US" sz="2400" dirty="0">
                <a:latin typeface="Calibri" pitchFamily="34" charset="0"/>
              </a:rPr>
              <a:t> </a:t>
            </a:r>
            <a:r>
              <a:rPr lang="en-US" sz="2400" dirty="0" err="1">
                <a:latin typeface="Calibri" pitchFamily="34" charset="0"/>
              </a:rPr>
              <a:t>kepentingan</a:t>
            </a:r>
            <a:r>
              <a:rPr lang="en-US" sz="2400" dirty="0">
                <a:latin typeface="Calibri" pitchFamily="34" charset="0"/>
              </a:rPr>
              <a:t> </a:t>
            </a:r>
            <a:r>
              <a:rPr lang="en-US" sz="2400" dirty="0" err="1" smtClean="0">
                <a:latin typeface="Calibri" pitchFamily="34" charset="0"/>
              </a:rPr>
              <a:t>umum</a:t>
            </a:r>
            <a:endParaRPr lang="en-US" sz="2400" dirty="0">
              <a:latin typeface="Calibri" pitchFamily="34" charset="0"/>
            </a:endParaRPr>
          </a:p>
        </p:txBody>
      </p:sp>
      <p:sp>
        <p:nvSpPr>
          <p:cNvPr id="29" name="Text Placeholder 28"/>
          <p:cNvSpPr>
            <a:spLocks noGrp="1"/>
          </p:cNvSpPr>
          <p:nvPr>
            <p:ph type="body" sz="quarter" idx="26"/>
          </p:nvPr>
        </p:nvSpPr>
        <p:spPr/>
        <p:txBody>
          <a:bodyPr/>
          <a:lstStyle/>
          <a:p>
            <a:r>
              <a:rPr lang="id-ID" dirty="0" smtClean="0"/>
              <a:t>4.</a:t>
            </a:r>
            <a:endParaRPr lang="id-ID" dirty="0"/>
          </a:p>
        </p:txBody>
      </p:sp>
      <p:sp>
        <p:nvSpPr>
          <p:cNvPr id="30" name="Text Placeholder 29"/>
          <p:cNvSpPr>
            <a:spLocks noGrp="1"/>
          </p:cNvSpPr>
          <p:nvPr>
            <p:ph type="body" sz="quarter" idx="27"/>
          </p:nvPr>
        </p:nvSpPr>
        <p:spPr>
          <a:xfrm>
            <a:off x="2481511" y="2654826"/>
            <a:ext cx="4608971" cy="1541799"/>
          </a:xfrm>
        </p:spPr>
        <p:txBody>
          <a:bodyPr/>
          <a:lstStyle/>
          <a:p>
            <a:r>
              <a:rPr lang="en-US" sz="2400" dirty="0" err="1" smtClean="0">
                <a:latin typeface="Calibri" pitchFamily="34" charset="0"/>
              </a:rPr>
              <a:t>Ditelantarkan</a:t>
            </a:r>
            <a:endParaRPr lang="en-US" sz="2400" dirty="0">
              <a:latin typeface="Calibri" pitchFamily="34" charset="0"/>
            </a:endParaRPr>
          </a:p>
        </p:txBody>
      </p:sp>
      <p:sp>
        <p:nvSpPr>
          <p:cNvPr id="31" name="Text Placeholder 30"/>
          <p:cNvSpPr>
            <a:spLocks noGrp="1"/>
          </p:cNvSpPr>
          <p:nvPr>
            <p:ph type="body" sz="quarter" idx="28"/>
          </p:nvPr>
        </p:nvSpPr>
        <p:spPr/>
        <p:txBody>
          <a:bodyPr/>
          <a:lstStyle/>
          <a:p>
            <a:r>
              <a:rPr lang="id-ID" dirty="0" smtClean="0"/>
              <a:t>5.</a:t>
            </a:r>
            <a:endParaRPr lang="id-ID" dirty="0"/>
          </a:p>
        </p:txBody>
      </p:sp>
      <p:sp>
        <p:nvSpPr>
          <p:cNvPr id="32" name="Text Placeholder 31"/>
          <p:cNvSpPr>
            <a:spLocks noGrp="1"/>
          </p:cNvSpPr>
          <p:nvPr>
            <p:ph type="body" sz="quarter" idx="29"/>
          </p:nvPr>
        </p:nvSpPr>
        <p:spPr>
          <a:xfrm>
            <a:off x="1879065" y="4699016"/>
            <a:ext cx="4608971" cy="1541799"/>
          </a:xfrm>
        </p:spPr>
        <p:txBody>
          <a:bodyPr/>
          <a:lstStyle/>
          <a:p>
            <a:r>
              <a:rPr lang="en-US" sz="2400" dirty="0" err="1">
                <a:latin typeface="Calibri" pitchFamily="34" charset="0"/>
              </a:rPr>
              <a:t>Tanahnya</a:t>
            </a:r>
            <a:r>
              <a:rPr lang="en-US" sz="2400" dirty="0">
                <a:latin typeface="Calibri" pitchFamily="34" charset="0"/>
              </a:rPr>
              <a:t> </a:t>
            </a:r>
            <a:r>
              <a:rPr lang="en-US" sz="2400" dirty="0" err="1" smtClean="0">
                <a:latin typeface="Calibri" pitchFamily="34" charset="0"/>
              </a:rPr>
              <a:t>musnah</a:t>
            </a:r>
            <a:endParaRPr lang="en-US" sz="2400" dirty="0">
              <a:latin typeface="Calibri" pitchFamily="34" charset="0"/>
            </a:endParaRPr>
          </a:p>
        </p:txBody>
      </p:sp>
      <p:sp>
        <p:nvSpPr>
          <p:cNvPr id="33" name="Text Placeholder 32"/>
          <p:cNvSpPr>
            <a:spLocks noGrp="1"/>
          </p:cNvSpPr>
          <p:nvPr>
            <p:ph type="body" sz="quarter" idx="30"/>
          </p:nvPr>
        </p:nvSpPr>
        <p:spPr/>
        <p:txBody>
          <a:bodyPr/>
          <a:lstStyle/>
          <a:p>
            <a:r>
              <a:rPr lang="id-ID" dirty="0" smtClean="0"/>
              <a:t>6.</a:t>
            </a:r>
            <a:endParaRPr lang="id-ID" dirty="0"/>
          </a:p>
        </p:txBody>
      </p:sp>
      <p:sp>
        <p:nvSpPr>
          <p:cNvPr id="34" name="Text Placeholder 33"/>
          <p:cNvSpPr>
            <a:spLocks noGrp="1"/>
          </p:cNvSpPr>
          <p:nvPr>
            <p:ph type="body" sz="quarter" idx="31"/>
          </p:nvPr>
        </p:nvSpPr>
        <p:spPr>
          <a:xfrm>
            <a:off x="1959396" y="6687908"/>
            <a:ext cx="4608971" cy="1541799"/>
          </a:xfrm>
        </p:spPr>
        <p:txBody>
          <a:bodyPr/>
          <a:lstStyle/>
          <a:p>
            <a:r>
              <a:rPr lang="en-US" sz="2400" dirty="0" err="1">
                <a:latin typeface="Calibri" pitchFamily="34" charset="0"/>
              </a:rPr>
              <a:t>Ketentuan</a:t>
            </a:r>
            <a:r>
              <a:rPr lang="en-US" sz="2400" dirty="0">
                <a:latin typeface="Calibri" pitchFamily="34" charset="0"/>
              </a:rPr>
              <a:t> </a:t>
            </a:r>
            <a:r>
              <a:rPr lang="en-US" sz="2400" dirty="0" err="1">
                <a:latin typeface="Calibri" pitchFamily="34" charset="0"/>
              </a:rPr>
              <a:t>dalam</a:t>
            </a:r>
            <a:r>
              <a:rPr lang="en-US" sz="2400" dirty="0">
                <a:latin typeface="Calibri" pitchFamily="34" charset="0"/>
              </a:rPr>
              <a:t> </a:t>
            </a:r>
            <a:r>
              <a:rPr lang="en-US" sz="2400" dirty="0" err="1">
                <a:latin typeface="Calibri" pitchFamily="34" charset="0"/>
              </a:rPr>
              <a:t>pasal</a:t>
            </a:r>
            <a:r>
              <a:rPr lang="en-US" sz="2400" dirty="0">
                <a:latin typeface="Calibri" pitchFamily="34" charset="0"/>
              </a:rPr>
              <a:t> 30 </a:t>
            </a:r>
            <a:r>
              <a:rPr lang="en-US" sz="2400" dirty="0" err="1">
                <a:latin typeface="Calibri" pitchFamily="34" charset="0"/>
              </a:rPr>
              <a:t>ayat</a:t>
            </a:r>
            <a:r>
              <a:rPr lang="en-US" sz="2400" dirty="0">
                <a:latin typeface="Calibri" pitchFamily="34" charset="0"/>
              </a:rPr>
              <a:t> </a:t>
            </a:r>
            <a:r>
              <a:rPr lang="en-US" sz="2400" dirty="0" smtClean="0">
                <a:latin typeface="Calibri" pitchFamily="34" charset="0"/>
              </a:rPr>
              <a:t>2</a:t>
            </a:r>
            <a:endParaRPr lang="en-US" sz="2400" dirty="0">
              <a:latin typeface="Calibri" pitchFamily="34" charset="0"/>
            </a:endParaRPr>
          </a:p>
        </p:txBody>
      </p:sp>
      <p:sp>
        <p:nvSpPr>
          <p:cNvPr id="35" name="Text Placeholder 34"/>
          <p:cNvSpPr>
            <a:spLocks noGrp="1"/>
          </p:cNvSpPr>
          <p:nvPr>
            <p:ph type="body" sz="quarter" idx="32"/>
          </p:nvPr>
        </p:nvSpPr>
        <p:spPr/>
        <p:txBody>
          <a:bodyPr/>
          <a:lstStyle/>
          <a:p>
            <a:r>
              <a:rPr lang="id-ID" dirty="0" smtClean="0"/>
              <a:t>7.</a:t>
            </a:r>
            <a:endParaRPr lang="id-ID" dirty="0"/>
          </a:p>
        </p:txBody>
      </p:sp>
    </p:spTree>
    <p:extLst>
      <p:ext uri="{BB962C8B-B14F-4D97-AF65-F5344CB8AC3E}">
        <p14:creationId xmlns:p14="http://schemas.microsoft.com/office/powerpoint/2010/main" val="41196284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p:txBody>
          <a:bodyPr/>
          <a:lstStyle/>
          <a:p>
            <a:r>
              <a:rPr lang="nb-NO" dirty="0"/>
              <a:t>Hak Pemegang Hak Guna Usaha </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29</a:t>
            </a:fld>
            <a:endParaRPr lang="en-US" dirty="0"/>
          </a:p>
        </p:txBody>
      </p:sp>
      <p:graphicFrame>
        <p:nvGraphicFramePr>
          <p:cNvPr id="28" name="Diagram 27"/>
          <p:cNvGraphicFramePr/>
          <p:nvPr>
            <p:extLst>
              <p:ext uri="{D42A27DB-BD31-4B8C-83A1-F6EECF244321}">
                <p14:modId xmlns:p14="http://schemas.microsoft.com/office/powerpoint/2010/main" val="1008901674"/>
              </p:ext>
            </p:extLst>
          </p:nvPr>
        </p:nvGraphicFramePr>
        <p:xfrm>
          <a:off x="838200" y="2705100"/>
          <a:ext cx="165354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141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a:spLocks noGrp="1"/>
          </p:cNvSpPr>
          <p:nvPr>
            <p:ph type="title"/>
          </p:nvPr>
        </p:nvSpPr>
        <p:spPr/>
        <p:txBody>
          <a:bodyPr>
            <a:normAutofit fontScale="90000"/>
          </a:bodyPr>
          <a:lstStyle/>
          <a:p>
            <a:r>
              <a:rPr lang="id-ID" dirty="0" smtClean="0"/>
              <a:t>Hierarkis Hak-hak Penguasaan Atas Tanah</a:t>
            </a:r>
            <a:br>
              <a:rPr lang="id-ID" dirty="0" smtClean="0"/>
            </a:br>
            <a:r>
              <a:rPr lang="id-ID" dirty="0" smtClean="0"/>
              <a:t>Dalam Hukum Tanah Nasional</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3</a:t>
            </a:fld>
            <a:endParaRPr lang="en-US" dirty="0"/>
          </a:p>
        </p:txBody>
      </p:sp>
      <p:sp>
        <p:nvSpPr>
          <p:cNvPr id="27" name="Text Placeholder 26"/>
          <p:cNvSpPr>
            <a:spLocks noGrp="1"/>
          </p:cNvSpPr>
          <p:nvPr>
            <p:ph type="body" sz="quarter" idx="13"/>
          </p:nvPr>
        </p:nvSpPr>
        <p:spPr>
          <a:xfrm>
            <a:off x="3300846" y="2485402"/>
            <a:ext cx="13463154" cy="1225797"/>
          </a:xfrm>
        </p:spPr>
        <p:txBody>
          <a:bodyPr/>
          <a:lstStyle/>
          <a:p>
            <a:r>
              <a:rPr lang="id-ID" sz="2600" dirty="0"/>
              <a:t>Hak Bangsa Indonesia yang disebut dalam pasal 1, sebagai penguasaan atas tanah yang tertinggi, beraspek perdata dan publik</a:t>
            </a:r>
          </a:p>
        </p:txBody>
      </p:sp>
      <p:sp>
        <p:nvSpPr>
          <p:cNvPr id="28" name="Text Placeholder 27"/>
          <p:cNvSpPr>
            <a:spLocks noGrp="1"/>
          </p:cNvSpPr>
          <p:nvPr>
            <p:ph type="body" sz="quarter" idx="24"/>
          </p:nvPr>
        </p:nvSpPr>
        <p:spPr>
          <a:xfrm>
            <a:off x="3300846" y="4251581"/>
            <a:ext cx="13463154" cy="1225797"/>
          </a:xfrm>
        </p:spPr>
        <p:txBody>
          <a:bodyPr/>
          <a:lstStyle/>
          <a:p>
            <a:r>
              <a:rPr lang="id-ID" sz="2600" dirty="0"/>
              <a:t>Hak Menguasai dari Negara yang disebut dalam pasal 2, semata-mata beraspek publik </a:t>
            </a:r>
          </a:p>
        </p:txBody>
      </p:sp>
      <p:sp>
        <p:nvSpPr>
          <p:cNvPr id="29" name="Text Placeholder 28"/>
          <p:cNvSpPr>
            <a:spLocks noGrp="1"/>
          </p:cNvSpPr>
          <p:nvPr>
            <p:ph type="body" sz="quarter" idx="25"/>
          </p:nvPr>
        </p:nvSpPr>
        <p:spPr>
          <a:xfrm>
            <a:off x="3300846" y="5446260"/>
            <a:ext cx="13463154" cy="1225797"/>
          </a:xfrm>
        </p:spPr>
        <p:txBody>
          <a:bodyPr/>
          <a:lstStyle/>
          <a:p>
            <a:r>
              <a:rPr lang="id-ID" sz="2600" dirty="0"/>
              <a:t>Hak Ulayat Masyarakat Hukum Adat yang disebut dalam pasal 3, beraspek perdata dan publik </a:t>
            </a:r>
          </a:p>
        </p:txBody>
      </p:sp>
      <p:sp>
        <p:nvSpPr>
          <p:cNvPr id="30" name="Text Placeholder 29"/>
          <p:cNvSpPr>
            <a:spLocks noGrp="1"/>
          </p:cNvSpPr>
          <p:nvPr>
            <p:ph type="body" sz="quarter" idx="26"/>
          </p:nvPr>
        </p:nvSpPr>
        <p:spPr>
          <a:xfrm>
            <a:off x="3300846" y="6983839"/>
            <a:ext cx="13463154" cy="1225797"/>
          </a:xfrm>
        </p:spPr>
        <p:txBody>
          <a:bodyPr/>
          <a:lstStyle/>
          <a:p>
            <a:r>
              <a:rPr lang="id-ID" sz="2600" dirty="0"/>
              <a:t>Hak-hak perorangan individu, semuanya beraspek perdata, terdiri atas :</a:t>
            </a:r>
          </a:p>
          <a:p>
            <a:pPr marL="457200" indent="-457200">
              <a:buFont typeface="+mj-lt"/>
              <a:buAutoNum type="alphaLcParenR"/>
            </a:pPr>
            <a:r>
              <a:rPr lang="id-ID" sz="2600" dirty="0"/>
              <a:t>hak-hak atas tanah sebagai hak individual yang semuanya langsung atau tidak langsung bersumber pada hak bangsa yang disebut dalam pasal 16 dan 53;</a:t>
            </a:r>
          </a:p>
          <a:p>
            <a:pPr marL="457200" indent="-457200">
              <a:buFont typeface="+mj-lt"/>
              <a:buAutoNum type="alphaLcParenR"/>
            </a:pPr>
            <a:r>
              <a:rPr lang="id-ID" sz="2600" dirty="0"/>
              <a:t>wakaf, yaitu hak milik yang sudah diwakafkan dalam pasal 49;</a:t>
            </a:r>
          </a:p>
          <a:p>
            <a:pPr marL="457200" indent="-457200">
              <a:buFont typeface="+mj-lt"/>
              <a:buAutoNum type="alphaLcParenR"/>
            </a:pPr>
            <a:r>
              <a:rPr lang="id-ID" sz="2600" dirty="0"/>
              <a:t>hak jaminan atas tanah yang disebut hak tanggungan, dalam pasal 25, 33,39,51</a:t>
            </a:r>
          </a:p>
        </p:txBody>
      </p:sp>
    </p:spTree>
    <p:extLst>
      <p:ext uri="{BB962C8B-B14F-4D97-AF65-F5344CB8AC3E}">
        <p14:creationId xmlns:p14="http://schemas.microsoft.com/office/powerpoint/2010/main" val="37818908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30</a:t>
            </a:fld>
            <a:endParaRPr lang="en-US" dirty="0"/>
          </a:p>
        </p:txBody>
      </p:sp>
      <p:sp>
        <p:nvSpPr>
          <p:cNvPr id="32" name="Text Placeholder 31"/>
          <p:cNvSpPr>
            <a:spLocks noGrp="1"/>
          </p:cNvSpPr>
          <p:nvPr>
            <p:ph type="body" sz="quarter" idx="12"/>
          </p:nvPr>
        </p:nvSpPr>
        <p:spPr>
          <a:xfrm>
            <a:off x="1447800" y="3429000"/>
            <a:ext cx="5561129" cy="2552706"/>
          </a:xfrm>
          <a:solidFill>
            <a:schemeClr val="bg1"/>
          </a:solidFill>
        </p:spPr>
        <p:txBody>
          <a:bodyPr>
            <a:noAutofit/>
          </a:bodyPr>
          <a:lstStyle/>
          <a:p>
            <a:pPr>
              <a:lnSpc>
                <a:spcPct val="100000"/>
              </a:lnSpc>
            </a:pPr>
            <a:r>
              <a:rPr lang="en-US" sz="2800" dirty="0" err="1">
                <a:solidFill>
                  <a:schemeClr val="bg1">
                    <a:lumMod val="50000"/>
                  </a:schemeClr>
                </a:solidFill>
              </a:rPr>
              <a:t>Melaksanakan</a:t>
            </a:r>
            <a:r>
              <a:rPr lang="en-US" sz="2800" dirty="0">
                <a:solidFill>
                  <a:schemeClr val="bg1">
                    <a:lumMod val="50000"/>
                  </a:schemeClr>
                </a:solidFill>
              </a:rPr>
              <a:t> </a:t>
            </a:r>
            <a:r>
              <a:rPr lang="en-US" sz="2800" dirty="0" err="1">
                <a:solidFill>
                  <a:schemeClr val="bg1">
                    <a:lumMod val="50000"/>
                  </a:schemeClr>
                </a:solidFill>
              </a:rPr>
              <a:t>usaha</a:t>
            </a:r>
            <a:r>
              <a:rPr lang="en-US" sz="2800" dirty="0">
                <a:solidFill>
                  <a:schemeClr val="bg1">
                    <a:lumMod val="50000"/>
                  </a:schemeClr>
                </a:solidFill>
              </a:rPr>
              <a:t> </a:t>
            </a:r>
            <a:r>
              <a:rPr lang="en-US" sz="2800" dirty="0" err="1">
                <a:solidFill>
                  <a:schemeClr val="bg1">
                    <a:lumMod val="50000"/>
                  </a:schemeClr>
                </a:solidFill>
              </a:rPr>
              <a:t>pertanian</a:t>
            </a:r>
            <a:r>
              <a:rPr lang="en-US" sz="2800" dirty="0">
                <a:solidFill>
                  <a:schemeClr val="bg1">
                    <a:lumMod val="50000"/>
                  </a:schemeClr>
                </a:solidFill>
              </a:rPr>
              <a:t>, </a:t>
            </a:r>
            <a:r>
              <a:rPr lang="en-US" sz="2800" dirty="0" err="1">
                <a:solidFill>
                  <a:schemeClr val="bg1">
                    <a:lumMod val="50000"/>
                  </a:schemeClr>
                </a:solidFill>
              </a:rPr>
              <a:t>perkebunan</a:t>
            </a:r>
            <a:r>
              <a:rPr lang="en-US" sz="2800" dirty="0">
                <a:solidFill>
                  <a:schemeClr val="bg1">
                    <a:lumMod val="50000"/>
                  </a:schemeClr>
                </a:solidFill>
              </a:rPr>
              <a:t>, </a:t>
            </a:r>
            <a:r>
              <a:rPr lang="en-US" sz="2800" dirty="0" err="1">
                <a:solidFill>
                  <a:schemeClr val="bg1">
                    <a:lumMod val="50000"/>
                  </a:schemeClr>
                </a:solidFill>
              </a:rPr>
              <a:t>perikanan</a:t>
            </a:r>
            <a:r>
              <a:rPr lang="en-US" sz="2800" dirty="0">
                <a:solidFill>
                  <a:schemeClr val="bg1">
                    <a:lumMod val="50000"/>
                  </a:schemeClr>
                </a:solidFill>
              </a:rPr>
              <a:t>, </a:t>
            </a:r>
            <a:r>
              <a:rPr lang="en-US" sz="2800" dirty="0" err="1">
                <a:solidFill>
                  <a:schemeClr val="bg1">
                    <a:lumMod val="50000"/>
                  </a:schemeClr>
                </a:solidFill>
              </a:rPr>
              <a:t>dan</a:t>
            </a:r>
            <a:r>
              <a:rPr lang="en-US" sz="2800" dirty="0">
                <a:solidFill>
                  <a:schemeClr val="bg1">
                    <a:lumMod val="50000"/>
                  </a:schemeClr>
                </a:solidFill>
              </a:rPr>
              <a:t> </a:t>
            </a:r>
            <a:r>
              <a:rPr lang="en-US" sz="2800" dirty="0" err="1">
                <a:solidFill>
                  <a:schemeClr val="bg1">
                    <a:lumMod val="50000"/>
                  </a:schemeClr>
                </a:solidFill>
              </a:rPr>
              <a:t>atau</a:t>
            </a:r>
            <a:r>
              <a:rPr lang="en-US" sz="2800" dirty="0">
                <a:solidFill>
                  <a:schemeClr val="bg1">
                    <a:lumMod val="50000"/>
                  </a:schemeClr>
                </a:solidFill>
              </a:rPr>
              <a:t> </a:t>
            </a:r>
            <a:r>
              <a:rPr lang="en-US" sz="2800" dirty="0" err="1">
                <a:solidFill>
                  <a:schemeClr val="bg1">
                    <a:lumMod val="50000"/>
                  </a:schemeClr>
                </a:solidFill>
              </a:rPr>
              <a:t>peternakan</a:t>
            </a:r>
            <a:r>
              <a:rPr lang="en-US" sz="2800" dirty="0">
                <a:solidFill>
                  <a:schemeClr val="bg1">
                    <a:lumMod val="50000"/>
                  </a:schemeClr>
                </a:solidFill>
              </a:rPr>
              <a:t> </a:t>
            </a:r>
            <a:r>
              <a:rPr lang="en-US" sz="2800" dirty="0" err="1">
                <a:solidFill>
                  <a:schemeClr val="bg1">
                    <a:lumMod val="50000"/>
                  </a:schemeClr>
                </a:solidFill>
              </a:rPr>
              <a:t>sesuai</a:t>
            </a:r>
            <a:r>
              <a:rPr lang="en-US" sz="2800" dirty="0">
                <a:solidFill>
                  <a:schemeClr val="bg1">
                    <a:lumMod val="50000"/>
                  </a:schemeClr>
                </a:solidFill>
              </a:rPr>
              <a:t> </a:t>
            </a:r>
            <a:r>
              <a:rPr lang="en-US" sz="2800" dirty="0" err="1">
                <a:solidFill>
                  <a:schemeClr val="bg1">
                    <a:lumMod val="50000"/>
                  </a:schemeClr>
                </a:solidFill>
              </a:rPr>
              <a:t>peruntukan</a:t>
            </a:r>
            <a:r>
              <a:rPr lang="en-US" sz="2800" dirty="0">
                <a:solidFill>
                  <a:schemeClr val="bg1">
                    <a:lumMod val="50000"/>
                  </a:schemeClr>
                </a:solidFill>
              </a:rPr>
              <a:t> </a:t>
            </a:r>
            <a:r>
              <a:rPr lang="en-US" sz="2800" dirty="0" err="1">
                <a:solidFill>
                  <a:schemeClr val="bg1">
                    <a:lumMod val="50000"/>
                  </a:schemeClr>
                </a:solidFill>
              </a:rPr>
              <a:t>dan</a:t>
            </a:r>
            <a:r>
              <a:rPr lang="en-US" sz="2800" dirty="0">
                <a:solidFill>
                  <a:schemeClr val="bg1">
                    <a:lumMod val="50000"/>
                  </a:schemeClr>
                </a:solidFill>
              </a:rPr>
              <a:t> </a:t>
            </a:r>
            <a:r>
              <a:rPr lang="en-US" sz="2800" dirty="0" err="1">
                <a:solidFill>
                  <a:schemeClr val="bg1">
                    <a:lumMod val="50000"/>
                  </a:schemeClr>
                </a:solidFill>
              </a:rPr>
              <a:t>persyaratan</a:t>
            </a:r>
            <a:r>
              <a:rPr lang="en-US" sz="2800" dirty="0">
                <a:solidFill>
                  <a:schemeClr val="bg1">
                    <a:lumMod val="50000"/>
                  </a:schemeClr>
                </a:solidFill>
              </a:rPr>
              <a:t> </a:t>
            </a:r>
            <a:r>
              <a:rPr lang="en-US" sz="2800" dirty="0" err="1">
                <a:solidFill>
                  <a:schemeClr val="bg1">
                    <a:lumMod val="50000"/>
                  </a:schemeClr>
                </a:solidFill>
              </a:rPr>
              <a:t>sebagaimana</a:t>
            </a:r>
            <a:r>
              <a:rPr lang="en-US" sz="2800" dirty="0">
                <a:solidFill>
                  <a:schemeClr val="bg1">
                    <a:lumMod val="50000"/>
                  </a:schemeClr>
                </a:solidFill>
              </a:rPr>
              <a:t> </a:t>
            </a:r>
            <a:r>
              <a:rPr lang="en-US" sz="2800" dirty="0" err="1">
                <a:solidFill>
                  <a:schemeClr val="bg1">
                    <a:lumMod val="50000"/>
                  </a:schemeClr>
                </a:solidFill>
              </a:rPr>
              <a:t>ditetapkan</a:t>
            </a:r>
            <a:r>
              <a:rPr lang="en-US" sz="2800" dirty="0">
                <a:solidFill>
                  <a:schemeClr val="bg1">
                    <a:lumMod val="50000"/>
                  </a:schemeClr>
                </a:solidFill>
              </a:rPr>
              <a:t> </a:t>
            </a:r>
            <a:r>
              <a:rPr lang="en-US" sz="2800" dirty="0" err="1">
                <a:solidFill>
                  <a:schemeClr val="bg1">
                    <a:lumMod val="50000"/>
                  </a:schemeClr>
                </a:solidFill>
              </a:rPr>
              <a:t>dalam</a:t>
            </a:r>
            <a:r>
              <a:rPr lang="en-US" sz="2800" dirty="0">
                <a:solidFill>
                  <a:schemeClr val="bg1">
                    <a:lumMod val="50000"/>
                  </a:schemeClr>
                </a:solidFill>
              </a:rPr>
              <a:t> </a:t>
            </a:r>
            <a:r>
              <a:rPr lang="en-US" sz="2800" dirty="0" err="1">
                <a:solidFill>
                  <a:schemeClr val="bg1">
                    <a:lumMod val="50000"/>
                  </a:schemeClr>
                </a:solidFill>
              </a:rPr>
              <a:t>pemberian</a:t>
            </a:r>
            <a:r>
              <a:rPr lang="en-US" sz="2800" dirty="0">
                <a:solidFill>
                  <a:schemeClr val="bg1">
                    <a:lumMod val="50000"/>
                  </a:schemeClr>
                </a:solidFill>
              </a:rPr>
              <a:t> </a:t>
            </a:r>
            <a:r>
              <a:rPr lang="en-US" sz="2800" dirty="0" err="1">
                <a:solidFill>
                  <a:schemeClr val="bg1">
                    <a:lumMod val="50000"/>
                  </a:schemeClr>
                </a:solidFill>
              </a:rPr>
              <a:t>keputusan</a:t>
            </a:r>
            <a:r>
              <a:rPr lang="en-US" sz="2800" dirty="0">
                <a:solidFill>
                  <a:schemeClr val="bg1">
                    <a:lumMod val="50000"/>
                  </a:schemeClr>
                </a:solidFill>
              </a:rPr>
              <a:t> </a:t>
            </a:r>
            <a:r>
              <a:rPr lang="en-US" sz="2800" dirty="0" err="1">
                <a:solidFill>
                  <a:schemeClr val="bg1">
                    <a:lumMod val="50000"/>
                  </a:schemeClr>
                </a:solidFill>
              </a:rPr>
              <a:t>pemberian</a:t>
            </a:r>
            <a:r>
              <a:rPr lang="en-US" sz="2800" dirty="0">
                <a:solidFill>
                  <a:schemeClr val="bg1">
                    <a:lumMod val="50000"/>
                  </a:schemeClr>
                </a:solidFill>
              </a:rPr>
              <a:t> </a:t>
            </a:r>
            <a:r>
              <a:rPr lang="en-US" sz="2800" dirty="0" err="1">
                <a:solidFill>
                  <a:schemeClr val="bg1">
                    <a:lumMod val="50000"/>
                  </a:schemeClr>
                </a:solidFill>
              </a:rPr>
              <a:t>haknya</a:t>
            </a:r>
            <a:endParaRPr lang="en-US" sz="2800" dirty="0">
              <a:solidFill>
                <a:schemeClr val="bg1">
                  <a:lumMod val="50000"/>
                </a:schemeClr>
              </a:solidFill>
            </a:endParaRPr>
          </a:p>
          <a:p>
            <a:pPr>
              <a:lnSpc>
                <a:spcPct val="100000"/>
              </a:lnSpc>
            </a:pPr>
            <a:endParaRPr lang="id-ID" sz="2800" dirty="0">
              <a:solidFill>
                <a:schemeClr val="bg1">
                  <a:lumMod val="50000"/>
                </a:schemeClr>
              </a:solidFill>
            </a:endParaRPr>
          </a:p>
        </p:txBody>
      </p:sp>
      <p:sp>
        <p:nvSpPr>
          <p:cNvPr id="34" name="Text Placeholder 33"/>
          <p:cNvSpPr>
            <a:spLocks noGrp="1"/>
          </p:cNvSpPr>
          <p:nvPr>
            <p:ph type="body" sz="quarter" idx="14"/>
          </p:nvPr>
        </p:nvSpPr>
        <p:spPr/>
        <p:txBody>
          <a:bodyPr/>
          <a:lstStyle/>
          <a:p>
            <a:endParaRPr lang="id-ID" dirty="0">
              <a:solidFill>
                <a:schemeClr val="bg1">
                  <a:lumMod val="50000"/>
                </a:schemeClr>
              </a:solidFill>
            </a:endParaRPr>
          </a:p>
        </p:txBody>
      </p:sp>
      <p:sp>
        <p:nvSpPr>
          <p:cNvPr id="35" name="Text Placeholder 34"/>
          <p:cNvSpPr>
            <a:spLocks noGrp="1"/>
          </p:cNvSpPr>
          <p:nvPr>
            <p:ph type="body" sz="quarter" idx="15"/>
          </p:nvPr>
        </p:nvSpPr>
        <p:spPr/>
        <p:txBody>
          <a:bodyPr/>
          <a:lstStyle/>
          <a:p>
            <a:r>
              <a:rPr lang="id-ID" dirty="0" smtClean="0"/>
              <a:t>1</a:t>
            </a:r>
            <a:endParaRPr lang="id-ID" dirty="0"/>
          </a:p>
        </p:txBody>
      </p:sp>
      <p:sp>
        <p:nvSpPr>
          <p:cNvPr id="36" name="Text Placeholder 35"/>
          <p:cNvSpPr>
            <a:spLocks noGrp="1"/>
          </p:cNvSpPr>
          <p:nvPr>
            <p:ph type="body" sz="quarter" idx="16"/>
          </p:nvPr>
        </p:nvSpPr>
        <p:spPr/>
        <p:txBody>
          <a:bodyPr/>
          <a:lstStyle/>
          <a:p>
            <a:endParaRPr lang="id-ID"/>
          </a:p>
        </p:txBody>
      </p:sp>
      <p:sp>
        <p:nvSpPr>
          <p:cNvPr id="37" name="Text Placeholder 36"/>
          <p:cNvSpPr>
            <a:spLocks noGrp="1"/>
          </p:cNvSpPr>
          <p:nvPr>
            <p:ph type="body" sz="quarter" idx="17"/>
          </p:nvPr>
        </p:nvSpPr>
        <p:spPr>
          <a:xfrm>
            <a:off x="11275193" y="1447766"/>
            <a:ext cx="5907907" cy="2095533"/>
          </a:xfrm>
          <a:solidFill>
            <a:schemeClr val="bg1"/>
          </a:solidFill>
        </p:spPr>
        <p:txBody>
          <a:bodyPr anchor="t"/>
          <a:lstStyle/>
          <a:p>
            <a:pPr>
              <a:spcBef>
                <a:spcPts val="580"/>
              </a:spcBef>
              <a:defRPr/>
            </a:pPr>
            <a:r>
              <a:rPr lang="en-US" dirty="0" err="1">
                <a:solidFill>
                  <a:schemeClr val="bg1">
                    <a:lumMod val="50000"/>
                  </a:schemeClr>
                </a:solidFill>
              </a:rPr>
              <a:t>Membayar</a:t>
            </a:r>
            <a:r>
              <a:rPr lang="en-US" dirty="0">
                <a:solidFill>
                  <a:schemeClr val="bg1">
                    <a:lumMod val="50000"/>
                  </a:schemeClr>
                </a:solidFill>
              </a:rPr>
              <a:t> </a:t>
            </a:r>
            <a:r>
              <a:rPr lang="en-US" dirty="0" err="1">
                <a:solidFill>
                  <a:schemeClr val="bg1">
                    <a:lumMod val="50000"/>
                  </a:schemeClr>
                </a:solidFill>
              </a:rPr>
              <a:t>uang</a:t>
            </a:r>
            <a:r>
              <a:rPr lang="en-US" dirty="0">
                <a:solidFill>
                  <a:schemeClr val="bg1">
                    <a:lumMod val="50000"/>
                  </a:schemeClr>
                </a:solidFill>
              </a:rPr>
              <a:t> </a:t>
            </a:r>
            <a:r>
              <a:rPr lang="en-US" dirty="0" err="1">
                <a:solidFill>
                  <a:schemeClr val="bg1">
                    <a:lumMod val="50000"/>
                  </a:schemeClr>
                </a:solidFill>
              </a:rPr>
              <a:t>pemasukan</a:t>
            </a:r>
            <a:r>
              <a:rPr lang="en-US" dirty="0">
                <a:solidFill>
                  <a:schemeClr val="bg1">
                    <a:lumMod val="50000"/>
                  </a:schemeClr>
                </a:solidFill>
              </a:rPr>
              <a:t> </a:t>
            </a:r>
            <a:r>
              <a:rPr lang="en-US" dirty="0" err="1">
                <a:solidFill>
                  <a:schemeClr val="bg1">
                    <a:lumMod val="50000"/>
                  </a:schemeClr>
                </a:solidFill>
              </a:rPr>
              <a:t>kepada</a:t>
            </a:r>
            <a:r>
              <a:rPr lang="en-US" dirty="0">
                <a:solidFill>
                  <a:schemeClr val="bg1">
                    <a:lumMod val="50000"/>
                  </a:schemeClr>
                </a:solidFill>
              </a:rPr>
              <a:t> Negara</a:t>
            </a:r>
          </a:p>
        </p:txBody>
      </p:sp>
      <p:sp>
        <p:nvSpPr>
          <p:cNvPr id="39" name="Text Placeholder 38"/>
          <p:cNvSpPr>
            <a:spLocks noGrp="1"/>
          </p:cNvSpPr>
          <p:nvPr>
            <p:ph type="body" sz="quarter" idx="19"/>
          </p:nvPr>
        </p:nvSpPr>
        <p:spPr>
          <a:xfrm>
            <a:off x="1447800" y="7239000"/>
            <a:ext cx="5561129" cy="2569270"/>
          </a:xfrm>
          <a:solidFill>
            <a:schemeClr val="bg1"/>
          </a:solidFill>
        </p:spPr>
        <p:txBody>
          <a:bodyPr>
            <a:normAutofit/>
          </a:bodyPr>
          <a:lstStyle/>
          <a:p>
            <a:pPr>
              <a:lnSpc>
                <a:spcPct val="100000"/>
              </a:lnSpc>
              <a:spcBef>
                <a:spcPts val="580"/>
              </a:spcBef>
              <a:defRPr/>
            </a:pPr>
            <a:r>
              <a:rPr lang="en-US" sz="2800" dirty="0" err="1">
                <a:solidFill>
                  <a:schemeClr val="bg1">
                    <a:lumMod val="50000"/>
                  </a:schemeClr>
                </a:solidFill>
              </a:rPr>
              <a:t>Membangun</a:t>
            </a:r>
            <a:r>
              <a:rPr lang="en-US" sz="2800" dirty="0">
                <a:solidFill>
                  <a:schemeClr val="bg1">
                    <a:lumMod val="50000"/>
                  </a:schemeClr>
                </a:solidFill>
              </a:rPr>
              <a:t> </a:t>
            </a:r>
            <a:r>
              <a:rPr lang="en-US" sz="2800" dirty="0" err="1">
                <a:solidFill>
                  <a:schemeClr val="bg1">
                    <a:lumMod val="50000"/>
                  </a:schemeClr>
                </a:solidFill>
              </a:rPr>
              <a:t>dan</a:t>
            </a:r>
            <a:r>
              <a:rPr lang="en-US" sz="2800" dirty="0">
                <a:solidFill>
                  <a:schemeClr val="bg1">
                    <a:lumMod val="50000"/>
                  </a:schemeClr>
                </a:solidFill>
              </a:rPr>
              <a:t> </a:t>
            </a:r>
            <a:r>
              <a:rPr lang="en-US" sz="2800" dirty="0" err="1">
                <a:solidFill>
                  <a:schemeClr val="bg1">
                    <a:lumMod val="50000"/>
                  </a:schemeClr>
                </a:solidFill>
              </a:rPr>
              <a:t>memelihara</a:t>
            </a:r>
            <a:r>
              <a:rPr lang="en-US" sz="2800" dirty="0">
                <a:solidFill>
                  <a:schemeClr val="bg1">
                    <a:lumMod val="50000"/>
                  </a:schemeClr>
                </a:solidFill>
              </a:rPr>
              <a:t> </a:t>
            </a:r>
            <a:r>
              <a:rPr lang="en-US" sz="2800" dirty="0" err="1">
                <a:solidFill>
                  <a:schemeClr val="bg1">
                    <a:lumMod val="50000"/>
                  </a:schemeClr>
                </a:solidFill>
              </a:rPr>
              <a:t>prasarana</a:t>
            </a:r>
            <a:r>
              <a:rPr lang="en-US" sz="2800" dirty="0">
                <a:solidFill>
                  <a:schemeClr val="bg1">
                    <a:lumMod val="50000"/>
                  </a:schemeClr>
                </a:solidFill>
              </a:rPr>
              <a:t> </a:t>
            </a:r>
            <a:r>
              <a:rPr lang="en-US" sz="2800" dirty="0" err="1">
                <a:solidFill>
                  <a:schemeClr val="bg1">
                    <a:lumMod val="50000"/>
                  </a:schemeClr>
                </a:solidFill>
              </a:rPr>
              <a:t>lingkungan</a:t>
            </a:r>
            <a:r>
              <a:rPr lang="en-US" sz="2800" dirty="0">
                <a:solidFill>
                  <a:schemeClr val="bg1">
                    <a:lumMod val="50000"/>
                  </a:schemeClr>
                </a:solidFill>
              </a:rPr>
              <a:t> </a:t>
            </a:r>
            <a:r>
              <a:rPr lang="en-US" sz="2800" dirty="0" err="1">
                <a:solidFill>
                  <a:schemeClr val="bg1">
                    <a:lumMod val="50000"/>
                  </a:schemeClr>
                </a:solidFill>
              </a:rPr>
              <a:t>dan</a:t>
            </a:r>
            <a:r>
              <a:rPr lang="en-US" sz="2800" dirty="0">
                <a:solidFill>
                  <a:schemeClr val="bg1">
                    <a:lumMod val="50000"/>
                  </a:schemeClr>
                </a:solidFill>
              </a:rPr>
              <a:t> </a:t>
            </a:r>
            <a:r>
              <a:rPr lang="en-US" sz="2800" dirty="0" err="1">
                <a:solidFill>
                  <a:schemeClr val="bg1">
                    <a:lumMod val="50000"/>
                  </a:schemeClr>
                </a:solidFill>
              </a:rPr>
              <a:t>fasilitas</a:t>
            </a:r>
            <a:r>
              <a:rPr lang="en-US" sz="2800" dirty="0">
                <a:solidFill>
                  <a:schemeClr val="bg1">
                    <a:lumMod val="50000"/>
                  </a:schemeClr>
                </a:solidFill>
              </a:rPr>
              <a:t> </a:t>
            </a:r>
            <a:r>
              <a:rPr lang="en-US" sz="2800" dirty="0" err="1">
                <a:solidFill>
                  <a:schemeClr val="bg1">
                    <a:lumMod val="50000"/>
                  </a:schemeClr>
                </a:solidFill>
              </a:rPr>
              <a:t>tanah</a:t>
            </a:r>
            <a:r>
              <a:rPr lang="en-US" sz="2800" dirty="0">
                <a:solidFill>
                  <a:schemeClr val="bg1">
                    <a:lumMod val="50000"/>
                  </a:schemeClr>
                </a:solidFill>
              </a:rPr>
              <a:t> yang </a:t>
            </a:r>
            <a:r>
              <a:rPr lang="en-US" sz="2800" dirty="0" err="1">
                <a:solidFill>
                  <a:schemeClr val="bg1">
                    <a:lumMod val="50000"/>
                  </a:schemeClr>
                </a:solidFill>
              </a:rPr>
              <a:t>ada</a:t>
            </a:r>
            <a:r>
              <a:rPr lang="en-US" sz="2800" dirty="0">
                <a:solidFill>
                  <a:schemeClr val="bg1">
                    <a:lumMod val="50000"/>
                  </a:schemeClr>
                </a:solidFill>
              </a:rPr>
              <a:t> </a:t>
            </a:r>
            <a:r>
              <a:rPr lang="en-US" sz="2800" dirty="0" err="1">
                <a:solidFill>
                  <a:schemeClr val="bg1">
                    <a:lumMod val="50000"/>
                  </a:schemeClr>
                </a:solidFill>
              </a:rPr>
              <a:t>dalam</a:t>
            </a:r>
            <a:r>
              <a:rPr lang="en-US" sz="2800" dirty="0">
                <a:solidFill>
                  <a:schemeClr val="bg1">
                    <a:lumMod val="50000"/>
                  </a:schemeClr>
                </a:solidFill>
              </a:rPr>
              <a:t> </a:t>
            </a:r>
            <a:r>
              <a:rPr lang="en-US" sz="2800" dirty="0" err="1">
                <a:solidFill>
                  <a:schemeClr val="bg1">
                    <a:lumMod val="50000"/>
                  </a:schemeClr>
                </a:solidFill>
              </a:rPr>
              <a:t>lingkungan</a:t>
            </a:r>
            <a:r>
              <a:rPr lang="en-US" sz="2800" dirty="0">
                <a:solidFill>
                  <a:schemeClr val="bg1">
                    <a:lumMod val="50000"/>
                  </a:schemeClr>
                </a:solidFill>
              </a:rPr>
              <a:t> areal </a:t>
            </a:r>
            <a:r>
              <a:rPr lang="en-US" sz="2800" dirty="0" err="1">
                <a:solidFill>
                  <a:schemeClr val="bg1">
                    <a:lumMod val="50000"/>
                  </a:schemeClr>
                </a:solidFill>
              </a:rPr>
              <a:t>hak</a:t>
            </a:r>
            <a:r>
              <a:rPr lang="en-US" sz="2800" dirty="0">
                <a:solidFill>
                  <a:schemeClr val="bg1">
                    <a:lumMod val="50000"/>
                  </a:schemeClr>
                </a:solidFill>
              </a:rPr>
              <a:t> </a:t>
            </a:r>
            <a:r>
              <a:rPr lang="en-US" sz="2800" dirty="0" err="1">
                <a:solidFill>
                  <a:schemeClr val="bg1">
                    <a:lumMod val="50000"/>
                  </a:schemeClr>
                </a:solidFill>
              </a:rPr>
              <a:t>guna</a:t>
            </a:r>
            <a:r>
              <a:rPr lang="en-US" sz="2800" dirty="0">
                <a:solidFill>
                  <a:schemeClr val="bg1">
                    <a:lumMod val="50000"/>
                  </a:schemeClr>
                </a:solidFill>
              </a:rPr>
              <a:t> </a:t>
            </a:r>
            <a:r>
              <a:rPr lang="en-US" sz="2800" dirty="0" err="1">
                <a:solidFill>
                  <a:schemeClr val="bg1">
                    <a:lumMod val="50000"/>
                  </a:schemeClr>
                </a:solidFill>
              </a:rPr>
              <a:t>usaha</a:t>
            </a:r>
            <a:endParaRPr lang="en-US" sz="2800" dirty="0">
              <a:solidFill>
                <a:schemeClr val="bg1">
                  <a:lumMod val="50000"/>
                </a:schemeClr>
              </a:solidFill>
            </a:endParaRPr>
          </a:p>
        </p:txBody>
      </p:sp>
      <p:sp>
        <p:nvSpPr>
          <p:cNvPr id="40" name="Text Placeholder 39"/>
          <p:cNvSpPr>
            <a:spLocks noGrp="1"/>
          </p:cNvSpPr>
          <p:nvPr>
            <p:ph type="body" sz="quarter" idx="20"/>
          </p:nvPr>
        </p:nvSpPr>
        <p:spPr/>
        <p:txBody>
          <a:bodyPr/>
          <a:lstStyle/>
          <a:p>
            <a:endParaRPr lang="id-ID">
              <a:solidFill>
                <a:schemeClr val="bg1">
                  <a:lumMod val="50000"/>
                </a:schemeClr>
              </a:solidFill>
            </a:endParaRPr>
          </a:p>
        </p:txBody>
      </p:sp>
      <p:sp>
        <p:nvSpPr>
          <p:cNvPr id="33" name="Text Placeholder 32"/>
          <p:cNvSpPr>
            <a:spLocks noGrp="1"/>
          </p:cNvSpPr>
          <p:nvPr>
            <p:ph type="body" sz="quarter" idx="13"/>
          </p:nvPr>
        </p:nvSpPr>
        <p:spPr/>
        <p:txBody>
          <a:bodyPr/>
          <a:lstStyle/>
          <a:p>
            <a:r>
              <a:rPr lang="id-ID" dirty="0" smtClean="0"/>
              <a:t>2</a:t>
            </a:r>
            <a:endParaRPr lang="id-ID" dirty="0"/>
          </a:p>
        </p:txBody>
      </p:sp>
      <p:sp>
        <p:nvSpPr>
          <p:cNvPr id="38" name="Text Placeholder 37"/>
          <p:cNvSpPr>
            <a:spLocks noGrp="1"/>
          </p:cNvSpPr>
          <p:nvPr>
            <p:ph type="body" sz="quarter" idx="18"/>
          </p:nvPr>
        </p:nvSpPr>
        <p:spPr/>
        <p:txBody>
          <a:bodyPr/>
          <a:lstStyle/>
          <a:p>
            <a:r>
              <a:rPr lang="id-ID" dirty="0" smtClean="0"/>
              <a:t>4</a:t>
            </a:r>
            <a:endParaRPr lang="id-ID" dirty="0"/>
          </a:p>
        </p:txBody>
      </p:sp>
      <p:sp>
        <p:nvSpPr>
          <p:cNvPr id="41" name="Text Placeholder 40"/>
          <p:cNvSpPr>
            <a:spLocks noGrp="1"/>
          </p:cNvSpPr>
          <p:nvPr>
            <p:ph type="body" sz="quarter" idx="21"/>
          </p:nvPr>
        </p:nvSpPr>
        <p:spPr/>
        <p:txBody>
          <a:bodyPr/>
          <a:lstStyle/>
          <a:p>
            <a:r>
              <a:rPr lang="id-ID" dirty="0" smtClean="0"/>
              <a:t>3</a:t>
            </a:r>
            <a:endParaRPr lang="id-ID" dirty="0"/>
          </a:p>
        </p:txBody>
      </p:sp>
      <p:sp>
        <p:nvSpPr>
          <p:cNvPr id="42" name="Text Placeholder 41"/>
          <p:cNvSpPr>
            <a:spLocks noGrp="1"/>
          </p:cNvSpPr>
          <p:nvPr>
            <p:ph type="body" sz="quarter" idx="22"/>
          </p:nvPr>
        </p:nvSpPr>
        <p:spPr>
          <a:xfrm>
            <a:off x="11275193" y="5372100"/>
            <a:ext cx="5907907" cy="2404078"/>
          </a:xfrm>
          <a:solidFill>
            <a:schemeClr val="bg1"/>
          </a:solidFill>
        </p:spPr>
        <p:txBody>
          <a:bodyPr>
            <a:noAutofit/>
          </a:bodyPr>
          <a:lstStyle/>
          <a:p>
            <a:pPr>
              <a:lnSpc>
                <a:spcPct val="100000"/>
              </a:lnSpc>
            </a:pPr>
            <a:r>
              <a:rPr lang="en-US" sz="2800" dirty="0" err="1">
                <a:solidFill>
                  <a:schemeClr val="bg1">
                    <a:lumMod val="50000"/>
                  </a:schemeClr>
                </a:solidFill>
              </a:rPr>
              <a:t>Mengusahakan</a:t>
            </a:r>
            <a:r>
              <a:rPr lang="en-US" sz="2800" dirty="0">
                <a:solidFill>
                  <a:schemeClr val="bg1">
                    <a:lumMod val="50000"/>
                  </a:schemeClr>
                </a:solidFill>
              </a:rPr>
              <a:t> </a:t>
            </a:r>
            <a:r>
              <a:rPr lang="en-US" sz="2800" dirty="0" err="1">
                <a:solidFill>
                  <a:schemeClr val="bg1">
                    <a:lumMod val="50000"/>
                  </a:schemeClr>
                </a:solidFill>
              </a:rPr>
              <a:t>sendiri</a:t>
            </a:r>
            <a:r>
              <a:rPr lang="en-US" sz="2800" dirty="0">
                <a:solidFill>
                  <a:schemeClr val="bg1">
                    <a:lumMod val="50000"/>
                  </a:schemeClr>
                </a:solidFill>
              </a:rPr>
              <a:t> </a:t>
            </a:r>
            <a:r>
              <a:rPr lang="en-US" sz="2800" dirty="0" err="1">
                <a:solidFill>
                  <a:schemeClr val="bg1">
                    <a:lumMod val="50000"/>
                  </a:schemeClr>
                </a:solidFill>
              </a:rPr>
              <a:t>tanah</a:t>
            </a:r>
            <a:r>
              <a:rPr lang="en-US" sz="2800" dirty="0">
                <a:solidFill>
                  <a:schemeClr val="bg1">
                    <a:lumMod val="50000"/>
                  </a:schemeClr>
                </a:solidFill>
              </a:rPr>
              <a:t> </a:t>
            </a:r>
            <a:r>
              <a:rPr lang="en-US" sz="2800" dirty="0" err="1">
                <a:solidFill>
                  <a:schemeClr val="bg1">
                    <a:lumMod val="50000"/>
                  </a:schemeClr>
                </a:solidFill>
              </a:rPr>
              <a:t>hak</a:t>
            </a:r>
            <a:r>
              <a:rPr lang="en-US" sz="2800" dirty="0">
                <a:solidFill>
                  <a:schemeClr val="bg1">
                    <a:lumMod val="50000"/>
                  </a:schemeClr>
                </a:solidFill>
              </a:rPr>
              <a:t> </a:t>
            </a:r>
            <a:r>
              <a:rPr lang="en-US" sz="2800" dirty="0" err="1">
                <a:solidFill>
                  <a:schemeClr val="bg1">
                    <a:lumMod val="50000"/>
                  </a:schemeClr>
                </a:solidFill>
              </a:rPr>
              <a:t>guna</a:t>
            </a:r>
            <a:r>
              <a:rPr lang="en-US" sz="2800" dirty="0">
                <a:solidFill>
                  <a:schemeClr val="bg1">
                    <a:lumMod val="50000"/>
                  </a:schemeClr>
                </a:solidFill>
              </a:rPr>
              <a:t> </a:t>
            </a:r>
            <a:r>
              <a:rPr lang="en-US" sz="2800" dirty="0" err="1">
                <a:solidFill>
                  <a:schemeClr val="bg1">
                    <a:lumMod val="50000"/>
                  </a:schemeClr>
                </a:solidFill>
              </a:rPr>
              <a:t>usaha</a:t>
            </a:r>
            <a:r>
              <a:rPr lang="en-US" sz="2800" dirty="0">
                <a:solidFill>
                  <a:schemeClr val="bg1">
                    <a:lumMod val="50000"/>
                  </a:schemeClr>
                </a:solidFill>
              </a:rPr>
              <a:t> </a:t>
            </a:r>
            <a:r>
              <a:rPr lang="en-US" sz="2800" dirty="0" err="1">
                <a:solidFill>
                  <a:schemeClr val="bg1">
                    <a:lumMod val="50000"/>
                  </a:schemeClr>
                </a:solidFill>
              </a:rPr>
              <a:t>dengan</a:t>
            </a:r>
            <a:r>
              <a:rPr lang="en-US" sz="2800" dirty="0">
                <a:solidFill>
                  <a:schemeClr val="bg1">
                    <a:lumMod val="50000"/>
                  </a:schemeClr>
                </a:solidFill>
              </a:rPr>
              <a:t> </a:t>
            </a:r>
            <a:r>
              <a:rPr lang="en-US" sz="2800" dirty="0" err="1">
                <a:solidFill>
                  <a:schemeClr val="bg1">
                    <a:lumMod val="50000"/>
                  </a:schemeClr>
                </a:solidFill>
              </a:rPr>
              <a:t>baik</a:t>
            </a:r>
            <a:r>
              <a:rPr lang="en-US" sz="2800" dirty="0">
                <a:solidFill>
                  <a:schemeClr val="bg1">
                    <a:lumMod val="50000"/>
                  </a:schemeClr>
                </a:solidFill>
              </a:rPr>
              <a:t> </a:t>
            </a:r>
            <a:r>
              <a:rPr lang="en-US" sz="2800" dirty="0" err="1">
                <a:solidFill>
                  <a:schemeClr val="bg1">
                    <a:lumMod val="50000"/>
                  </a:schemeClr>
                </a:solidFill>
              </a:rPr>
              <a:t>sesuai</a:t>
            </a:r>
            <a:r>
              <a:rPr lang="en-US" sz="2800" dirty="0">
                <a:solidFill>
                  <a:schemeClr val="bg1">
                    <a:lumMod val="50000"/>
                  </a:schemeClr>
                </a:solidFill>
              </a:rPr>
              <a:t> </a:t>
            </a:r>
            <a:r>
              <a:rPr lang="en-US" sz="2800" dirty="0" err="1">
                <a:solidFill>
                  <a:schemeClr val="bg1">
                    <a:lumMod val="50000"/>
                  </a:schemeClr>
                </a:solidFill>
              </a:rPr>
              <a:t>dengan</a:t>
            </a:r>
            <a:r>
              <a:rPr lang="en-US" sz="2800" dirty="0">
                <a:solidFill>
                  <a:schemeClr val="bg1">
                    <a:lumMod val="50000"/>
                  </a:schemeClr>
                </a:solidFill>
              </a:rPr>
              <a:t> </a:t>
            </a:r>
            <a:r>
              <a:rPr lang="en-US" sz="2800" dirty="0" err="1">
                <a:solidFill>
                  <a:schemeClr val="bg1">
                    <a:lumMod val="50000"/>
                  </a:schemeClr>
                </a:solidFill>
              </a:rPr>
              <a:t>kelayakan</a:t>
            </a:r>
            <a:r>
              <a:rPr lang="en-US" sz="2800" dirty="0">
                <a:solidFill>
                  <a:schemeClr val="bg1">
                    <a:lumMod val="50000"/>
                  </a:schemeClr>
                </a:solidFill>
              </a:rPr>
              <a:t> </a:t>
            </a:r>
            <a:r>
              <a:rPr lang="en-US" sz="2800" dirty="0" err="1">
                <a:solidFill>
                  <a:schemeClr val="bg1">
                    <a:lumMod val="50000"/>
                  </a:schemeClr>
                </a:solidFill>
              </a:rPr>
              <a:t>usaha</a:t>
            </a:r>
            <a:r>
              <a:rPr lang="en-US" sz="2800" dirty="0">
                <a:solidFill>
                  <a:schemeClr val="bg1">
                    <a:lumMod val="50000"/>
                  </a:schemeClr>
                </a:solidFill>
              </a:rPr>
              <a:t> </a:t>
            </a:r>
            <a:r>
              <a:rPr lang="en-US" sz="2800" dirty="0" err="1">
                <a:solidFill>
                  <a:schemeClr val="bg1">
                    <a:lumMod val="50000"/>
                  </a:schemeClr>
                </a:solidFill>
              </a:rPr>
              <a:t>berdasarkan</a:t>
            </a:r>
            <a:r>
              <a:rPr lang="en-US" sz="2800" dirty="0">
                <a:solidFill>
                  <a:schemeClr val="bg1">
                    <a:lumMod val="50000"/>
                  </a:schemeClr>
                </a:solidFill>
              </a:rPr>
              <a:t> criteria yang </a:t>
            </a:r>
            <a:r>
              <a:rPr lang="en-US" sz="2800" dirty="0" err="1">
                <a:solidFill>
                  <a:schemeClr val="bg1">
                    <a:lumMod val="50000"/>
                  </a:schemeClr>
                </a:solidFill>
              </a:rPr>
              <a:t>ditetapkan</a:t>
            </a:r>
            <a:r>
              <a:rPr lang="en-US" sz="2800" dirty="0">
                <a:solidFill>
                  <a:schemeClr val="bg1">
                    <a:lumMod val="50000"/>
                  </a:schemeClr>
                </a:solidFill>
              </a:rPr>
              <a:t> </a:t>
            </a:r>
            <a:r>
              <a:rPr lang="en-US" sz="2800" dirty="0" err="1">
                <a:solidFill>
                  <a:schemeClr val="bg1">
                    <a:lumMod val="50000"/>
                  </a:schemeClr>
                </a:solidFill>
              </a:rPr>
              <a:t>oleh</a:t>
            </a:r>
            <a:r>
              <a:rPr lang="en-US" sz="2800" dirty="0">
                <a:solidFill>
                  <a:schemeClr val="bg1">
                    <a:lumMod val="50000"/>
                  </a:schemeClr>
                </a:solidFill>
              </a:rPr>
              <a:t> </a:t>
            </a:r>
            <a:r>
              <a:rPr lang="en-US" sz="2800" dirty="0" err="1">
                <a:solidFill>
                  <a:schemeClr val="bg1">
                    <a:lumMod val="50000"/>
                  </a:schemeClr>
                </a:solidFill>
              </a:rPr>
              <a:t>instansi</a:t>
            </a:r>
            <a:r>
              <a:rPr lang="en-US" sz="2800" dirty="0">
                <a:solidFill>
                  <a:schemeClr val="bg1">
                    <a:lumMod val="50000"/>
                  </a:schemeClr>
                </a:solidFill>
              </a:rPr>
              <a:t> </a:t>
            </a:r>
            <a:r>
              <a:rPr lang="en-US" sz="2800" dirty="0" err="1">
                <a:solidFill>
                  <a:schemeClr val="bg1">
                    <a:lumMod val="50000"/>
                  </a:schemeClr>
                </a:solidFill>
              </a:rPr>
              <a:t>teknisi</a:t>
            </a:r>
            <a:endParaRPr lang="en-US" sz="2800" dirty="0">
              <a:solidFill>
                <a:schemeClr val="bg1">
                  <a:lumMod val="50000"/>
                </a:schemeClr>
              </a:solidFill>
            </a:endParaRPr>
          </a:p>
          <a:p>
            <a:pPr>
              <a:lnSpc>
                <a:spcPct val="100000"/>
              </a:lnSpc>
            </a:pPr>
            <a:endParaRPr lang="id-ID" sz="2800" dirty="0">
              <a:solidFill>
                <a:schemeClr val="bg1">
                  <a:lumMod val="50000"/>
                </a:schemeClr>
              </a:solidFill>
            </a:endParaRPr>
          </a:p>
        </p:txBody>
      </p:sp>
      <p:sp>
        <p:nvSpPr>
          <p:cNvPr id="43" name="Text Placeholder 42"/>
          <p:cNvSpPr>
            <a:spLocks noGrp="1"/>
          </p:cNvSpPr>
          <p:nvPr>
            <p:ph type="body" sz="quarter" idx="23"/>
          </p:nvPr>
        </p:nvSpPr>
        <p:spPr/>
        <p:txBody>
          <a:bodyPr/>
          <a:lstStyle/>
          <a:p>
            <a:endParaRPr lang="id-ID" dirty="0">
              <a:solidFill>
                <a:schemeClr val="bg1">
                  <a:lumMod val="50000"/>
                </a:schemeClr>
              </a:solidFill>
            </a:endParaRPr>
          </a:p>
        </p:txBody>
      </p:sp>
      <p:sp>
        <p:nvSpPr>
          <p:cNvPr id="44" name="TextBox 43"/>
          <p:cNvSpPr txBox="1"/>
          <p:nvPr/>
        </p:nvSpPr>
        <p:spPr>
          <a:xfrm>
            <a:off x="304800" y="266700"/>
            <a:ext cx="8648700" cy="2169825"/>
          </a:xfrm>
          <a:prstGeom prst="rect">
            <a:avLst/>
          </a:prstGeom>
          <a:noFill/>
        </p:spPr>
        <p:txBody>
          <a:bodyPr wrap="square" rtlCol="0">
            <a:spAutoFit/>
          </a:bodyPr>
          <a:lstStyle/>
          <a:p>
            <a:r>
              <a:rPr lang="en-US" sz="4500" dirty="0" err="1" smtClean="0">
                <a:latin typeface="+mj-lt"/>
              </a:rPr>
              <a:t>Kewajiban</a:t>
            </a:r>
            <a:r>
              <a:rPr lang="en-US" sz="4500" dirty="0" smtClean="0">
                <a:latin typeface="+mj-lt"/>
              </a:rPr>
              <a:t> </a:t>
            </a:r>
            <a:r>
              <a:rPr lang="en-US" sz="4500" dirty="0" err="1" smtClean="0">
                <a:latin typeface="+mj-lt"/>
              </a:rPr>
              <a:t>Pemegang</a:t>
            </a:r>
            <a:r>
              <a:rPr lang="en-US" sz="4500" dirty="0" smtClean="0">
                <a:latin typeface="+mj-lt"/>
              </a:rPr>
              <a:t> </a:t>
            </a:r>
            <a:r>
              <a:rPr lang="en-US" sz="4500" dirty="0" err="1" smtClean="0">
                <a:latin typeface="+mj-lt"/>
              </a:rPr>
              <a:t>Hak</a:t>
            </a:r>
            <a:r>
              <a:rPr lang="en-US" sz="4500" dirty="0" smtClean="0">
                <a:latin typeface="+mj-lt"/>
              </a:rPr>
              <a:t> </a:t>
            </a:r>
            <a:r>
              <a:rPr lang="en-US" sz="4500" dirty="0" err="1" smtClean="0">
                <a:latin typeface="+mj-lt"/>
              </a:rPr>
              <a:t>Guna</a:t>
            </a:r>
            <a:r>
              <a:rPr lang="en-US" sz="4500" dirty="0" smtClean="0">
                <a:latin typeface="+mj-lt"/>
              </a:rPr>
              <a:t> Usaha (</a:t>
            </a:r>
            <a:r>
              <a:rPr lang="id-ID" sz="4500" dirty="0" err="1">
                <a:latin typeface="+mj-lt"/>
              </a:rPr>
              <a:t>P</a:t>
            </a:r>
            <a:r>
              <a:rPr lang="en-US" sz="4500" dirty="0" err="1" smtClean="0">
                <a:latin typeface="+mj-lt"/>
              </a:rPr>
              <a:t>asal</a:t>
            </a:r>
            <a:r>
              <a:rPr lang="en-US" sz="4500" dirty="0" smtClean="0">
                <a:latin typeface="+mj-lt"/>
              </a:rPr>
              <a:t> </a:t>
            </a:r>
            <a:r>
              <a:rPr lang="en-US" sz="4500" dirty="0">
                <a:latin typeface="+mj-lt"/>
              </a:rPr>
              <a:t>12 </a:t>
            </a:r>
            <a:r>
              <a:rPr lang="en-US" sz="4500" dirty="0" err="1">
                <a:latin typeface="+mj-lt"/>
              </a:rPr>
              <a:t>ayat</a:t>
            </a:r>
            <a:r>
              <a:rPr lang="en-US" sz="4500" dirty="0">
                <a:latin typeface="+mj-lt"/>
              </a:rPr>
              <a:t> 1 PP No. 40 </a:t>
            </a:r>
            <a:r>
              <a:rPr lang="en-US" sz="4500" dirty="0" err="1">
                <a:latin typeface="+mj-lt"/>
              </a:rPr>
              <a:t>tahun</a:t>
            </a:r>
            <a:r>
              <a:rPr lang="en-US" sz="4500" dirty="0">
                <a:latin typeface="+mj-lt"/>
              </a:rPr>
              <a:t> 1996):</a:t>
            </a:r>
            <a:endParaRPr lang="id-ID" sz="4500" dirty="0">
              <a:latin typeface="+mj-lt"/>
            </a:endParaRPr>
          </a:p>
        </p:txBody>
      </p:sp>
    </p:spTree>
    <p:extLst>
      <p:ext uri="{BB962C8B-B14F-4D97-AF65-F5344CB8AC3E}">
        <p14:creationId xmlns:p14="http://schemas.microsoft.com/office/powerpoint/2010/main" val="20505319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31</a:t>
            </a:fld>
            <a:endParaRPr lang="en-US" dirty="0"/>
          </a:p>
        </p:txBody>
      </p:sp>
      <p:sp>
        <p:nvSpPr>
          <p:cNvPr id="32" name="Text Placeholder 31"/>
          <p:cNvSpPr>
            <a:spLocks noGrp="1"/>
          </p:cNvSpPr>
          <p:nvPr>
            <p:ph type="body" sz="quarter" idx="12"/>
          </p:nvPr>
        </p:nvSpPr>
        <p:spPr>
          <a:xfrm>
            <a:off x="1447800" y="3429000"/>
            <a:ext cx="5561129" cy="2552706"/>
          </a:xfrm>
          <a:solidFill>
            <a:schemeClr val="bg1"/>
          </a:solidFill>
        </p:spPr>
        <p:txBody>
          <a:bodyPr>
            <a:noAutofit/>
          </a:bodyPr>
          <a:lstStyle/>
          <a:p>
            <a:pPr>
              <a:lnSpc>
                <a:spcPct val="80000"/>
              </a:lnSpc>
              <a:spcBef>
                <a:spcPts val="580"/>
              </a:spcBef>
              <a:defRPr/>
            </a:pPr>
            <a:r>
              <a:rPr lang="en-US" sz="2800" dirty="0" err="1">
                <a:solidFill>
                  <a:schemeClr val="tx1">
                    <a:lumMod val="65000"/>
                    <a:lumOff val="35000"/>
                  </a:schemeClr>
                </a:solidFill>
              </a:rPr>
              <a:t>Menyampaikan</a:t>
            </a:r>
            <a:r>
              <a:rPr lang="en-US" sz="2800" dirty="0">
                <a:solidFill>
                  <a:schemeClr val="tx1">
                    <a:lumMod val="65000"/>
                    <a:lumOff val="35000"/>
                  </a:schemeClr>
                </a:solidFill>
              </a:rPr>
              <a:t> </a:t>
            </a:r>
            <a:r>
              <a:rPr lang="en-US" sz="2800" dirty="0" err="1">
                <a:solidFill>
                  <a:schemeClr val="tx1">
                    <a:lumMod val="65000"/>
                    <a:lumOff val="35000"/>
                  </a:schemeClr>
                </a:solidFill>
              </a:rPr>
              <a:t>laporan</a:t>
            </a:r>
            <a:r>
              <a:rPr lang="en-US" sz="2800" dirty="0">
                <a:solidFill>
                  <a:schemeClr val="tx1">
                    <a:lumMod val="65000"/>
                    <a:lumOff val="35000"/>
                  </a:schemeClr>
                </a:solidFill>
              </a:rPr>
              <a:t> </a:t>
            </a:r>
            <a:r>
              <a:rPr lang="en-US" sz="2800" dirty="0" err="1">
                <a:solidFill>
                  <a:schemeClr val="tx1">
                    <a:lumMod val="65000"/>
                    <a:lumOff val="35000"/>
                  </a:schemeClr>
                </a:solidFill>
              </a:rPr>
              <a:t>tertulis</a:t>
            </a:r>
            <a:r>
              <a:rPr lang="en-US" sz="2800" dirty="0">
                <a:solidFill>
                  <a:schemeClr val="tx1">
                    <a:lumMod val="65000"/>
                    <a:lumOff val="35000"/>
                  </a:schemeClr>
                </a:solidFill>
              </a:rPr>
              <a:t> </a:t>
            </a:r>
            <a:r>
              <a:rPr lang="en-US" sz="2800" dirty="0" err="1">
                <a:solidFill>
                  <a:schemeClr val="tx1">
                    <a:lumMod val="65000"/>
                    <a:lumOff val="35000"/>
                  </a:schemeClr>
                </a:solidFill>
              </a:rPr>
              <a:t>setiap</a:t>
            </a:r>
            <a:r>
              <a:rPr lang="en-US" sz="2800" dirty="0">
                <a:solidFill>
                  <a:schemeClr val="tx1">
                    <a:lumMod val="65000"/>
                    <a:lumOff val="35000"/>
                  </a:schemeClr>
                </a:solidFill>
              </a:rPr>
              <a:t> </a:t>
            </a:r>
            <a:r>
              <a:rPr lang="en-US" sz="2800" dirty="0" err="1">
                <a:solidFill>
                  <a:schemeClr val="tx1">
                    <a:lumMod val="65000"/>
                    <a:lumOff val="35000"/>
                  </a:schemeClr>
                </a:solidFill>
              </a:rPr>
              <a:t>akhir</a:t>
            </a:r>
            <a:r>
              <a:rPr lang="en-US" sz="2800" dirty="0">
                <a:solidFill>
                  <a:schemeClr val="tx1">
                    <a:lumMod val="65000"/>
                    <a:lumOff val="35000"/>
                  </a:schemeClr>
                </a:solidFill>
              </a:rPr>
              <a:t> </a:t>
            </a:r>
            <a:r>
              <a:rPr lang="en-US" sz="2800" dirty="0" err="1">
                <a:solidFill>
                  <a:schemeClr val="tx1">
                    <a:lumMod val="65000"/>
                    <a:lumOff val="35000"/>
                  </a:schemeClr>
                </a:solidFill>
              </a:rPr>
              <a:t>tahun</a:t>
            </a:r>
            <a:r>
              <a:rPr lang="en-US" sz="2800" dirty="0">
                <a:solidFill>
                  <a:schemeClr val="tx1">
                    <a:lumMod val="65000"/>
                    <a:lumOff val="35000"/>
                  </a:schemeClr>
                </a:solidFill>
              </a:rPr>
              <a:t> </a:t>
            </a:r>
            <a:r>
              <a:rPr lang="en-US" sz="2800" dirty="0" err="1">
                <a:solidFill>
                  <a:schemeClr val="tx1">
                    <a:lumMod val="65000"/>
                    <a:lumOff val="35000"/>
                  </a:schemeClr>
                </a:solidFill>
              </a:rPr>
              <a:t>mengenai</a:t>
            </a:r>
            <a:r>
              <a:rPr lang="en-US" sz="2800" dirty="0">
                <a:solidFill>
                  <a:schemeClr val="tx1">
                    <a:lumMod val="65000"/>
                    <a:lumOff val="35000"/>
                  </a:schemeClr>
                </a:solidFill>
              </a:rPr>
              <a:t> </a:t>
            </a:r>
            <a:r>
              <a:rPr lang="en-US" sz="2800" dirty="0" err="1">
                <a:solidFill>
                  <a:schemeClr val="tx1">
                    <a:lumMod val="65000"/>
                    <a:lumOff val="35000"/>
                  </a:schemeClr>
                </a:solidFill>
              </a:rPr>
              <a:t>penggunan</a:t>
            </a:r>
            <a:r>
              <a:rPr lang="en-US" sz="2800" dirty="0">
                <a:solidFill>
                  <a:schemeClr val="tx1">
                    <a:lumMod val="65000"/>
                    <a:lumOff val="35000"/>
                  </a:schemeClr>
                </a:solidFill>
              </a:rPr>
              <a:t> </a:t>
            </a:r>
            <a:r>
              <a:rPr lang="en-US" sz="2800" dirty="0" err="1">
                <a:solidFill>
                  <a:schemeClr val="tx1">
                    <a:lumMod val="65000"/>
                    <a:lumOff val="35000"/>
                  </a:schemeClr>
                </a:solidFill>
              </a:rPr>
              <a:t>hak</a:t>
            </a:r>
            <a:r>
              <a:rPr lang="en-US" sz="2800" dirty="0">
                <a:solidFill>
                  <a:schemeClr val="tx1">
                    <a:lumMod val="65000"/>
                    <a:lumOff val="35000"/>
                  </a:schemeClr>
                </a:solidFill>
              </a:rPr>
              <a:t> </a:t>
            </a:r>
            <a:r>
              <a:rPr lang="en-US" sz="2800" dirty="0" err="1">
                <a:solidFill>
                  <a:schemeClr val="tx1">
                    <a:lumMod val="65000"/>
                    <a:lumOff val="35000"/>
                  </a:schemeClr>
                </a:solidFill>
              </a:rPr>
              <a:t>Guna</a:t>
            </a:r>
            <a:r>
              <a:rPr lang="en-US" sz="2800" dirty="0">
                <a:solidFill>
                  <a:schemeClr val="tx1">
                    <a:lumMod val="65000"/>
                    <a:lumOff val="35000"/>
                  </a:schemeClr>
                </a:solidFill>
              </a:rPr>
              <a:t> Usaha</a:t>
            </a:r>
          </a:p>
        </p:txBody>
      </p:sp>
      <p:sp>
        <p:nvSpPr>
          <p:cNvPr id="34" name="Text Placeholder 33"/>
          <p:cNvSpPr>
            <a:spLocks noGrp="1"/>
          </p:cNvSpPr>
          <p:nvPr>
            <p:ph type="body" sz="quarter" idx="14"/>
          </p:nvPr>
        </p:nvSpPr>
        <p:spPr/>
        <p:txBody>
          <a:bodyPr/>
          <a:lstStyle/>
          <a:p>
            <a:endParaRPr lang="id-ID" dirty="0">
              <a:solidFill>
                <a:schemeClr val="bg1">
                  <a:lumMod val="50000"/>
                </a:schemeClr>
              </a:solidFill>
            </a:endParaRPr>
          </a:p>
        </p:txBody>
      </p:sp>
      <p:sp>
        <p:nvSpPr>
          <p:cNvPr id="35" name="Text Placeholder 34"/>
          <p:cNvSpPr>
            <a:spLocks noGrp="1"/>
          </p:cNvSpPr>
          <p:nvPr>
            <p:ph type="body" sz="quarter" idx="15"/>
          </p:nvPr>
        </p:nvSpPr>
        <p:spPr/>
        <p:txBody>
          <a:bodyPr/>
          <a:lstStyle/>
          <a:p>
            <a:r>
              <a:rPr lang="id-ID" dirty="0"/>
              <a:t>5</a:t>
            </a:r>
          </a:p>
        </p:txBody>
      </p:sp>
      <p:sp>
        <p:nvSpPr>
          <p:cNvPr id="36" name="Text Placeholder 35"/>
          <p:cNvSpPr>
            <a:spLocks noGrp="1"/>
          </p:cNvSpPr>
          <p:nvPr>
            <p:ph type="body" sz="quarter" idx="16"/>
          </p:nvPr>
        </p:nvSpPr>
        <p:spPr/>
        <p:txBody>
          <a:bodyPr/>
          <a:lstStyle/>
          <a:p>
            <a:endParaRPr lang="id-ID"/>
          </a:p>
        </p:txBody>
      </p:sp>
      <p:sp>
        <p:nvSpPr>
          <p:cNvPr id="37" name="Text Placeholder 36"/>
          <p:cNvSpPr>
            <a:spLocks noGrp="1"/>
          </p:cNvSpPr>
          <p:nvPr>
            <p:ph type="body" sz="quarter" idx="17"/>
          </p:nvPr>
        </p:nvSpPr>
        <p:spPr>
          <a:xfrm>
            <a:off x="11275193" y="1447766"/>
            <a:ext cx="5907907" cy="2095533"/>
          </a:xfrm>
          <a:solidFill>
            <a:schemeClr val="bg1"/>
          </a:solidFill>
        </p:spPr>
        <p:txBody>
          <a:bodyPr anchor="t"/>
          <a:lstStyle/>
          <a:p>
            <a:pPr>
              <a:lnSpc>
                <a:spcPct val="80000"/>
              </a:lnSpc>
              <a:spcBef>
                <a:spcPts val="580"/>
              </a:spcBef>
              <a:defRPr/>
            </a:pPr>
            <a:r>
              <a:rPr lang="en-US" dirty="0" err="1">
                <a:solidFill>
                  <a:schemeClr val="tx1">
                    <a:lumMod val="65000"/>
                    <a:lumOff val="35000"/>
                  </a:schemeClr>
                </a:solidFill>
              </a:rPr>
              <a:t>Memelihara</a:t>
            </a:r>
            <a:r>
              <a:rPr lang="en-US" dirty="0">
                <a:solidFill>
                  <a:schemeClr val="tx1">
                    <a:lumMod val="65000"/>
                    <a:lumOff val="35000"/>
                  </a:schemeClr>
                </a:solidFill>
              </a:rPr>
              <a:t> </a:t>
            </a:r>
            <a:r>
              <a:rPr lang="en-US" dirty="0" err="1">
                <a:solidFill>
                  <a:schemeClr val="tx1">
                    <a:lumMod val="65000"/>
                    <a:lumOff val="35000"/>
                  </a:schemeClr>
                </a:solidFill>
              </a:rPr>
              <a:t>kesuburan</a:t>
            </a:r>
            <a:r>
              <a:rPr lang="en-US" dirty="0">
                <a:solidFill>
                  <a:schemeClr val="tx1">
                    <a:lumMod val="65000"/>
                    <a:lumOff val="35000"/>
                  </a:schemeClr>
                </a:solidFill>
              </a:rPr>
              <a:t> </a:t>
            </a:r>
            <a:r>
              <a:rPr lang="en-US" dirty="0" err="1">
                <a:solidFill>
                  <a:schemeClr val="tx1">
                    <a:lumMod val="65000"/>
                    <a:lumOff val="35000"/>
                  </a:schemeClr>
                </a:solidFill>
              </a:rPr>
              <a:t>tanah</a:t>
            </a:r>
            <a:r>
              <a:rPr lang="en-US" dirty="0">
                <a:solidFill>
                  <a:schemeClr val="tx1">
                    <a:lumMod val="65000"/>
                    <a:lumOff val="35000"/>
                  </a:schemeClr>
                </a:solidFill>
              </a:rPr>
              <a:t>, </a:t>
            </a:r>
            <a:r>
              <a:rPr lang="en-US" dirty="0" err="1">
                <a:solidFill>
                  <a:schemeClr val="tx1">
                    <a:lumMod val="65000"/>
                    <a:lumOff val="35000"/>
                  </a:schemeClr>
                </a:solidFill>
              </a:rPr>
              <a:t>mencegah</a:t>
            </a:r>
            <a:r>
              <a:rPr lang="en-US" dirty="0">
                <a:solidFill>
                  <a:schemeClr val="tx1">
                    <a:lumMod val="65000"/>
                    <a:lumOff val="35000"/>
                  </a:schemeClr>
                </a:solidFill>
              </a:rPr>
              <a:t> </a:t>
            </a:r>
            <a:r>
              <a:rPr lang="en-US" dirty="0" err="1">
                <a:solidFill>
                  <a:schemeClr val="tx1">
                    <a:lumMod val="65000"/>
                    <a:lumOff val="35000"/>
                  </a:schemeClr>
                </a:solidFill>
              </a:rPr>
              <a:t>kerusakan</a:t>
            </a:r>
            <a:r>
              <a:rPr lang="en-US" dirty="0">
                <a:solidFill>
                  <a:schemeClr val="tx1">
                    <a:lumMod val="65000"/>
                    <a:lumOff val="35000"/>
                  </a:schemeClr>
                </a:solidFill>
              </a:rPr>
              <a:t> </a:t>
            </a:r>
            <a:r>
              <a:rPr lang="en-US" dirty="0" err="1">
                <a:solidFill>
                  <a:schemeClr val="tx1">
                    <a:lumMod val="65000"/>
                    <a:lumOff val="35000"/>
                  </a:schemeClr>
                </a:solidFill>
              </a:rPr>
              <a:t>sumber</a:t>
            </a:r>
            <a:r>
              <a:rPr lang="en-US" dirty="0">
                <a:solidFill>
                  <a:schemeClr val="tx1">
                    <a:lumMod val="65000"/>
                    <a:lumOff val="35000"/>
                  </a:schemeClr>
                </a:solidFill>
              </a:rPr>
              <a:t> </a:t>
            </a:r>
            <a:r>
              <a:rPr lang="en-US" dirty="0" err="1">
                <a:solidFill>
                  <a:schemeClr val="tx1">
                    <a:lumMod val="65000"/>
                    <a:lumOff val="35000"/>
                  </a:schemeClr>
                </a:solidFill>
              </a:rPr>
              <a:t>daya</a:t>
            </a:r>
            <a:r>
              <a:rPr lang="en-US" dirty="0">
                <a:solidFill>
                  <a:schemeClr val="tx1">
                    <a:lumMod val="65000"/>
                    <a:lumOff val="35000"/>
                  </a:schemeClr>
                </a:solidFill>
              </a:rPr>
              <a:t> </a:t>
            </a:r>
            <a:r>
              <a:rPr lang="en-US" dirty="0" err="1">
                <a:solidFill>
                  <a:schemeClr val="tx1">
                    <a:lumMod val="65000"/>
                    <a:lumOff val="35000"/>
                  </a:schemeClr>
                </a:solidFill>
              </a:rPr>
              <a:t>alam</a:t>
            </a:r>
            <a:r>
              <a:rPr lang="en-US" dirty="0">
                <a:solidFill>
                  <a:schemeClr val="tx1">
                    <a:lumMod val="65000"/>
                    <a:lumOff val="35000"/>
                  </a:schemeClr>
                </a:solidFill>
              </a:rPr>
              <a:t> </a:t>
            </a:r>
            <a:r>
              <a:rPr lang="en-US" dirty="0" err="1">
                <a:solidFill>
                  <a:schemeClr val="tx1">
                    <a:lumMod val="65000"/>
                    <a:lumOff val="35000"/>
                  </a:schemeClr>
                </a:solidFill>
              </a:rPr>
              <a:t>dan</a:t>
            </a:r>
            <a:r>
              <a:rPr lang="en-US" dirty="0">
                <a:solidFill>
                  <a:schemeClr val="tx1">
                    <a:lumMod val="65000"/>
                    <a:lumOff val="35000"/>
                  </a:schemeClr>
                </a:solidFill>
              </a:rPr>
              <a:t> </a:t>
            </a:r>
            <a:r>
              <a:rPr lang="en-US" dirty="0" err="1">
                <a:solidFill>
                  <a:schemeClr val="tx1">
                    <a:lumMod val="65000"/>
                    <a:lumOff val="35000"/>
                  </a:schemeClr>
                </a:solidFill>
              </a:rPr>
              <a:t>menjaga</a:t>
            </a:r>
            <a:r>
              <a:rPr lang="en-US" dirty="0">
                <a:solidFill>
                  <a:schemeClr val="tx1">
                    <a:lumMod val="65000"/>
                    <a:lumOff val="35000"/>
                  </a:schemeClr>
                </a:solidFill>
              </a:rPr>
              <a:t> </a:t>
            </a:r>
            <a:r>
              <a:rPr lang="en-US" dirty="0" err="1">
                <a:solidFill>
                  <a:schemeClr val="tx1">
                    <a:lumMod val="65000"/>
                    <a:lumOff val="35000"/>
                  </a:schemeClr>
                </a:solidFill>
              </a:rPr>
              <a:t>kelestarian</a:t>
            </a:r>
            <a:r>
              <a:rPr lang="en-US" dirty="0">
                <a:solidFill>
                  <a:schemeClr val="tx1">
                    <a:lumMod val="65000"/>
                    <a:lumOff val="35000"/>
                  </a:schemeClr>
                </a:solidFill>
              </a:rPr>
              <a:t> </a:t>
            </a:r>
            <a:r>
              <a:rPr lang="en-US" dirty="0" err="1">
                <a:solidFill>
                  <a:schemeClr val="tx1">
                    <a:lumMod val="65000"/>
                    <a:lumOff val="35000"/>
                  </a:schemeClr>
                </a:solidFill>
              </a:rPr>
              <a:t>kemampuan</a:t>
            </a:r>
            <a:r>
              <a:rPr lang="en-US" dirty="0">
                <a:solidFill>
                  <a:schemeClr val="tx1">
                    <a:lumMod val="65000"/>
                    <a:lumOff val="35000"/>
                  </a:schemeClr>
                </a:solidFill>
              </a:rPr>
              <a:t> </a:t>
            </a:r>
            <a:r>
              <a:rPr lang="en-US" dirty="0" err="1">
                <a:solidFill>
                  <a:schemeClr val="tx1">
                    <a:lumMod val="65000"/>
                    <a:lumOff val="35000"/>
                  </a:schemeClr>
                </a:solidFill>
              </a:rPr>
              <a:t>lingkungan</a:t>
            </a:r>
            <a:r>
              <a:rPr lang="en-US" dirty="0">
                <a:solidFill>
                  <a:schemeClr val="tx1">
                    <a:lumMod val="65000"/>
                    <a:lumOff val="35000"/>
                  </a:schemeClr>
                </a:solidFill>
              </a:rPr>
              <a:t> </a:t>
            </a:r>
            <a:r>
              <a:rPr lang="en-US" dirty="0" err="1">
                <a:solidFill>
                  <a:schemeClr val="tx1">
                    <a:lumMod val="65000"/>
                    <a:lumOff val="35000"/>
                  </a:schemeClr>
                </a:solidFill>
              </a:rPr>
              <a:t>hidup</a:t>
            </a:r>
            <a:r>
              <a:rPr lang="en-US" dirty="0">
                <a:solidFill>
                  <a:schemeClr val="tx1">
                    <a:lumMod val="65000"/>
                    <a:lumOff val="35000"/>
                  </a:schemeClr>
                </a:solidFill>
              </a:rPr>
              <a:t> </a:t>
            </a:r>
            <a:r>
              <a:rPr lang="en-US" dirty="0" err="1">
                <a:solidFill>
                  <a:schemeClr val="tx1">
                    <a:lumMod val="65000"/>
                    <a:lumOff val="35000"/>
                  </a:schemeClr>
                </a:solidFill>
              </a:rPr>
              <a:t>sesuai</a:t>
            </a:r>
            <a:r>
              <a:rPr lang="en-US" dirty="0">
                <a:solidFill>
                  <a:schemeClr val="tx1">
                    <a:lumMod val="65000"/>
                    <a:lumOff val="35000"/>
                  </a:schemeClr>
                </a:solidFill>
              </a:rPr>
              <a:t> </a:t>
            </a:r>
            <a:r>
              <a:rPr lang="en-US" dirty="0" err="1">
                <a:solidFill>
                  <a:schemeClr val="tx1">
                    <a:lumMod val="65000"/>
                    <a:lumOff val="35000"/>
                  </a:schemeClr>
                </a:solidFill>
              </a:rPr>
              <a:t>dengan</a:t>
            </a:r>
            <a:r>
              <a:rPr lang="en-US" dirty="0">
                <a:solidFill>
                  <a:schemeClr val="tx1">
                    <a:lumMod val="65000"/>
                    <a:lumOff val="35000"/>
                  </a:schemeClr>
                </a:solidFill>
              </a:rPr>
              <a:t> </a:t>
            </a:r>
            <a:r>
              <a:rPr lang="en-US" dirty="0" err="1">
                <a:solidFill>
                  <a:schemeClr val="tx1">
                    <a:lumMod val="65000"/>
                    <a:lumOff val="35000"/>
                  </a:schemeClr>
                </a:solidFill>
              </a:rPr>
              <a:t>peraturan</a:t>
            </a:r>
            <a:r>
              <a:rPr lang="en-US" dirty="0">
                <a:solidFill>
                  <a:schemeClr val="tx1">
                    <a:lumMod val="65000"/>
                    <a:lumOff val="35000"/>
                  </a:schemeClr>
                </a:solidFill>
              </a:rPr>
              <a:t> </a:t>
            </a:r>
            <a:r>
              <a:rPr lang="en-US" dirty="0" err="1">
                <a:solidFill>
                  <a:schemeClr val="tx1">
                    <a:lumMod val="65000"/>
                    <a:lumOff val="35000"/>
                  </a:schemeClr>
                </a:solidFill>
              </a:rPr>
              <a:t>perundang-undagan</a:t>
            </a:r>
            <a:r>
              <a:rPr lang="en-US" dirty="0">
                <a:solidFill>
                  <a:schemeClr val="tx1">
                    <a:lumMod val="65000"/>
                    <a:lumOff val="35000"/>
                  </a:schemeClr>
                </a:solidFill>
              </a:rPr>
              <a:t> yang </a:t>
            </a:r>
            <a:r>
              <a:rPr lang="en-US" dirty="0" err="1">
                <a:solidFill>
                  <a:schemeClr val="tx1">
                    <a:lumMod val="65000"/>
                    <a:lumOff val="35000"/>
                  </a:schemeClr>
                </a:solidFill>
              </a:rPr>
              <a:t>berlaku</a:t>
            </a:r>
            <a:endParaRPr lang="en-US" dirty="0">
              <a:solidFill>
                <a:schemeClr val="tx1">
                  <a:lumMod val="65000"/>
                  <a:lumOff val="35000"/>
                </a:schemeClr>
              </a:solidFill>
            </a:endParaRPr>
          </a:p>
        </p:txBody>
      </p:sp>
      <p:sp>
        <p:nvSpPr>
          <p:cNvPr id="39" name="Text Placeholder 38"/>
          <p:cNvSpPr>
            <a:spLocks noGrp="1"/>
          </p:cNvSpPr>
          <p:nvPr>
            <p:ph type="body" sz="quarter" idx="19"/>
          </p:nvPr>
        </p:nvSpPr>
        <p:spPr>
          <a:xfrm>
            <a:off x="1447800" y="7239000"/>
            <a:ext cx="5561129" cy="2569270"/>
          </a:xfrm>
          <a:solidFill>
            <a:schemeClr val="bg1"/>
          </a:solidFill>
        </p:spPr>
        <p:txBody>
          <a:bodyPr>
            <a:normAutofit/>
          </a:bodyPr>
          <a:lstStyle/>
          <a:p>
            <a:pPr>
              <a:lnSpc>
                <a:spcPct val="100000"/>
              </a:lnSpc>
              <a:spcBef>
                <a:spcPts val="580"/>
              </a:spcBef>
              <a:defRPr/>
            </a:pPr>
            <a:r>
              <a:rPr lang="en-US" sz="2800" dirty="0" err="1">
                <a:solidFill>
                  <a:schemeClr val="tx1">
                    <a:lumMod val="65000"/>
                    <a:lumOff val="35000"/>
                  </a:schemeClr>
                </a:solidFill>
              </a:rPr>
              <a:t>Menyerahkan</a:t>
            </a:r>
            <a:r>
              <a:rPr lang="en-US" sz="2800" dirty="0">
                <a:solidFill>
                  <a:schemeClr val="tx1">
                    <a:lumMod val="65000"/>
                    <a:lumOff val="35000"/>
                  </a:schemeClr>
                </a:solidFill>
              </a:rPr>
              <a:t> </a:t>
            </a:r>
            <a:r>
              <a:rPr lang="en-US" sz="2800" dirty="0" err="1">
                <a:solidFill>
                  <a:schemeClr val="tx1">
                    <a:lumMod val="65000"/>
                    <a:lumOff val="35000"/>
                  </a:schemeClr>
                </a:solidFill>
              </a:rPr>
              <a:t>sertifikat</a:t>
            </a:r>
            <a:r>
              <a:rPr lang="en-US" sz="2800" dirty="0">
                <a:solidFill>
                  <a:schemeClr val="tx1">
                    <a:lumMod val="65000"/>
                    <a:lumOff val="35000"/>
                  </a:schemeClr>
                </a:solidFill>
              </a:rPr>
              <a:t> </a:t>
            </a:r>
            <a:r>
              <a:rPr lang="en-US" sz="2800" dirty="0" err="1">
                <a:solidFill>
                  <a:schemeClr val="tx1">
                    <a:lumMod val="65000"/>
                    <a:lumOff val="35000"/>
                  </a:schemeClr>
                </a:solidFill>
              </a:rPr>
              <a:t>hak</a:t>
            </a:r>
            <a:r>
              <a:rPr lang="en-US" sz="2800" dirty="0">
                <a:solidFill>
                  <a:schemeClr val="tx1">
                    <a:lumMod val="65000"/>
                    <a:lumOff val="35000"/>
                  </a:schemeClr>
                </a:solidFill>
              </a:rPr>
              <a:t> </a:t>
            </a:r>
            <a:r>
              <a:rPr lang="en-US" sz="2800" dirty="0" err="1">
                <a:solidFill>
                  <a:schemeClr val="tx1">
                    <a:lumMod val="65000"/>
                    <a:lumOff val="35000"/>
                  </a:schemeClr>
                </a:solidFill>
              </a:rPr>
              <a:t>guna</a:t>
            </a:r>
            <a:r>
              <a:rPr lang="en-US" sz="2800" dirty="0">
                <a:solidFill>
                  <a:schemeClr val="tx1">
                    <a:lumMod val="65000"/>
                    <a:lumOff val="35000"/>
                  </a:schemeClr>
                </a:solidFill>
              </a:rPr>
              <a:t> </a:t>
            </a:r>
            <a:r>
              <a:rPr lang="en-US" sz="2800" dirty="0" err="1">
                <a:solidFill>
                  <a:schemeClr val="tx1">
                    <a:lumMod val="65000"/>
                    <a:lumOff val="35000"/>
                  </a:schemeClr>
                </a:solidFill>
              </a:rPr>
              <a:t>usaha</a:t>
            </a:r>
            <a:r>
              <a:rPr lang="en-US" sz="2800" dirty="0">
                <a:solidFill>
                  <a:schemeClr val="tx1">
                    <a:lumMod val="65000"/>
                    <a:lumOff val="35000"/>
                  </a:schemeClr>
                </a:solidFill>
              </a:rPr>
              <a:t> yang </a:t>
            </a:r>
            <a:r>
              <a:rPr lang="en-US" sz="2800" dirty="0" err="1">
                <a:solidFill>
                  <a:schemeClr val="tx1">
                    <a:lumMod val="65000"/>
                    <a:lumOff val="35000"/>
                  </a:schemeClr>
                </a:solidFill>
              </a:rPr>
              <a:t>telah</a:t>
            </a:r>
            <a:r>
              <a:rPr lang="en-US" sz="2800" dirty="0">
                <a:solidFill>
                  <a:schemeClr val="tx1">
                    <a:lumMod val="65000"/>
                    <a:lumOff val="35000"/>
                  </a:schemeClr>
                </a:solidFill>
              </a:rPr>
              <a:t> </a:t>
            </a:r>
            <a:r>
              <a:rPr lang="en-US" sz="2800" dirty="0" err="1">
                <a:solidFill>
                  <a:schemeClr val="tx1">
                    <a:lumMod val="65000"/>
                    <a:lumOff val="35000"/>
                  </a:schemeClr>
                </a:solidFill>
              </a:rPr>
              <a:t>hapus</a:t>
            </a:r>
            <a:r>
              <a:rPr lang="en-US" sz="2800" dirty="0">
                <a:solidFill>
                  <a:schemeClr val="tx1">
                    <a:lumMod val="65000"/>
                    <a:lumOff val="35000"/>
                  </a:schemeClr>
                </a:solidFill>
              </a:rPr>
              <a:t> </a:t>
            </a:r>
            <a:r>
              <a:rPr lang="en-US" sz="2800" dirty="0" err="1">
                <a:solidFill>
                  <a:schemeClr val="tx1">
                    <a:lumMod val="65000"/>
                    <a:lumOff val="35000"/>
                  </a:schemeClr>
                </a:solidFill>
              </a:rPr>
              <a:t>kepada</a:t>
            </a:r>
            <a:r>
              <a:rPr lang="en-US" sz="2800" dirty="0">
                <a:solidFill>
                  <a:schemeClr val="tx1">
                    <a:lumMod val="65000"/>
                    <a:lumOff val="35000"/>
                  </a:schemeClr>
                </a:solidFill>
              </a:rPr>
              <a:t> </a:t>
            </a:r>
            <a:r>
              <a:rPr lang="en-US" sz="2800" dirty="0" err="1">
                <a:solidFill>
                  <a:schemeClr val="tx1">
                    <a:lumMod val="65000"/>
                    <a:lumOff val="35000"/>
                  </a:schemeClr>
                </a:solidFill>
              </a:rPr>
              <a:t>kepala</a:t>
            </a:r>
            <a:r>
              <a:rPr lang="en-US" sz="2800" dirty="0">
                <a:solidFill>
                  <a:schemeClr val="tx1">
                    <a:lumMod val="65000"/>
                    <a:lumOff val="35000"/>
                  </a:schemeClr>
                </a:solidFill>
              </a:rPr>
              <a:t> </a:t>
            </a:r>
            <a:r>
              <a:rPr lang="en-US" sz="2800" dirty="0" err="1">
                <a:solidFill>
                  <a:schemeClr val="tx1">
                    <a:lumMod val="65000"/>
                    <a:lumOff val="35000"/>
                  </a:schemeClr>
                </a:solidFill>
              </a:rPr>
              <a:t>kantor</a:t>
            </a:r>
            <a:r>
              <a:rPr lang="en-US" sz="2800" dirty="0">
                <a:solidFill>
                  <a:schemeClr val="tx1">
                    <a:lumMod val="65000"/>
                    <a:lumOff val="35000"/>
                  </a:schemeClr>
                </a:solidFill>
              </a:rPr>
              <a:t> </a:t>
            </a:r>
            <a:r>
              <a:rPr lang="en-US" sz="2800" dirty="0" err="1">
                <a:solidFill>
                  <a:schemeClr val="tx1">
                    <a:lumMod val="65000"/>
                    <a:lumOff val="35000"/>
                  </a:schemeClr>
                </a:solidFill>
              </a:rPr>
              <a:t>pertanahan</a:t>
            </a:r>
            <a:endParaRPr lang="en-US" sz="2800" dirty="0">
              <a:solidFill>
                <a:schemeClr val="bg1">
                  <a:lumMod val="50000"/>
                </a:schemeClr>
              </a:solidFill>
            </a:endParaRPr>
          </a:p>
        </p:txBody>
      </p:sp>
      <p:sp>
        <p:nvSpPr>
          <p:cNvPr id="40" name="Text Placeholder 39"/>
          <p:cNvSpPr>
            <a:spLocks noGrp="1"/>
          </p:cNvSpPr>
          <p:nvPr>
            <p:ph type="body" sz="quarter" idx="20"/>
          </p:nvPr>
        </p:nvSpPr>
        <p:spPr/>
        <p:txBody>
          <a:bodyPr/>
          <a:lstStyle/>
          <a:p>
            <a:endParaRPr lang="id-ID" dirty="0">
              <a:solidFill>
                <a:schemeClr val="bg1">
                  <a:lumMod val="50000"/>
                </a:schemeClr>
              </a:solidFill>
            </a:endParaRPr>
          </a:p>
        </p:txBody>
      </p:sp>
      <p:sp>
        <p:nvSpPr>
          <p:cNvPr id="33" name="Text Placeholder 32"/>
          <p:cNvSpPr>
            <a:spLocks noGrp="1"/>
          </p:cNvSpPr>
          <p:nvPr>
            <p:ph type="body" sz="quarter" idx="13"/>
          </p:nvPr>
        </p:nvSpPr>
        <p:spPr/>
        <p:txBody>
          <a:bodyPr/>
          <a:lstStyle/>
          <a:p>
            <a:r>
              <a:rPr lang="id-ID" dirty="0"/>
              <a:t>6</a:t>
            </a:r>
          </a:p>
        </p:txBody>
      </p:sp>
      <p:sp>
        <p:nvSpPr>
          <p:cNvPr id="38" name="Text Placeholder 37"/>
          <p:cNvSpPr>
            <a:spLocks noGrp="1"/>
          </p:cNvSpPr>
          <p:nvPr>
            <p:ph type="body" sz="quarter" idx="18"/>
          </p:nvPr>
        </p:nvSpPr>
        <p:spPr/>
        <p:txBody>
          <a:bodyPr/>
          <a:lstStyle/>
          <a:p>
            <a:r>
              <a:rPr lang="id-ID" dirty="0"/>
              <a:t>8</a:t>
            </a:r>
          </a:p>
        </p:txBody>
      </p:sp>
      <p:sp>
        <p:nvSpPr>
          <p:cNvPr id="41" name="Text Placeholder 40"/>
          <p:cNvSpPr>
            <a:spLocks noGrp="1"/>
          </p:cNvSpPr>
          <p:nvPr>
            <p:ph type="body" sz="quarter" idx="21"/>
          </p:nvPr>
        </p:nvSpPr>
        <p:spPr/>
        <p:txBody>
          <a:bodyPr/>
          <a:lstStyle/>
          <a:p>
            <a:r>
              <a:rPr lang="id-ID" dirty="0" smtClean="0"/>
              <a:t>7</a:t>
            </a:r>
            <a:endParaRPr lang="id-ID" dirty="0"/>
          </a:p>
        </p:txBody>
      </p:sp>
      <p:sp>
        <p:nvSpPr>
          <p:cNvPr id="42" name="Text Placeholder 41"/>
          <p:cNvSpPr>
            <a:spLocks noGrp="1"/>
          </p:cNvSpPr>
          <p:nvPr>
            <p:ph type="body" sz="quarter" idx="22"/>
          </p:nvPr>
        </p:nvSpPr>
        <p:spPr>
          <a:xfrm>
            <a:off x="11275193" y="5372100"/>
            <a:ext cx="5907907" cy="2404078"/>
          </a:xfrm>
          <a:solidFill>
            <a:schemeClr val="bg1"/>
          </a:solidFill>
        </p:spPr>
        <p:txBody>
          <a:bodyPr>
            <a:noAutofit/>
          </a:bodyPr>
          <a:lstStyle/>
          <a:p>
            <a:pPr>
              <a:lnSpc>
                <a:spcPct val="80000"/>
              </a:lnSpc>
              <a:spcBef>
                <a:spcPts val="580"/>
              </a:spcBef>
              <a:defRPr/>
            </a:pPr>
            <a:r>
              <a:rPr lang="en-US" sz="2800" dirty="0" err="1">
                <a:solidFill>
                  <a:schemeClr val="tx1">
                    <a:lumMod val="65000"/>
                    <a:lumOff val="35000"/>
                  </a:schemeClr>
                </a:solidFill>
              </a:rPr>
              <a:t>Menyerahkan</a:t>
            </a:r>
            <a:r>
              <a:rPr lang="en-US" sz="2800" dirty="0">
                <a:solidFill>
                  <a:schemeClr val="tx1">
                    <a:lumMod val="65000"/>
                    <a:lumOff val="35000"/>
                  </a:schemeClr>
                </a:solidFill>
              </a:rPr>
              <a:t> </a:t>
            </a:r>
            <a:r>
              <a:rPr lang="en-US" sz="2800" dirty="0" err="1">
                <a:solidFill>
                  <a:schemeClr val="tx1">
                    <a:lumMod val="65000"/>
                    <a:lumOff val="35000"/>
                  </a:schemeClr>
                </a:solidFill>
              </a:rPr>
              <a:t>kembali</a:t>
            </a:r>
            <a:r>
              <a:rPr lang="en-US" sz="2800" dirty="0">
                <a:solidFill>
                  <a:schemeClr val="tx1">
                    <a:lumMod val="65000"/>
                    <a:lumOff val="35000"/>
                  </a:schemeClr>
                </a:solidFill>
              </a:rPr>
              <a:t> </a:t>
            </a:r>
            <a:r>
              <a:rPr lang="en-US" sz="2800" dirty="0" err="1">
                <a:solidFill>
                  <a:schemeClr val="tx1">
                    <a:lumMod val="65000"/>
                    <a:lumOff val="35000"/>
                  </a:schemeClr>
                </a:solidFill>
              </a:rPr>
              <a:t>tanah</a:t>
            </a:r>
            <a:r>
              <a:rPr lang="en-US" sz="2800" dirty="0">
                <a:solidFill>
                  <a:schemeClr val="tx1">
                    <a:lumMod val="65000"/>
                    <a:lumOff val="35000"/>
                  </a:schemeClr>
                </a:solidFill>
              </a:rPr>
              <a:t> yang </a:t>
            </a:r>
            <a:r>
              <a:rPr lang="en-US" sz="2800" dirty="0" err="1">
                <a:solidFill>
                  <a:schemeClr val="tx1">
                    <a:lumMod val="65000"/>
                    <a:lumOff val="35000"/>
                  </a:schemeClr>
                </a:solidFill>
              </a:rPr>
              <a:t>diberikan</a:t>
            </a:r>
            <a:r>
              <a:rPr lang="en-US" sz="2800" dirty="0">
                <a:solidFill>
                  <a:schemeClr val="tx1">
                    <a:lumMod val="65000"/>
                    <a:lumOff val="35000"/>
                  </a:schemeClr>
                </a:solidFill>
              </a:rPr>
              <a:t> </a:t>
            </a:r>
            <a:r>
              <a:rPr lang="en-US" sz="2800" dirty="0" err="1">
                <a:solidFill>
                  <a:schemeClr val="tx1">
                    <a:lumMod val="65000"/>
                    <a:lumOff val="35000"/>
                  </a:schemeClr>
                </a:solidFill>
              </a:rPr>
              <a:t>dengan</a:t>
            </a:r>
            <a:r>
              <a:rPr lang="en-US" sz="2800" dirty="0">
                <a:solidFill>
                  <a:schemeClr val="tx1">
                    <a:lumMod val="65000"/>
                    <a:lumOff val="35000"/>
                  </a:schemeClr>
                </a:solidFill>
              </a:rPr>
              <a:t> </a:t>
            </a:r>
            <a:r>
              <a:rPr lang="en-US" sz="2800" dirty="0" err="1">
                <a:solidFill>
                  <a:schemeClr val="tx1">
                    <a:lumMod val="65000"/>
                    <a:lumOff val="35000"/>
                  </a:schemeClr>
                </a:solidFill>
              </a:rPr>
              <a:t>Hak</a:t>
            </a:r>
            <a:r>
              <a:rPr lang="en-US" sz="2800" dirty="0">
                <a:solidFill>
                  <a:schemeClr val="tx1">
                    <a:lumMod val="65000"/>
                    <a:lumOff val="35000"/>
                  </a:schemeClr>
                </a:solidFill>
              </a:rPr>
              <a:t> </a:t>
            </a:r>
            <a:r>
              <a:rPr lang="en-US" sz="2800" dirty="0" err="1">
                <a:solidFill>
                  <a:schemeClr val="tx1">
                    <a:lumMod val="65000"/>
                    <a:lumOff val="35000"/>
                  </a:schemeClr>
                </a:solidFill>
              </a:rPr>
              <a:t>guna</a:t>
            </a:r>
            <a:r>
              <a:rPr lang="en-US" sz="2800" dirty="0">
                <a:solidFill>
                  <a:schemeClr val="tx1">
                    <a:lumMod val="65000"/>
                    <a:lumOff val="35000"/>
                  </a:schemeClr>
                </a:solidFill>
              </a:rPr>
              <a:t> Usaha </a:t>
            </a:r>
            <a:r>
              <a:rPr lang="en-US" sz="2800" dirty="0" err="1">
                <a:solidFill>
                  <a:schemeClr val="tx1">
                    <a:lumMod val="65000"/>
                    <a:lumOff val="35000"/>
                  </a:schemeClr>
                </a:solidFill>
              </a:rPr>
              <a:t>kepada</a:t>
            </a:r>
            <a:r>
              <a:rPr lang="en-US" sz="2800" dirty="0">
                <a:solidFill>
                  <a:schemeClr val="tx1">
                    <a:lumMod val="65000"/>
                    <a:lumOff val="35000"/>
                  </a:schemeClr>
                </a:solidFill>
              </a:rPr>
              <a:t> Negara </a:t>
            </a:r>
            <a:r>
              <a:rPr lang="en-US" sz="2800" dirty="0" err="1">
                <a:solidFill>
                  <a:schemeClr val="tx1">
                    <a:lumMod val="65000"/>
                    <a:lumOff val="35000"/>
                  </a:schemeClr>
                </a:solidFill>
              </a:rPr>
              <a:t>sesudah</a:t>
            </a:r>
            <a:r>
              <a:rPr lang="en-US" sz="2800" dirty="0">
                <a:solidFill>
                  <a:schemeClr val="tx1">
                    <a:lumMod val="65000"/>
                    <a:lumOff val="35000"/>
                  </a:schemeClr>
                </a:solidFill>
              </a:rPr>
              <a:t> </a:t>
            </a:r>
            <a:r>
              <a:rPr lang="en-US" sz="2800" dirty="0" err="1">
                <a:solidFill>
                  <a:schemeClr val="tx1">
                    <a:lumMod val="65000"/>
                    <a:lumOff val="35000"/>
                  </a:schemeClr>
                </a:solidFill>
              </a:rPr>
              <a:t>Hak</a:t>
            </a:r>
            <a:r>
              <a:rPr lang="en-US" sz="2800" dirty="0">
                <a:solidFill>
                  <a:schemeClr val="tx1">
                    <a:lumMod val="65000"/>
                    <a:lumOff val="35000"/>
                  </a:schemeClr>
                </a:solidFill>
              </a:rPr>
              <a:t> </a:t>
            </a:r>
            <a:r>
              <a:rPr lang="en-US" sz="2800" dirty="0" err="1">
                <a:solidFill>
                  <a:schemeClr val="tx1">
                    <a:lumMod val="65000"/>
                    <a:lumOff val="35000"/>
                  </a:schemeClr>
                </a:solidFill>
              </a:rPr>
              <a:t>Guna</a:t>
            </a:r>
            <a:r>
              <a:rPr lang="en-US" sz="2800" dirty="0">
                <a:solidFill>
                  <a:schemeClr val="tx1">
                    <a:lumMod val="65000"/>
                    <a:lumOff val="35000"/>
                  </a:schemeClr>
                </a:solidFill>
              </a:rPr>
              <a:t> Usaha </a:t>
            </a:r>
            <a:r>
              <a:rPr lang="en-US" sz="2800" dirty="0" err="1">
                <a:solidFill>
                  <a:schemeClr val="tx1">
                    <a:lumMod val="65000"/>
                    <a:lumOff val="35000"/>
                  </a:schemeClr>
                </a:solidFill>
              </a:rPr>
              <a:t>tersebut</a:t>
            </a:r>
            <a:r>
              <a:rPr lang="en-US" sz="2800" dirty="0">
                <a:solidFill>
                  <a:schemeClr val="tx1">
                    <a:lumMod val="65000"/>
                    <a:lumOff val="35000"/>
                  </a:schemeClr>
                </a:solidFill>
              </a:rPr>
              <a:t> </a:t>
            </a:r>
            <a:r>
              <a:rPr lang="en-US" sz="2800" dirty="0" err="1">
                <a:solidFill>
                  <a:schemeClr val="tx1">
                    <a:lumMod val="65000"/>
                    <a:lumOff val="35000"/>
                  </a:schemeClr>
                </a:solidFill>
              </a:rPr>
              <a:t>hapus</a:t>
            </a:r>
            <a:endParaRPr lang="en-US" sz="2800" dirty="0">
              <a:solidFill>
                <a:schemeClr val="tx1">
                  <a:lumMod val="65000"/>
                  <a:lumOff val="35000"/>
                </a:schemeClr>
              </a:solidFill>
            </a:endParaRPr>
          </a:p>
        </p:txBody>
      </p:sp>
      <p:sp>
        <p:nvSpPr>
          <p:cNvPr id="43" name="Text Placeholder 42"/>
          <p:cNvSpPr>
            <a:spLocks noGrp="1"/>
          </p:cNvSpPr>
          <p:nvPr>
            <p:ph type="body" sz="quarter" idx="23"/>
          </p:nvPr>
        </p:nvSpPr>
        <p:spPr/>
        <p:txBody>
          <a:bodyPr/>
          <a:lstStyle/>
          <a:p>
            <a:endParaRPr lang="id-ID" dirty="0">
              <a:solidFill>
                <a:schemeClr val="bg1">
                  <a:lumMod val="50000"/>
                </a:schemeClr>
              </a:solidFill>
            </a:endParaRPr>
          </a:p>
        </p:txBody>
      </p:sp>
      <p:sp>
        <p:nvSpPr>
          <p:cNvPr id="44" name="TextBox 43"/>
          <p:cNvSpPr txBox="1"/>
          <p:nvPr/>
        </p:nvSpPr>
        <p:spPr>
          <a:xfrm>
            <a:off x="304800" y="266700"/>
            <a:ext cx="8648700" cy="784830"/>
          </a:xfrm>
          <a:prstGeom prst="rect">
            <a:avLst/>
          </a:prstGeom>
          <a:noFill/>
        </p:spPr>
        <p:txBody>
          <a:bodyPr wrap="square" rtlCol="0">
            <a:spAutoFit/>
          </a:bodyPr>
          <a:lstStyle/>
          <a:p>
            <a:endParaRPr lang="id-ID" sz="4500" dirty="0"/>
          </a:p>
        </p:txBody>
      </p:sp>
    </p:spTree>
    <p:extLst>
      <p:ext uri="{BB962C8B-B14F-4D97-AF65-F5344CB8AC3E}">
        <p14:creationId xmlns:p14="http://schemas.microsoft.com/office/powerpoint/2010/main" val="41918940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r>
              <a:rPr lang="id-ID" dirty="0"/>
              <a:t>Hak Guna Bangunan (HGB)</a:t>
            </a:r>
          </a:p>
        </p:txBody>
      </p:sp>
      <p:sp>
        <p:nvSpPr>
          <p:cNvPr id="2" name="Slide Number Placeholder 1"/>
          <p:cNvSpPr>
            <a:spLocks noGrp="1"/>
          </p:cNvSpPr>
          <p:nvPr>
            <p:ph type="sldNum" sz="quarter" idx="11"/>
          </p:nvPr>
        </p:nvSpPr>
        <p:spPr/>
        <p:txBody>
          <a:bodyPr/>
          <a:lstStyle/>
          <a:p>
            <a:fld id="{03EB59E2-90B9-4CD3-AC74-D672227E13C3}" type="slidenum">
              <a:rPr lang="en-US" smtClean="0"/>
              <a:pPr/>
              <a:t>32</a:t>
            </a:fld>
            <a:endParaRPr lang="en-US" dirty="0"/>
          </a:p>
        </p:txBody>
      </p:sp>
      <p:sp>
        <p:nvSpPr>
          <p:cNvPr id="16" name="Text Placeholder 15"/>
          <p:cNvSpPr>
            <a:spLocks noGrp="1"/>
          </p:cNvSpPr>
          <p:nvPr>
            <p:ph type="body" sz="quarter" idx="12"/>
          </p:nvPr>
        </p:nvSpPr>
        <p:spPr>
          <a:xfrm>
            <a:off x="2208260" y="2400300"/>
            <a:ext cx="6427739" cy="3054521"/>
          </a:xfrm>
          <a:solidFill>
            <a:schemeClr val="bg1"/>
          </a:solidFill>
        </p:spPr>
        <p:txBody>
          <a:bodyPr>
            <a:normAutofit/>
          </a:bodyPr>
          <a:lstStyle/>
          <a:p>
            <a:pPr>
              <a:lnSpc>
                <a:spcPct val="110000"/>
              </a:lnSpc>
            </a:pPr>
            <a:r>
              <a:rPr lang="id-ID" sz="2800" dirty="0" smtClean="0">
                <a:solidFill>
                  <a:schemeClr val="tx1">
                    <a:lumMod val="65000"/>
                    <a:lumOff val="35000"/>
                  </a:schemeClr>
                </a:solidFill>
                <a:ea typeface="ＭＳ Ｐゴシック" pitchFamily="34" charset="-128"/>
              </a:rPr>
              <a:t>Merupakan</a:t>
            </a:r>
            <a:r>
              <a:rPr lang="en-US" sz="2800" dirty="0" smtClean="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hak</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untuk</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mendirikan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dan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mempunyai</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bangunan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atas</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tanah</a:t>
            </a:r>
            <a:r>
              <a:rPr lang="en-US" sz="2800" dirty="0">
                <a:solidFill>
                  <a:schemeClr val="tx1">
                    <a:lumMod val="65000"/>
                    <a:lumOff val="35000"/>
                  </a:schemeClr>
                </a:solidFill>
                <a:ea typeface="ＭＳ Ｐゴシック" pitchFamily="34" charset="-128"/>
              </a:rPr>
              <a:t> yang </a:t>
            </a:r>
            <a:r>
              <a:rPr lang="en-US" sz="2800" dirty="0" err="1">
                <a:solidFill>
                  <a:schemeClr val="tx1">
                    <a:lumMod val="65000"/>
                    <a:lumOff val="35000"/>
                  </a:schemeClr>
                </a:solidFill>
                <a:ea typeface="ＭＳ Ｐゴシック" pitchFamily="34" charset="-128"/>
              </a:rPr>
              <a:t>bukan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miliknya</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sendiri</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dengan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jangka</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waktu</a:t>
            </a:r>
            <a:r>
              <a:rPr lang="en-US" sz="2800" dirty="0">
                <a:solidFill>
                  <a:schemeClr val="tx1">
                    <a:lumMod val="65000"/>
                    <a:lumOff val="35000"/>
                  </a:schemeClr>
                </a:solidFill>
                <a:ea typeface="ＭＳ Ｐゴシック" pitchFamily="34" charset="-128"/>
              </a:rPr>
              <a:t> paling lama 30 </a:t>
            </a:r>
            <a:r>
              <a:rPr lang="en-US" sz="2800" dirty="0" err="1">
                <a:solidFill>
                  <a:schemeClr val="tx1">
                    <a:lumMod val="65000"/>
                    <a:lumOff val="35000"/>
                  </a:schemeClr>
                </a:solidFill>
                <a:ea typeface="ＭＳ Ｐゴシック" pitchFamily="34" charset="-128"/>
              </a:rPr>
              <a:t>tahun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dan</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dapat</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diperpanjang</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untuk</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jangka</a:t>
            </a:r>
            <a:r>
              <a:rPr lang="en-US" sz="2800" dirty="0">
                <a:solidFill>
                  <a:schemeClr val="tx1">
                    <a:lumMod val="65000"/>
                    <a:lumOff val="35000"/>
                  </a:schemeClr>
                </a:solidFill>
                <a:ea typeface="ＭＳ Ｐゴシック" pitchFamily="34" charset="-128"/>
              </a:rPr>
              <a:t> </a:t>
            </a:r>
            <a:r>
              <a:rPr lang="en-US" sz="2800" dirty="0" err="1">
                <a:solidFill>
                  <a:schemeClr val="tx1">
                    <a:lumMod val="65000"/>
                    <a:lumOff val="35000"/>
                  </a:schemeClr>
                </a:solidFill>
                <a:ea typeface="ＭＳ Ｐゴシック" pitchFamily="34" charset="-128"/>
              </a:rPr>
              <a:t>waktu</a:t>
            </a:r>
            <a:r>
              <a:rPr lang="en-US" sz="2800" dirty="0">
                <a:solidFill>
                  <a:schemeClr val="tx1">
                    <a:lumMod val="65000"/>
                    <a:lumOff val="35000"/>
                  </a:schemeClr>
                </a:solidFill>
                <a:ea typeface="ＭＳ Ｐゴシック" pitchFamily="34" charset="-128"/>
              </a:rPr>
              <a:t> paling lama 20 </a:t>
            </a:r>
            <a:r>
              <a:rPr lang="en-US" sz="2800" dirty="0" err="1">
                <a:solidFill>
                  <a:schemeClr val="tx1">
                    <a:lumMod val="65000"/>
                    <a:lumOff val="35000"/>
                  </a:schemeClr>
                </a:solidFill>
                <a:ea typeface="ＭＳ Ｐゴシック" pitchFamily="34" charset="-128"/>
              </a:rPr>
              <a:t>tahun</a:t>
            </a:r>
            <a:endParaRPr lang="id-ID" sz="2800" dirty="0">
              <a:solidFill>
                <a:schemeClr val="tx1">
                  <a:lumMod val="65000"/>
                  <a:lumOff val="35000"/>
                </a:schemeClr>
              </a:solidFill>
            </a:endParaRPr>
          </a:p>
          <a:p>
            <a:pPr>
              <a:lnSpc>
                <a:spcPct val="110000"/>
              </a:lnSpc>
            </a:pPr>
            <a:endParaRPr lang="id-ID" sz="2800" dirty="0"/>
          </a:p>
        </p:txBody>
      </p:sp>
      <p:sp>
        <p:nvSpPr>
          <p:cNvPr id="17" name="Text Placeholder 16"/>
          <p:cNvSpPr>
            <a:spLocks noGrp="1"/>
          </p:cNvSpPr>
          <p:nvPr>
            <p:ph type="body" sz="quarter" idx="13"/>
          </p:nvPr>
        </p:nvSpPr>
        <p:spPr/>
        <p:txBody>
          <a:bodyPr/>
          <a:lstStyle/>
          <a:p>
            <a:endParaRPr lang="id-ID" dirty="0">
              <a:solidFill>
                <a:schemeClr val="tx1">
                  <a:lumMod val="65000"/>
                  <a:lumOff val="35000"/>
                </a:schemeClr>
              </a:solidFill>
            </a:endParaRPr>
          </a:p>
        </p:txBody>
      </p:sp>
      <p:sp>
        <p:nvSpPr>
          <p:cNvPr id="21" name="Picture Placeholder 20"/>
          <p:cNvSpPr>
            <a:spLocks noGrp="1"/>
          </p:cNvSpPr>
          <p:nvPr>
            <p:ph type="pic" sz="quarter" idx="14"/>
          </p:nvPr>
        </p:nvSpPr>
        <p:spPr/>
      </p:sp>
      <p:sp>
        <p:nvSpPr>
          <p:cNvPr id="18" name="Text Placeholder 17"/>
          <p:cNvSpPr>
            <a:spLocks noGrp="1"/>
          </p:cNvSpPr>
          <p:nvPr>
            <p:ph type="body" sz="quarter" idx="15"/>
          </p:nvPr>
        </p:nvSpPr>
        <p:spPr>
          <a:xfrm>
            <a:off x="10888281" y="2400300"/>
            <a:ext cx="6427739" cy="3054521"/>
          </a:xfrm>
          <a:solidFill>
            <a:schemeClr val="bg1"/>
          </a:solidFill>
        </p:spPr>
        <p:txBody>
          <a:bodyPr/>
          <a:lstStyle/>
          <a:p>
            <a:pPr>
              <a:lnSpc>
                <a:spcPct val="100000"/>
              </a:lnSpc>
              <a:defRPr/>
            </a:pPr>
            <a:r>
              <a:rPr lang="id-ID" sz="2800" dirty="0">
                <a:solidFill>
                  <a:schemeClr val="tx1">
                    <a:lumMod val="65000"/>
                    <a:lumOff val="35000"/>
                  </a:schemeClr>
                </a:solidFill>
              </a:rPr>
              <a:t>Merupakan hak yang asli (jadi bukan merupakan hak turunan) dalam arti bahwa eksistensi atau adanya hak ini tidak tergantung pada hal lain yang manapun juga;</a:t>
            </a:r>
          </a:p>
          <a:p>
            <a:pPr>
              <a:lnSpc>
                <a:spcPct val="100000"/>
              </a:lnSpc>
              <a:defRPr/>
            </a:pPr>
            <a:endParaRPr lang="id-ID" sz="2800" dirty="0">
              <a:solidFill>
                <a:schemeClr val="tx1">
                  <a:lumMod val="65000"/>
                  <a:lumOff val="35000"/>
                </a:schemeClr>
              </a:solidFill>
            </a:endParaRPr>
          </a:p>
        </p:txBody>
      </p:sp>
      <p:sp>
        <p:nvSpPr>
          <p:cNvPr id="19" name="Text Placeholder 18"/>
          <p:cNvSpPr>
            <a:spLocks noGrp="1"/>
          </p:cNvSpPr>
          <p:nvPr>
            <p:ph type="body" sz="quarter" idx="16"/>
          </p:nvPr>
        </p:nvSpPr>
        <p:spPr/>
        <p:txBody>
          <a:bodyPr/>
          <a:lstStyle/>
          <a:p>
            <a:pPr>
              <a:lnSpc>
                <a:spcPct val="80000"/>
              </a:lnSpc>
              <a:defRPr/>
            </a:pPr>
            <a:endParaRPr lang="id-ID" dirty="0"/>
          </a:p>
        </p:txBody>
      </p:sp>
      <p:sp>
        <p:nvSpPr>
          <p:cNvPr id="22" name="Picture Placeholder 21"/>
          <p:cNvSpPr>
            <a:spLocks noGrp="1"/>
          </p:cNvSpPr>
          <p:nvPr>
            <p:ph type="pic" sz="quarter" idx="17"/>
          </p:nvPr>
        </p:nvSpPr>
        <p:spPr/>
      </p:sp>
      <p:sp>
        <p:nvSpPr>
          <p:cNvPr id="23" name="Text Placeholder 22"/>
          <p:cNvSpPr>
            <a:spLocks noGrp="1"/>
          </p:cNvSpPr>
          <p:nvPr>
            <p:ph type="body" sz="quarter" idx="18"/>
          </p:nvPr>
        </p:nvSpPr>
        <p:spPr>
          <a:xfrm>
            <a:off x="2208260" y="5765221"/>
            <a:ext cx="6427739" cy="3054521"/>
          </a:xfrm>
          <a:solidFill>
            <a:schemeClr val="bg1"/>
          </a:solidFill>
        </p:spPr>
        <p:txBody>
          <a:bodyPr/>
          <a:lstStyle/>
          <a:p>
            <a:pPr>
              <a:lnSpc>
                <a:spcPct val="100000"/>
              </a:lnSpc>
            </a:pPr>
            <a:r>
              <a:rPr lang="id-ID" sz="2800" dirty="0">
                <a:solidFill>
                  <a:schemeClr val="tx1">
                    <a:lumMod val="65000"/>
                    <a:lumOff val="35000"/>
                  </a:schemeClr>
                </a:solidFill>
              </a:rPr>
              <a:t>Memberikan wewenang kepada pemegangnya untuk dapat mendirikan bangunan di atas tanah yang bukan miliknya</a:t>
            </a:r>
            <a:r>
              <a:rPr lang="id-ID" sz="2800" dirty="0" smtClean="0">
                <a:solidFill>
                  <a:schemeClr val="tx1">
                    <a:lumMod val="65000"/>
                    <a:lumOff val="35000"/>
                  </a:schemeClr>
                </a:solidFill>
              </a:rPr>
              <a:t>;</a:t>
            </a:r>
            <a:endParaRPr lang="id-ID" sz="2800" dirty="0">
              <a:solidFill>
                <a:schemeClr val="tx1">
                  <a:lumMod val="65000"/>
                  <a:lumOff val="35000"/>
                </a:schemeClr>
              </a:solidFill>
            </a:endParaRPr>
          </a:p>
        </p:txBody>
      </p:sp>
      <p:sp>
        <p:nvSpPr>
          <p:cNvPr id="24" name="Text Placeholder 23"/>
          <p:cNvSpPr>
            <a:spLocks noGrp="1"/>
          </p:cNvSpPr>
          <p:nvPr>
            <p:ph type="body" sz="quarter" idx="19"/>
          </p:nvPr>
        </p:nvSpPr>
        <p:spPr/>
        <p:txBody>
          <a:bodyPr/>
          <a:lstStyle/>
          <a:p>
            <a:endParaRPr lang="id-ID"/>
          </a:p>
        </p:txBody>
      </p:sp>
      <p:sp>
        <p:nvSpPr>
          <p:cNvPr id="25" name="Picture Placeholder 24"/>
          <p:cNvSpPr>
            <a:spLocks noGrp="1"/>
          </p:cNvSpPr>
          <p:nvPr>
            <p:ph type="pic" sz="quarter" idx="20"/>
          </p:nvPr>
        </p:nvSpPr>
        <p:spPr/>
      </p:sp>
      <p:sp>
        <p:nvSpPr>
          <p:cNvPr id="26" name="Text Placeholder 25"/>
          <p:cNvSpPr>
            <a:spLocks noGrp="1"/>
          </p:cNvSpPr>
          <p:nvPr>
            <p:ph type="body" sz="quarter" idx="21"/>
          </p:nvPr>
        </p:nvSpPr>
        <p:spPr>
          <a:xfrm>
            <a:off x="10888281" y="5765221"/>
            <a:ext cx="6427739" cy="3054521"/>
          </a:xfrm>
          <a:solidFill>
            <a:schemeClr val="bg1"/>
          </a:solidFill>
        </p:spPr>
        <p:txBody>
          <a:bodyPr>
            <a:normAutofit/>
          </a:bodyPr>
          <a:lstStyle/>
          <a:p>
            <a:pPr>
              <a:lnSpc>
                <a:spcPct val="100000"/>
              </a:lnSpc>
              <a:defRPr/>
            </a:pPr>
            <a:r>
              <a:rPr lang="id-ID" sz="2800" dirty="0">
                <a:solidFill>
                  <a:schemeClr val="tx1">
                    <a:lumMod val="65000"/>
                    <a:lumOff val="35000"/>
                  </a:schemeClr>
                </a:solidFill>
              </a:rPr>
              <a:t>Tanah yang bersangkutan dapat berupa :</a:t>
            </a:r>
          </a:p>
          <a:p>
            <a:pPr marL="266700" lvl="1" indent="-266700">
              <a:lnSpc>
                <a:spcPct val="100000"/>
              </a:lnSpc>
              <a:buClr>
                <a:schemeClr val="accent1">
                  <a:lumMod val="60000"/>
                  <a:lumOff val="40000"/>
                </a:schemeClr>
              </a:buClr>
              <a:buFont typeface="Arial" pitchFamily="34" charset="0"/>
              <a:buChar char="•"/>
              <a:defRPr/>
            </a:pPr>
            <a:r>
              <a:rPr lang="id-ID" sz="2800" dirty="0">
                <a:solidFill>
                  <a:schemeClr val="tx1">
                    <a:lumMod val="65000"/>
                    <a:lumOff val="35000"/>
                  </a:schemeClr>
                </a:solidFill>
              </a:rPr>
              <a:t>Tanah hak milik orang lain, ataupu n</a:t>
            </a:r>
          </a:p>
          <a:p>
            <a:pPr marL="266700" lvl="1" indent="-266700">
              <a:lnSpc>
                <a:spcPct val="100000"/>
              </a:lnSpc>
              <a:buClr>
                <a:schemeClr val="accent1">
                  <a:lumMod val="60000"/>
                  <a:lumOff val="40000"/>
                </a:schemeClr>
              </a:buClr>
              <a:buFont typeface="Arial" pitchFamily="34" charset="0"/>
              <a:buChar char="•"/>
              <a:defRPr/>
            </a:pPr>
            <a:r>
              <a:rPr lang="id-ID" sz="2800" dirty="0">
                <a:solidFill>
                  <a:schemeClr val="tx1">
                    <a:lumMod val="65000"/>
                    <a:lumOff val="35000"/>
                  </a:schemeClr>
                </a:solidFill>
              </a:rPr>
              <a:t>Tanah yang langsung dikuasai oleh </a:t>
            </a:r>
            <a:r>
              <a:rPr lang="id-ID" sz="2800" dirty="0" smtClean="0">
                <a:solidFill>
                  <a:schemeClr val="tx1">
                    <a:lumMod val="65000"/>
                    <a:lumOff val="35000"/>
                  </a:schemeClr>
                </a:solidFill>
              </a:rPr>
              <a:t>negara</a:t>
            </a:r>
            <a:endParaRPr lang="id-ID" sz="2800" dirty="0"/>
          </a:p>
        </p:txBody>
      </p:sp>
      <p:sp>
        <p:nvSpPr>
          <p:cNvPr id="27" name="Text Placeholder 26"/>
          <p:cNvSpPr>
            <a:spLocks noGrp="1"/>
          </p:cNvSpPr>
          <p:nvPr>
            <p:ph type="body" sz="quarter" idx="22"/>
          </p:nvPr>
        </p:nvSpPr>
        <p:spPr/>
        <p:txBody>
          <a:bodyPr/>
          <a:lstStyle/>
          <a:p>
            <a:endParaRPr lang="id-ID"/>
          </a:p>
        </p:txBody>
      </p:sp>
      <p:sp>
        <p:nvSpPr>
          <p:cNvPr id="28" name="Picture Placeholder 27"/>
          <p:cNvSpPr>
            <a:spLocks noGrp="1"/>
          </p:cNvSpPr>
          <p:nvPr>
            <p:ph type="pic" sz="quarter" idx="23"/>
          </p:nvPr>
        </p:nvSpPr>
        <p:spPr/>
      </p:sp>
    </p:spTree>
    <p:extLst>
      <p:ext uri="{BB962C8B-B14F-4D97-AF65-F5344CB8AC3E}">
        <p14:creationId xmlns:p14="http://schemas.microsoft.com/office/powerpoint/2010/main" val="3551467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Subyek Hak Guna Bangunan</a:t>
            </a:r>
          </a:p>
        </p:txBody>
      </p:sp>
      <p:sp>
        <p:nvSpPr>
          <p:cNvPr id="4" name="Slide Number Placeholder 3"/>
          <p:cNvSpPr>
            <a:spLocks noGrp="1"/>
          </p:cNvSpPr>
          <p:nvPr>
            <p:ph type="sldNum" sz="quarter" idx="11"/>
          </p:nvPr>
        </p:nvSpPr>
        <p:spPr/>
        <p:txBody>
          <a:bodyPr/>
          <a:lstStyle/>
          <a:p>
            <a:fld id="{03EB59E2-90B9-4CD3-AC74-D672227E13C3}" type="slidenum">
              <a:rPr lang="en-US" smtClean="0"/>
              <a:pPr/>
              <a:t>33</a:t>
            </a:fld>
            <a:endParaRPr lang="en-US" dirty="0"/>
          </a:p>
        </p:txBody>
      </p:sp>
      <p:sp>
        <p:nvSpPr>
          <p:cNvPr id="17" name="Text Placeholder 16"/>
          <p:cNvSpPr>
            <a:spLocks noGrp="1"/>
          </p:cNvSpPr>
          <p:nvPr>
            <p:ph type="body" sz="quarter" idx="12"/>
          </p:nvPr>
        </p:nvSpPr>
        <p:spPr/>
        <p:txBody>
          <a:bodyPr>
            <a:normAutofit/>
          </a:bodyPr>
          <a:lstStyle/>
          <a:p>
            <a:pPr>
              <a:lnSpc>
                <a:spcPct val="90000"/>
              </a:lnSpc>
            </a:pPr>
            <a:r>
              <a:rPr lang="id-ID" sz="3200" dirty="0">
                <a:latin typeface="Calibri" pitchFamily="34" charset="0"/>
              </a:rPr>
              <a:t>WNI</a:t>
            </a:r>
          </a:p>
        </p:txBody>
      </p:sp>
      <p:sp>
        <p:nvSpPr>
          <p:cNvPr id="18" name="Text Placeholder 17"/>
          <p:cNvSpPr>
            <a:spLocks noGrp="1"/>
          </p:cNvSpPr>
          <p:nvPr>
            <p:ph type="body" sz="quarter" idx="17"/>
          </p:nvPr>
        </p:nvSpPr>
        <p:spPr/>
        <p:txBody>
          <a:bodyPr/>
          <a:lstStyle/>
          <a:p>
            <a:r>
              <a:rPr lang="id-ID" dirty="0" smtClean="0"/>
              <a:t>1.</a:t>
            </a:r>
            <a:endParaRPr lang="id-ID" dirty="0"/>
          </a:p>
        </p:txBody>
      </p:sp>
      <p:sp>
        <p:nvSpPr>
          <p:cNvPr id="19" name="Picture Placeholder 18"/>
          <p:cNvSpPr>
            <a:spLocks noGrp="1"/>
          </p:cNvSpPr>
          <p:nvPr>
            <p:ph type="pic" sz="quarter" idx="43"/>
          </p:nvPr>
        </p:nvSpPr>
        <p:spPr/>
      </p:sp>
      <p:sp>
        <p:nvSpPr>
          <p:cNvPr id="20" name="Text Placeholder 19"/>
          <p:cNvSpPr>
            <a:spLocks noGrp="1"/>
          </p:cNvSpPr>
          <p:nvPr>
            <p:ph type="body" sz="quarter" idx="44"/>
          </p:nvPr>
        </p:nvSpPr>
        <p:spPr/>
        <p:txBody>
          <a:bodyPr/>
          <a:lstStyle/>
          <a:p>
            <a:r>
              <a:rPr lang="id-ID" sz="3200" dirty="0">
                <a:latin typeface="Calibri" pitchFamily="34" charset="0"/>
              </a:rPr>
              <a:t>Badan hukum yang didirikan menurut hukum Indonesia dan berkedudukan di Indonesia</a:t>
            </a:r>
            <a:endParaRPr lang="id-ID" sz="3200" dirty="0"/>
          </a:p>
        </p:txBody>
      </p:sp>
      <p:sp>
        <p:nvSpPr>
          <p:cNvPr id="21" name="Text Placeholder 20"/>
          <p:cNvSpPr>
            <a:spLocks noGrp="1"/>
          </p:cNvSpPr>
          <p:nvPr>
            <p:ph type="body" sz="quarter" idx="45"/>
          </p:nvPr>
        </p:nvSpPr>
        <p:spPr/>
        <p:txBody>
          <a:bodyPr/>
          <a:lstStyle/>
          <a:p>
            <a:r>
              <a:rPr lang="id-ID" dirty="0" smtClean="0"/>
              <a:t>2.</a:t>
            </a:r>
            <a:endParaRPr lang="id-ID" dirty="0"/>
          </a:p>
        </p:txBody>
      </p:sp>
      <p:sp>
        <p:nvSpPr>
          <p:cNvPr id="22" name="Picture Placeholder 21"/>
          <p:cNvSpPr>
            <a:spLocks noGrp="1"/>
          </p:cNvSpPr>
          <p:nvPr>
            <p:ph type="pic" sz="quarter" idx="46"/>
          </p:nvPr>
        </p:nvSpPr>
        <p:spPr/>
      </p:sp>
    </p:spTree>
    <p:extLst>
      <p:ext uri="{BB962C8B-B14F-4D97-AF65-F5344CB8AC3E}">
        <p14:creationId xmlns:p14="http://schemas.microsoft.com/office/powerpoint/2010/main" val="19622058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34</a:t>
            </a:fld>
            <a:endParaRPr lang="en-US" dirty="0"/>
          </a:p>
        </p:txBody>
      </p:sp>
      <p:sp>
        <p:nvSpPr>
          <p:cNvPr id="11" name="Text Placeholder 10"/>
          <p:cNvSpPr>
            <a:spLocks noGrp="1"/>
          </p:cNvSpPr>
          <p:nvPr>
            <p:ph type="body" sz="quarter" idx="12"/>
          </p:nvPr>
        </p:nvSpPr>
        <p:spPr/>
        <p:txBody>
          <a:bodyPr>
            <a:noAutofit/>
          </a:bodyPr>
          <a:lstStyle/>
          <a:p>
            <a:r>
              <a:rPr lang="id-ID" sz="3200" dirty="0"/>
              <a:t>Hak Guna Bangunan juga mempunyai fungsi sosial, dalam arti pelaksanaannya disamping hanya mendatangkan manfaat bagi pihak-pihak yang bersangkutan harus pula bisa bermanfaat bagi masyarakat (sosial).</a:t>
            </a:r>
          </a:p>
        </p:txBody>
      </p:sp>
      <p:sp>
        <p:nvSpPr>
          <p:cNvPr id="12" name="Text Placeholder 11"/>
          <p:cNvSpPr>
            <a:spLocks noGrp="1"/>
          </p:cNvSpPr>
          <p:nvPr>
            <p:ph type="body" sz="quarter" idx="13"/>
          </p:nvPr>
        </p:nvSpPr>
        <p:spPr/>
        <p:txBody>
          <a:bodyPr/>
          <a:lstStyle/>
          <a:p>
            <a:r>
              <a:rPr lang="id-ID" dirty="0" smtClean="0"/>
              <a:t>Fungsi Sosial Hak Guna Bangunan</a:t>
            </a:r>
            <a:endParaRPr lang="id-ID" dirty="0"/>
          </a:p>
        </p:txBody>
      </p:sp>
    </p:spTree>
    <p:extLst>
      <p:ext uri="{BB962C8B-B14F-4D97-AF65-F5344CB8AC3E}">
        <p14:creationId xmlns:p14="http://schemas.microsoft.com/office/powerpoint/2010/main" val="35161041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endParaRPr lang="id-ID"/>
          </a:p>
        </p:txBody>
      </p:sp>
      <p:sp>
        <p:nvSpPr>
          <p:cNvPr id="3" name="Slide Number Placeholder 2"/>
          <p:cNvSpPr>
            <a:spLocks noGrp="1"/>
          </p:cNvSpPr>
          <p:nvPr>
            <p:ph type="sldNum" sz="quarter" idx="11"/>
          </p:nvPr>
        </p:nvSpPr>
        <p:spPr/>
        <p:txBody>
          <a:bodyPr/>
          <a:lstStyle/>
          <a:p>
            <a:fld id="{03EB59E2-90B9-4CD3-AC74-D672227E13C3}" type="slidenum">
              <a:rPr lang="en-US" smtClean="0"/>
              <a:pPr/>
              <a:t>35</a:t>
            </a:fld>
            <a:endParaRPr lang="en-US" dirty="0"/>
          </a:p>
        </p:txBody>
      </p:sp>
      <p:sp>
        <p:nvSpPr>
          <p:cNvPr id="10" name="Text Placeholder 9"/>
          <p:cNvSpPr>
            <a:spLocks noGrp="1"/>
          </p:cNvSpPr>
          <p:nvPr>
            <p:ph type="body" sz="quarter" idx="12"/>
          </p:nvPr>
        </p:nvSpPr>
        <p:spPr/>
        <p:txBody>
          <a:bodyPr/>
          <a:lstStyle/>
          <a:p>
            <a:r>
              <a:rPr lang="en-US" sz="3200" dirty="0" err="1" smtClean="0">
                <a:solidFill>
                  <a:schemeClr val="tx1">
                    <a:lumMod val="65000"/>
                    <a:lumOff val="35000"/>
                  </a:schemeClr>
                </a:solidFill>
                <a:ea typeface="ＭＳ Ｐゴシック" pitchFamily="34" charset="-128"/>
              </a:rPr>
              <a:t>Menegaskan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hak</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guna</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bangunan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terjadi</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pada</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tanah</a:t>
            </a:r>
            <a:r>
              <a:rPr lang="en-US" sz="3200" dirty="0" smtClean="0">
                <a:solidFill>
                  <a:schemeClr val="tx1">
                    <a:lumMod val="65000"/>
                    <a:lumOff val="35000"/>
                  </a:schemeClr>
                </a:solidFill>
                <a:ea typeface="ＭＳ Ｐゴシック" pitchFamily="34" charset="-128"/>
              </a:rPr>
              <a:t> yang </a:t>
            </a:r>
            <a:r>
              <a:rPr lang="en-US" sz="3200" dirty="0" err="1" smtClean="0">
                <a:solidFill>
                  <a:schemeClr val="tx1">
                    <a:lumMod val="65000"/>
                    <a:lumOff val="35000"/>
                  </a:schemeClr>
                </a:solidFill>
                <a:ea typeface="ＭＳ Ｐゴシック" pitchFamily="34" charset="-128"/>
              </a:rPr>
              <a:t>dikuasai</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langsung</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oleh</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negara</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atau</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tanah</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milik</a:t>
            </a:r>
            <a:r>
              <a:rPr lang="en-US" sz="3200" dirty="0" smtClean="0">
                <a:solidFill>
                  <a:schemeClr val="tx1">
                    <a:lumMod val="65000"/>
                    <a:lumOff val="35000"/>
                  </a:schemeClr>
                </a:solidFill>
                <a:ea typeface="ＭＳ Ｐゴシック" pitchFamily="34" charset="-128"/>
              </a:rPr>
              <a:t> orang lain</a:t>
            </a:r>
          </a:p>
          <a:p>
            <a:endParaRPr lang="id-ID" sz="3200" dirty="0"/>
          </a:p>
        </p:txBody>
      </p:sp>
      <p:sp>
        <p:nvSpPr>
          <p:cNvPr id="15" name="Text Placeholder 14"/>
          <p:cNvSpPr>
            <a:spLocks noGrp="1"/>
          </p:cNvSpPr>
          <p:nvPr>
            <p:ph type="body" sz="quarter" idx="13"/>
          </p:nvPr>
        </p:nvSpPr>
        <p:spPr/>
        <p:txBody>
          <a:bodyPr/>
          <a:lstStyle/>
          <a:p>
            <a:r>
              <a:rPr lang="en-US" dirty="0" err="1">
                <a:solidFill>
                  <a:schemeClr val="tx1">
                    <a:lumMod val="65000"/>
                    <a:lumOff val="35000"/>
                  </a:schemeClr>
                </a:solidFill>
                <a:ea typeface="ＭＳ Ｐゴシック" pitchFamily="34" charset="-128"/>
              </a:rPr>
              <a:t>Pasal</a:t>
            </a:r>
            <a:r>
              <a:rPr lang="en-US" dirty="0">
                <a:solidFill>
                  <a:schemeClr val="tx1">
                    <a:lumMod val="65000"/>
                    <a:lumOff val="35000"/>
                  </a:schemeClr>
                </a:solidFill>
                <a:ea typeface="ＭＳ Ｐゴシック" pitchFamily="34" charset="-128"/>
              </a:rPr>
              <a:t> 37 UUPA</a:t>
            </a:r>
            <a:endParaRPr lang="id-ID" dirty="0"/>
          </a:p>
        </p:txBody>
      </p:sp>
      <p:sp>
        <p:nvSpPr>
          <p:cNvPr id="16" name="Text Placeholder 15"/>
          <p:cNvSpPr>
            <a:spLocks noGrp="1"/>
          </p:cNvSpPr>
          <p:nvPr>
            <p:ph type="body" sz="quarter" idx="14"/>
          </p:nvPr>
        </p:nvSpPr>
        <p:spPr/>
        <p:txBody>
          <a:bodyPr>
            <a:noAutofit/>
          </a:bodyPr>
          <a:lstStyle/>
          <a:p>
            <a:r>
              <a:rPr lang="en-US" sz="3200" dirty="0" err="1" smtClean="0">
                <a:solidFill>
                  <a:schemeClr val="tx1">
                    <a:lumMod val="65000"/>
                    <a:lumOff val="35000"/>
                  </a:schemeClr>
                </a:solidFill>
                <a:ea typeface="ＭＳ Ｐゴシック" pitchFamily="34" charset="-128"/>
              </a:rPr>
              <a:t>Menegaskan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tanah</a:t>
            </a:r>
            <a:r>
              <a:rPr lang="en-US" sz="3200" dirty="0" smtClean="0">
                <a:solidFill>
                  <a:schemeClr val="tx1">
                    <a:lumMod val="65000"/>
                    <a:lumOff val="35000"/>
                  </a:schemeClr>
                </a:solidFill>
                <a:ea typeface="ＭＳ Ｐゴシック" pitchFamily="34" charset="-128"/>
              </a:rPr>
              <a:t> yang </a:t>
            </a:r>
            <a:r>
              <a:rPr lang="en-US" sz="3200" dirty="0" err="1" smtClean="0">
                <a:solidFill>
                  <a:schemeClr val="tx1">
                    <a:lumMod val="65000"/>
                    <a:lumOff val="35000"/>
                  </a:schemeClr>
                </a:solidFill>
                <a:ea typeface="ＭＳ Ｐゴシック" pitchFamily="34" charset="-128"/>
              </a:rPr>
              <a:t>dapat</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diberikan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dengan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hak</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guna</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bangunan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adalah</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tanah</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negara</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tanah</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hak</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pengelolaan</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atau</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tanah</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hak</a:t>
            </a:r>
            <a:r>
              <a:rPr lang="en-US" sz="3200" dirty="0" smtClean="0">
                <a:solidFill>
                  <a:schemeClr val="tx1">
                    <a:lumMod val="65000"/>
                    <a:lumOff val="35000"/>
                  </a:schemeClr>
                </a:solidFill>
                <a:ea typeface="ＭＳ Ｐゴシック" pitchFamily="34" charset="-128"/>
              </a:rPr>
              <a:t> </a:t>
            </a:r>
            <a:r>
              <a:rPr lang="en-US" sz="3200" dirty="0" err="1" smtClean="0">
                <a:solidFill>
                  <a:schemeClr val="tx1">
                    <a:lumMod val="65000"/>
                    <a:lumOff val="35000"/>
                  </a:schemeClr>
                </a:solidFill>
                <a:ea typeface="ＭＳ Ｐゴシック" pitchFamily="34" charset="-128"/>
              </a:rPr>
              <a:t>milik</a:t>
            </a:r>
            <a:r>
              <a:rPr lang="en-US" sz="3200" dirty="0" smtClean="0">
                <a:solidFill>
                  <a:schemeClr val="tx1">
                    <a:lumMod val="65000"/>
                    <a:lumOff val="35000"/>
                  </a:schemeClr>
                </a:solidFill>
                <a:ea typeface="ＭＳ Ｐゴシック" pitchFamily="34" charset="-128"/>
              </a:rPr>
              <a:t>.</a:t>
            </a:r>
            <a:endParaRPr lang="id-ID" sz="3200" dirty="0"/>
          </a:p>
        </p:txBody>
      </p:sp>
      <p:sp>
        <p:nvSpPr>
          <p:cNvPr id="17" name="Text Placeholder 16"/>
          <p:cNvSpPr>
            <a:spLocks noGrp="1"/>
          </p:cNvSpPr>
          <p:nvPr>
            <p:ph type="body" sz="quarter" idx="15"/>
          </p:nvPr>
        </p:nvSpPr>
        <p:spPr/>
        <p:txBody>
          <a:bodyPr/>
          <a:lstStyle/>
          <a:p>
            <a:r>
              <a:rPr lang="en-US" dirty="0" err="1">
                <a:solidFill>
                  <a:schemeClr val="tx1">
                    <a:lumMod val="65000"/>
                    <a:lumOff val="35000"/>
                  </a:schemeClr>
                </a:solidFill>
                <a:ea typeface="ＭＳ Ｐゴシック" pitchFamily="34" charset="-128"/>
              </a:rPr>
              <a:t>Pasal</a:t>
            </a:r>
            <a:r>
              <a:rPr lang="en-US" dirty="0">
                <a:solidFill>
                  <a:schemeClr val="tx1">
                    <a:lumMod val="65000"/>
                    <a:lumOff val="35000"/>
                  </a:schemeClr>
                </a:solidFill>
                <a:ea typeface="ＭＳ Ｐゴシック" pitchFamily="34" charset="-128"/>
              </a:rPr>
              <a:t> 21 PP No.40 </a:t>
            </a:r>
            <a:r>
              <a:rPr lang="en-US" dirty="0" err="1">
                <a:solidFill>
                  <a:schemeClr val="tx1">
                    <a:lumMod val="65000"/>
                    <a:lumOff val="35000"/>
                  </a:schemeClr>
                </a:solidFill>
                <a:ea typeface="ＭＳ Ｐゴシック" pitchFamily="34" charset="-128"/>
              </a:rPr>
              <a:t>tahun</a:t>
            </a:r>
            <a:r>
              <a:rPr lang="en-US" dirty="0">
                <a:solidFill>
                  <a:schemeClr val="tx1">
                    <a:lumMod val="65000"/>
                    <a:lumOff val="35000"/>
                  </a:schemeClr>
                </a:solidFill>
                <a:ea typeface="ＭＳ Ｐゴシック" pitchFamily="34" charset="-128"/>
              </a:rPr>
              <a:t> 1996</a:t>
            </a:r>
            <a:endParaRPr lang="id-ID" dirty="0"/>
          </a:p>
        </p:txBody>
      </p:sp>
      <p:sp>
        <p:nvSpPr>
          <p:cNvPr id="13" name="TextBox 12"/>
          <p:cNvSpPr txBox="1"/>
          <p:nvPr/>
        </p:nvSpPr>
        <p:spPr>
          <a:xfrm>
            <a:off x="304800" y="3086100"/>
            <a:ext cx="6781800" cy="507831"/>
          </a:xfrm>
          <a:prstGeom prst="rect">
            <a:avLst/>
          </a:prstGeom>
          <a:noFill/>
        </p:spPr>
        <p:txBody>
          <a:bodyPr wrap="square" rtlCol="0">
            <a:spAutoFit/>
          </a:bodyPr>
          <a:lstStyle/>
          <a:p>
            <a:endParaRPr lang="en-US" dirty="0">
              <a:solidFill>
                <a:schemeClr val="tx1">
                  <a:lumMod val="65000"/>
                  <a:lumOff val="35000"/>
                </a:schemeClr>
              </a:solidFill>
              <a:ea typeface="ＭＳ Ｐゴシック" pitchFamily="34" charset="-128"/>
            </a:endParaRPr>
          </a:p>
        </p:txBody>
      </p:sp>
    </p:spTree>
    <p:extLst>
      <p:ext uri="{BB962C8B-B14F-4D97-AF65-F5344CB8AC3E}">
        <p14:creationId xmlns:p14="http://schemas.microsoft.com/office/powerpoint/2010/main" val="2473091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err="1"/>
              <a:t>Hak</a:t>
            </a:r>
            <a:r>
              <a:rPr lang="es-ES" dirty="0"/>
              <a:t> </a:t>
            </a:r>
            <a:r>
              <a:rPr lang="es-ES" dirty="0" err="1"/>
              <a:t>Guna</a:t>
            </a:r>
            <a:r>
              <a:rPr lang="es-ES" dirty="0"/>
              <a:t> </a:t>
            </a:r>
            <a:r>
              <a:rPr lang="es-ES" dirty="0" err="1"/>
              <a:t>Bangunan</a:t>
            </a:r>
            <a:r>
              <a:rPr lang="es-ES" dirty="0"/>
              <a:t> </a:t>
            </a:r>
            <a:r>
              <a:rPr lang="es-ES" dirty="0" smtClean="0"/>
              <a:t>Atas </a:t>
            </a:r>
            <a:r>
              <a:rPr lang="es-ES" dirty="0" err="1"/>
              <a:t>Tanah</a:t>
            </a:r>
            <a:r>
              <a:rPr lang="es-ES" dirty="0"/>
              <a:t> </a:t>
            </a:r>
            <a:r>
              <a:rPr lang="es-ES" dirty="0" smtClean="0"/>
              <a:t>Negara</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36</a:t>
            </a:fld>
            <a:endParaRPr lang="en-US" dirty="0"/>
          </a:p>
        </p:txBody>
      </p:sp>
      <p:graphicFrame>
        <p:nvGraphicFramePr>
          <p:cNvPr id="11" name="Diagram 10"/>
          <p:cNvGraphicFramePr/>
          <p:nvPr/>
        </p:nvGraphicFramePr>
        <p:xfrm>
          <a:off x="800100" y="2362200"/>
          <a:ext cx="16459200" cy="701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2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err="1"/>
              <a:t>Hak</a:t>
            </a:r>
            <a:r>
              <a:rPr lang="es-ES" dirty="0"/>
              <a:t> </a:t>
            </a:r>
            <a:r>
              <a:rPr lang="es-ES" dirty="0" err="1"/>
              <a:t>Guna</a:t>
            </a:r>
            <a:r>
              <a:rPr lang="es-ES" dirty="0"/>
              <a:t> </a:t>
            </a:r>
            <a:r>
              <a:rPr lang="es-ES" dirty="0" err="1"/>
              <a:t>Bangunan</a:t>
            </a:r>
            <a:r>
              <a:rPr lang="es-ES" dirty="0"/>
              <a:t> </a:t>
            </a:r>
            <a:r>
              <a:rPr lang="es-ES" dirty="0" smtClean="0"/>
              <a:t>Atas </a:t>
            </a:r>
            <a:r>
              <a:rPr lang="es-ES" dirty="0" err="1"/>
              <a:t>Tanah</a:t>
            </a:r>
            <a:r>
              <a:rPr lang="es-ES" dirty="0"/>
              <a:t> </a:t>
            </a:r>
            <a:r>
              <a:rPr lang="es-ES" dirty="0" err="1"/>
              <a:t>Hak</a:t>
            </a:r>
            <a:r>
              <a:rPr lang="es-ES" dirty="0"/>
              <a:t> </a:t>
            </a:r>
            <a:r>
              <a:rPr lang="es-ES" dirty="0" err="1" smtClean="0"/>
              <a:t>Milik</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37</a:t>
            </a:fld>
            <a:endParaRPr lang="en-US" dirty="0"/>
          </a:p>
        </p:txBody>
      </p:sp>
      <p:graphicFrame>
        <p:nvGraphicFramePr>
          <p:cNvPr id="11" name="Diagram 10"/>
          <p:cNvGraphicFramePr/>
          <p:nvPr>
            <p:extLst>
              <p:ext uri="{D42A27DB-BD31-4B8C-83A1-F6EECF244321}">
                <p14:modId xmlns:p14="http://schemas.microsoft.com/office/powerpoint/2010/main" val="422052414"/>
              </p:ext>
            </p:extLst>
          </p:nvPr>
        </p:nvGraphicFramePr>
        <p:xfrm>
          <a:off x="800100" y="2362200"/>
          <a:ext cx="16459200" cy="701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62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Hak Pemegang Hak Guna Bangunan</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38</a:t>
            </a:fld>
            <a:endParaRPr lang="en-US" dirty="0"/>
          </a:p>
        </p:txBody>
      </p:sp>
      <p:sp>
        <p:nvSpPr>
          <p:cNvPr id="7" name="Text Placeholder 6"/>
          <p:cNvSpPr>
            <a:spLocks noGrp="1"/>
          </p:cNvSpPr>
          <p:nvPr>
            <p:ph type="body" sz="quarter" idx="12"/>
          </p:nvPr>
        </p:nvSpPr>
        <p:spPr/>
        <p:txBody>
          <a:bodyPr>
            <a:normAutofit/>
          </a:bodyPr>
          <a:lstStyle/>
          <a:p>
            <a:r>
              <a:rPr lang="id-ID" sz="2800" dirty="0"/>
              <a:t>Menguasai dan mempergunakan tanah selama waktu </a:t>
            </a:r>
            <a:r>
              <a:rPr lang="id-ID" sz="2800" dirty="0" smtClean="0"/>
              <a:t>tertentu</a:t>
            </a:r>
            <a:endParaRPr lang="id-ID" sz="2800" dirty="0"/>
          </a:p>
        </p:txBody>
      </p:sp>
      <p:sp>
        <p:nvSpPr>
          <p:cNvPr id="8" name="Text Placeholder 7"/>
          <p:cNvSpPr>
            <a:spLocks noGrp="1"/>
          </p:cNvSpPr>
          <p:nvPr>
            <p:ph type="body" sz="quarter" idx="13"/>
          </p:nvPr>
        </p:nvSpPr>
        <p:spPr/>
        <p:txBody>
          <a:bodyPr/>
          <a:lstStyle/>
          <a:p>
            <a:r>
              <a:rPr lang="id-ID" dirty="0" smtClean="0"/>
              <a:t>1.</a:t>
            </a:r>
            <a:endParaRPr lang="id-ID" dirty="0"/>
          </a:p>
        </p:txBody>
      </p:sp>
      <p:sp>
        <p:nvSpPr>
          <p:cNvPr id="9" name="Picture Placeholder 8"/>
          <p:cNvSpPr>
            <a:spLocks noGrp="1"/>
          </p:cNvSpPr>
          <p:nvPr>
            <p:ph type="pic" sz="quarter" idx="14"/>
          </p:nvPr>
        </p:nvSpPr>
        <p:spPr/>
      </p:sp>
      <p:sp>
        <p:nvSpPr>
          <p:cNvPr id="10" name="Text Placeholder 9"/>
          <p:cNvSpPr>
            <a:spLocks noGrp="1"/>
          </p:cNvSpPr>
          <p:nvPr>
            <p:ph type="body" sz="quarter" idx="15"/>
          </p:nvPr>
        </p:nvSpPr>
        <p:spPr/>
        <p:txBody>
          <a:bodyPr/>
          <a:lstStyle/>
          <a:p>
            <a:r>
              <a:rPr lang="es-ES" sz="2800" dirty="0" err="1"/>
              <a:t>Mendirikan</a:t>
            </a:r>
            <a:r>
              <a:rPr lang="es-ES" sz="2800" dirty="0"/>
              <a:t> dan </a:t>
            </a:r>
            <a:r>
              <a:rPr lang="es-ES" sz="2800" dirty="0" err="1"/>
              <a:t>mempunyai</a:t>
            </a:r>
            <a:r>
              <a:rPr lang="es-ES" sz="2800" dirty="0"/>
              <a:t> </a:t>
            </a:r>
            <a:r>
              <a:rPr lang="es-ES" sz="2800" dirty="0" err="1"/>
              <a:t>bangunan</a:t>
            </a:r>
            <a:r>
              <a:rPr lang="es-ES" sz="2800" dirty="0"/>
              <a:t> </a:t>
            </a:r>
            <a:r>
              <a:rPr lang="es-ES" sz="2800" dirty="0" err="1"/>
              <a:t>untuk</a:t>
            </a:r>
            <a:r>
              <a:rPr lang="es-ES" sz="2800" dirty="0"/>
              <a:t> </a:t>
            </a:r>
            <a:r>
              <a:rPr lang="es-ES" sz="2800" dirty="0" err="1"/>
              <a:t>keperluan</a:t>
            </a:r>
            <a:r>
              <a:rPr lang="es-ES" sz="2800" dirty="0"/>
              <a:t> </a:t>
            </a:r>
            <a:r>
              <a:rPr lang="es-ES" sz="2800" dirty="0" err="1"/>
              <a:t>pribadi</a:t>
            </a:r>
            <a:r>
              <a:rPr lang="es-ES" sz="2800" dirty="0"/>
              <a:t> </a:t>
            </a:r>
            <a:r>
              <a:rPr lang="es-ES" sz="2800" dirty="0" err="1"/>
              <a:t>atau</a:t>
            </a:r>
            <a:r>
              <a:rPr lang="es-ES" sz="2800" dirty="0"/>
              <a:t> </a:t>
            </a:r>
            <a:r>
              <a:rPr lang="es-ES" sz="2800" dirty="0" err="1" smtClean="0"/>
              <a:t>usahanya</a:t>
            </a:r>
            <a:endParaRPr lang="es-ES" sz="2800" dirty="0"/>
          </a:p>
        </p:txBody>
      </p:sp>
      <p:sp>
        <p:nvSpPr>
          <p:cNvPr id="11" name="Text Placeholder 10"/>
          <p:cNvSpPr>
            <a:spLocks noGrp="1"/>
          </p:cNvSpPr>
          <p:nvPr>
            <p:ph type="body" sz="quarter" idx="16"/>
          </p:nvPr>
        </p:nvSpPr>
        <p:spPr/>
        <p:txBody>
          <a:bodyPr/>
          <a:lstStyle/>
          <a:p>
            <a:r>
              <a:rPr lang="id-ID" dirty="0" smtClean="0"/>
              <a:t>2.</a:t>
            </a:r>
            <a:endParaRPr lang="id-ID" dirty="0"/>
          </a:p>
        </p:txBody>
      </p:sp>
      <p:sp>
        <p:nvSpPr>
          <p:cNvPr id="12" name="Picture Placeholder 11"/>
          <p:cNvSpPr>
            <a:spLocks noGrp="1"/>
          </p:cNvSpPr>
          <p:nvPr>
            <p:ph type="pic" sz="quarter" idx="17"/>
          </p:nvPr>
        </p:nvSpPr>
        <p:spPr/>
      </p:sp>
      <p:sp>
        <p:nvSpPr>
          <p:cNvPr id="13" name="Text Placeholder 12"/>
          <p:cNvSpPr>
            <a:spLocks noGrp="1"/>
          </p:cNvSpPr>
          <p:nvPr>
            <p:ph type="body" sz="quarter" idx="18"/>
          </p:nvPr>
        </p:nvSpPr>
        <p:spPr/>
        <p:txBody>
          <a:bodyPr/>
          <a:lstStyle/>
          <a:p>
            <a:r>
              <a:rPr lang="id-ID" sz="2800" dirty="0"/>
              <a:t>Mengalihkan hak tersebut kepada pihak </a:t>
            </a:r>
            <a:r>
              <a:rPr lang="id-ID" sz="2800" dirty="0" smtClean="0"/>
              <a:t>lain</a:t>
            </a:r>
            <a:endParaRPr lang="id-ID" sz="2800" dirty="0"/>
          </a:p>
        </p:txBody>
      </p:sp>
      <p:sp>
        <p:nvSpPr>
          <p:cNvPr id="14" name="Text Placeholder 13"/>
          <p:cNvSpPr>
            <a:spLocks noGrp="1"/>
          </p:cNvSpPr>
          <p:nvPr>
            <p:ph type="body" sz="quarter" idx="19"/>
          </p:nvPr>
        </p:nvSpPr>
        <p:spPr/>
        <p:txBody>
          <a:bodyPr/>
          <a:lstStyle/>
          <a:p>
            <a:r>
              <a:rPr lang="id-ID" dirty="0" smtClean="0"/>
              <a:t>3.</a:t>
            </a:r>
            <a:endParaRPr lang="id-ID" dirty="0"/>
          </a:p>
        </p:txBody>
      </p:sp>
      <p:sp>
        <p:nvSpPr>
          <p:cNvPr id="15" name="Picture Placeholder 14"/>
          <p:cNvSpPr>
            <a:spLocks noGrp="1"/>
          </p:cNvSpPr>
          <p:nvPr>
            <p:ph type="pic" sz="quarter" idx="20"/>
          </p:nvPr>
        </p:nvSpPr>
        <p:spPr/>
      </p:sp>
      <p:sp>
        <p:nvSpPr>
          <p:cNvPr id="16" name="Text Placeholder 15"/>
          <p:cNvSpPr>
            <a:spLocks noGrp="1"/>
          </p:cNvSpPr>
          <p:nvPr>
            <p:ph type="body" sz="quarter" idx="21"/>
          </p:nvPr>
        </p:nvSpPr>
        <p:spPr/>
        <p:txBody>
          <a:bodyPr/>
          <a:lstStyle/>
          <a:p>
            <a:r>
              <a:rPr lang="id-ID" sz="2800" dirty="0"/>
              <a:t>Membebani dengan hak </a:t>
            </a:r>
            <a:r>
              <a:rPr lang="id-ID" sz="2800" dirty="0" smtClean="0"/>
              <a:t>tanggungan</a:t>
            </a:r>
            <a:endParaRPr lang="id-ID" sz="2800" dirty="0"/>
          </a:p>
        </p:txBody>
      </p:sp>
      <p:sp>
        <p:nvSpPr>
          <p:cNvPr id="17" name="Text Placeholder 16"/>
          <p:cNvSpPr>
            <a:spLocks noGrp="1"/>
          </p:cNvSpPr>
          <p:nvPr>
            <p:ph type="body" sz="quarter" idx="22"/>
          </p:nvPr>
        </p:nvSpPr>
        <p:spPr/>
        <p:txBody>
          <a:bodyPr/>
          <a:lstStyle/>
          <a:p>
            <a:r>
              <a:rPr lang="id-ID" dirty="0" smtClean="0"/>
              <a:t>4.</a:t>
            </a:r>
            <a:endParaRPr lang="id-ID" dirty="0"/>
          </a:p>
        </p:txBody>
      </p:sp>
      <p:sp>
        <p:nvSpPr>
          <p:cNvPr id="18" name="Picture Placeholder 17"/>
          <p:cNvSpPr>
            <a:spLocks noGrp="1"/>
          </p:cNvSpPr>
          <p:nvPr>
            <p:ph type="pic" sz="quarter" idx="23"/>
          </p:nvPr>
        </p:nvSpPr>
        <p:spPr/>
      </p:sp>
    </p:spTree>
    <p:extLst>
      <p:ext uri="{BB962C8B-B14F-4D97-AF65-F5344CB8AC3E}">
        <p14:creationId xmlns:p14="http://schemas.microsoft.com/office/powerpoint/2010/main" val="42146494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noAutofit/>
          </a:bodyPr>
          <a:lstStyle/>
          <a:p>
            <a:r>
              <a:rPr lang="es-ES" sz="4700" dirty="0" err="1" smtClean="0"/>
              <a:t>Kewajiban</a:t>
            </a:r>
            <a:r>
              <a:rPr lang="es-ES" sz="4700" dirty="0" smtClean="0"/>
              <a:t> </a:t>
            </a:r>
            <a:r>
              <a:rPr lang="es-ES" sz="4700" dirty="0" err="1" smtClean="0"/>
              <a:t>Pemegang</a:t>
            </a:r>
            <a:r>
              <a:rPr lang="es-ES" sz="4700" dirty="0" smtClean="0"/>
              <a:t> </a:t>
            </a:r>
            <a:r>
              <a:rPr lang="es-ES" sz="4700" dirty="0" err="1" smtClean="0"/>
              <a:t>Hak</a:t>
            </a:r>
            <a:r>
              <a:rPr lang="es-ES" sz="4700" dirty="0" smtClean="0"/>
              <a:t> </a:t>
            </a:r>
            <a:r>
              <a:rPr lang="es-ES" sz="4700" dirty="0" err="1" smtClean="0"/>
              <a:t>Guna</a:t>
            </a:r>
            <a:r>
              <a:rPr lang="es-ES" sz="4700" dirty="0" smtClean="0"/>
              <a:t> </a:t>
            </a:r>
            <a:r>
              <a:rPr lang="es-ES" sz="4700" dirty="0" err="1" smtClean="0"/>
              <a:t>Bangunan</a:t>
            </a:r>
            <a:r>
              <a:rPr lang="es-ES" sz="4700" dirty="0" smtClean="0"/>
              <a:t> (</a:t>
            </a:r>
            <a:r>
              <a:rPr lang="es-ES" sz="4700" dirty="0" err="1" smtClean="0"/>
              <a:t>Pasal</a:t>
            </a:r>
            <a:r>
              <a:rPr lang="es-ES" sz="4700" dirty="0" smtClean="0"/>
              <a:t> 30 Dan </a:t>
            </a:r>
            <a:r>
              <a:rPr lang="es-ES" sz="4700" dirty="0" err="1" smtClean="0"/>
              <a:t>Pasal</a:t>
            </a:r>
            <a:r>
              <a:rPr lang="es-ES" sz="4700" dirty="0" smtClean="0"/>
              <a:t> 31 P</a:t>
            </a:r>
            <a:r>
              <a:rPr lang="id-ID" sz="4700" dirty="0" smtClean="0"/>
              <a:t>P</a:t>
            </a:r>
            <a:r>
              <a:rPr lang="es-ES" sz="4700" dirty="0" smtClean="0"/>
              <a:t> No.40 </a:t>
            </a:r>
            <a:r>
              <a:rPr lang="es-ES" sz="4700" dirty="0" err="1" smtClean="0"/>
              <a:t>Tahun</a:t>
            </a:r>
            <a:r>
              <a:rPr lang="es-ES" sz="4700" dirty="0" smtClean="0"/>
              <a:t> 1996)</a:t>
            </a:r>
            <a:endParaRPr lang="id-ID" sz="4700"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39</a:t>
            </a:fld>
            <a:endParaRPr lang="en-US" dirty="0"/>
          </a:p>
        </p:txBody>
      </p:sp>
      <p:sp>
        <p:nvSpPr>
          <p:cNvPr id="18" name="Text Placeholder 17"/>
          <p:cNvSpPr>
            <a:spLocks noGrp="1"/>
          </p:cNvSpPr>
          <p:nvPr>
            <p:ph type="body" sz="quarter" idx="12"/>
          </p:nvPr>
        </p:nvSpPr>
        <p:spPr>
          <a:xfrm>
            <a:off x="1947003" y="3422834"/>
            <a:ext cx="4250597" cy="2572115"/>
          </a:xfrm>
        </p:spPr>
        <p:txBody>
          <a:bodyPr>
            <a:normAutofit/>
          </a:bodyPr>
          <a:lstStyle/>
          <a:p>
            <a:pPr>
              <a:lnSpc>
                <a:spcPct val="100000"/>
              </a:lnSpc>
            </a:pPr>
            <a:r>
              <a:rPr lang="id-ID" sz="2400" dirty="0"/>
              <a:t>Membayar uang pemasukan yang jumlah dan cara pembayarannya ditetapkan dalam keputusan pemberian haknya</a:t>
            </a:r>
          </a:p>
        </p:txBody>
      </p:sp>
      <p:sp>
        <p:nvSpPr>
          <p:cNvPr id="19" name="Text Placeholder 18"/>
          <p:cNvSpPr>
            <a:spLocks noGrp="1"/>
          </p:cNvSpPr>
          <p:nvPr>
            <p:ph type="body" sz="quarter" idx="13"/>
          </p:nvPr>
        </p:nvSpPr>
        <p:spPr/>
        <p:txBody>
          <a:bodyPr/>
          <a:lstStyle/>
          <a:p>
            <a:r>
              <a:rPr lang="id-ID" dirty="0" smtClean="0"/>
              <a:t>1.</a:t>
            </a:r>
            <a:endParaRPr lang="id-ID" dirty="0"/>
          </a:p>
        </p:txBody>
      </p:sp>
      <p:sp>
        <p:nvSpPr>
          <p:cNvPr id="20" name="Picture Placeholder 19"/>
          <p:cNvSpPr>
            <a:spLocks noGrp="1"/>
          </p:cNvSpPr>
          <p:nvPr>
            <p:ph type="pic" sz="quarter" idx="14"/>
          </p:nvPr>
        </p:nvSpPr>
        <p:spPr/>
      </p:sp>
      <p:sp>
        <p:nvSpPr>
          <p:cNvPr id="21" name="Text Placeholder 20"/>
          <p:cNvSpPr>
            <a:spLocks noGrp="1"/>
          </p:cNvSpPr>
          <p:nvPr>
            <p:ph type="body" sz="quarter" idx="15"/>
          </p:nvPr>
        </p:nvSpPr>
        <p:spPr>
          <a:xfrm>
            <a:off x="7701919" y="3422834"/>
            <a:ext cx="4250597" cy="2572115"/>
          </a:xfrm>
        </p:spPr>
        <p:txBody>
          <a:bodyPr>
            <a:normAutofit/>
          </a:bodyPr>
          <a:lstStyle/>
          <a:p>
            <a:pPr>
              <a:lnSpc>
                <a:spcPct val="100000"/>
              </a:lnSpc>
            </a:pPr>
            <a:r>
              <a:rPr lang="id-ID" sz="2400" dirty="0"/>
              <a:t>Menggunakan tanah sesuai dengan dengan peruntukkannya dan persyaratan sebagaimana ditetapkan dalam keputusan dan perjanjian pemberiannya</a:t>
            </a:r>
          </a:p>
        </p:txBody>
      </p:sp>
      <p:sp>
        <p:nvSpPr>
          <p:cNvPr id="22" name="Text Placeholder 21"/>
          <p:cNvSpPr>
            <a:spLocks noGrp="1"/>
          </p:cNvSpPr>
          <p:nvPr>
            <p:ph type="body" sz="quarter" idx="16"/>
          </p:nvPr>
        </p:nvSpPr>
        <p:spPr/>
        <p:txBody>
          <a:bodyPr/>
          <a:lstStyle/>
          <a:p>
            <a:r>
              <a:rPr lang="id-ID" dirty="0" smtClean="0"/>
              <a:t>2.</a:t>
            </a:r>
            <a:endParaRPr lang="id-ID" dirty="0"/>
          </a:p>
        </p:txBody>
      </p:sp>
      <p:sp>
        <p:nvSpPr>
          <p:cNvPr id="23" name="Picture Placeholder 22"/>
          <p:cNvSpPr>
            <a:spLocks noGrp="1"/>
          </p:cNvSpPr>
          <p:nvPr>
            <p:ph type="pic" sz="quarter" idx="17"/>
          </p:nvPr>
        </p:nvSpPr>
        <p:spPr/>
      </p:sp>
      <p:sp>
        <p:nvSpPr>
          <p:cNvPr id="24" name="Text Placeholder 23"/>
          <p:cNvSpPr>
            <a:spLocks noGrp="1"/>
          </p:cNvSpPr>
          <p:nvPr>
            <p:ph type="body" sz="quarter" idx="18"/>
          </p:nvPr>
        </p:nvSpPr>
        <p:spPr>
          <a:xfrm>
            <a:off x="13489686" y="3422834"/>
            <a:ext cx="4250597" cy="2572115"/>
          </a:xfrm>
        </p:spPr>
        <p:txBody>
          <a:bodyPr/>
          <a:lstStyle/>
          <a:p>
            <a:pPr>
              <a:lnSpc>
                <a:spcPct val="100000"/>
              </a:lnSpc>
            </a:pPr>
            <a:r>
              <a:rPr lang="id-ID" sz="2400" dirty="0"/>
              <a:t>Memelihara dengan baik tanah dan bangunan yang ada diatasnya serta menjaga lingkungan hidup</a:t>
            </a:r>
          </a:p>
        </p:txBody>
      </p:sp>
      <p:sp>
        <p:nvSpPr>
          <p:cNvPr id="25" name="Text Placeholder 24"/>
          <p:cNvSpPr>
            <a:spLocks noGrp="1"/>
          </p:cNvSpPr>
          <p:nvPr>
            <p:ph type="body" sz="quarter" idx="19"/>
          </p:nvPr>
        </p:nvSpPr>
        <p:spPr/>
        <p:txBody>
          <a:bodyPr/>
          <a:lstStyle/>
          <a:p>
            <a:r>
              <a:rPr lang="id-ID" dirty="0" smtClean="0"/>
              <a:t>3.</a:t>
            </a:r>
            <a:endParaRPr lang="id-ID" dirty="0"/>
          </a:p>
        </p:txBody>
      </p:sp>
      <p:sp>
        <p:nvSpPr>
          <p:cNvPr id="26" name="Picture Placeholder 25"/>
          <p:cNvSpPr>
            <a:spLocks noGrp="1"/>
          </p:cNvSpPr>
          <p:nvPr>
            <p:ph type="pic" sz="quarter" idx="20"/>
          </p:nvPr>
        </p:nvSpPr>
        <p:spPr/>
      </p:sp>
      <p:sp>
        <p:nvSpPr>
          <p:cNvPr id="27" name="Text Placeholder 26"/>
          <p:cNvSpPr>
            <a:spLocks noGrp="1"/>
          </p:cNvSpPr>
          <p:nvPr>
            <p:ph type="body" sz="quarter" idx="21"/>
          </p:nvPr>
        </p:nvSpPr>
        <p:spPr>
          <a:xfrm>
            <a:off x="1947003" y="6680063"/>
            <a:ext cx="4491897" cy="3605349"/>
          </a:xfrm>
        </p:spPr>
        <p:txBody>
          <a:bodyPr>
            <a:normAutofit/>
          </a:bodyPr>
          <a:lstStyle/>
          <a:p>
            <a:pPr>
              <a:lnSpc>
                <a:spcPct val="100000"/>
              </a:lnSpc>
            </a:pPr>
            <a:r>
              <a:rPr lang="id-ID" sz="2400" dirty="0"/>
              <a:t>Menyerahkan kembali tanah yang diberikan dengan hak guna bangunan kepada negara, pemegang hak pengelolaan atau pemegang hak milik sesudah hak guna bangunan dihapus</a:t>
            </a:r>
          </a:p>
        </p:txBody>
      </p:sp>
      <p:sp>
        <p:nvSpPr>
          <p:cNvPr id="28" name="Text Placeholder 27"/>
          <p:cNvSpPr>
            <a:spLocks noGrp="1"/>
          </p:cNvSpPr>
          <p:nvPr>
            <p:ph type="body" sz="quarter" idx="22"/>
          </p:nvPr>
        </p:nvSpPr>
        <p:spPr/>
        <p:txBody>
          <a:bodyPr/>
          <a:lstStyle/>
          <a:p>
            <a:r>
              <a:rPr lang="id-ID" dirty="0" smtClean="0"/>
              <a:t>4.</a:t>
            </a:r>
            <a:endParaRPr lang="id-ID" dirty="0"/>
          </a:p>
        </p:txBody>
      </p:sp>
      <p:sp>
        <p:nvSpPr>
          <p:cNvPr id="29" name="Picture Placeholder 28"/>
          <p:cNvSpPr>
            <a:spLocks noGrp="1"/>
          </p:cNvSpPr>
          <p:nvPr>
            <p:ph type="pic" sz="quarter" idx="23"/>
          </p:nvPr>
        </p:nvSpPr>
        <p:spPr/>
      </p:sp>
      <p:sp>
        <p:nvSpPr>
          <p:cNvPr id="30" name="Text Placeholder 29"/>
          <p:cNvSpPr>
            <a:spLocks noGrp="1"/>
          </p:cNvSpPr>
          <p:nvPr>
            <p:ph type="body" sz="quarter" idx="24"/>
          </p:nvPr>
        </p:nvSpPr>
        <p:spPr>
          <a:xfrm>
            <a:off x="7701919" y="6680064"/>
            <a:ext cx="4250597" cy="2572115"/>
          </a:xfrm>
        </p:spPr>
        <p:txBody>
          <a:bodyPr/>
          <a:lstStyle/>
          <a:p>
            <a:pPr>
              <a:lnSpc>
                <a:spcPct val="100000"/>
              </a:lnSpc>
            </a:pPr>
            <a:r>
              <a:rPr lang="id-ID" sz="2400" dirty="0"/>
              <a:t>Menyerahkan hak guna bangunan yang telah dihapus kepada kepala kantor pertanahan</a:t>
            </a:r>
          </a:p>
        </p:txBody>
      </p:sp>
      <p:sp>
        <p:nvSpPr>
          <p:cNvPr id="31" name="Text Placeholder 30"/>
          <p:cNvSpPr>
            <a:spLocks noGrp="1"/>
          </p:cNvSpPr>
          <p:nvPr>
            <p:ph type="body" sz="quarter" idx="25"/>
          </p:nvPr>
        </p:nvSpPr>
        <p:spPr/>
        <p:txBody>
          <a:bodyPr/>
          <a:lstStyle/>
          <a:p>
            <a:r>
              <a:rPr lang="id-ID" dirty="0" smtClean="0"/>
              <a:t>5.</a:t>
            </a:r>
            <a:endParaRPr lang="id-ID" dirty="0"/>
          </a:p>
        </p:txBody>
      </p:sp>
      <p:sp>
        <p:nvSpPr>
          <p:cNvPr id="32" name="Picture Placeholder 31"/>
          <p:cNvSpPr>
            <a:spLocks noGrp="1"/>
          </p:cNvSpPr>
          <p:nvPr>
            <p:ph type="pic" sz="quarter" idx="26"/>
          </p:nvPr>
        </p:nvSpPr>
        <p:spPr/>
      </p:sp>
      <p:sp>
        <p:nvSpPr>
          <p:cNvPr id="33" name="Text Placeholder 32"/>
          <p:cNvSpPr>
            <a:spLocks noGrp="1"/>
          </p:cNvSpPr>
          <p:nvPr>
            <p:ph type="body" sz="quarter" idx="27"/>
          </p:nvPr>
        </p:nvSpPr>
        <p:spPr>
          <a:xfrm>
            <a:off x="13489686" y="6680064"/>
            <a:ext cx="4250597" cy="2572115"/>
          </a:xfrm>
        </p:spPr>
        <p:txBody>
          <a:bodyPr>
            <a:noAutofit/>
          </a:bodyPr>
          <a:lstStyle/>
          <a:p>
            <a:pPr>
              <a:lnSpc>
                <a:spcPct val="100000"/>
              </a:lnSpc>
            </a:pPr>
            <a:r>
              <a:rPr lang="id-ID" sz="2400" dirty="0"/>
              <a:t>Membagi jalan keluar atau jalan air atau kemudahan lain bagi  pekarangan atau bidang tanah yang terkurung oleh tanah hak guna bangunan tersebut.</a:t>
            </a:r>
          </a:p>
        </p:txBody>
      </p:sp>
      <p:sp>
        <p:nvSpPr>
          <p:cNvPr id="34" name="Text Placeholder 33"/>
          <p:cNvSpPr>
            <a:spLocks noGrp="1"/>
          </p:cNvSpPr>
          <p:nvPr>
            <p:ph type="body" sz="quarter" idx="28"/>
          </p:nvPr>
        </p:nvSpPr>
        <p:spPr/>
        <p:txBody>
          <a:bodyPr/>
          <a:lstStyle/>
          <a:p>
            <a:r>
              <a:rPr lang="id-ID" dirty="0" smtClean="0"/>
              <a:t>6.</a:t>
            </a:r>
            <a:endParaRPr lang="id-ID" dirty="0"/>
          </a:p>
        </p:txBody>
      </p:sp>
      <p:sp>
        <p:nvSpPr>
          <p:cNvPr id="35" name="Picture Placeholder 34"/>
          <p:cNvSpPr>
            <a:spLocks noGrp="1"/>
          </p:cNvSpPr>
          <p:nvPr>
            <p:ph type="pic" sz="quarter" idx="29"/>
          </p:nvPr>
        </p:nvSpPr>
        <p:spPr/>
      </p:sp>
    </p:spTree>
    <p:extLst>
      <p:ext uri="{BB962C8B-B14F-4D97-AF65-F5344CB8AC3E}">
        <p14:creationId xmlns:p14="http://schemas.microsoft.com/office/powerpoint/2010/main" val="3093803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p:sp>
      <p:sp>
        <p:nvSpPr>
          <p:cNvPr id="10" name="Text Placeholder 9"/>
          <p:cNvSpPr>
            <a:spLocks noGrp="1"/>
          </p:cNvSpPr>
          <p:nvPr>
            <p:ph type="body" sz="quarter" idx="11"/>
          </p:nvPr>
        </p:nvSpPr>
        <p:spPr/>
        <p:txBody>
          <a:bodyPr/>
          <a:lstStyle/>
          <a:p>
            <a:endParaRPr lang="id-ID" dirty="0"/>
          </a:p>
        </p:txBody>
      </p:sp>
      <p:sp>
        <p:nvSpPr>
          <p:cNvPr id="11" name="Text Placeholder 10"/>
          <p:cNvSpPr>
            <a:spLocks noGrp="1"/>
          </p:cNvSpPr>
          <p:nvPr>
            <p:ph type="body" sz="quarter" idx="12"/>
          </p:nvPr>
        </p:nvSpPr>
        <p:spPr/>
        <p:txBody>
          <a:bodyPr/>
          <a:lstStyle/>
          <a:p>
            <a:r>
              <a:rPr lang="id-ID" dirty="0" smtClean="0"/>
              <a:t>1</a:t>
            </a:r>
            <a:endParaRPr lang="id-ID" dirty="0"/>
          </a:p>
        </p:txBody>
      </p:sp>
      <p:sp>
        <p:nvSpPr>
          <p:cNvPr id="12" name="Text Placeholder 11"/>
          <p:cNvSpPr>
            <a:spLocks noGrp="1"/>
          </p:cNvSpPr>
          <p:nvPr>
            <p:ph type="body" sz="quarter" idx="13"/>
          </p:nvPr>
        </p:nvSpPr>
        <p:spPr/>
        <p:txBody>
          <a:bodyPr/>
          <a:lstStyle/>
          <a:p>
            <a:r>
              <a:rPr lang="id-ID" sz="6000" dirty="0"/>
              <a:t>Hak Atas Tanah Adat</a:t>
            </a:r>
          </a:p>
        </p:txBody>
      </p:sp>
      <p:sp>
        <p:nvSpPr>
          <p:cNvPr id="13" name="Text Placeholder 12"/>
          <p:cNvSpPr>
            <a:spLocks noGrp="1"/>
          </p:cNvSpPr>
          <p:nvPr>
            <p:ph type="body" sz="quarter" idx="24"/>
          </p:nvPr>
        </p:nvSpPr>
        <p:spPr/>
        <p:txBody>
          <a:bodyPr/>
          <a:lstStyle/>
          <a:p>
            <a:endParaRPr lang="id-ID"/>
          </a:p>
        </p:txBody>
      </p:sp>
      <p:sp>
        <p:nvSpPr>
          <p:cNvPr id="14" name="Text Placeholder 13"/>
          <p:cNvSpPr>
            <a:spLocks noGrp="1"/>
          </p:cNvSpPr>
          <p:nvPr>
            <p:ph type="body" sz="quarter" idx="25"/>
          </p:nvPr>
        </p:nvSpPr>
        <p:spPr/>
        <p:txBody>
          <a:bodyPr/>
          <a:lstStyle/>
          <a:p>
            <a:endParaRPr lang="id-ID"/>
          </a:p>
        </p:txBody>
      </p:sp>
      <p:sp>
        <p:nvSpPr>
          <p:cNvPr id="15" name="Text Placeholder 14"/>
          <p:cNvSpPr>
            <a:spLocks noGrp="1"/>
          </p:cNvSpPr>
          <p:nvPr>
            <p:ph type="body" sz="quarter" idx="26"/>
          </p:nvPr>
        </p:nvSpPr>
        <p:spPr/>
        <p:txBody>
          <a:bodyPr/>
          <a:lstStyle/>
          <a:p>
            <a:endParaRPr lang="id-ID"/>
          </a:p>
        </p:txBody>
      </p:sp>
      <p:sp>
        <p:nvSpPr>
          <p:cNvPr id="16" name="Text Placeholder 15"/>
          <p:cNvSpPr>
            <a:spLocks noGrp="1"/>
          </p:cNvSpPr>
          <p:nvPr>
            <p:ph type="body" sz="quarter" idx="27"/>
          </p:nvPr>
        </p:nvSpPr>
        <p:spPr/>
        <p:txBody>
          <a:bodyPr/>
          <a:lstStyle/>
          <a:p>
            <a:endParaRPr lang="id-ID"/>
          </a:p>
        </p:txBody>
      </p:sp>
      <p:sp>
        <p:nvSpPr>
          <p:cNvPr id="4" name="Slide Number Placeholder 3"/>
          <p:cNvSpPr>
            <a:spLocks noGrp="1"/>
          </p:cNvSpPr>
          <p:nvPr>
            <p:ph type="sldNum" sz="quarter" idx="4294967295"/>
          </p:nvPr>
        </p:nvSpPr>
        <p:spPr>
          <a:xfrm>
            <a:off x="17110075" y="9599613"/>
            <a:ext cx="1177925" cy="488950"/>
          </a:xfrm>
          <a:prstGeom prst="rect">
            <a:avLst/>
          </a:prstGeom>
        </p:spPr>
        <p:txBody>
          <a:bodyPr/>
          <a:lstStyle/>
          <a:p>
            <a:fld id="{03EB59E2-90B9-4CD3-AC74-D672227E13C3}" type="slidenum">
              <a:rPr lang="en-US" smtClean="0"/>
              <a:pPr/>
              <a:t>4</a:t>
            </a:fld>
            <a:endParaRPr lang="en-US" dirty="0"/>
          </a:p>
        </p:txBody>
      </p:sp>
    </p:spTree>
    <p:extLst>
      <p:ext uri="{BB962C8B-B14F-4D97-AF65-F5344CB8AC3E}">
        <p14:creationId xmlns:p14="http://schemas.microsoft.com/office/powerpoint/2010/main" val="26613327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a:lstStyle/>
          <a:p>
            <a:r>
              <a:rPr lang="id-ID" dirty="0"/>
              <a:t>Berakhirnya HGB</a:t>
            </a:r>
          </a:p>
        </p:txBody>
      </p:sp>
      <p:sp>
        <p:nvSpPr>
          <p:cNvPr id="4" name="Slide Number Placeholder 3"/>
          <p:cNvSpPr>
            <a:spLocks noGrp="1"/>
          </p:cNvSpPr>
          <p:nvPr>
            <p:ph type="sldNum" sz="quarter" idx="11"/>
          </p:nvPr>
        </p:nvSpPr>
        <p:spPr/>
        <p:txBody>
          <a:bodyPr/>
          <a:lstStyle/>
          <a:p>
            <a:fld id="{03EB59E2-90B9-4CD3-AC74-D672227E13C3}" type="slidenum">
              <a:rPr lang="en-US" smtClean="0"/>
              <a:pPr/>
              <a:t>40</a:t>
            </a:fld>
            <a:endParaRPr lang="en-US" dirty="0"/>
          </a:p>
        </p:txBody>
      </p:sp>
      <p:sp>
        <p:nvSpPr>
          <p:cNvPr id="24" name="Text Placeholder 23"/>
          <p:cNvSpPr>
            <a:spLocks noGrp="1"/>
          </p:cNvSpPr>
          <p:nvPr>
            <p:ph type="body" sz="quarter" idx="12"/>
          </p:nvPr>
        </p:nvSpPr>
        <p:spPr/>
        <p:txBody>
          <a:bodyPr/>
          <a:lstStyle/>
          <a:p>
            <a:endParaRPr lang="id-ID" dirty="0"/>
          </a:p>
        </p:txBody>
      </p:sp>
      <p:sp>
        <p:nvSpPr>
          <p:cNvPr id="25" name="Text Placeholder 24"/>
          <p:cNvSpPr>
            <a:spLocks noGrp="1"/>
          </p:cNvSpPr>
          <p:nvPr>
            <p:ph type="body" sz="quarter" idx="17"/>
          </p:nvPr>
        </p:nvSpPr>
        <p:spPr>
          <a:xfrm>
            <a:off x="12057648" y="6656936"/>
            <a:ext cx="5556584" cy="1382164"/>
          </a:xfrm>
          <a:solidFill>
            <a:schemeClr val="bg1"/>
          </a:solidFill>
        </p:spPr>
        <p:txBody>
          <a:bodyPr/>
          <a:lstStyle/>
          <a:p>
            <a:r>
              <a:rPr lang="id-ID" dirty="0">
                <a:latin typeface="Calibri" pitchFamily="34" charset="0"/>
              </a:rPr>
              <a:t>Jangka waktunya beserta masa perpanjangannya sudah habis</a:t>
            </a:r>
            <a:endParaRPr lang="id-ID" dirty="0"/>
          </a:p>
        </p:txBody>
      </p:sp>
      <p:sp>
        <p:nvSpPr>
          <p:cNvPr id="26" name="Text Placeholder 25"/>
          <p:cNvSpPr>
            <a:spLocks noGrp="1"/>
          </p:cNvSpPr>
          <p:nvPr>
            <p:ph type="body" sz="quarter" idx="18"/>
          </p:nvPr>
        </p:nvSpPr>
        <p:spPr/>
        <p:txBody>
          <a:bodyPr/>
          <a:lstStyle/>
          <a:p>
            <a:endParaRPr lang="id-ID"/>
          </a:p>
        </p:txBody>
      </p:sp>
      <p:sp>
        <p:nvSpPr>
          <p:cNvPr id="27" name="Text Placeholder 26"/>
          <p:cNvSpPr>
            <a:spLocks noGrp="1"/>
          </p:cNvSpPr>
          <p:nvPr>
            <p:ph type="body" sz="quarter" idx="19"/>
          </p:nvPr>
        </p:nvSpPr>
        <p:spPr>
          <a:xfrm>
            <a:off x="673767" y="6864196"/>
            <a:ext cx="5556584" cy="1327303"/>
          </a:xfrm>
          <a:solidFill>
            <a:schemeClr val="bg1"/>
          </a:solidFill>
        </p:spPr>
        <p:txBody>
          <a:bodyPr/>
          <a:lstStyle/>
          <a:p>
            <a:r>
              <a:rPr lang="id-ID" dirty="0">
                <a:latin typeface="Calibri" pitchFamily="34" charset="0"/>
              </a:rPr>
              <a:t>Dihentikan sebelum habis jangka waktunya karena adanya syarat yang tidak dipenuhi</a:t>
            </a:r>
            <a:endParaRPr lang="id-ID" dirty="0"/>
          </a:p>
        </p:txBody>
      </p:sp>
      <p:sp>
        <p:nvSpPr>
          <p:cNvPr id="28" name="Text Placeholder 27"/>
          <p:cNvSpPr>
            <a:spLocks noGrp="1"/>
          </p:cNvSpPr>
          <p:nvPr>
            <p:ph type="body" sz="quarter" idx="20"/>
          </p:nvPr>
        </p:nvSpPr>
        <p:spPr/>
        <p:txBody>
          <a:bodyPr/>
          <a:lstStyle/>
          <a:p>
            <a:endParaRPr lang="id-ID" dirty="0"/>
          </a:p>
        </p:txBody>
      </p:sp>
      <p:sp>
        <p:nvSpPr>
          <p:cNvPr id="29" name="Text Placeholder 28"/>
          <p:cNvSpPr>
            <a:spLocks noGrp="1"/>
          </p:cNvSpPr>
          <p:nvPr>
            <p:ph type="body" sz="quarter" idx="21"/>
          </p:nvPr>
        </p:nvSpPr>
        <p:spPr>
          <a:xfrm>
            <a:off x="12057648" y="4730292"/>
            <a:ext cx="5556584" cy="1289507"/>
          </a:xfrm>
          <a:solidFill>
            <a:schemeClr val="bg1"/>
          </a:solidFill>
        </p:spPr>
        <p:txBody>
          <a:bodyPr/>
          <a:lstStyle/>
          <a:p>
            <a:r>
              <a:rPr lang="id-ID" dirty="0">
                <a:latin typeface="Calibri" pitchFamily="34" charset="0"/>
              </a:rPr>
              <a:t>Dilepaskan sendiri oleh pemegangnya sebelum habis masa berlakunya</a:t>
            </a:r>
            <a:endParaRPr lang="id-ID" dirty="0"/>
          </a:p>
        </p:txBody>
      </p:sp>
      <p:sp>
        <p:nvSpPr>
          <p:cNvPr id="30" name="Text Placeholder 29"/>
          <p:cNvSpPr>
            <a:spLocks noGrp="1"/>
          </p:cNvSpPr>
          <p:nvPr>
            <p:ph type="body" sz="quarter" idx="22"/>
          </p:nvPr>
        </p:nvSpPr>
        <p:spPr/>
        <p:txBody>
          <a:bodyPr/>
          <a:lstStyle/>
          <a:p>
            <a:endParaRPr lang="id-ID"/>
          </a:p>
        </p:txBody>
      </p:sp>
      <p:sp>
        <p:nvSpPr>
          <p:cNvPr id="31" name="Text Placeholder 30"/>
          <p:cNvSpPr>
            <a:spLocks noGrp="1"/>
          </p:cNvSpPr>
          <p:nvPr>
            <p:ph type="body" sz="quarter" idx="23"/>
          </p:nvPr>
        </p:nvSpPr>
        <p:spPr>
          <a:xfrm>
            <a:off x="673767" y="4175554"/>
            <a:ext cx="5556584" cy="1310846"/>
          </a:xfrm>
          <a:solidFill>
            <a:schemeClr val="bg1"/>
          </a:solidFill>
        </p:spPr>
        <p:txBody>
          <a:bodyPr/>
          <a:lstStyle/>
          <a:p>
            <a:r>
              <a:rPr lang="id-ID" dirty="0">
                <a:latin typeface="Calibri" pitchFamily="34" charset="0"/>
              </a:rPr>
              <a:t>Dicabut untuk kepentingan umum</a:t>
            </a:r>
            <a:endParaRPr lang="id-ID" dirty="0"/>
          </a:p>
        </p:txBody>
      </p:sp>
      <p:sp>
        <p:nvSpPr>
          <p:cNvPr id="32" name="Text Placeholder 31"/>
          <p:cNvSpPr>
            <a:spLocks noGrp="1"/>
          </p:cNvSpPr>
          <p:nvPr>
            <p:ph type="body" sz="quarter" idx="24"/>
          </p:nvPr>
        </p:nvSpPr>
        <p:spPr/>
        <p:txBody>
          <a:bodyPr/>
          <a:lstStyle/>
          <a:p>
            <a:endParaRPr lang="id-ID"/>
          </a:p>
        </p:txBody>
      </p:sp>
      <p:sp>
        <p:nvSpPr>
          <p:cNvPr id="33" name="Text Placeholder 32"/>
          <p:cNvSpPr>
            <a:spLocks noGrp="1"/>
          </p:cNvSpPr>
          <p:nvPr>
            <p:ph type="body" sz="quarter" idx="25"/>
          </p:nvPr>
        </p:nvSpPr>
        <p:spPr>
          <a:xfrm>
            <a:off x="12057648" y="2206984"/>
            <a:ext cx="5556584" cy="1374415"/>
          </a:xfrm>
          <a:solidFill>
            <a:schemeClr val="bg1"/>
          </a:solidFill>
        </p:spPr>
        <p:txBody>
          <a:bodyPr/>
          <a:lstStyle/>
          <a:p>
            <a:r>
              <a:rPr lang="id-ID" dirty="0">
                <a:latin typeface="Calibri" pitchFamily="34" charset="0"/>
              </a:rPr>
              <a:t>Ditelantarkan atau tidak pernah dilaksanakan sebagaimana mestinya</a:t>
            </a:r>
            <a:endParaRPr lang="id-ID" dirty="0"/>
          </a:p>
        </p:txBody>
      </p:sp>
      <p:sp>
        <p:nvSpPr>
          <p:cNvPr id="34" name="Text Placeholder 33"/>
          <p:cNvSpPr>
            <a:spLocks noGrp="1"/>
          </p:cNvSpPr>
          <p:nvPr>
            <p:ph type="body" sz="quarter" idx="26"/>
          </p:nvPr>
        </p:nvSpPr>
        <p:spPr/>
        <p:txBody>
          <a:bodyPr/>
          <a:lstStyle/>
          <a:p>
            <a:endParaRPr lang="id-ID"/>
          </a:p>
        </p:txBody>
      </p:sp>
      <p:sp>
        <p:nvSpPr>
          <p:cNvPr id="35" name="Text Placeholder 34"/>
          <p:cNvSpPr>
            <a:spLocks noGrp="1"/>
          </p:cNvSpPr>
          <p:nvPr>
            <p:ph type="body" sz="quarter" idx="27"/>
          </p:nvPr>
        </p:nvSpPr>
        <p:spPr>
          <a:xfrm>
            <a:off x="673767" y="2016484"/>
            <a:ext cx="5556584" cy="1298215"/>
          </a:xfrm>
          <a:solidFill>
            <a:schemeClr val="bg1"/>
          </a:solidFill>
        </p:spPr>
        <p:txBody>
          <a:bodyPr/>
          <a:lstStyle/>
          <a:p>
            <a:r>
              <a:rPr lang="id-ID" dirty="0">
                <a:latin typeface="Calibri" pitchFamily="34" charset="0"/>
              </a:rPr>
              <a:t>Tanahnya musnah</a:t>
            </a:r>
            <a:endParaRPr lang="id-ID" dirty="0"/>
          </a:p>
        </p:txBody>
      </p:sp>
    </p:spTree>
    <p:extLst>
      <p:ext uri="{BB962C8B-B14F-4D97-AF65-F5344CB8AC3E}">
        <p14:creationId xmlns:p14="http://schemas.microsoft.com/office/powerpoint/2010/main" val="8484972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err="1"/>
              <a:t>Hak</a:t>
            </a:r>
            <a:r>
              <a:rPr kumimoji="1" lang="en-US" altLang="ja-JP" dirty="0"/>
              <a:t> </a:t>
            </a:r>
            <a:r>
              <a:rPr kumimoji="1" lang="en-US" altLang="ja-JP" dirty="0" err="1"/>
              <a:t>Pakai</a:t>
            </a:r>
            <a:endParaRPr kumimoji="1" lang="ja-JP" altLang="en-US" dirty="0"/>
          </a:p>
        </p:txBody>
      </p:sp>
      <p:sp>
        <p:nvSpPr>
          <p:cNvPr id="11" name="スライド番号プレースホルダー 10"/>
          <p:cNvSpPr>
            <a:spLocks noGrp="1"/>
          </p:cNvSpPr>
          <p:nvPr>
            <p:ph type="sldNum" sz="quarter" idx="11"/>
          </p:nvPr>
        </p:nvSpPr>
        <p:spPr/>
        <p:txBody>
          <a:bodyPr/>
          <a:lstStyle/>
          <a:p>
            <a:fld id="{03EB59E2-90B9-4CD3-AC74-D672227E13C3}" type="slidenum">
              <a:rPr lang="en-US" smtClean="0"/>
              <a:pPr/>
              <a:t>41</a:t>
            </a:fld>
            <a:endParaRPr lang="en-US" dirty="0"/>
          </a:p>
        </p:txBody>
      </p:sp>
      <p:sp>
        <p:nvSpPr>
          <p:cNvPr id="7" name="テキスト プレースホルダー 6"/>
          <p:cNvSpPr>
            <a:spLocks noGrp="1"/>
          </p:cNvSpPr>
          <p:nvPr>
            <p:ph type="body" sz="quarter" idx="12"/>
          </p:nvPr>
        </p:nvSpPr>
        <p:spPr>
          <a:xfrm>
            <a:off x="3200400" y="2908214"/>
            <a:ext cx="11887200" cy="2366282"/>
          </a:xfrm>
        </p:spPr>
        <p:txBody>
          <a:bodyPr>
            <a:normAutofit/>
          </a:bodyPr>
          <a:lstStyle/>
          <a:p>
            <a:r>
              <a:rPr kumimoji="1" lang="en-US" altLang="ja-JP" sz="3000" dirty="0" err="1"/>
              <a:t>Ketentuan</a:t>
            </a:r>
            <a:r>
              <a:rPr kumimoji="1" lang="en-US" altLang="ja-JP" sz="3000" dirty="0"/>
              <a:t> </a:t>
            </a:r>
            <a:r>
              <a:rPr kumimoji="1" lang="en-US" altLang="ja-JP" sz="3000" dirty="0" err="1"/>
              <a:t>hak</a:t>
            </a:r>
            <a:r>
              <a:rPr kumimoji="1" lang="en-US" altLang="ja-JP" sz="3000" dirty="0"/>
              <a:t> </a:t>
            </a:r>
            <a:r>
              <a:rPr kumimoji="1" lang="en-US" altLang="ja-JP" sz="3000" dirty="0" err="1"/>
              <a:t>pakai</a:t>
            </a:r>
            <a:r>
              <a:rPr kumimoji="1" lang="en-US" altLang="ja-JP" sz="3000" dirty="0"/>
              <a:t> </a:t>
            </a:r>
            <a:r>
              <a:rPr kumimoji="1" lang="en-US" altLang="ja-JP" sz="3000" dirty="0" err="1"/>
              <a:t>disebutkan</a:t>
            </a:r>
            <a:r>
              <a:rPr kumimoji="1" lang="en-US" altLang="ja-JP" sz="3000" dirty="0"/>
              <a:t> </a:t>
            </a:r>
            <a:r>
              <a:rPr kumimoji="1" lang="en-US" altLang="ja-JP" sz="3000" dirty="0" err="1"/>
              <a:t>dalam</a:t>
            </a:r>
            <a:r>
              <a:rPr kumimoji="1" lang="en-US" altLang="ja-JP" sz="3000" dirty="0"/>
              <a:t> </a:t>
            </a:r>
            <a:r>
              <a:rPr kumimoji="1" lang="en-US" altLang="ja-JP" sz="3000" dirty="0" err="1"/>
              <a:t>Pasal</a:t>
            </a:r>
            <a:r>
              <a:rPr kumimoji="1" lang="en-US" altLang="ja-JP" sz="3000" dirty="0"/>
              <a:t> 16 </a:t>
            </a:r>
            <a:r>
              <a:rPr kumimoji="1" lang="en-US" altLang="ja-JP" sz="3000" dirty="0" err="1"/>
              <a:t>ayat</a:t>
            </a:r>
            <a:r>
              <a:rPr kumimoji="1" lang="en-US" altLang="ja-JP" sz="3000" dirty="0"/>
              <a:t> 1 </a:t>
            </a:r>
            <a:r>
              <a:rPr kumimoji="1" lang="en-US" altLang="ja-JP" sz="3000" dirty="0" err="1"/>
              <a:t>huruf</a:t>
            </a:r>
            <a:r>
              <a:rPr kumimoji="1" lang="en-US" altLang="ja-JP" sz="3000" dirty="0"/>
              <a:t> d UUPA </a:t>
            </a:r>
            <a:r>
              <a:rPr kumimoji="1" lang="en-US" altLang="ja-JP" sz="3000" dirty="0" err="1"/>
              <a:t>secara</a:t>
            </a:r>
            <a:r>
              <a:rPr kumimoji="1" lang="en-US" altLang="ja-JP" sz="3000" dirty="0"/>
              <a:t> </a:t>
            </a:r>
            <a:r>
              <a:rPr kumimoji="1" lang="en-US" altLang="ja-JP" sz="3000" dirty="0" err="1"/>
              <a:t>khusus</a:t>
            </a:r>
            <a:r>
              <a:rPr kumimoji="1" lang="en-US" altLang="ja-JP" sz="3000" dirty="0"/>
              <a:t> </a:t>
            </a:r>
            <a:r>
              <a:rPr kumimoji="1" lang="en-US" altLang="ja-JP" sz="3000" dirty="0" err="1"/>
              <a:t>diatur</a:t>
            </a:r>
            <a:r>
              <a:rPr kumimoji="1" lang="en-US" altLang="ja-JP" sz="3000" dirty="0"/>
              <a:t> </a:t>
            </a:r>
            <a:r>
              <a:rPr kumimoji="1" lang="en-US" altLang="ja-JP" sz="3000" dirty="0" err="1"/>
              <a:t>dalam</a:t>
            </a:r>
            <a:r>
              <a:rPr kumimoji="1" lang="en-US" altLang="ja-JP" sz="3000" dirty="0"/>
              <a:t> </a:t>
            </a:r>
            <a:r>
              <a:rPr kumimoji="1" lang="en-US" altLang="ja-JP" sz="3000" dirty="0" err="1"/>
              <a:t>pasal</a:t>
            </a:r>
            <a:r>
              <a:rPr kumimoji="1" lang="en-US" altLang="ja-JP" sz="3000" dirty="0"/>
              <a:t> 41 </a:t>
            </a:r>
            <a:r>
              <a:rPr kumimoji="1" lang="en-US" altLang="ja-JP" sz="3000" dirty="0" err="1"/>
              <a:t>sampai</a:t>
            </a:r>
            <a:r>
              <a:rPr kumimoji="1" lang="en-US" altLang="ja-JP" sz="3000" dirty="0"/>
              <a:t> </a:t>
            </a:r>
            <a:r>
              <a:rPr kumimoji="1" lang="en-US" altLang="ja-JP" sz="3000" dirty="0" err="1"/>
              <a:t>dengan</a:t>
            </a:r>
            <a:r>
              <a:rPr kumimoji="1" lang="en-US" altLang="ja-JP" sz="3000" dirty="0"/>
              <a:t> </a:t>
            </a:r>
            <a:r>
              <a:rPr kumimoji="1" lang="en-US" altLang="ja-JP" sz="3000" dirty="0" err="1"/>
              <a:t>pasal</a:t>
            </a:r>
            <a:r>
              <a:rPr kumimoji="1" lang="en-US" altLang="ja-JP" sz="3000" dirty="0"/>
              <a:t> 43 UUPA.</a:t>
            </a:r>
          </a:p>
        </p:txBody>
      </p:sp>
      <p:sp>
        <p:nvSpPr>
          <p:cNvPr id="8" name="テキスト プレースホルダー 7"/>
          <p:cNvSpPr>
            <a:spLocks noGrp="1"/>
          </p:cNvSpPr>
          <p:nvPr>
            <p:ph type="body" sz="quarter" idx="13"/>
          </p:nvPr>
        </p:nvSpPr>
        <p:spPr>
          <a:xfrm>
            <a:off x="3238500" y="6398367"/>
            <a:ext cx="11887200" cy="747032"/>
          </a:xfrm>
        </p:spPr>
        <p:txBody>
          <a:bodyPr/>
          <a:lstStyle/>
          <a:p>
            <a:r>
              <a:rPr kumimoji="1" lang="id-ID" altLang="ja-JP" sz="3000" dirty="0"/>
              <a:t>Hak pakai menurut pasal 41 ayat 1 UUPA adalah hak untuk menggunakan dan atau memungut hasil dari tanah yang dikuasai langsung oleh Negara atau tanah milik orang lain, yang memberi wewenang dan kewajiban yangditentukan dalam keputusan pemberiannya oleh pejabat yang berwenang memberikannya atau dalam perjanjian dengan pemilik tanahnya yang bukan perjanjian sewa menyewa atau perjanjian pengolaha tanah, segala sesuatu asal tidak bertentangan dengan jiwa dan ketentuan UUPA</a:t>
            </a:r>
          </a:p>
          <a:p>
            <a:endParaRPr kumimoji="1" lang="ja-JP" altLang="en-US" sz="3000" dirty="0"/>
          </a:p>
        </p:txBody>
      </p:sp>
    </p:spTree>
    <p:extLst>
      <p:ext uri="{BB962C8B-B14F-4D97-AF65-F5344CB8AC3E}">
        <p14:creationId xmlns:p14="http://schemas.microsoft.com/office/powerpoint/2010/main" val="1417960774"/>
      </p:ext>
    </p:extLst>
  </p:cSld>
  <p:clrMapOvr>
    <a:masterClrMapping/>
  </p:clrMapOvr>
  <p:transition spd="slow" advTm="4568">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p:cNvSpPr>
            <a:spLocks noGrp="1"/>
          </p:cNvSpPr>
          <p:nvPr>
            <p:ph type="title"/>
          </p:nvPr>
        </p:nvSpPr>
        <p:spPr/>
        <p:txBody>
          <a:bodyPr/>
          <a:lstStyle/>
          <a:p>
            <a:r>
              <a:rPr lang="id-ID" dirty="0"/>
              <a:t>Subyek Hak Pakai</a:t>
            </a:r>
          </a:p>
        </p:txBody>
      </p:sp>
      <p:sp>
        <p:nvSpPr>
          <p:cNvPr id="4" name="Slide Number Placeholder 3"/>
          <p:cNvSpPr>
            <a:spLocks noGrp="1"/>
          </p:cNvSpPr>
          <p:nvPr>
            <p:ph type="sldNum" sz="quarter" idx="11"/>
          </p:nvPr>
        </p:nvSpPr>
        <p:spPr/>
        <p:txBody>
          <a:bodyPr/>
          <a:lstStyle/>
          <a:p>
            <a:fld id="{03EB59E2-90B9-4CD3-AC74-D672227E13C3}" type="slidenum">
              <a:rPr lang="en-US" smtClean="0"/>
              <a:pPr/>
              <a:t>42</a:t>
            </a:fld>
            <a:endParaRPr lang="en-US" dirty="0"/>
          </a:p>
        </p:txBody>
      </p:sp>
      <p:sp>
        <p:nvSpPr>
          <p:cNvPr id="47" name="Text Placeholder 46"/>
          <p:cNvSpPr>
            <a:spLocks noGrp="1"/>
          </p:cNvSpPr>
          <p:nvPr>
            <p:ph type="body" sz="quarter" idx="23"/>
          </p:nvPr>
        </p:nvSpPr>
        <p:spPr/>
        <p:txBody>
          <a:bodyPr/>
          <a:lstStyle/>
          <a:p>
            <a:r>
              <a:rPr lang="id-ID" sz="2800" dirty="0" smtClean="0">
                <a:latin typeface="Calibri" pitchFamily="34" charset="0"/>
              </a:rPr>
              <a:t>WNI</a:t>
            </a:r>
            <a:endParaRPr lang="id-ID" sz="2800" dirty="0"/>
          </a:p>
        </p:txBody>
      </p:sp>
      <p:sp>
        <p:nvSpPr>
          <p:cNvPr id="48" name="Text Placeholder 47"/>
          <p:cNvSpPr>
            <a:spLocks noGrp="1"/>
          </p:cNvSpPr>
          <p:nvPr>
            <p:ph type="body" sz="quarter" idx="24"/>
          </p:nvPr>
        </p:nvSpPr>
        <p:spPr/>
        <p:txBody>
          <a:bodyPr/>
          <a:lstStyle/>
          <a:p>
            <a:r>
              <a:rPr lang="id-ID" dirty="0" smtClean="0"/>
              <a:t>1.</a:t>
            </a:r>
            <a:endParaRPr lang="id-ID" dirty="0"/>
          </a:p>
        </p:txBody>
      </p:sp>
      <p:sp>
        <p:nvSpPr>
          <p:cNvPr id="49" name="Text Placeholder 48"/>
          <p:cNvSpPr>
            <a:spLocks noGrp="1"/>
          </p:cNvSpPr>
          <p:nvPr>
            <p:ph type="body" sz="quarter" idx="25"/>
          </p:nvPr>
        </p:nvSpPr>
        <p:spPr/>
        <p:txBody>
          <a:bodyPr/>
          <a:lstStyle/>
          <a:p>
            <a:r>
              <a:rPr lang="id-ID" sz="2800" dirty="0">
                <a:latin typeface="Calibri" pitchFamily="34" charset="0"/>
              </a:rPr>
              <a:t>Orang asing yang berkedudukan di </a:t>
            </a:r>
            <a:r>
              <a:rPr lang="id-ID" sz="2800" dirty="0" smtClean="0">
                <a:latin typeface="Calibri" pitchFamily="34" charset="0"/>
              </a:rPr>
              <a:t>Indonesia</a:t>
            </a:r>
            <a:endParaRPr lang="id-ID" sz="2800" dirty="0"/>
          </a:p>
        </p:txBody>
      </p:sp>
      <p:sp>
        <p:nvSpPr>
          <p:cNvPr id="50" name="Text Placeholder 49"/>
          <p:cNvSpPr>
            <a:spLocks noGrp="1"/>
          </p:cNvSpPr>
          <p:nvPr>
            <p:ph type="body" sz="quarter" idx="26"/>
          </p:nvPr>
        </p:nvSpPr>
        <p:spPr/>
        <p:txBody>
          <a:bodyPr/>
          <a:lstStyle/>
          <a:p>
            <a:r>
              <a:rPr lang="id-ID" dirty="0" smtClean="0"/>
              <a:t>2.</a:t>
            </a:r>
            <a:endParaRPr lang="id-ID" dirty="0"/>
          </a:p>
        </p:txBody>
      </p:sp>
      <p:sp>
        <p:nvSpPr>
          <p:cNvPr id="45" name="Text Placeholder 44"/>
          <p:cNvSpPr>
            <a:spLocks noGrp="1"/>
          </p:cNvSpPr>
          <p:nvPr>
            <p:ph type="body" sz="quarter" idx="16"/>
          </p:nvPr>
        </p:nvSpPr>
        <p:spPr/>
        <p:txBody>
          <a:bodyPr>
            <a:noAutofit/>
          </a:bodyPr>
          <a:lstStyle/>
          <a:p>
            <a:r>
              <a:rPr lang="id-ID" sz="2800" dirty="0">
                <a:latin typeface="Calibri" pitchFamily="34" charset="0"/>
              </a:rPr>
              <a:t>Badan Hukum yang didirikan menurut hukum Indonesia dan berkedudukan di Indonesia</a:t>
            </a:r>
            <a:endParaRPr lang="id-ID" sz="2800" dirty="0"/>
          </a:p>
        </p:txBody>
      </p:sp>
      <p:sp>
        <p:nvSpPr>
          <p:cNvPr id="46" name="Text Placeholder 45"/>
          <p:cNvSpPr>
            <a:spLocks noGrp="1"/>
          </p:cNvSpPr>
          <p:nvPr>
            <p:ph type="body" sz="quarter" idx="17"/>
          </p:nvPr>
        </p:nvSpPr>
        <p:spPr/>
        <p:txBody>
          <a:bodyPr/>
          <a:lstStyle/>
          <a:p>
            <a:r>
              <a:rPr lang="id-ID" dirty="0" smtClean="0"/>
              <a:t>3.</a:t>
            </a:r>
            <a:endParaRPr lang="id-ID" dirty="0"/>
          </a:p>
        </p:txBody>
      </p:sp>
      <p:sp>
        <p:nvSpPr>
          <p:cNvPr id="51" name="Text Placeholder 50"/>
          <p:cNvSpPr>
            <a:spLocks noGrp="1"/>
          </p:cNvSpPr>
          <p:nvPr>
            <p:ph type="body" sz="quarter" idx="27"/>
          </p:nvPr>
        </p:nvSpPr>
        <p:spPr/>
        <p:txBody>
          <a:bodyPr/>
          <a:lstStyle/>
          <a:p>
            <a:r>
              <a:rPr lang="id-ID" sz="2800" dirty="0">
                <a:latin typeface="Calibri" pitchFamily="34" charset="0"/>
              </a:rPr>
              <a:t>Badan Hukum yang mempunyai perwakilan di Indonesia</a:t>
            </a:r>
            <a:endParaRPr lang="id-ID" sz="2800" dirty="0"/>
          </a:p>
        </p:txBody>
      </p:sp>
      <p:sp>
        <p:nvSpPr>
          <p:cNvPr id="52" name="Text Placeholder 51"/>
          <p:cNvSpPr>
            <a:spLocks noGrp="1"/>
          </p:cNvSpPr>
          <p:nvPr>
            <p:ph type="body" sz="quarter" idx="28"/>
          </p:nvPr>
        </p:nvSpPr>
        <p:spPr/>
        <p:txBody>
          <a:bodyPr/>
          <a:lstStyle/>
          <a:p>
            <a:r>
              <a:rPr lang="id-ID" dirty="0" smtClean="0"/>
              <a:t>4.</a:t>
            </a:r>
            <a:endParaRPr lang="id-ID" dirty="0"/>
          </a:p>
        </p:txBody>
      </p:sp>
      <p:sp>
        <p:nvSpPr>
          <p:cNvPr id="44" name="Picture Placeholder 43"/>
          <p:cNvSpPr>
            <a:spLocks noGrp="1"/>
          </p:cNvSpPr>
          <p:nvPr>
            <p:ph type="pic" sz="quarter" idx="14"/>
          </p:nvPr>
        </p:nvSpPr>
        <p:spPr/>
      </p:sp>
      <p:sp>
        <p:nvSpPr>
          <p:cNvPr id="53" name="Picture Placeholder 52"/>
          <p:cNvSpPr>
            <a:spLocks noGrp="1"/>
          </p:cNvSpPr>
          <p:nvPr>
            <p:ph type="pic" sz="quarter" idx="29"/>
          </p:nvPr>
        </p:nvSpPr>
        <p:spPr/>
      </p:sp>
      <p:sp>
        <p:nvSpPr>
          <p:cNvPr id="54" name="Picture Placeholder 53"/>
          <p:cNvSpPr>
            <a:spLocks noGrp="1"/>
          </p:cNvSpPr>
          <p:nvPr>
            <p:ph type="pic" sz="quarter" idx="30"/>
          </p:nvPr>
        </p:nvSpPr>
        <p:spPr/>
      </p:sp>
      <p:sp>
        <p:nvSpPr>
          <p:cNvPr id="55" name="Picture Placeholder 54"/>
          <p:cNvSpPr>
            <a:spLocks noGrp="1"/>
          </p:cNvSpPr>
          <p:nvPr>
            <p:ph type="pic" sz="quarter" idx="31"/>
          </p:nvPr>
        </p:nvSpPr>
        <p:spPr/>
      </p:sp>
    </p:spTree>
    <p:extLst>
      <p:ext uri="{BB962C8B-B14F-4D97-AF65-F5344CB8AC3E}">
        <p14:creationId xmlns:p14="http://schemas.microsoft.com/office/powerpoint/2010/main" val="24443249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title"/>
          </p:nvPr>
        </p:nvSpPr>
        <p:spPr/>
        <p:txBody>
          <a:bodyPr/>
          <a:lstStyle/>
          <a:p>
            <a:r>
              <a:rPr lang="id-ID" dirty="0">
                <a:latin typeface="Calibri" pitchFamily="34" charset="0"/>
              </a:rPr>
              <a:t>Ketentuan Hak Pakai</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43</a:t>
            </a:fld>
            <a:endParaRPr lang="en-US" dirty="0"/>
          </a:p>
        </p:txBody>
      </p:sp>
      <p:sp>
        <p:nvSpPr>
          <p:cNvPr id="27" name="Text Placeholder 26"/>
          <p:cNvSpPr>
            <a:spLocks noGrp="1"/>
          </p:cNvSpPr>
          <p:nvPr>
            <p:ph type="body" sz="quarter" idx="28"/>
          </p:nvPr>
        </p:nvSpPr>
        <p:spPr/>
        <p:txBody>
          <a:bodyPr/>
          <a:lstStyle/>
          <a:p>
            <a:endParaRPr lang="id-ID" dirty="0"/>
          </a:p>
        </p:txBody>
      </p:sp>
      <p:sp>
        <p:nvSpPr>
          <p:cNvPr id="26" name="Text Placeholder 25"/>
          <p:cNvSpPr>
            <a:spLocks noGrp="1"/>
          </p:cNvSpPr>
          <p:nvPr>
            <p:ph type="body" sz="quarter" idx="27"/>
          </p:nvPr>
        </p:nvSpPr>
        <p:spPr/>
        <p:txBody>
          <a:bodyPr>
            <a:normAutofit fontScale="92500" lnSpcReduction="10000"/>
          </a:bodyPr>
          <a:lstStyle/>
          <a:p>
            <a:pPr>
              <a:lnSpc>
                <a:spcPct val="100000"/>
              </a:lnSpc>
            </a:pPr>
            <a:r>
              <a:rPr lang="id-ID" sz="2800" dirty="0" smtClean="0">
                <a:latin typeface="Calibri" pitchFamily="34" charset="0"/>
              </a:rPr>
              <a:t>1. Jangka </a:t>
            </a:r>
            <a:r>
              <a:rPr lang="id-ID" sz="2800" dirty="0">
                <a:latin typeface="Calibri" pitchFamily="34" charset="0"/>
              </a:rPr>
              <a:t>waktunya terbatas atau tertentu atau selama tanahnya digunakan untuk keperluan tertentu (pasal 41 ayat 2 UUPA)</a:t>
            </a:r>
            <a:endParaRPr lang="id-ID" sz="2800" dirty="0"/>
          </a:p>
        </p:txBody>
      </p:sp>
      <p:sp>
        <p:nvSpPr>
          <p:cNvPr id="28" name="Text Placeholder 27"/>
          <p:cNvSpPr>
            <a:spLocks noGrp="1"/>
          </p:cNvSpPr>
          <p:nvPr>
            <p:ph type="body" sz="quarter" idx="29"/>
          </p:nvPr>
        </p:nvSpPr>
        <p:spPr/>
        <p:txBody>
          <a:bodyPr/>
          <a:lstStyle/>
          <a:p>
            <a:pPr>
              <a:lnSpc>
                <a:spcPct val="100000"/>
              </a:lnSpc>
            </a:pPr>
            <a:r>
              <a:rPr lang="id-ID" sz="2800" dirty="0" smtClean="0">
                <a:latin typeface="Calibri" pitchFamily="34" charset="0"/>
              </a:rPr>
              <a:t>4. Tidak </a:t>
            </a:r>
            <a:r>
              <a:rPr lang="id-ID" sz="2800" dirty="0">
                <a:latin typeface="Calibri" pitchFamily="34" charset="0"/>
              </a:rPr>
              <a:t>dapat diwakafkan</a:t>
            </a:r>
            <a:endParaRPr lang="id-ID" sz="2800" dirty="0"/>
          </a:p>
        </p:txBody>
      </p:sp>
      <p:sp>
        <p:nvSpPr>
          <p:cNvPr id="29" name="Text Placeholder 28"/>
          <p:cNvSpPr>
            <a:spLocks noGrp="1"/>
          </p:cNvSpPr>
          <p:nvPr>
            <p:ph type="body" sz="quarter" idx="30"/>
          </p:nvPr>
        </p:nvSpPr>
        <p:spPr/>
        <p:txBody>
          <a:bodyPr/>
          <a:lstStyle/>
          <a:p>
            <a:pPr>
              <a:lnSpc>
                <a:spcPct val="100000"/>
              </a:lnSpc>
            </a:pPr>
            <a:r>
              <a:rPr lang="id-ID" sz="2800" dirty="0" smtClean="0">
                <a:latin typeface="Calibri" pitchFamily="34" charset="0"/>
              </a:rPr>
              <a:t>3. Tidak </a:t>
            </a:r>
            <a:r>
              <a:rPr lang="id-ID" sz="2800" dirty="0">
                <a:latin typeface="Calibri" pitchFamily="34" charset="0"/>
              </a:rPr>
              <a:t>dapat dijadikan jaminan hutang (pasal 39UUPA)</a:t>
            </a:r>
            <a:endParaRPr lang="id-ID" sz="2800" dirty="0"/>
          </a:p>
        </p:txBody>
      </p:sp>
      <p:sp>
        <p:nvSpPr>
          <p:cNvPr id="30" name="Text Placeholder 29"/>
          <p:cNvSpPr>
            <a:spLocks noGrp="1"/>
          </p:cNvSpPr>
          <p:nvPr>
            <p:ph type="body" sz="quarter" idx="31"/>
          </p:nvPr>
        </p:nvSpPr>
        <p:spPr/>
        <p:txBody>
          <a:bodyPr/>
          <a:lstStyle/>
          <a:p>
            <a:pPr>
              <a:lnSpc>
                <a:spcPct val="100000"/>
              </a:lnSpc>
            </a:pPr>
            <a:r>
              <a:rPr lang="id-ID" sz="2800" dirty="0" smtClean="0">
                <a:latin typeface="Calibri" pitchFamily="34" charset="0"/>
              </a:rPr>
              <a:t>2. Tidak </a:t>
            </a:r>
            <a:r>
              <a:rPr lang="id-ID" sz="2800" dirty="0">
                <a:latin typeface="Calibri" pitchFamily="34" charset="0"/>
              </a:rPr>
              <a:t>dapat turun-temurun kepada ahli waris</a:t>
            </a:r>
            <a:endParaRPr lang="id-ID" sz="2800" dirty="0"/>
          </a:p>
        </p:txBody>
      </p:sp>
      <p:sp>
        <p:nvSpPr>
          <p:cNvPr id="31" name="Text Placeholder 30"/>
          <p:cNvSpPr>
            <a:spLocks noGrp="1"/>
          </p:cNvSpPr>
          <p:nvPr>
            <p:ph type="body" sz="quarter" idx="32"/>
          </p:nvPr>
        </p:nvSpPr>
        <p:spPr/>
        <p:txBody>
          <a:bodyPr/>
          <a:lstStyle/>
          <a:p>
            <a:endParaRPr lang="id-ID"/>
          </a:p>
        </p:txBody>
      </p:sp>
      <p:sp>
        <p:nvSpPr>
          <p:cNvPr id="32" name="Text Placeholder 31"/>
          <p:cNvSpPr>
            <a:spLocks noGrp="1"/>
          </p:cNvSpPr>
          <p:nvPr>
            <p:ph type="body" sz="quarter" idx="33"/>
          </p:nvPr>
        </p:nvSpPr>
        <p:spPr/>
        <p:txBody>
          <a:bodyPr/>
          <a:lstStyle/>
          <a:p>
            <a:endParaRPr lang="id-ID"/>
          </a:p>
        </p:txBody>
      </p:sp>
      <p:sp>
        <p:nvSpPr>
          <p:cNvPr id="33" name="Text Placeholder 32"/>
          <p:cNvSpPr>
            <a:spLocks noGrp="1"/>
          </p:cNvSpPr>
          <p:nvPr>
            <p:ph type="body" sz="quarter" idx="34"/>
          </p:nvPr>
        </p:nvSpPr>
        <p:spPr/>
        <p:txBody>
          <a:bodyPr/>
          <a:lstStyle/>
          <a:p>
            <a:endParaRPr lang="id-ID"/>
          </a:p>
        </p:txBody>
      </p:sp>
      <p:sp>
        <p:nvSpPr>
          <p:cNvPr id="25" name="Text Placeholder 24"/>
          <p:cNvSpPr>
            <a:spLocks noGrp="1"/>
          </p:cNvSpPr>
          <p:nvPr>
            <p:ph type="body" sz="quarter" idx="12"/>
          </p:nvPr>
        </p:nvSpPr>
        <p:spPr/>
        <p:txBody>
          <a:bodyPr>
            <a:noAutofit/>
          </a:bodyPr>
          <a:lstStyle/>
          <a:p>
            <a:pPr>
              <a:lnSpc>
                <a:spcPct val="100000"/>
              </a:lnSpc>
            </a:pPr>
            <a:r>
              <a:rPr lang="id-ID" sz="2800" dirty="0" smtClean="0">
                <a:latin typeface="Calibri" pitchFamily="34" charset="0"/>
              </a:rPr>
              <a:t>5. Dapat </a:t>
            </a:r>
            <a:r>
              <a:rPr lang="id-ID" sz="2800" dirty="0">
                <a:latin typeface="Calibri" pitchFamily="34" charset="0"/>
              </a:rPr>
              <a:t>tidaknya dipindah tangankan tergantung perjanjian yang diadakan sebelumnya (pasal 43 ayat 2 UUPA), yakni dalam hal tanahnya adalah tanah hak milik  orang lain, atau dengan izin pejabat yang berwenang dalam hal tanahnya adalah tanah yang dikuasai langsung oleh negara (pasal 43 ayat 1 UUPA)</a:t>
            </a:r>
          </a:p>
          <a:p>
            <a:pPr>
              <a:lnSpc>
                <a:spcPct val="100000"/>
              </a:lnSpc>
            </a:pPr>
            <a:endParaRPr lang="id-ID" sz="2800" dirty="0"/>
          </a:p>
        </p:txBody>
      </p:sp>
    </p:spTree>
    <p:extLst>
      <p:ext uri="{BB962C8B-B14F-4D97-AF65-F5344CB8AC3E}">
        <p14:creationId xmlns:p14="http://schemas.microsoft.com/office/powerpoint/2010/main" val="27675976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normAutofit fontScale="90000"/>
          </a:bodyPr>
          <a:lstStyle/>
          <a:p>
            <a:r>
              <a:rPr lang="id-ID" dirty="0"/>
              <a:t>Yang D</a:t>
            </a:r>
            <a:r>
              <a:rPr lang="id-ID" dirty="0" smtClean="0"/>
              <a:t>apat Mempunyai </a:t>
            </a:r>
            <a:r>
              <a:rPr lang="id-ID" dirty="0"/>
              <a:t>Hak </a:t>
            </a:r>
            <a:r>
              <a:rPr lang="id-ID" dirty="0" smtClean="0"/>
              <a:t>Pakai</a:t>
            </a:r>
            <a:br>
              <a:rPr lang="id-ID" dirty="0" smtClean="0"/>
            </a:br>
            <a:r>
              <a:rPr lang="id-ID" dirty="0" smtClean="0"/>
              <a:t>Menurut </a:t>
            </a:r>
            <a:r>
              <a:rPr lang="id-ID" dirty="0"/>
              <a:t>Pasal 39 PP No. 40 tahun </a:t>
            </a:r>
            <a:r>
              <a:rPr lang="id-ID" dirty="0" smtClean="0"/>
              <a:t>1996</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44</a:t>
            </a:fld>
            <a:endParaRPr lang="en-US" dirty="0"/>
          </a:p>
        </p:txBody>
      </p:sp>
      <p:sp>
        <p:nvSpPr>
          <p:cNvPr id="16" name="Picture Placeholder 15"/>
          <p:cNvSpPr>
            <a:spLocks noGrp="1"/>
          </p:cNvSpPr>
          <p:nvPr>
            <p:ph type="pic" sz="quarter" idx="14"/>
          </p:nvPr>
        </p:nvSpPr>
        <p:spPr/>
      </p:sp>
      <p:sp>
        <p:nvSpPr>
          <p:cNvPr id="17" name="Picture Placeholder 16"/>
          <p:cNvSpPr>
            <a:spLocks noGrp="1"/>
          </p:cNvSpPr>
          <p:nvPr>
            <p:ph type="pic" sz="quarter" idx="15"/>
          </p:nvPr>
        </p:nvSpPr>
        <p:spPr/>
      </p:sp>
      <p:sp>
        <p:nvSpPr>
          <p:cNvPr id="18" name="Picture Placeholder 17"/>
          <p:cNvSpPr>
            <a:spLocks noGrp="1"/>
          </p:cNvSpPr>
          <p:nvPr>
            <p:ph type="pic" sz="quarter" idx="16"/>
          </p:nvPr>
        </p:nvSpPr>
        <p:spPr/>
      </p:sp>
      <p:sp>
        <p:nvSpPr>
          <p:cNvPr id="19" name="Picture Placeholder 18"/>
          <p:cNvSpPr>
            <a:spLocks noGrp="1"/>
          </p:cNvSpPr>
          <p:nvPr>
            <p:ph type="pic" sz="quarter" idx="17"/>
          </p:nvPr>
        </p:nvSpPr>
        <p:spPr/>
      </p:sp>
      <p:sp>
        <p:nvSpPr>
          <p:cNvPr id="20" name="Picture Placeholder 19"/>
          <p:cNvSpPr>
            <a:spLocks noGrp="1"/>
          </p:cNvSpPr>
          <p:nvPr>
            <p:ph type="pic" sz="quarter" idx="18"/>
          </p:nvPr>
        </p:nvSpPr>
        <p:spPr/>
      </p:sp>
      <p:sp>
        <p:nvSpPr>
          <p:cNvPr id="21" name="Picture Placeholder 20"/>
          <p:cNvSpPr>
            <a:spLocks noGrp="1"/>
          </p:cNvSpPr>
          <p:nvPr>
            <p:ph type="pic" sz="quarter" idx="19"/>
          </p:nvPr>
        </p:nvSpPr>
        <p:spPr/>
      </p:sp>
      <p:sp>
        <p:nvSpPr>
          <p:cNvPr id="15" name="Text Placeholder 14"/>
          <p:cNvSpPr>
            <a:spLocks noGrp="1"/>
          </p:cNvSpPr>
          <p:nvPr>
            <p:ph type="body" sz="quarter" idx="12"/>
          </p:nvPr>
        </p:nvSpPr>
        <p:spPr/>
        <p:txBody>
          <a:bodyPr>
            <a:normAutofit/>
          </a:bodyPr>
          <a:lstStyle/>
          <a:p>
            <a:pPr>
              <a:lnSpc>
                <a:spcPct val="80000"/>
              </a:lnSpc>
            </a:pPr>
            <a:r>
              <a:rPr lang="id-ID" sz="2600" dirty="0" smtClean="0">
                <a:latin typeface="Calibri" pitchFamily="34" charset="0"/>
              </a:rPr>
              <a:t>W</a:t>
            </a:r>
            <a:r>
              <a:rPr lang="en-US" sz="2600" dirty="0" err="1" smtClean="0">
                <a:latin typeface="Calibri" pitchFamily="34" charset="0"/>
              </a:rPr>
              <a:t>arga</a:t>
            </a:r>
            <a:r>
              <a:rPr lang="en-US" sz="2600" dirty="0" smtClean="0">
                <a:latin typeface="Calibri" pitchFamily="34" charset="0"/>
              </a:rPr>
              <a:t> </a:t>
            </a:r>
            <a:r>
              <a:rPr lang="en-US" sz="2600" dirty="0">
                <a:latin typeface="Calibri" pitchFamily="34" charset="0"/>
              </a:rPr>
              <a:t>Negara Indonesia</a:t>
            </a:r>
          </a:p>
        </p:txBody>
      </p:sp>
      <p:sp>
        <p:nvSpPr>
          <p:cNvPr id="22" name="Text Placeholder 21"/>
          <p:cNvSpPr>
            <a:spLocks noGrp="1"/>
          </p:cNvSpPr>
          <p:nvPr>
            <p:ph type="body" sz="quarter" idx="20"/>
          </p:nvPr>
        </p:nvSpPr>
        <p:spPr/>
        <p:txBody>
          <a:bodyPr/>
          <a:lstStyle/>
          <a:p>
            <a:r>
              <a:rPr lang="id-ID" dirty="0" smtClean="0"/>
              <a:t>1.</a:t>
            </a:r>
            <a:endParaRPr lang="id-ID" dirty="0"/>
          </a:p>
        </p:txBody>
      </p:sp>
      <p:sp>
        <p:nvSpPr>
          <p:cNvPr id="23" name="Text Placeholder 22"/>
          <p:cNvSpPr>
            <a:spLocks noGrp="1"/>
          </p:cNvSpPr>
          <p:nvPr>
            <p:ph type="body" sz="quarter" idx="21"/>
          </p:nvPr>
        </p:nvSpPr>
        <p:spPr>
          <a:xfrm>
            <a:off x="11744227" y="6687800"/>
            <a:ext cx="5248373" cy="1465599"/>
          </a:xfrm>
        </p:spPr>
        <p:txBody>
          <a:bodyPr>
            <a:normAutofit/>
          </a:bodyPr>
          <a:lstStyle/>
          <a:p>
            <a:pPr algn="just">
              <a:lnSpc>
                <a:spcPct val="80000"/>
              </a:lnSpc>
            </a:pPr>
            <a:r>
              <a:rPr lang="en-US" sz="2600" dirty="0" err="1" smtClean="0">
                <a:latin typeface="Calibri" pitchFamily="34" charset="0"/>
              </a:rPr>
              <a:t>Badan</a:t>
            </a:r>
            <a:r>
              <a:rPr lang="en-US" sz="2600" dirty="0" smtClean="0">
                <a:latin typeface="Calibri" pitchFamily="34" charset="0"/>
              </a:rPr>
              <a:t> </a:t>
            </a:r>
            <a:r>
              <a:rPr lang="en-US" sz="2600" dirty="0" err="1" smtClean="0">
                <a:latin typeface="Calibri" pitchFamily="34" charset="0"/>
              </a:rPr>
              <a:t>hukum</a:t>
            </a:r>
            <a:r>
              <a:rPr lang="en-US" sz="2600" dirty="0" smtClean="0">
                <a:latin typeface="Calibri" pitchFamily="34" charset="0"/>
              </a:rPr>
              <a:t> yang </a:t>
            </a:r>
            <a:r>
              <a:rPr lang="en-US" sz="2600" dirty="0" err="1" smtClean="0">
                <a:latin typeface="Calibri" pitchFamily="34" charset="0"/>
              </a:rPr>
              <a:t>didrikan</a:t>
            </a:r>
            <a:r>
              <a:rPr lang="en-US" sz="2600" dirty="0" smtClean="0">
                <a:latin typeface="Calibri" pitchFamily="34" charset="0"/>
              </a:rPr>
              <a:t> </a:t>
            </a:r>
            <a:r>
              <a:rPr lang="en-US" sz="2600" dirty="0" err="1" smtClean="0">
                <a:latin typeface="Calibri" pitchFamily="34" charset="0"/>
              </a:rPr>
              <a:t>menurut</a:t>
            </a:r>
            <a:r>
              <a:rPr lang="en-US" sz="2600" dirty="0" smtClean="0">
                <a:latin typeface="Calibri" pitchFamily="34" charset="0"/>
              </a:rPr>
              <a:t> </a:t>
            </a:r>
            <a:r>
              <a:rPr lang="en-US" sz="2600" dirty="0" err="1" smtClean="0">
                <a:latin typeface="Calibri" pitchFamily="34" charset="0"/>
              </a:rPr>
              <a:t>hukum</a:t>
            </a:r>
            <a:r>
              <a:rPr lang="en-US" sz="2600" dirty="0" smtClean="0">
                <a:latin typeface="Calibri" pitchFamily="34" charset="0"/>
              </a:rPr>
              <a:t> </a:t>
            </a:r>
            <a:r>
              <a:rPr lang="en-US" sz="2600" dirty="0" err="1" smtClean="0">
                <a:latin typeface="Calibri" pitchFamily="34" charset="0"/>
              </a:rPr>
              <a:t>indonesia</a:t>
            </a:r>
            <a:r>
              <a:rPr lang="en-US" sz="2600" dirty="0" smtClean="0">
                <a:latin typeface="Calibri" pitchFamily="34" charset="0"/>
              </a:rPr>
              <a:t> </a:t>
            </a:r>
            <a:r>
              <a:rPr lang="en-US" sz="2600" dirty="0" err="1" smtClean="0">
                <a:latin typeface="Calibri" pitchFamily="34" charset="0"/>
              </a:rPr>
              <a:t>dan</a:t>
            </a:r>
            <a:r>
              <a:rPr lang="en-US" sz="2600" dirty="0" smtClean="0">
                <a:latin typeface="Calibri" pitchFamily="34" charset="0"/>
              </a:rPr>
              <a:t> </a:t>
            </a:r>
            <a:r>
              <a:rPr lang="en-US" sz="2600" dirty="0" err="1" smtClean="0">
                <a:latin typeface="Calibri" pitchFamily="34" charset="0"/>
              </a:rPr>
              <a:t>berkedudukan</a:t>
            </a:r>
            <a:r>
              <a:rPr lang="en-US" sz="2600" dirty="0" smtClean="0">
                <a:latin typeface="Calibri" pitchFamily="34" charset="0"/>
              </a:rPr>
              <a:t> di </a:t>
            </a:r>
            <a:r>
              <a:rPr lang="en-US" sz="2600" dirty="0" err="1" smtClean="0">
                <a:latin typeface="Calibri" pitchFamily="34" charset="0"/>
              </a:rPr>
              <a:t>indonesia</a:t>
            </a:r>
            <a:r>
              <a:rPr lang="en-US" sz="2600" dirty="0" smtClean="0">
                <a:latin typeface="Calibri" pitchFamily="34" charset="0"/>
              </a:rPr>
              <a:t> </a:t>
            </a:r>
            <a:endParaRPr lang="en-US" sz="2600" dirty="0">
              <a:latin typeface="Calibri" pitchFamily="34" charset="0"/>
            </a:endParaRPr>
          </a:p>
        </p:txBody>
      </p:sp>
      <p:sp>
        <p:nvSpPr>
          <p:cNvPr id="24" name="Text Placeholder 23"/>
          <p:cNvSpPr>
            <a:spLocks noGrp="1"/>
          </p:cNvSpPr>
          <p:nvPr>
            <p:ph type="body" sz="quarter" idx="22"/>
          </p:nvPr>
        </p:nvSpPr>
        <p:spPr/>
        <p:txBody>
          <a:bodyPr/>
          <a:lstStyle/>
          <a:p>
            <a:r>
              <a:rPr lang="id-ID" dirty="0" smtClean="0"/>
              <a:t>2.</a:t>
            </a:r>
            <a:endParaRPr lang="id-ID" dirty="0"/>
          </a:p>
        </p:txBody>
      </p:sp>
      <p:sp>
        <p:nvSpPr>
          <p:cNvPr id="25" name="Text Placeholder 24"/>
          <p:cNvSpPr>
            <a:spLocks noGrp="1"/>
          </p:cNvSpPr>
          <p:nvPr>
            <p:ph type="body" sz="quarter" idx="23"/>
          </p:nvPr>
        </p:nvSpPr>
        <p:spPr>
          <a:xfrm>
            <a:off x="11744226" y="4699439"/>
            <a:ext cx="5248373" cy="1465599"/>
          </a:xfrm>
        </p:spPr>
        <p:txBody>
          <a:bodyPr>
            <a:normAutofit/>
          </a:bodyPr>
          <a:lstStyle/>
          <a:p>
            <a:pPr algn="just">
              <a:lnSpc>
                <a:spcPct val="80000"/>
              </a:lnSpc>
            </a:pPr>
            <a:r>
              <a:rPr lang="en-US" sz="2600" dirty="0" err="1" smtClean="0">
                <a:latin typeface="Calibri" pitchFamily="34" charset="0"/>
              </a:rPr>
              <a:t>Departemen</a:t>
            </a:r>
            <a:r>
              <a:rPr lang="en-US" sz="2600" dirty="0" smtClean="0">
                <a:latin typeface="Calibri" pitchFamily="34" charset="0"/>
              </a:rPr>
              <a:t>, </a:t>
            </a:r>
            <a:r>
              <a:rPr lang="en-US" sz="2600" dirty="0" err="1" smtClean="0">
                <a:latin typeface="Calibri" pitchFamily="34" charset="0"/>
              </a:rPr>
              <a:t>lembaga</a:t>
            </a:r>
            <a:r>
              <a:rPr lang="en-US" sz="2600" dirty="0" smtClean="0">
                <a:latin typeface="Calibri" pitchFamily="34" charset="0"/>
              </a:rPr>
              <a:t> </a:t>
            </a:r>
            <a:r>
              <a:rPr lang="en-US" sz="2600" dirty="0" err="1" smtClean="0">
                <a:latin typeface="Calibri" pitchFamily="34" charset="0"/>
              </a:rPr>
              <a:t>pemerintah</a:t>
            </a:r>
            <a:r>
              <a:rPr lang="en-US" sz="2600" dirty="0" smtClean="0">
                <a:latin typeface="Calibri" pitchFamily="34" charset="0"/>
              </a:rPr>
              <a:t> non </a:t>
            </a:r>
            <a:r>
              <a:rPr lang="en-US" sz="2600" dirty="0" err="1" smtClean="0">
                <a:latin typeface="Calibri" pitchFamily="34" charset="0"/>
              </a:rPr>
              <a:t>departemen</a:t>
            </a:r>
            <a:r>
              <a:rPr lang="en-US" sz="2600" dirty="0" smtClean="0">
                <a:latin typeface="Calibri" pitchFamily="34" charset="0"/>
              </a:rPr>
              <a:t> </a:t>
            </a:r>
            <a:r>
              <a:rPr lang="en-US" sz="2600" dirty="0" err="1" smtClean="0">
                <a:latin typeface="Calibri" pitchFamily="34" charset="0"/>
              </a:rPr>
              <a:t>dan</a:t>
            </a:r>
            <a:r>
              <a:rPr lang="en-US" sz="2600" dirty="0" smtClean="0">
                <a:latin typeface="Calibri" pitchFamily="34" charset="0"/>
              </a:rPr>
              <a:t> </a:t>
            </a:r>
            <a:r>
              <a:rPr lang="en-US" sz="2600" dirty="0" err="1" smtClean="0">
                <a:latin typeface="Calibri" pitchFamily="34" charset="0"/>
              </a:rPr>
              <a:t>pemerintah</a:t>
            </a:r>
            <a:r>
              <a:rPr lang="en-US" sz="2600" dirty="0" smtClean="0">
                <a:latin typeface="Calibri" pitchFamily="34" charset="0"/>
              </a:rPr>
              <a:t> </a:t>
            </a:r>
            <a:r>
              <a:rPr lang="en-US" sz="2600" dirty="0" err="1" smtClean="0">
                <a:latin typeface="Calibri" pitchFamily="34" charset="0"/>
              </a:rPr>
              <a:t>daerah</a:t>
            </a:r>
            <a:endParaRPr lang="en-US" sz="2600" dirty="0">
              <a:latin typeface="Calibri" pitchFamily="34" charset="0"/>
            </a:endParaRPr>
          </a:p>
        </p:txBody>
      </p:sp>
      <p:sp>
        <p:nvSpPr>
          <p:cNvPr id="26" name="Text Placeholder 25"/>
          <p:cNvSpPr>
            <a:spLocks noGrp="1"/>
          </p:cNvSpPr>
          <p:nvPr>
            <p:ph type="body" sz="quarter" idx="24"/>
          </p:nvPr>
        </p:nvSpPr>
        <p:spPr/>
        <p:txBody>
          <a:bodyPr/>
          <a:lstStyle/>
          <a:p>
            <a:r>
              <a:rPr lang="id-ID" dirty="0" smtClean="0"/>
              <a:t>3.</a:t>
            </a:r>
            <a:endParaRPr lang="id-ID" dirty="0"/>
          </a:p>
        </p:txBody>
      </p:sp>
      <p:sp>
        <p:nvSpPr>
          <p:cNvPr id="27" name="Text Placeholder 26"/>
          <p:cNvSpPr>
            <a:spLocks noGrp="1"/>
          </p:cNvSpPr>
          <p:nvPr>
            <p:ph type="body" sz="quarter" idx="25"/>
          </p:nvPr>
        </p:nvSpPr>
        <p:spPr>
          <a:xfrm>
            <a:off x="11010972" y="2654826"/>
            <a:ext cx="5248373" cy="1465599"/>
          </a:xfrm>
        </p:spPr>
        <p:txBody>
          <a:bodyPr>
            <a:normAutofit/>
          </a:bodyPr>
          <a:lstStyle/>
          <a:p>
            <a:pPr algn="just">
              <a:lnSpc>
                <a:spcPct val="80000"/>
              </a:lnSpc>
            </a:pPr>
            <a:r>
              <a:rPr lang="en-US" sz="2600" dirty="0" err="1" smtClean="0">
                <a:latin typeface="Calibri" pitchFamily="34" charset="0"/>
              </a:rPr>
              <a:t>Badan-badan</a:t>
            </a:r>
            <a:r>
              <a:rPr lang="en-US" sz="2600" dirty="0" smtClean="0">
                <a:latin typeface="Calibri" pitchFamily="34" charset="0"/>
              </a:rPr>
              <a:t> </a:t>
            </a:r>
            <a:r>
              <a:rPr lang="en-US" sz="2600" dirty="0" err="1" smtClean="0">
                <a:latin typeface="Calibri" pitchFamily="34" charset="0"/>
              </a:rPr>
              <a:t>keagaman</a:t>
            </a:r>
            <a:r>
              <a:rPr lang="en-US" sz="2600" dirty="0" smtClean="0">
                <a:latin typeface="Calibri" pitchFamily="34" charset="0"/>
              </a:rPr>
              <a:t> </a:t>
            </a:r>
            <a:r>
              <a:rPr lang="en-US" sz="2600" dirty="0" err="1" smtClean="0">
                <a:latin typeface="Calibri" pitchFamily="34" charset="0"/>
              </a:rPr>
              <a:t>dan</a:t>
            </a:r>
            <a:r>
              <a:rPr lang="en-US" sz="2600" dirty="0" smtClean="0">
                <a:latin typeface="Calibri" pitchFamily="34" charset="0"/>
              </a:rPr>
              <a:t> so</a:t>
            </a:r>
            <a:r>
              <a:rPr lang="id-ID" sz="2600" dirty="0">
                <a:latin typeface="Calibri" pitchFamily="34" charset="0"/>
              </a:rPr>
              <a:t>s</a:t>
            </a:r>
            <a:r>
              <a:rPr lang="en-US" sz="2600" dirty="0" err="1" smtClean="0">
                <a:latin typeface="Calibri" pitchFamily="34" charset="0"/>
              </a:rPr>
              <a:t>ial</a:t>
            </a:r>
            <a:endParaRPr lang="en-US" sz="2600" dirty="0">
              <a:latin typeface="Calibri" pitchFamily="34" charset="0"/>
            </a:endParaRPr>
          </a:p>
        </p:txBody>
      </p:sp>
      <p:sp>
        <p:nvSpPr>
          <p:cNvPr id="28" name="Text Placeholder 27"/>
          <p:cNvSpPr>
            <a:spLocks noGrp="1"/>
          </p:cNvSpPr>
          <p:nvPr>
            <p:ph type="body" sz="quarter" idx="26"/>
          </p:nvPr>
        </p:nvSpPr>
        <p:spPr/>
        <p:txBody>
          <a:bodyPr/>
          <a:lstStyle/>
          <a:p>
            <a:r>
              <a:rPr lang="id-ID" dirty="0" smtClean="0"/>
              <a:t>4.</a:t>
            </a:r>
            <a:endParaRPr lang="id-ID" dirty="0"/>
          </a:p>
        </p:txBody>
      </p:sp>
      <p:sp>
        <p:nvSpPr>
          <p:cNvPr id="29" name="Text Placeholder 28"/>
          <p:cNvSpPr>
            <a:spLocks noGrp="1"/>
          </p:cNvSpPr>
          <p:nvPr>
            <p:ph type="body" sz="quarter" idx="27"/>
          </p:nvPr>
        </p:nvSpPr>
        <p:spPr>
          <a:xfrm>
            <a:off x="1703215" y="2654826"/>
            <a:ext cx="5387267" cy="1198791"/>
          </a:xfrm>
        </p:spPr>
        <p:txBody>
          <a:bodyPr>
            <a:normAutofit/>
          </a:bodyPr>
          <a:lstStyle/>
          <a:p>
            <a:r>
              <a:rPr lang="en-US" sz="2600" dirty="0">
                <a:latin typeface="Calibri" pitchFamily="34" charset="0"/>
              </a:rPr>
              <a:t>Orang </a:t>
            </a:r>
            <a:r>
              <a:rPr lang="en-US" sz="2600" dirty="0" err="1">
                <a:latin typeface="Calibri" pitchFamily="34" charset="0"/>
              </a:rPr>
              <a:t>asing</a:t>
            </a:r>
            <a:r>
              <a:rPr lang="en-US" sz="2600" dirty="0">
                <a:latin typeface="Calibri" pitchFamily="34" charset="0"/>
              </a:rPr>
              <a:t> yang </a:t>
            </a:r>
            <a:r>
              <a:rPr lang="en-US" sz="2600" dirty="0" err="1">
                <a:latin typeface="Calibri" pitchFamily="34" charset="0"/>
              </a:rPr>
              <a:t>berkedudukan</a:t>
            </a:r>
            <a:r>
              <a:rPr lang="en-US" sz="2600" dirty="0">
                <a:latin typeface="Calibri" pitchFamily="34" charset="0"/>
              </a:rPr>
              <a:t> di Indonesia</a:t>
            </a:r>
          </a:p>
          <a:p>
            <a:endParaRPr lang="id-ID" sz="2600" dirty="0"/>
          </a:p>
        </p:txBody>
      </p:sp>
      <p:sp>
        <p:nvSpPr>
          <p:cNvPr id="30" name="Text Placeholder 29"/>
          <p:cNvSpPr>
            <a:spLocks noGrp="1"/>
          </p:cNvSpPr>
          <p:nvPr>
            <p:ph type="body" sz="quarter" idx="28"/>
          </p:nvPr>
        </p:nvSpPr>
        <p:spPr/>
        <p:txBody>
          <a:bodyPr/>
          <a:lstStyle/>
          <a:p>
            <a:r>
              <a:rPr lang="id-ID" dirty="0" smtClean="0"/>
              <a:t>5.</a:t>
            </a:r>
            <a:endParaRPr lang="id-ID" dirty="0"/>
          </a:p>
        </p:txBody>
      </p:sp>
      <p:sp>
        <p:nvSpPr>
          <p:cNvPr id="31" name="Text Placeholder 30"/>
          <p:cNvSpPr>
            <a:spLocks noGrp="1"/>
          </p:cNvSpPr>
          <p:nvPr>
            <p:ph type="body" sz="quarter" idx="29"/>
          </p:nvPr>
        </p:nvSpPr>
        <p:spPr>
          <a:xfrm>
            <a:off x="1100769" y="4699016"/>
            <a:ext cx="5387267" cy="1198791"/>
          </a:xfrm>
        </p:spPr>
        <p:txBody>
          <a:bodyPr>
            <a:normAutofit/>
          </a:bodyPr>
          <a:lstStyle/>
          <a:p>
            <a:r>
              <a:rPr lang="en-US" sz="2600" dirty="0" err="1">
                <a:latin typeface="Calibri" pitchFamily="34" charset="0"/>
              </a:rPr>
              <a:t>Badan</a:t>
            </a:r>
            <a:r>
              <a:rPr lang="en-US" sz="2600" dirty="0">
                <a:latin typeface="Calibri" pitchFamily="34" charset="0"/>
              </a:rPr>
              <a:t> </a:t>
            </a:r>
            <a:r>
              <a:rPr lang="en-US" sz="2600" dirty="0" err="1">
                <a:latin typeface="Calibri" pitchFamily="34" charset="0"/>
              </a:rPr>
              <a:t>hukum</a:t>
            </a:r>
            <a:r>
              <a:rPr lang="en-US" sz="2600" dirty="0">
                <a:latin typeface="Calibri" pitchFamily="34" charset="0"/>
              </a:rPr>
              <a:t> </a:t>
            </a:r>
            <a:r>
              <a:rPr lang="en-US" sz="2600" dirty="0" err="1">
                <a:latin typeface="Calibri" pitchFamily="34" charset="0"/>
              </a:rPr>
              <a:t>asing</a:t>
            </a:r>
            <a:r>
              <a:rPr lang="en-US" sz="2600" dirty="0">
                <a:latin typeface="Calibri" pitchFamily="34" charset="0"/>
              </a:rPr>
              <a:t> yang </a:t>
            </a:r>
            <a:r>
              <a:rPr lang="en-US" sz="2600" dirty="0" err="1">
                <a:latin typeface="Calibri" pitchFamily="34" charset="0"/>
              </a:rPr>
              <a:t>mempunyai</a:t>
            </a:r>
            <a:r>
              <a:rPr lang="en-US" sz="2600" dirty="0">
                <a:latin typeface="Calibri" pitchFamily="34" charset="0"/>
              </a:rPr>
              <a:t> </a:t>
            </a:r>
            <a:r>
              <a:rPr lang="en-US" sz="2600" dirty="0" err="1">
                <a:latin typeface="Calibri" pitchFamily="34" charset="0"/>
              </a:rPr>
              <a:t>perwakilan</a:t>
            </a:r>
            <a:r>
              <a:rPr lang="en-US" sz="2600" dirty="0">
                <a:latin typeface="Calibri" pitchFamily="34" charset="0"/>
              </a:rPr>
              <a:t> di Indonesia</a:t>
            </a:r>
          </a:p>
          <a:p>
            <a:endParaRPr lang="id-ID" sz="2600" dirty="0"/>
          </a:p>
        </p:txBody>
      </p:sp>
      <p:sp>
        <p:nvSpPr>
          <p:cNvPr id="32" name="Text Placeholder 31"/>
          <p:cNvSpPr>
            <a:spLocks noGrp="1"/>
          </p:cNvSpPr>
          <p:nvPr>
            <p:ph type="body" sz="quarter" idx="30"/>
          </p:nvPr>
        </p:nvSpPr>
        <p:spPr/>
        <p:txBody>
          <a:bodyPr/>
          <a:lstStyle/>
          <a:p>
            <a:r>
              <a:rPr lang="id-ID" dirty="0" smtClean="0"/>
              <a:t>6.</a:t>
            </a:r>
            <a:endParaRPr lang="id-ID" dirty="0"/>
          </a:p>
        </p:txBody>
      </p:sp>
      <p:sp>
        <p:nvSpPr>
          <p:cNvPr id="33" name="Text Placeholder 32"/>
          <p:cNvSpPr>
            <a:spLocks noGrp="1"/>
          </p:cNvSpPr>
          <p:nvPr>
            <p:ph type="body" sz="quarter" idx="31"/>
          </p:nvPr>
        </p:nvSpPr>
        <p:spPr>
          <a:xfrm>
            <a:off x="1181100" y="6687908"/>
            <a:ext cx="5387267" cy="1198791"/>
          </a:xfrm>
        </p:spPr>
        <p:txBody>
          <a:bodyPr>
            <a:noAutofit/>
          </a:bodyPr>
          <a:lstStyle/>
          <a:p>
            <a:r>
              <a:rPr lang="en-US" sz="2600" dirty="0" err="1">
                <a:latin typeface="Calibri" pitchFamily="34" charset="0"/>
              </a:rPr>
              <a:t>Perwakilan</a:t>
            </a:r>
            <a:r>
              <a:rPr lang="en-US" sz="2600" dirty="0">
                <a:latin typeface="Calibri" pitchFamily="34" charset="0"/>
              </a:rPr>
              <a:t> Negara </a:t>
            </a:r>
            <a:r>
              <a:rPr lang="en-US" sz="2600" dirty="0" err="1">
                <a:latin typeface="Calibri" pitchFamily="34" charset="0"/>
              </a:rPr>
              <a:t>asing</a:t>
            </a:r>
            <a:r>
              <a:rPr lang="en-US" sz="2600" dirty="0">
                <a:latin typeface="Calibri" pitchFamily="34" charset="0"/>
              </a:rPr>
              <a:t> </a:t>
            </a:r>
            <a:r>
              <a:rPr lang="en-US" sz="2600" dirty="0" err="1">
                <a:latin typeface="Calibri" pitchFamily="34" charset="0"/>
              </a:rPr>
              <a:t>dan</a:t>
            </a:r>
            <a:r>
              <a:rPr lang="en-US" sz="2600" dirty="0">
                <a:latin typeface="Calibri" pitchFamily="34" charset="0"/>
              </a:rPr>
              <a:t> </a:t>
            </a:r>
            <a:r>
              <a:rPr lang="en-US" sz="2600" dirty="0" err="1">
                <a:latin typeface="Calibri" pitchFamily="34" charset="0"/>
              </a:rPr>
              <a:t>perwakilan</a:t>
            </a:r>
            <a:r>
              <a:rPr lang="en-US" sz="2600" dirty="0">
                <a:latin typeface="Calibri" pitchFamily="34" charset="0"/>
              </a:rPr>
              <a:t> </a:t>
            </a:r>
            <a:r>
              <a:rPr lang="en-US" sz="2600" dirty="0" err="1">
                <a:latin typeface="Calibri" pitchFamily="34" charset="0"/>
              </a:rPr>
              <a:t>badan</a:t>
            </a:r>
            <a:r>
              <a:rPr lang="en-US" sz="2600" dirty="0">
                <a:latin typeface="Calibri" pitchFamily="34" charset="0"/>
              </a:rPr>
              <a:t> </a:t>
            </a:r>
            <a:r>
              <a:rPr lang="en-US" sz="2600" dirty="0" err="1">
                <a:latin typeface="Calibri" pitchFamily="34" charset="0"/>
              </a:rPr>
              <a:t>Internasional</a:t>
            </a:r>
            <a:endParaRPr lang="en-US" sz="2600" dirty="0">
              <a:latin typeface="Calibri" pitchFamily="34" charset="0"/>
            </a:endParaRPr>
          </a:p>
          <a:p>
            <a:endParaRPr lang="id-ID" sz="2600" dirty="0"/>
          </a:p>
        </p:txBody>
      </p:sp>
      <p:sp>
        <p:nvSpPr>
          <p:cNvPr id="34" name="Text Placeholder 33"/>
          <p:cNvSpPr>
            <a:spLocks noGrp="1"/>
          </p:cNvSpPr>
          <p:nvPr>
            <p:ph type="body" sz="quarter" idx="32"/>
          </p:nvPr>
        </p:nvSpPr>
        <p:spPr/>
        <p:txBody>
          <a:bodyPr/>
          <a:lstStyle/>
          <a:p>
            <a:r>
              <a:rPr lang="id-ID" dirty="0" smtClean="0"/>
              <a:t>7.</a:t>
            </a:r>
            <a:endParaRPr lang="id-ID" dirty="0"/>
          </a:p>
        </p:txBody>
      </p:sp>
    </p:spTree>
    <p:extLst>
      <p:ext uri="{BB962C8B-B14F-4D97-AF65-F5344CB8AC3E}">
        <p14:creationId xmlns:p14="http://schemas.microsoft.com/office/powerpoint/2010/main" val="21428366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Hak Pakai Atas Tanah Negara</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45</a:t>
            </a:fld>
            <a:endParaRPr lang="en-US" dirty="0"/>
          </a:p>
        </p:txBody>
      </p:sp>
      <p:graphicFrame>
        <p:nvGraphicFramePr>
          <p:cNvPr id="26" name="Diagram 25"/>
          <p:cNvGraphicFramePr/>
          <p:nvPr/>
        </p:nvGraphicFramePr>
        <p:xfrm>
          <a:off x="1219200" y="2324100"/>
          <a:ext cx="16078199" cy="681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169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Hak Pakai Atas Tanah Hak Pengelolaan </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46</a:t>
            </a:fld>
            <a:endParaRPr lang="en-US" dirty="0"/>
          </a:p>
        </p:txBody>
      </p:sp>
      <p:graphicFrame>
        <p:nvGraphicFramePr>
          <p:cNvPr id="26" name="Diagram 25"/>
          <p:cNvGraphicFramePr/>
          <p:nvPr>
            <p:extLst>
              <p:ext uri="{D42A27DB-BD31-4B8C-83A1-F6EECF244321}">
                <p14:modId xmlns:p14="http://schemas.microsoft.com/office/powerpoint/2010/main" val="3264306620"/>
              </p:ext>
            </p:extLst>
          </p:nvPr>
        </p:nvGraphicFramePr>
        <p:xfrm>
          <a:off x="1219200" y="2324100"/>
          <a:ext cx="16078199" cy="681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920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p:bldAsOne/>
      </p:bldGraphic>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Hak Pakai Atas Tanah Hak Milik </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47</a:t>
            </a:fld>
            <a:endParaRPr lang="en-US" dirty="0"/>
          </a:p>
        </p:txBody>
      </p:sp>
      <p:graphicFrame>
        <p:nvGraphicFramePr>
          <p:cNvPr id="26" name="Diagram 25"/>
          <p:cNvGraphicFramePr/>
          <p:nvPr>
            <p:extLst>
              <p:ext uri="{D42A27DB-BD31-4B8C-83A1-F6EECF244321}">
                <p14:modId xmlns:p14="http://schemas.microsoft.com/office/powerpoint/2010/main" val="2546284363"/>
              </p:ext>
            </p:extLst>
          </p:nvPr>
        </p:nvGraphicFramePr>
        <p:xfrm>
          <a:off x="1219200" y="2324100"/>
          <a:ext cx="16078199" cy="681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230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nn-NO" sz="4500" dirty="0"/>
              <a:t>Hak Pemegang Hak Pakai </a:t>
            </a:r>
            <a:br>
              <a:rPr lang="nn-NO" sz="4500" dirty="0"/>
            </a:br>
            <a:r>
              <a:rPr lang="nn-NO" sz="4500" dirty="0"/>
              <a:t>(Berdasarkan pasal 52 PP No.40 tahun 1996)</a:t>
            </a:r>
            <a:endParaRPr lang="id-ID" sz="4500"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48</a:t>
            </a:fld>
            <a:endParaRPr lang="en-US" dirty="0"/>
          </a:p>
        </p:txBody>
      </p:sp>
      <p:sp>
        <p:nvSpPr>
          <p:cNvPr id="9" name="Text Placeholder 8"/>
          <p:cNvSpPr>
            <a:spLocks noGrp="1"/>
          </p:cNvSpPr>
          <p:nvPr>
            <p:ph type="body" sz="quarter" idx="19"/>
          </p:nvPr>
        </p:nvSpPr>
        <p:spPr/>
        <p:txBody>
          <a:bodyPr/>
          <a:lstStyle/>
          <a:p>
            <a:r>
              <a:rPr lang="id-ID" dirty="0" smtClean="0"/>
              <a:t>1</a:t>
            </a:r>
            <a:endParaRPr lang="id-ID" dirty="0"/>
          </a:p>
        </p:txBody>
      </p:sp>
      <p:sp>
        <p:nvSpPr>
          <p:cNvPr id="7" name="Text Placeholder 6"/>
          <p:cNvSpPr>
            <a:spLocks noGrp="1"/>
          </p:cNvSpPr>
          <p:nvPr>
            <p:ph type="body" sz="quarter" idx="16"/>
          </p:nvPr>
        </p:nvSpPr>
        <p:spPr>
          <a:xfrm>
            <a:off x="543540" y="3048000"/>
            <a:ext cx="5827206" cy="2398763"/>
          </a:xfrm>
          <a:solidFill>
            <a:schemeClr val="bg1"/>
          </a:solidFill>
        </p:spPr>
        <p:txBody>
          <a:bodyPr>
            <a:normAutofit/>
          </a:bodyPr>
          <a:lstStyle/>
          <a:p>
            <a:pPr>
              <a:lnSpc>
                <a:spcPct val="100000"/>
              </a:lnSpc>
            </a:pPr>
            <a:r>
              <a:rPr lang="id-ID" sz="3200" dirty="0">
                <a:latin typeface="Calibri" pitchFamily="34" charset="0"/>
              </a:rPr>
              <a:t>M</a:t>
            </a:r>
            <a:r>
              <a:rPr lang="en-US" sz="3200" dirty="0" err="1">
                <a:latin typeface="Calibri" pitchFamily="34" charset="0"/>
              </a:rPr>
              <a:t>enguasai</a:t>
            </a:r>
            <a:r>
              <a:rPr lang="en-US" sz="3200" dirty="0">
                <a:latin typeface="Calibri" pitchFamily="34" charset="0"/>
              </a:rPr>
              <a:t> </a:t>
            </a:r>
            <a:r>
              <a:rPr lang="en-US" sz="3200" dirty="0" err="1">
                <a:latin typeface="Calibri" pitchFamily="34" charset="0"/>
              </a:rPr>
              <a:t>dan</a:t>
            </a:r>
            <a:r>
              <a:rPr lang="en-US" sz="3200" dirty="0">
                <a:latin typeface="Calibri" pitchFamily="34" charset="0"/>
              </a:rPr>
              <a:t> </a:t>
            </a:r>
            <a:r>
              <a:rPr lang="en-US" sz="3200" dirty="0" err="1">
                <a:latin typeface="Calibri" pitchFamily="34" charset="0"/>
              </a:rPr>
              <a:t>mempergunakan</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a:t>
            </a:r>
            <a:r>
              <a:rPr lang="en-US" sz="3200" dirty="0" err="1">
                <a:latin typeface="Calibri" pitchFamily="34" charset="0"/>
              </a:rPr>
              <a:t>selama</a:t>
            </a:r>
            <a:r>
              <a:rPr lang="en-US" sz="3200" dirty="0">
                <a:latin typeface="Calibri" pitchFamily="34" charset="0"/>
              </a:rPr>
              <a:t> </a:t>
            </a:r>
            <a:r>
              <a:rPr lang="en-US" sz="3200" dirty="0" err="1">
                <a:latin typeface="Calibri" pitchFamily="34" charset="0"/>
              </a:rPr>
              <a:t>waktu</a:t>
            </a:r>
            <a:r>
              <a:rPr lang="en-US" sz="3200" dirty="0">
                <a:latin typeface="Calibri" pitchFamily="34" charset="0"/>
              </a:rPr>
              <a:t> </a:t>
            </a:r>
            <a:r>
              <a:rPr lang="en-US" sz="3200" dirty="0" err="1">
                <a:latin typeface="Calibri" pitchFamily="34" charset="0"/>
              </a:rPr>
              <a:t>tertentu</a:t>
            </a:r>
            <a:r>
              <a:rPr lang="en-US" sz="3200" dirty="0">
                <a:latin typeface="Calibri" pitchFamily="34" charset="0"/>
              </a:rPr>
              <a:t> </a:t>
            </a:r>
            <a:r>
              <a:rPr lang="en-US" sz="3200" dirty="0" err="1">
                <a:latin typeface="Calibri" pitchFamily="34" charset="0"/>
              </a:rPr>
              <a:t>untuk</a:t>
            </a:r>
            <a:r>
              <a:rPr lang="en-US" sz="3200" dirty="0">
                <a:latin typeface="Calibri" pitchFamily="34" charset="0"/>
              </a:rPr>
              <a:t> </a:t>
            </a:r>
            <a:r>
              <a:rPr lang="en-US" sz="3200" dirty="0" err="1">
                <a:latin typeface="Calibri" pitchFamily="34" charset="0"/>
              </a:rPr>
              <a:t>keperluan</a:t>
            </a:r>
            <a:r>
              <a:rPr lang="en-US" sz="3200" dirty="0">
                <a:latin typeface="Calibri" pitchFamily="34" charset="0"/>
              </a:rPr>
              <a:t> </a:t>
            </a:r>
            <a:r>
              <a:rPr lang="en-US" sz="3200" dirty="0" err="1">
                <a:latin typeface="Calibri" pitchFamily="34" charset="0"/>
              </a:rPr>
              <a:t>pribadi</a:t>
            </a:r>
            <a:r>
              <a:rPr lang="en-US" sz="3200" dirty="0">
                <a:latin typeface="Calibri" pitchFamily="34" charset="0"/>
              </a:rPr>
              <a:t> </a:t>
            </a:r>
            <a:r>
              <a:rPr lang="en-US" sz="3200" dirty="0" err="1">
                <a:latin typeface="Calibri" pitchFamily="34" charset="0"/>
              </a:rPr>
              <a:t>atau</a:t>
            </a:r>
            <a:r>
              <a:rPr lang="en-US" sz="3200" dirty="0">
                <a:latin typeface="Calibri" pitchFamily="34" charset="0"/>
              </a:rPr>
              <a:t> </a:t>
            </a:r>
            <a:r>
              <a:rPr lang="en-US" sz="3200" dirty="0" err="1">
                <a:latin typeface="Calibri" pitchFamily="34" charset="0"/>
              </a:rPr>
              <a:t>usahanya</a:t>
            </a:r>
            <a:endParaRPr lang="id-ID" sz="3200" dirty="0"/>
          </a:p>
        </p:txBody>
      </p:sp>
      <p:sp>
        <p:nvSpPr>
          <p:cNvPr id="13" name="Text Placeholder 12"/>
          <p:cNvSpPr>
            <a:spLocks noGrp="1"/>
          </p:cNvSpPr>
          <p:nvPr>
            <p:ph type="body" sz="quarter" idx="23"/>
          </p:nvPr>
        </p:nvSpPr>
        <p:spPr>
          <a:xfrm>
            <a:off x="11877319" y="3048000"/>
            <a:ext cx="5827206" cy="2398763"/>
          </a:xfrm>
          <a:solidFill>
            <a:schemeClr val="bg1"/>
          </a:solidFill>
        </p:spPr>
        <p:txBody>
          <a:bodyPr/>
          <a:lstStyle/>
          <a:p>
            <a:pPr>
              <a:lnSpc>
                <a:spcPct val="100000"/>
              </a:lnSpc>
            </a:pPr>
            <a:r>
              <a:rPr lang="id-ID" sz="3200" dirty="0">
                <a:latin typeface="Calibri" pitchFamily="34" charset="0"/>
              </a:rPr>
              <a:t>M</a:t>
            </a:r>
            <a:r>
              <a:rPr lang="en-US" sz="3200" dirty="0" err="1">
                <a:latin typeface="Calibri" pitchFamily="34" charset="0"/>
              </a:rPr>
              <a:t>emindahkan</a:t>
            </a:r>
            <a:r>
              <a:rPr lang="en-US" sz="3200" dirty="0">
                <a:latin typeface="Calibri" pitchFamily="34" charset="0"/>
              </a:rPr>
              <a:t> </a:t>
            </a:r>
            <a:r>
              <a:rPr lang="en-US" sz="3200" dirty="0" err="1">
                <a:latin typeface="Calibri" pitchFamily="34" charset="0"/>
              </a:rPr>
              <a:t>hak</a:t>
            </a:r>
            <a:r>
              <a:rPr lang="en-US" sz="3200" dirty="0">
                <a:latin typeface="Calibri" pitchFamily="34" charset="0"/>
              </a:rPr>
              <a:t> </a:t>
            </a:r>
            <a:r>
              <a:rPr lang="en-US" sz="3200" dirty="0" err="1">
                <a:latin typeface="Calibri" pitchFamily="34" charset="0"/>
              </a:rPr>
              <a:t>pakai</a:t>
            </a:r>
            <a:r>
              <a:rPr lang="en-US" sz="3200" dirty="0">
                <a:latin typeface="Calibri" pitchFamily="34" charset="0"/>
              </a:rPr>
              <a:t> </a:t>
            </a:r>
            <a:r>
              <a:rPr lang="en-US" sz="3200" dirty="0" err="1">
                <a:latin typeface="Calibri" pitchFamily="34" charset="0"/>
              </a:rPr>
              <a:t>kepada</a:t>
            </a:r>
            <a:r>
              <a:rPr lang="en-US" sz="3200" dirty="0">
                <a:latin typeface="Calibri" pitchFamily="34" charset="0"/>
              </a:rPr>
              <a:t> </a:t>
            </a:r>
            <a:r>
              <a:rPr lang="en-US" sz="3200" dirty="0" err="1">
                <a:latin typeface="Calibri" pitchFamily="34" charset="0"/>
              </a:rPr>
              <a:t>pihak</a:t>
            </a:r>
            <a:r>
              <a:rPr lang="en-US" sz="3200" dirty="0">
                <a:latin typeface="Calibri" pitchFamily="34" charset="0"/>
              </a:rPr>
              <a:t> lain</a:t>
            </a:r>
            <a:endParaRPr lang="id-ID" sz="3200" dirty="0"/>
          </a:p>
        </p:txBody>
      </p:sp>
      <p:sp>
        <p:nvSpPr>
          <p:cNvPr id="15" name="Text Placeholder 14"/>
          <p:cNvSpPr>
            <a:spLocks noGrp="1"/>
          </p:cNvSpPr>
          <p:nvPr>
            <p:ph type="body" sz="quarter" idx="25"/>
          </p:nvPr>
        </p:nvSpPr>
        <p:spPr>
          <a:xfrm>
            <a:off x="536802" y="5753100"/>
            <a:ext cx="5827206" cy="2454423"/>
          </a:xfrm>
          <a:solidFill>
            <a:schemeClr val="bg1"/>
          </a:solidFill>
        </p:spPr>
        <p:txBody>
          <a:bodyPr>
            <a:normAutofit/>
          </a:bodyPr>
          <a:lstStyle/>
          <a:p>
            <a:pPr>
              <a:lnSpc>
                <a:spcPct val="100000"/>
              </a:lnSpc>
            </a:pPr>
            <a:r>
              <a:rPr lang="id-ID" sz="3200" dirty="0">
                <a:latin typeface="Calibri" pitchFamily="34" charset="0"/>
              </a:rPr>
              <a:t>M</a:t>
            </a:r>
            <a:r>
              <a:rPr lang="en-US" sz="3200" dirty="0" err="1">
                <a:latin typeface="Calibri" pitchFamily="34" charset="0"/>
              </a:rPr>
              <a:t>embebaninya</a:t>
            </a:r>
            <a:r>
              <a:rPr lang="en-US" sz="3200" dirty="0">
                <a:latin typeface="Calibri" pitchFamily="34" charset="0"/>
              </a:rPr>
              <a:t> </a:t>
            </a:r>
            <a:r>
              <a:rPr lang="en-US" sz="3200" dirty="0" err="1">
                <a:latin typeface="Calibri" pitchFamily="34" charset="0"/>
              </a:rPr>
              <a:t>dengan</a:t>
            </a:r>
            <a:r>
              <a:rPr lang="en-US" sz="3200" dirty="0">
                <a:latin typeface="Calibri" pitchFamily="34" charset="0"/>
              </a:rPr>
              <a:t> </a:t>
            </a:r>
            <a:r>
              <a:rPr lang="en-US" sz="3200" dirty="0" err="1">
                <a:latin typeface="Calibri" pitchFamily="34" charset="0"/>
              </a:rPr>
              <a:t>hak</a:t>
            </a:r>
            <a:r>
              <a:rPr lang="en-US" sz="3200" dirty="0">
                <a:latin typeface="Calibri" pitchFamily="34" charset="0"/>
              </a:rPr>
              <a:t> </a:t>
            </a:r>
            <a:r>
              <a:rPr lang="en-US" sz="3200" dirty="0" err="1">
                <a:latin typeface="Calibri" pitchFamily="34" charset="0"/>
              </a:rPr>
              <a:t>tanggungan</a:t>
            </a:r>
            <a:endParaRPr lang="en-US" sz="3200" dirty="0">
              <a:latin typeface="Calibri" pitchFamily="34" charset="0"/>
            </a:endParaRPr>
          </a:p>
        </p:txBody>
      </p:sp>
      <p:sp>
        <p:nvSpPr>
          <p:cNvPr id="17" name="Text Placeholder 16"/>
          <p:cNvSpPr>
            <a:spLocks noGrp="1"/>
          </p:cNvSpPr>
          <p:nvPr>
            <p:ph type="body" sz="quarter" idx="27"/>
          </p:nvPr>
        </p:nvSpPr>
        <p:spPr>
          <a:xfrm>
            <a:off x="11877319" y="5753100"/>
            <a:ext cx="5827206" cy="2454423"/>
          </a:xfrm>
          <a:solidFill>
            <a:schemeClr val="bg1"/>
          </a:solidFill>
        </p:spPr>
        <p:txBody>
          <a:bodyPr>
            <a:normAutofit lnSpcReduction="10000"/>
          </a:bodyPr>
          <a:lstStyle/>
          <a:p>
            <a:pPr algn="just">
              <a:lnSpc>
                <a:spcPct val="100000"/>
              </a:lnSpc>
            </a:pPr>
            <a:r>
              <a:rPr lang="id-ID" sz="3200" dirty="0">
                <a:latin typeface="Calibri" pitchFamily="34" charset="0"/>
              </a:rPr>
              <a:t>M</a:t>
            </a:r>
            <a:r>
              <a:rPr lang="en-US" sz="3200" dirty="0" err="1">
                <a:latin typeface="Calibri" pitchFamily="34" charset="0"/>
              </a:rPr>
              <a:t>enguasai</a:t>
            </a:r>
            <a:r>
              <a:rPr lang="en-US" sz="3200" dirty="0">
                <a:latin typeface="Calibri" pitchFamily="34" charset="0"/>
              </a:rPr>
              <a:t> </a:t>
            </a:r>
            <a:r>
              <a:rPr lang="en-US" sz="3200" dirty="0" err="1">
                <a:latin typeface="Calibri" pitchFamily="34" charset="0"/>
              </a:rPr>
              <a:t>dan</a:t>
            </a:r>
            <a:r>
              <a:rPr lang="en-US" sz="3200" dirty="0">
                <a:latin typeface="Calibri" pitchFamily="34" charset="0"/>
              </a:rPr>
              <a:t> </a:t>
            </a:r>
            <a:r>
              <a:rPr lang="en-US" sz="3200" dirty="0" err="1">
                <a:latin typeface="Calibri" pitchFamily="34" charset="0"/>
              </a:rPr>
              <a:t>mempergunakan</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a:t>
            </a:r>
            <a:r>
              <a:rPr lang="en-US" sz="3200" dirty="0" err="1">
                <a:latin typeface="Calibri" pitchFamily="34" charset="0"/>
              </a:rPr>
              <a:t>untuk</a:t>
            </a:r>
            <a:r>
              <a:rPr lang="en-US" sz="3200" dirty="0">
                <a:latin typeface="Calibri" pitchFamily="34" charset="0"/>
              </a:rPr>
              <a:t> </a:t>
            </a:r>
            <a:r>
              <a:rPr lang="en-US" sz="3200" dirty="0" err="1">
                <a:latin typeface="Calibri" pitchFamily="34" charset="0"/>
              </a:rPr>
              <a:t>jangka</a:t>
            </a:r>
            <a:r>
              <a:rPr lang="en-US" sz="3200" dirty="0">
                <a:latin typeface="Calibri" pitchFamily="34" charset="0"/>
              </a:rPr>
              <a:t> </a:t>
            </a:r>
            <a:r>
              <a:rPr lang="en-US" sz="3200" dirty="0" err="1">
                <a:latin typeface="Calibri" pitchFamily="34" charset="0"/>
              </a:rPr>
              <a:t>waktu</a:t>
            </a:r>
            <a:r>
              <a:rPr lang="en-US" sz="3200" dirty="0">
                <a:latin typeface="Calibri" pitchFamily="34" charset="0"/>
              </a:rPr>
              <a:t> yang </a:t>
            </a:r>
            <a:r>
              <a:rPr lang="en-US" sz="3200" dirty="0" err="1">
                <a:latin typeface="Calibri" pitchFamily="34" charset="0"/>
              </a:rPr>
              <a:t>tidak</a:t>
            </a:r>
            <a:r>
              <a:rPr lang="en-US" sz="3200" dirty="0">
                <a:latin typeface="Calibri" pitchFamily="34" charset="0"/>
              </a:rPr>
              <a:t> </a:t>
            </a:r>
            <a:r>
              <a:rPr lang="en-US" sz="3200" dirty="0" err="1">
                <a:latin typeface="Calibri" pitchFamily="34" charset="0"/>
              </a:rPr>
              <a:t>ditentukan</a:t>
            </a:r>
            <a:r>
              <a:rPr lang="en-US" sz="3200" dirty="0">
                <a:latin typeface="Calibri" pitchFamily="34" charset="0"/>
              </a:rPr>
              <a:t> </a:t>
            </a:r>
            <a:r>
              <a:rPr lang="en-US" sz="3200" dirty="0" err="1">
                <a:latin typeface="Calibri" pitchFamily="34" charset="0"/>
              </a:rPr>
              <a:t>selama</a:t>
            </a:r>
            <a:r>
              <a:rPr lang="en-US" sz="3200" dirty="0">
                <a:latin typeface="Calibri" pitchFamily="34" charset="0"/>
              </a:rPr>
              <a:t> </a:t>
            </a:r>
            <a:r>
              <a:rPr lang="en-US" sz="3200" dirty="0" err="1">
                <a:latin typeface="Calibri" pitchFamily="34" charset="0"/>
              </a:rPr>
              <a:t>tanahnya</a:t>
            </a:r>
            <a:r>
              <a:rPr lang="en-US" sz="3200" dirty="0">
                <a:latin typeface="Calibri" pitchFamily="34" charset="0"/>
              </a:rPr>
              <a:t> </a:t>
            </a:r>
            <a:r>
              <a:rPr lang="en-US" sz="3200" dirty="0" err="1">
                <a:latin typeface="Calibri" pitchFamily="34" charset="0"/>
              </a:rPr>
              <a:t>dipergunakan</a:t>
            </a:r>
            <a:r>
              <a:rPr lang="en-US" sz="3200" dirty="0">
                <a:latin typeface="Calibri" pitchFamily="34" charset="0"/>
              </a:rPr>
              <a:t> </a:t>
            </a:r>
            <a:r>
              <a:rPr lang="en-US" sz="3200" dirty="0" err="1">
                <a:latin typeface="Calibri" pitchFamily="34" charset="0"/>
              </a:rPr>
              <a:t>untuk</a:t>
            </a:r>
            <a:r>
              <a:rPr lang="en-US" sz="3200" dirty="0">
                <a:latin typeface="Calibri" pitchFamily="34" charset="0"/>
              </a:rPr>
              <a:t> </a:t>
            </a:r>
            <a:r>
              <a:rPr lang="en-US" sz="3200" dirty="0" err="1">
                <a:latin typeface="Calibri" pitchFamily="34" charset="0"/>
              </a:rPr>
              <a:t>keperluan</a:t>
            </a:r>
            <a:r>
              <a:rPr lang="en-US" sz="3200" dirty="0">
                <a:latin typeface="Calibri" pitchFamily="34" charset="0"/>
              </a:rPr>
              <a:t> </a:t>
            </a:r>
            <a:r>
              <a:rPr lang="en-US" sz="3200" dirty="0" err="1">
                <a:latin typeface="Calibri" pitchFamily="34" charset="0"/>
              </a:rPr>
              <a:t>tertentu</a:t>
            </a:r>
            <a:endParaRPr lang="en-US" sz="3200" dirty="0">
              <a:latin typeface="Calibri" pitchFamily="34" charset="0"/>
            </a:endParaRPr>
          </a:p>
        </p:txBody>
      </p:sp>
      <p:sp>
        <p:nvSpPr>
          <p:cNvPr id="10" name="Text Placeholder 9"/>
          <p:cNvSpPr>
            <a:spLocks noGrp="1"/>
          </p:cNvSpPr>
          <p:nvPr>
            <p:ph type="body" sz="quarter" idx="20"/>
          </p:nvPr>
        </p:nvSpPr>
        <p:spPr/>
        <p:txBody>
          <a:bodyPr/>
          <a:lstStyle/>
          <a:p>
            <a:r>
              <a:rPr lang="id-ID" dirty="0" smtClean="0"/>
              <a:t>2</a:t>
            </a:r>
            <a:endParaRPr lang="id-ID" dirty="0"/>
          </a:p>
        </p:txBody>
      </p:sp>
      <p:sp>
        <p:nvSpPr>
          <p:cNvPr id="11" name="Text Placeholder 10"/>
          <p:cNvSpPr>
            <a:spLocks noGrp="1"/>
          </p:cNvSpPr>
          <p:nvPr>
            <p:ph type="body" sz="quarter" idx="21"/>
          </p:nvPr>
        </p:nvSpPr>
        <p:spPr/>
        <p:txBody>
          <a:bodyPr/>
          <a:lstStyle/>
          <a:p>
            <a:r>
              <a:rPr lang="id-ID" dirty="0" smtClean="0"/>
              <a:t>3</a:t>
            </a:r>
            <a:endParaRPr lang="id-ID" dirty="0"/>
          </a:p>
        </p:txBody>
      </p:sp>
      <p:sp>
        <p:nvSpPr>
          <p:cNvPr id="12" name="Text Placeholder 11"/>
          <p:cNvSpPr>
            <a:spLocks noGrp="1"/>
          </p:cNvSpPr>
          <p:nvPr>
            <p:ph type="body" sz="quarter" idx="22"/>
          </p:nvPr>
        </p:nvSpPr>
        <p:spPr/>
        <p:txBody>
          <a:bodyPr/>
          <a:lstStyle/>
          <a:p>
            <a:r>
              <a:rPr lang="id-ID" dirty="0" smtClean="0"/>
              <a:t>4</a:t>
            </a:r>
            <a:endParaRPr lang="id-ID" dirty="0"/>
          </a:p>
        </p:txBody>
      </p:sp>
    </p:spTree>
    <p:extLst>
      <p:ext uri="{BB962C8B-B14F-4D97-AF65-F5344CB8AC3E}">
        <p14:creationId xmlns:p14="http://schemas.microsoft.com/office/powerpoint/2010/main" val="34489363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title"/>
          </p:nvPr>
        </p:nvSpPr>
        <p:spPr/>
        <p:txBody>
          <a:bodyPr>
            <a:normAutofit fontScale="90000"/>
          </a:bodyPr>
          <a:lstStyle/>
          <a:p>
            <a:r>
              <a:rPr lang="id-ID" dirty="0"/>
              <a:t>Kewajiban Pemegang Hak Pakai </a:t>
            </a:r>
            <a:br>
              <a:rPr lang="id-ID" dirty="0"/>
            </a:br>
            <a:r>
              <a:rPr lang="id-ID" dirty="0"/>
              <a:t>(Berdasarkan Pasal 50 dan pasal 51 PP no 40 tahun 1996 )</a:t>
            </a:r>
          </a:p>
        </p:txBody>
      </p:sp>
      <p:sp>
        <p:nvSpPr>
          <p:cNvPr id="4" name="Slide Number Placeholder 3"/>
          <p:cNvSpPr>
            <a:spLocks noGrp="1"/>
          </p:cNvSpPr>
          <p:nvPr>
            <p:ph type="sldNum" sz="quarter" idx="11"/>
          </p:nvPr>
        </p:nvSpPr>
        <p:spPr/>
        <p:txBody>
          <a:bodyPr/>
          <a:lstStyle/>
          <a:p>
            <a:fld id="{03EB59E2-90B9-4CD3-AC74-D672227E13C3}" type="slidenum">
              <a:rPr lang="en-US" smtClean="0"/>
              <a:pPr/>
              <a:t>49</a:t>
            </a:fld>
            <a:endParaRPr lang="en-US" dirty="0"/>
          </a:p>
        </p:txBody>
      </p:sp>
      <p:sp>
        <p:nvSpPr>
          <p:cNvPr id="29" name="Text Placeholder 28"/>
          <p:cNvSpPr>
            <a:spLocks noGrp="1"/>
          </p:cNvSpPr>
          <p:nvPr>
            <p:ph type="body" sz="quarter" idx="12"/>
          </p:nvPr>
        </p:nvSpPr>
        <p:spPr>
          <a:xfrm>
            <a:off x="1947003" y="2438400"/>
            <a:ext cx="4250597" cy="3041239"/>
          </a:xfrm>
          <a:solidFill>
            <a:schemeClr val="bg1"/>
          </a:solidFill>
        </p:spPr>
        <p:txBody>
          <a:bodyPr>
            <a:noAutofit/>
          </a:bodyPr>
          <a:lstStyle/>
          <a:p>
            <a:pPr algn="just">
              <a:lnSpc>
                <a:spcPct val="100000"/>
              </a:lnSpc>
              <a:spcBef>
                <a:spcPct val="0"/>
              </a:spcBef>
            </a:pPr>
            <a:r>
              <a:rPr lang="id-ID" sz="2300" dirty="0">
                <a:latin typeface="Calibri" pitchFamily="34" charset="0"/>
              </a:rPr>
              <a:t>M</a:t>
            </a:r>
            <a:r>
              <a:rPr lang="en-US" sz="2300" dirty="0" err="1">
                <a:latin typeface="Calibri" pitchFamily="34" charset="0"/>
              </a:rPr>
              <a:t>embayar</a:t>
            </a:r>
            <a:r>
              <a:rPr lang="en-US" sz="2300" dirty="0">
                <a:latin typeface="Calibri" pitchFamily="34" charset="0"/>
              </a:rPr>
              <a:t> </a:t>
            </a:r>
            <a:r>
              <a:rPr lang="en-US" sz="2300" dirty="0" err="1">
                <a:latin typeface="Calibri" pitchFamily="34" charset="0"/>
              </a:rPr>
              <a:t>uang</a:t>
            </a:r>
            <a:r>
              <a:rPr lang="en-US" sz="2300" dirty="0">
                <a:latin typeface="Calibri" pitchFamily="34" charset="0"/>
              </a:rPr>
              <a:t> </a:t>
            </a:r>
            <a:r>
              <a:rPr lang="en-US" sz="2300" dirty="0" err="1">
                <a:latin typeface="Calibri" pitchFamily="34" charset="0"/>
              </a:rPr>
              <a:t>pemasukan</a:t>
            </a:r>
            <a:r>
              <a:rPr lang="en-US" sz="2300" dirty="0">
                <a:latin typeface="Calibri" pitchFamily="34" charset="0"/>
              </a:rPr>
              <a:t> Negara yang </a:t>
            </a:r>
            <a:r>
              <a:rPr lang="en-US" sz="2300" dirty="0" err="1">
                <a:latin typeface="Calibri" pitchFamily="34" charset="0"/>
              </a:rPr>
              <a:t>jumlah</a:t>
            </a:r>
            <a:r>
              <a:rPr lang="en-US" sz="2300" dirty="0">
                <a:latin typeface="Calibri" pitchFamily="34" charset="0"/>
              </a:rPr>
              <a:t> </a:t>
            </a:r>
            <a:r>
              <a:rPr lang="en-US" sz="2300" dirty="0" err="1">
                <a:latin typeface="Calibri" pitchFamily="34" charset="0"/>
              </a:rPr>
              <a:t>dan</a:t>
            </a:r>
            <a:r>
              <a:rPr lang="en-US" sz="2300" dirty="0">
                <a:latin typeface="Calibri" pitchFamily="34" charset="0"/>
              </a:rPr>
              <a:t> </a:t>
            </a:r>
            <a:r>
              <a:rPr lang="en-US" sz="2300" dirty="0" err="1">
                <a:latin typeface="Calibri" pitchFamily="34" charset="0"/>
              </a:rPr>
              <a:t>cara</a:t>
            </a:r>
            <a:r>
              <a:rPr lang="en-US" sz="2300" dirty="0">
                <a:latin typeface="Calibri" pitchFamily="34" charset="0"/>
              </a:rPr>
              <a:t> </a:t>
            </a:r>
            <a:r>
              <a:rPr lang="en-US" sz="2300" dirty="0" err="1">
                <a:latin typeface="Calibri" pitchFamily="34" charset="0"/>
              </a:rPr>
              <a:t>pembayarannya</a:t>
            </a:r>
            <a:r>
              <a:rPr lang="en-US" sz="2300" dirty="0">
                <a:latin typeface="Calibri" pitchFamily="34" charset="0"/>
              </a:rPr>
              <a:t> </a:t>
            </a:r>
            <a:r>
              <a:rPr lang="en-US" sz="2300" dirty="0" err="1">
                <a:latin typeface="Calibri" pitchFamily="34" charset="0"/>
              </a:rPr>
              <a:t>ditetapkan</a:t>
            </a:r>
            <a:r>
              <a:rPr lang="en-US" sz="2300" dirty="0">
                <a:latin typeface="Calibri" pitchFamily="34" charset="0"/>
              </a:rPr>
              <a:t> </a:t>
            </a:r>
            <a:r>
              <a:rPr lang="en-US" sz="2300" dirty="0" err="1">
                <a:latin typeface="Calibri" pitchFamily="34" charset="0"/>
              </a:rPr>
              <a:t>dalam</a:t>
            </a:r>
            <a:r>
              <a:rPr lang="en-US" sz="2300" dirty="0">
                <a:latin typeface="Calibri" pitchFamily="34" charset="0"/>
              </a:rPr>
              <a:t> </a:t>
            </a:r>
            <a:r>
              <a:rPr lang="en-US" sz="2300" dirty="0" err="1">
                <a:latin typeface="Calibri" pitchFamily="34" charset="0"/>
              </a:rPr>
              <a:t>keputusan</a:t>
            </a:r>
            <a:r>
              <a:rPr lang="en-US" sz="2300" dirty="0">
                <a:latin typeface="Calibri" pitchFamily="34" charset="0"/>
              </a:rPr>
              <a:t> </a:t>
            </a:r>
            <a:r>
              <a:rPr lang="en-US" sz="2300" dirty="0" err="1">
                <a:latin typeface="Calibri" pitchFamily="34" charset="0"/>
              </a:rPr>
              <a:t>pemberian</a:t>
            </a:r>
            <a:r>
              <a:rPr lang="en-US" sz="2300" dirty="0">
                <a:latin typeface="Calibri" pitchFamily="34" charset="0"/>
              </a:rPr>
              <a:t> </a:t>
            </a:r>
            <a:r>
              <a:rPr lang="en-US" sz="2300" dirty="0" err="1">
                <a:latin typeface="Calibri" pitchFamily="34" charset="0"/>
              </a:rPr>
              <a:t>haknya</a:t>
            </a:r>
            <a:r>
              <a:rPr lang="en-US" sz="2300" dirty="0">
                <a:latin typeface="Calibri" pitchFamily="34" charset="0"/>
              </a:rPr>
              <a:t>, </a:t>
            </a:r>
            <a:r>
              <a:rPr lang="en-US" sz="2300" dirty="0" err="1">
                <a:latin typeface="Calibri" pitchFamily="34" charset="0"/>
              </a:rPr>
              <a:t>perjanjian</a:t>
            </a:r>
            <a:r>
              <a:rPr lang="en-US" sz="2300" dirty="0">
                <a:latin typeface="Calibri" pitchFamily="34" charset="0"/>
              </a:rPr>
              <a:t> </a:t>
            </a:r>
            <a:r>
              <a:rPr lang="en-US" sz="2300" dirty="0" err="1">
                <a:latin typeface="Calibri" pitchFamily="34" charset="0"/>
              </a:rPr>
              <a:t>penggunaan</a:t>
            </a:r>
            <a:r>
              <a:rPr lang="en-US" sz="2300" dirty="0">
                <a:latin typeface="Calibri" pitchFamily="34" charset="0"/>
              </a:rPr>
              <a:t> </a:t>
            </a:r>
            <a:r>
              <a:rPr lang="en-US" sz="2300" dirty="0" err="1">
                <a:latin typeface="Calibri" pitchFamily="34" charset="0"/>
              </a:rPr>
              <a:t>tanah</a:t>
            </a:r>
            <a:r>
              <a:rPr lang="en-US" sz="2300" dirty="0">
                <a:latin typeface="Calibri" pitchFamily="34" charset="0"/>
              </a:rPr>
              <a:t> </a:t>
            </a:r>
            <a:r>
              <a:rPr lang="en-US" sz="2300" dirty="0" err="1">
                <a:latin typeface="Calibri" pitchFamily="34" charset="0"/>
              </a:rPr>
              <a:t>hak</a:t>
            </a:r>
            <a:r>
              <a:rPr lang="en-US" sz="2300" dirty="0">
                <a:latin typeface="Calibri" pitchFamily="34" charset="0"/>
              </a:rPr>
              <a:t> </a:t>
            </a:r>
            <a:r>
              <a:rPr lang="en-US" sz="2300" dirty="0" err="1">
                <a:latin typeface="Calibri" pitchFamily="34" charset="0"/>
              </a:rPr>
              <a:t>pengelolaan</a:t>
            </a:r>
            <a:r>
              <a:rPr lang="en-US" sz="2300" dirty="0">
                <a:latin typeface="Calibri" pitchFamily="34" charset="0"/>
              </a:rPr>
              <a:t> </a:t>
            </a:r>
            <a:r>
              <a:rPr lang="en-US" sz="2300" dirty="0" err="1">
                <a:latin typeface="Calibri" pitchFamily="34" charset="0"/>
              </a:rPr>
              <a:t>atau</a:t>
            </a:r>
            <a:r>
              <a:rPr lang="en-US" sz="2300" dirty="0">
                <a:latin typeface="Calibri" pitchFamily="34" charset="0"/>
              </a:rPr>
              <a:t> </a:t>
            </a:r>
            <a:r>
              <a:rPr lang="en-US" sz="2300" dirty="0" err="1">
                <a:latin typeface="Calibri" pitchFamily="34" charset="0"/>
              </a:rPr>
              <a:t>dalam</a:t>
            </a:r>
            <a:r>
              <a:rPr lang="en-US" sz="2300" dirty="0">
                <a:latin typeface="Calibri" pitchFamily="34" charset="0"/>
              </a:rPr>
              <a:t> </a:t>
            </a:r>
            <a:r>
              <a:rPr lang="en-US" sz="2300" dirty="0" err="1">
                <a:latin typeface="Calibri" pitchFamily="34" charset="0"/>
              </a:rPr>
              <a:t>perjanjian</a:t>
            </a:r>
            <a:r>
              <a:rPr lang="en-US" sz="2300" dirty="0">
                <a:latin typeface="Calibri" pitchFamily="34" charset="0"/>
              </a:rPr>
              <a:t> </a:t>
            </a:r>
            <a:r>
              <a:rPr lang="en-US" sz="2300" dirty="0" err="1">
                <a:latin typeface="Calibri" pitchFamily="34" charset="0"/>
              </a:rPr>
              <a:t>pemberian</a:t>
            </a:r>
            <a:r>
              <a:rPr lang="en-US" sz="2300" dirty="0">
                <a:latin typeface="Calibri" pitchFamily="34" charset="0"/>
              </a:rPr>
              <a:t> </a:t>
            </a:r>
            <a:r>
              <a:rPr lang="en-US" sz="2300" dirty="0" err="1">
                <a:latin typeface="Calibri" pitchFamily="34" charset="0"/>
              </a:rPr>
              <a:t>hak</a:t>
            </a:r>
            <a:r>
              <a:rPr lang="en-US" sz="2300" dirty="0">
                <a:latin typeface="Calibri" pitchFamily="34" charset="0"/>
              </a:rPr>
              <a:t> </a:t>
            </a:r>
            <a:r>
              <a:rPr lang="en-US" sz="2300" dirty="0" err="1">
                <a:latin typeface="Calibri" pitchFamily="34" charset="0"/>
              </a:rPr>
              <a:t>pakai</a:t>
            </a:r>
            <a:r>
              <a:rPr lang="en-US" sz="2300" dirty="0">
                <a:latin typeface="Calibri" pitchFamily="34" charset="0"/>
              </a:rPr>
              <a:t> </a:t>
            </a:r>
            <a:r>
              <a:rPr lang="en-US" sz="2300" dirty="0" err="1">
                <a:latin typeface="Calibri" pitchFamily="34" charset="0"/>
              </a:rPr>
              <a:t>atas</a:t>
            </a:r>
            <a:r>
              <a:rPr lang="en-US" sz="2300" dirty="0">
                <a:latin typeface="Calibri" pitchFamily="34" charset="0"/>
              </a:rPr>
              <a:t> </a:t>
            </a:r>
            <a:r>
              <a:rPr lang="en-US" sz="2300" dirty="0" err="1">
                <a:latin typeface="Calibri" pitchFamily="34" charset="0"/>
              </a:rPr>
              <a:t>tanah</a:t>
            </a:r>
            <a:r>
              <a:rPr lang="en-US" sz="2300" dirty="0">
                <a:latin typeface="Calibri" pitchFamily="34" charset="0"/>
              </a:rPr>
              <a:t>  </a:t>
            </a:r>
            <a:r>
              <a:rPr lang="en-US" sz="2300" dirty="0" err="1">
                <a:latin typeface="Calibri" pitchFamily="34" charset="0"/>
              </a:rPr>
              <a:t>hak</a:t>
            </a:r>
            <a:r>
              <a:rPr lang="en-US" sz="2300" dirty="0">
                <a:latin typeface="Calibri" pitchFamily="34" charset="0"/>
              </a:rPr>
              <a:t> </a:t>
            </a:r>
            <a:r>
              <a:rPr lang="en-US" sz="2300" dirty="0" err="1">
                <a:latin typeface="Calibri" pitchFamily="34" charset="0"/>
              </a:rPr>
              <a:t>milik</a:t>
            </a:r>
            <a:endParaRPr lang="en-US" sz="2300" dirty="0">
              <a:latin typeface="Calibri" pitchFamily="34" charset="0"/>
            </a:endParaRPr>
          </a:p>
        </p:txBody>
      </p:sp>
      <p:sp>
        <p:nvSpPr>
          <p:cNvPr id="41" name="Text Placeholder 40"/>
          <p:cNvSpPr>
            <a:spLocks noGrp="1"/>
          </p:cNvSpPr>
          <p:nvPr>
            <p:ph type="body" sz="quarter" idx="13"/>
          </p:nvPr>
        </p:nvSpPr>
        <p:spPr/>
        <p:txBody>
          <a:bodyPr/>
          <a:lstStyle/>
          <a:p>
            <a:endParaRPr lang="id-ID"/>
          </a:p>
        </p:txBody>
      </p:sp>
      <p:sp>
        <p:nvSpPr>
          <p:cNvPr id="42" name="Text Placeholder 41"/>
          <p:cNvSpPr>
            <a:spLocks noGrp="1"/>
          </p:cNvSpPr>
          <p:nvPr>
            <p:ph type="body" sz="quarter" idx="15"/>
          </p:nvPr>
        </p:nvSpPr>
        <p:spPr>
          <a:xfrm>
            <a:off x="7701919" y="2438400"/>
            <a:ext cx="4250597" cy="3041239"/>
          </a:xfrm>
          <a:solidFill>
            <a:schemeClr val="bg1"/>
          </a:solidFill>
        </p:spPr>
        <p:txBody>
          <a:bodyPr>
            <a:normAutofit/>
          </a:bodyPr>
          <a:lstStyle/>
          <a:p>
            <a:pPr algn="just">
              <a:lnSpc>
                <a:spcPct val="100000"/>
              </a:lnSpc>
              <a:spcBef>
                <a:spcPct val="0"/>
              </a:spcBef>
            </a:pPr>
            <a:r>
              <a:rPr lang="id-ID" sz="2400" dirty="0">
                <a:latin typeface="Calibri" pitchFamily="34" charset="0"/>
              </a:rPr>
              <a:t>M</a:t>
            </a:r>
            <a:r>
              <a:rPr lang="en-US" sz="2400" dirty="0" err="1">
                <a:latin typeface="Calibri" pitchFamily="34" charset="0"/>
              </a:rPr>
              <a:t>enggunakan</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a:t>
            </a:r>
            <a:r>
              <a:rPr lang="en-US" sz="2400" dirty="0" err="1">
                <a:latin typeface="Calibri" pitchFamily="34" charset="0"/>
              </a:rPr>
              <a:t>sesuai</a:t>
            </a:r>
            <a:r>
              <a:rPr lang="en-US" sz="2400" dirty="0">
                <a:latin typeface="Calibri" pitchFamily="34" charset="0"/>
              </a:rPr>
              <a:t> </a:t>
            </a:r>
            <a:r>
              <a:rPr lang="en-US" sz="2400" dirty="0" err="1" smtClean="0">
                <a:latin typeface="Calibri" pitchFamily="34" charset="0"/>
              </a:rPr>
              <a:t>deng</a:t>
            </a:r>
            <a:r>
              <a:rPr lang="id-ID" sz="2400" dirty="0" smtClean="0">
                <a:latin typeface="Calibri" pitchFamily="34" charset="0"/>
              </a:rPr>
              <a:t>a</a:t>
            </a:r>
            <a:r>
              <a:rPr lang="en-US" sz="2400" dirty="0" smtClean="0">
                <a:latin typeface="Calibri" pitchFamily="34" charset="0"/>
              </a:rPr>
              <a:t>n </a:t>
            </a:r>
            <a:r>
              <a:rPr lang="en-US" sz="2400" dirty="0" err="1">
                <a:latin typeface="Calibri" pitchFamily="34" charset="0"/>
              </a:rPr>
              <a:t>peruntukannya</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persyaratan</a:t>
            </a:r>
            <a:r>
              <a:rPr lang="en-US" sz="2400" dirty="0">
                <a:latin typeface="Calibri" pitchFamily="34" charset="0"/>
              </a:rPr>
              <a:t> </a:t>
            </a:r>
            <a:r>
              <a:rPr lang="en-US" sz="2400" dirty="0" err="1">
                <a:latin typeface="Calibri" pitchFamily="34" charset="0"/>
              </a:rPr>
              <a:t>sebagaimana</a:t>
            </a:r>
            <a:r>
              <a:rPr lang="en-US" sz="2400" dirty="0">
                <a:latin typeface="Calibri" pitchFamily="34" charset="0"/>
              </a:rPr>
              <a:t> </a:t>
            </a:r>
            <a:r>
              <a:rPr lang="en-US" sz="2400" dirty="0" err="1">
                <a:latin typeface="Calibri" pitchFamily="34" charset="0"/>
              </a:rPr>
              <a:t>diterapkan</a:t>
            </a:r>
            <a:r>
              <a:rPr lang="en-US" sz="2400" dirty="0">
                <a:latin typeface="Calibri" pitchFamily="34" charset="0"/>
              </a:rPr>
              <a:t> </a:t>
            </a:r>
            <a:r>
              <a:rPr lang="en-US" sz="2400" dirty="0" err="1">
                <a:latin typeface="Calibri" pitchFamily="34" charset="0"/>
              </a:rPr>
              <a:t>dalam</a:t>
            </a:r>
            <a:r>
              <a:rPr lang="en-US" sz="2400" dirty="0">
                <a:latin typeface="Calibri" pitchFamily="34" charset="0"/>
              </a:rPr>
              <a:t> </a:t>
            </a:r>
            <a:r>
              <a:rPr lang="en-US" sz="2400" dirty="0" err="1">
                <a:latin typeface="Calibri" pitchFamily="34" charset="0"/>
              </a:rPr>
              <a:t>keputusan</a:t>
            </a:r>
            <a:r>
              <a:rPr lang="en-US" sz="2400" dirty="0">
                <a:latin typeface="Calibri" pitchFamily="34" charset="0"/>
              </a:rPr>
              <a:t> </a:t>
            </a:r>
            <a:r>
              <a:rPr lang="en-US" sz="2400" dirty="0" err="1">
                <a:latin typeface="Calibri" pitchFamily="34" charset="0"/>
              </a:rPr>
              <a:t>pemberiannya</a:t>
            </a:r>
            <a:r>
              <a:rPr lang="en-US" sz="2400" dirty="0">
                <a:latin typeface="Calibri" pitchFamily="34" charset="0"/>
              </a:rPr>
              <a:t>,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perjanjian</a:t>
            </a:r>
            <a:r>
              <a:rPr lang="en-US" sz="2400" dirty="0">
                <a:latin typeface="Calibri" pitchFamily="34" charset="0"/>
              </a:rPr>
              <a:t> </a:t>
            </a:r>
            <a:r>
              <a:rPr lang="en-US" sz="2400" dirty="0" err="1">
                <a:latin typeface="Calibri" pitchFamily="34" charset="0"/>
              </a:rPr>
              <a:t>pemberian</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pakai</a:t>
            </a:r>
            <a:r>
              <a:rPr lang="en-US" sz="2400" dirty="0">
                <a:latin typeface="Calibri" pitchFamily="34" charset="0"/>
              </a:rPr>
              <a:t> </a:t>
            </a:r>
            <a:r>
              <a:rPr lang="en-US" sz="2400" dirty="0" err="1">
                <a:latin typeface="Calibri" pitchFamily="34" charset="0"/>
              </a:rPr>
              <a:t>atas</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milik</a:t>
            </a:r>
            <a:r>
              <a:rPr lang="en-US" sz="2400" dirty="0">
                <a:latin typeface="Calibri" pitchFamily="34" charset="0"/>
              </a:rPr>
              <a:t> </a:t>
            </a:r>
          </a:p>
        </p:txBody>
      </p:sp>
      <p:sp>
        <p:nvSpPr>
          <p:cNvPr id="43" name="Text Placeholder 42"/>
          <p:cNvSpPr>
            <a:spLocks noGrp="1"/>
          </p:cNvSpPr>
          <p:nvPr>
            <p:ph type="body" sz="quarter" idx="16"/>
          </p:nvPr>
        </p:nvSpPr>
        <p:spPr/>
        <p:txBody>
          <a:bodyPr/>
          <a:lstStyle/>
          <a:p>
            <a:endParaRPr lang="id-ID"/>
          </a:p>
        </p:txBody>
      </p:sp>
      <p:sp>
        <p:nvSpPr>
          <p:cNvPr id="44" name="Text Placeholder 43"/>
          <p:cNvSpPr>
            <a:spLocks noGrp="1"/>
          </p:cNvSpPr>
          <p:nvPr>
            <p:ph type="body" sz="quarter" idx="18"/>
          </p:nvPr>
        </p:nvSpPr>
        <p:spPr>
          <a:xfrm>
            <a:off x="13489686" y="2438400"/>
            <a:ext cx="4250597" cy="3041239"/>
          </a:xfrm>
          <a:solidFill>
            <a:schemeClr val="bg1"/>
          </a:solidFill>
        </p:spPr>
        <p:txBody>
          <a:bodyPr>
            <a:normAutofit/>
          </a:bodyPr>
          <a:lstStyle/>
          <a:p>
            <a:pPr>
              <a:lnSpc>
                <a:spcPct val="100000"/>
              </a:lnSpc>
            </a:pPr>
            <a:r>
              <a:rPr lang="id-ID" sz="2400" dirty="0">
                <a:latin typeface="Calibri" pitchFamily="34" charset="0"/>
              </a:rPr>
              <a:t>M</a:t>
            </a:r>
            <a:r>
              <a:rPr lang="en-US" sz="2400" dirty="0" err="1">
                <a:latin typeface="Calibri" pitchFamily="34" charset="0"/>
              </a:rPr>
              <a:t>emelihara</a:t>
            </a:r>
            <a:r>
              <a:rPr lang="en-US" sz="2400" dirty="0">
                <a:latin typeface="Calibri" pitchFamily="34" charset="0"/>
              </a:rPr>
              <a:t> </a:t>
            </a:r>
            <a:r>
              <a:rPr lang="en-US" sz="2400" dirty="0" err="1">
                <a:latin typeface="Calibri" pitchFamily="34" charset="0"/>
              </a:rPr>
              <a:t>dengan</a:t>
            </a:r>
            <a:r>
              <a:rPr lang="en-US" sz="2400" dirty="0">
                <a:latin typeface="Calibri" pitchFamily="34" charset="0"/>
              </a:rPr>
              <a:t> </a:t>
            </a:r>
            <a:r>
              <a:rPr lang="en-US" sz="2400" dirty="0" err="1">
                <a:latin typeface="Calibri" pitchFamily="34" charset="0"/>
              </a:rPr>
              <a:t>baik</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bangunan</a:t>
            </a:r>
            <a:r>
              <a:rPr lang="en-US" sz="2400" dirty="0">
                <a:latin typeface="Calibri" pitchFamily="34" charset="0"/>
              </a:rPr>
              <a:t> yang </a:t>
            </a:r>
            <a:r>
              <a:rPr lang="en-US" sz="2400" dirty="0" err="1">
                <a:latin typeface="Calibri" pitchFamily="34" charset="0"/>
              </a:rPr>
              <a:t>ada</a:t>
            </a:r>
            <a:r>
              <a:rPr lang="en-US" sz="2400" dirty="0">
                <a:latin typeface="Calibri" pitchFamily="34" charset="0"/>
              </a:rPr>
              <a:t> </a:t>
            </a:r>
            <a:r>
              <a:rPr lang="en-US" sz="2400" dirty="0" err="1">
                <a:latin typeface="Calibri" pitchFamily="34" charset="0"/>
              </a:rPr>
              <a:t>diatasnya</a:t>
            </a:r>
            <a:r>
              <a:rPr lang="en-US" sz="2400" dirty="0">
                <a:latin typeface="Calibri" pitchFamily="34" charset="0"/>
              </a:rPr>
              <a:t> </a:t>
            </a:r>
            <a:r>
              <a:rPr lang="en-US" sz="2400" dirty="0" err="1">
                <a:latin typeface="Calibri" pitchFamily="34" charset="0"/>
              </a:rPr>
              <a:t>serta</a:t>
            </a:r>
            <a:r>
              <a:rPr lang="en-US" sz="2400" dirty="0">
                <a:latin typeface="Calibri" pitchFamily="34" charset="0"/>
              </a:rPr>
              <a:t> </a:t>
            </a:r>
            <a:r>
              <a:rPr lang="en-US" sz="2400" dirty="0" err="1">
                <a:latin typeface="Calibri" pitchFamily="34" charset="0"/>
              </a:rPr>
              <a:t>menjaga</a:t>
            </a:r>
            <a:r>
              <a:rPr lang="en-US" sz="2400" dirty="0">
                <a:latin typeface="Calibri" pitchFamily="34" charset="0"/>
              </a:rPr>
              <a:t> </a:t>
            </a:r>
            <a:r>
              <a:rPr lang="en-US" sz="2400" dirty="0" err="1">
                <a:latin typeface="Calibri" pitchFamily="34" charset="0"/>
              </a:rPr>
              <a:t>kelestarian</a:t>
            </a:r>
            <a:r>
              <a:rPr lang="en-US" sz="2400" dirty="0">
                <a:latin typeface="Calibri" pitchFamily="34" charset="0"/>
              </a:rPr>
              <a:t> </a:t>
            </a:r>
            <a:r>
              <a:rPr lang="en-US" sz="2400" dirty="0" err="1">
                <a:latin typeface="Calibri" pitchFamily="34" charset="0"/>
              </a:rPr>
              <a:t>lingkungan</a:t>
            </a:r>
            <a:r>
              <a:rPr lang="en-US" sz="2400" dirty="0">
                <a:latin typeface="Calibri" pitchFamily="34" charset="0"/>
              </a:rPr>
              <a:t> </a:t>
            </a:r>
            <a:r>
              <a:rPr lang="en-US" sz="2400" dirty="0" err="1">
                <a:latin typeface="Calibri" pitchFamily="34" charset="0"/>
              </a:rPr>
              <a:t>hidup</a:t>
            </a:r>
            <a:endParaRPr lang="en-US" sz="2400" dirty="0">
              <a:latin typeface="Calibri" pitchFamily="34" charset="0"/>
            </a:endParaRPr>
          </a:p>
          <a:p>
            <a:pPr>
              <a:lnSpc>
                <a:spcPct val="100000"/>
              </a:lnSpc>
            </a:pPr>
            <a:endParaRPr lang="id-ID" sz="2400" dirty="0"/>
          </a:p>
        </p:txBody>
      </p:sp>
      <p:sp>
        <p:nvSpPr>
          <p:cNvPr id="45" name="Text Placeholder 44"/>
          <p:cNvSpPr>
            <a:spLocks noGrp="1"/>
          </p:cNvSpPr>
          <p:nvPr>
            <p:ph type="body" sz="quarter" idx="19"/>
          </p:nvPr>
        </p:nvSpPr>
        <p:spPr/>
        <p:txBody>
          <a:bodyPr/>
          <a:lstStyle/>
          <a:p>
            <a:endParaRPr lang="id-ID"/>
          </a:p>
        </p:txBody>
      </p:sp>
      <p:sp>
        <p:nvSpPr>
          <p:cNvPr id="46" name="Text Placeholder 45"/>
          <p:cNvSpPr>
            <a:spLocks noGrp="1"/>
          </p:cNvSpPr>
          <p:nvPr>
            <p:ph type="body" sz="quarter" idx="21"/>
          </p:nvPr>
        </p:nvSpPr>
        <p:spPr>
          <a:xfrm>
            <a:off x="1947003" y="5715000"/>
            <a:ext cx="4250597" cy="3021869"/>
          </a:xfrm>
          <a:solidFill>
            <a:schemeClr val="bg1"/>
          </a:solidFill>
        </p:spPr>
        <p:txBody>
          <a:bodyPr>
            <a:normAutofit/>
          </a:bodyPr>
          <a:lstStyle/>
          <a:p>
            <a:pPr>
              <a:lnSpc>
                <a:spcPct val="100000"/>
              </a:lnSpc>
            </a:pPr>
            <a:r>
              <a:rPr lang="en-US" sz="2400" dirty="0" err="1">
                <a:latin typeface="Calibri" pitchFamily="34" charset="0"/>
              </a:rPr>
              <a:t>Menyerahkan</a:t>
            </a:r>
            <a:r>
              <a:rPr lang="en-US" sz="2400" dirty="0">
                <a:latin typeface="Calibri" pitchFamily="34" charset="0"/>
              </a:rPr>
              <a:t> </a:t>
            </a:r>
            <a:r>
              <a:rPr lang="en-US" sz="2400" dirty="0" err="1">
                <a:latin typeface="Calibri" pitchFamily="34" charset="0"/>
              </a:rPr>
              <a:t>kembali</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yang </a:t>
            </a:r>
            <a:r>
              <a:rPr lang="en-US" sz="2400" dirty="0" err="1">
                <a:latin typeface="Calibri" pitchFamily="34" charset="0"/>
              </a:rPr>
              <a:t>diberikan</a:t>
            </a:r>
            <a:r>
              <a:rPr lang="en-US" sz="2400" dirty="0">
                <a:latin typeface="Calibri" pitchFamily="34" charset="0"/>
              </a:rPr>
              <a:t> </a:t>
            </a:r>
            <a:r>
              <a:rPr lang="en-US" sz="2400" dirty="0" err="1">
                <a:latin typeface="Calibri" pitchFamily="34" charset="0"/>
              </a:rPr>
              <a:t>dengan</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pakai</a:t>
            </a:r>
            <a:r>
              <a:rPr lang="en-US" sz="2400" dirty="0">
                <a:latin typeface="Calibri" pitchFamily="34" charset="0"/>
              </a:rPr>
              <a:t> </a:t>
            </a:r>
            <a:r>
              <a:rPr lang="en-US" sz="2400" dirty="0" err="1">
                <a:latin typeface="Calibri" pitchFamily="34" charset="0"/>
              </a:rPr>
              <a:t>kepada</a:t>
            </a:r>
            <a:r>
              <a:rPr lang="en-US" sz="2400" dirty="0">
                <a:latin typeface="Calibri" pitchFamily="34" charset="0"/>
              </a:rPr>
              <a:t> </a:t>
            </a:r>
            <a:r>
              <a:rPr lang="en-US" sz="2400" dirty="0" err="1">
                <a:latin typeface="Calibri" pitchFamily="34" charset="0"/>
              </a:rPr>
              <a:t>Negara,pemegang</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pengelolaan</a:t>
            </a:r>
            <a:r>
              <a:rPr lang="en-US" sz="2400" dirty="0">
                <a:latin typeface="Calibri" pitchFamily="34" charset="0"/>
              </a:rPr>
              <a:t>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pemilik</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a:t>
            </a:r>
            <a:r>
              <a:rPr lang="en-US" sz="2400" dirty="0" err="1">
                <a:latin typeface="Calibri" pitchFamily="34" charset="0"/>
              </a:rPr>
              <a:t>sesudah</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pakai</a:t>
            </a:r>
            <a:r>
              <a:rPr lang="en-US" sz="2400" dirty="0">
                <a:latin typeface="Calibri" pitchFamily="34" charset="0"/>
              </a:rPr>
              <a:t> </a:t>
            </a:r>
            <a:r>
              <a:rPr lang="en-US" sz="2400" dirty="0" err="1">
                <a:latin typeface="Calibri" pitchFamily="34" charset="0"/>
              </a:rPr>
              <a:t>tersebut</a:t>
            </a:r>
            <a:r>
              <a:rPr lang="en-US" sz="2400" dirty="0">
                <a:latin typeface="Calibri" pitchFamily="34" charset="0"/>
              </a:rPr>
              <a:t> </a:t>
            </a:r>
            <a:r>
              <a:rPr lang="en-US" sz="2400" dirty="0" err="1">
                <a:latin typeface="Calibri" pitchFamily="34" charset="0"/>
              </a:rPr>
              <a:t>hapus</a:t>
            </a:r>
            <a:endParaRPr lang="en-US" sz="2400" dirty="0">
              <a:latin typeface="Calibri" pitchFamily="34" charset="0"/>
            </a:endParaRPr>
          </a:p>
          <a:p>
            <a:pPr>
              <a:lnSpc>
                <a:spcPct val="100000"/>
              </a:lnSpc>
            </a:pPr>
            <a:endParaRPr lang="id-ID" sz="2400" dirty="0"/>
          </a:p>
        </p:txBody>
      </p:sp>
      <p:sp>
        <p:nvSpPr>
          <p:cNvPr id="47" name="Text Placeholder 46"/>
          <p:cNvSpPr>
            <a:spLocks noGrp="1"/>
          </p:cNvSpPr>
          <p:nvPr>
            <p:ph type="body" sz="quarter" idx="22"/>
          </p:nvPr>
        </p:nvSpPr>
        <p:spPr/>
        <p:txBody>
          <a:bodyPr/>
          <a:lstStyle/>
          <a:p>
            <a:endParaRPr lang="id-ID"/>
          </a:p>
        </p:txBody>
      </p:sp>
      <p:sp>
        <p:nvSpPr>
          <p:cNvPr id="48" name="Text Placeholder 47"/>
          <p:cNvSpPr>
            <a:spLocks noGrp="1"/>
          </p:cNvSpPr>
          <p:nvPr>
            <p:ph type="body" sz="quarter" idx="24"/>
          </p:nvPr>
        </p:nvSpPr>
        <p:spPr>
          <a:xfrm>
            <a:off x="7701919" y="5676900"/>
            <a:ext cx="4250597" cy="3059969"/>
          </a:xfrm>
          <a:solidFill>
            <a:schemeClr val="bg1"/>
          </a:solidFill>
        </p:spPr>
        <p:txBody>
          <a:bodyPr>
            <a:normAutofit/>
          </a:bodyPr>
          <a:lstStyle/>
          <a:p>
            <a:pPr algn="just">
              <a:lnSpc>
                <a:spcPct val="100000"/>
              </a:lnSpc>
              <a:spcBef>
                <a:spcPct val="0"/>
              </a:spcBef>
            </a:pPr>
            <a:r>
              <a:rPr lang="id-ID" sz="2400" dirty="0">
                <a:latin typeface="Calibri" pitchFamily="34" charset="0"/>
              </a:rPr>
              <a:t>M</a:t>
            </a:r>
            <a:r>
              <a:rPr lang="en-US" sz="2400" dirty="0" err="1">
                <a:latin typeface="Calibri" pitchFamily="34" charset="0"/>
              </a:rPr>
              <a:t>enyerahkan</a:t>
            </a:r>
            <a:r>
              <a:rPr lang="en-US" sz="2400" dirty="0">
                <a:latin typeface="Calibri" pitchFamily="34" charset="0"/>
              </a:rPr>
              <a:t> </a:t>
            </a:r>
            <a:r>
              <a:rPr lang="en-US" sz="2400" dirty="0" err="1">
                <a:latin typeface="Calibri" pitchFamily="34" charset="0"/>
              </a:rPr>
              <a:t>sertifikat</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pakai</a:t>
            </a:r>
            <a:r>
              <a:rPr lang="en-US" sz="2400" dirty="0">
                <a:latin typeface="Calibri" pitchFamily="34" charset="0"/>
              </a:rPr>
              <a:t> yang </a:t>
            </a:r>
            <a:r>
              <a:rPr lang="en-US" sz="2400" dirty="0" err="1">
                <a:latin typeface="Calibri" pitchFamily="34" charset="0"/>
              </a:rPr>
              <a:t>telah</a:t>
            </a:r>
            <a:r>
              <a:rPr lang="en-US" sz="2400" dirty="0">
                <a:latin typeface="Calibri" pitchFamily="34" charset="0"/>
              </a:rPr>
              <a:t> </a:t>
            </a:r>
            <a:r>
              <a:rPr lang="en-US" sz="2400" dirty="0" err="1">
                <a:latin typeface="Calibri" pitchFamily="34" charset="0"/>
              </a:rPr>
              <a:t>hapus</a:t>
            </a:r>
            <a:r>
              <a:rPr lang="en-US" sz="2400" dirty="0">
                <a:latin typeface="Calibri" pitchFamily="34" charset="0"/>
              </a:rPr>
              <a:t> </a:t>
            </a:r>
            <a:r>
              <a:rPr lang="en-US" sz="2400" dirty="0" err="1">
                <a:latin typeface="Calibri" pitchFamily="34" charset="0"/>
              </a:rPr>
              <a:t>kepada</a:t>
            </a:r>
            <a:r>
              <a:rPr lang="en-US" sz="2400" dirty="0">
                <a:latin typeface="Calibri" pitchFamily="34" charset="0"/>
              </a:rPr>
              <a:t> </a:t>
            </a:r>
            <a:r>
              <a:rPr lang="en-US" sz="2400" dirty="0" err="1">
                <a:latin typeface="Calibri" pitchFamily="34" charset="0"/>
              </a:rPr>
              <a:t>kepala</a:t>
            </a:r>
            <a:r>
              <a:rPr lang="en-US" sz="2400" dirty="0">
                <a:latin typeface="Calibri" pitchFamily="34" charset="0"/>
              </a:rPr>
              <a:t> </a:t>
            </a:r>
            <a:r>
              <a:rPr lang="en-US" sz="2400" dirty="0" err="1">
                <a:latin typeface="Calibri" pitchFamily="34" charset="0"/>
              </a:rPr>
              <a:t>kantor</a:t>
            </a:r>
            <a:r>
              <a:rPr lang="en-US" sz="2400" dirty="0">
                <a:latin typeface="Calibri" pitchFamily="34" charset="0"/>
              </a:rPr>
              <a:t> </a:t>
            </a:r>
            <a:r>
              <a:rPr lang="en-US" sz="2400" dirty="0" err="1">
                <a:latin typeface="Calibri" pitchFamily="34" charset="0"/>
              </a:rPr>
              <a:t>pertanahan</a:t>
            </a:r>
            <a:r>
              <a:rPr lang="en-US" sz="2400" dirty="0">
                <a:latin typeface="Calibri" pitchFamily="34" charset="0"/>
              </a:rPr>
              <a:t> </a:t>
            </a:r>
            <a:r>
              <a:rPr lang="en-US" sz="2400" dirty="0" err="1">
                <a:latin typeface="Calibri" pitchFamily="34" charset="0"/>
              </a:rPr>
              <a:t>kabupaten</a:t>
            </a:r>
            <a:r>
              <a:rPr lang="en-US" sz="2400" dirty="0">
                <a:latin typeface="Calibri" pitchFamily="34" charset="0"/>
              </a:rPr>
              <a:t>/</a:t>
            </a:r>
            <a:r>
              <a:rPr lang="en-US" sz="2400" dirty="0" err="1">
                <a:latin typeface="Calibri" pitchFamily="34" charset="0"/>
              </a:rPr>
              <a:t>kota</a:t>
            </a:r>
            <a:r>
              <a:rPr lang="en-US" sz="2400" dirty="0">
                <a:latin typeface="Calibri" pitchFamily="34" charset="0"/>
              </a:rPr>
              <a:t> </a:t>
            </a:r>
            <a:r>
              <a:rPr lang="en-US" sz="2400" dirty="0" err="1">
                <a:latin typeface="Calibri" pitchFamily="34" charset="0"/>
              </a:rPr>
              <a:t>setempat</a:t>
            </a:r>
            <a:endParaRPr lang="en-US" sz="2400" dirty="0">
              <a:latin typeface="Calibri" pitchFamily="34" charset="0"/>
            </a:endParaRPr>
          </a:p>
        </p:txBody>
      </p:sp>
      <p:sp>
        <p:nvSpPr>
          <p:cNvPr id="49" name="Text Placeholder 48"/>
          <p:cNvSpPr>
            <a:spLocks noGrp="1"/>
          </p:cNvSpPr>
          <p:nvPr>
            <p:ph type="body" sz="quarter" idx="25"/>
          </p:nvPr>
        </p:nvSpPr>
        <p:spPr/>
        <p:txBody>
          <a:bodyPr/>
          <a:lstStyle/>
          <a:p>
            <a:endParaRPr lang="id-ID"/>
          </a:p>
        </p:txBody>
      </p:sp>
      <p:sp>
        <p:nvSpPr>
          <p:cNvPr id="50" name="Text Placeholder 49"/>
          <p:cNvSpPr>
            <a:spLocks noGrp="1"/>
          </p:cNvSpPr>
          <p:nvPr>
            <p:ph type="body" sz="quarter" idx="27"/>
          </p:nvPr>
        </p:nvSpPr>
        <p:spPr>
          <a:xfrm>
            <a:off x="13489686" y="5715000"/>
            <a:ext cx="4250597" cy="3021869"/>
          </a:xfrm>
          <a:solidFill>
            <a:schemeClr val="bg1"/>
          </a:solidFill>
        </p:spPr>
        <p:txBody>
          <a:bodyPr>
            <a:normAutofit/>
          </a:bodyPr>
          <a:lstStyle/>
          <a:p>
            <a:pPr>
              <a:lnSpc>
                <a:spcPct val="100000"/>
              </a:lnSpc>
            </a:pPr>
            <a:r>
              <a:rPr lang="id-ID" sz="2400" dirty="0">
                <a:latin typeface="Calibri" pitchFamily="34" charset="0"/>
              </a:rPr>
              <a:t>M</a:t>
            </a:r>
            <a:r>
              <a:rPr lang="en-US" sz="2400" dirty="0" err="1">
                <a:latin typeface="Calibri" pitchFamily="34" charset="0"/>
              </a:rPr>
              <a:t>emberikan</a:t>
            </a:r>
            <a:r>
              <a:rPr lang="en-US" sz="2400" dirty="0">
                <a:latin typeface="Calibri" pitchFamily="34" charset="0"/>
              </a:rPr>
              <a:t> </a:t>
            </a:r>
            <a:r>
              <a:rPr lang="en-US" sz="2400" dirty="0" err="1">
                <a:latin typeface="Calibri" pitchFamily="34" charset="0"/>
              </a:rPr>
              <a:t>jalan</a:t>
            </a:r>
            <a:r>
              <a:rPr lang="en-US" sz="2400" dirty="0">
                <a:latin typeface="Calibri" pitchFamily="34" charset="0"/>
              </a:rPr>
              <a:t> </a:t>
            </a:r>
            <a:r>
              <a:rPr lang="en-US" sz="2400" dirty="0" err="1">
                <a:latin typeface="Calibri" pitchFamily="34" charset="0"/>
              </a:rPr>
              <a:t>keluar</a:t>
            </a:r>
            <a:r>
              <a:rPr lang="en-US" sz="2400" dirty="0">
                <a:latin typeface="Calibri" pitchFamily="34" charset="0"/>
              </a:rPr>
              <a:t>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jalan</a:t>
            </a:r>
            <a:r>
              <a:rPr lang="en-US" sz="2400" dirty="0">
                <a:latin typeface="Calibri" pitchFamily="34" charset="0"/>
              </a:rPr>
              <a:t> air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kemudahan</a:t>
            </a:r>
            <a:r>
              <a:rPr lang="en-US" sz="2400" dirty="0">
                <a:latin typeface="Calibri" pitchFamily="34" charset="0"/>
              </a:rPr>
              <a:t> lain </a:t>
            </a:r>
            <a:r>
              <a:rPr lang="en-US" sz="2400" dirty="0" err="1">
                <a:latin typeface="Calibri" pitchFamily="34" charset="0"/>
              </a:rPr>
              <a:t>bagi</a:t>
            </a:r>
            <a:r>
              <a:rPr lang="en-US" sz="2400" dirty="0">
                <a:latin typeface="Calibri" pitchFamily="34" charset="0"/>
              </a:rPr>
              <a:t> </a:t>
            </a:r>
            <a:r>
              <a:rPr lang="en-US" sz="2400" dirty="0" err="1">
                <a:latin typeface="Calibri" pitchFamily="34" charset="0"/>
              </a:rPr>
              <a:t>pekarangan</a:t>
            </a:r>
            <a:r>
              <a:rPr lang="en-US" sz="2400" dirty="0">
                <a:latin typeface="Calibri" pitchFamily="34" charset="0"/>
              </a:rPr>
              <a:t>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bidang</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yang </a:t>
            </a:r>
            <a:r>
              <a:rPr lang="en-US" sz="2400" dirty="0" err="1">
                <a:latin typeface="Calibri" pitchFamily="34" charset="0"/>
              </a:rPr>
              <a:t>terkurung</a:t>
            </a:r>
            <a:r>
              <a:rPr lang="en-US" sz="2400" dirty="0">
                <a:latin typeface="Calibri" pitchFamily="34" charset="0"/>
              </a:rPr>
              <a:t> </a:t>
            </a:r>
            <a:r>
              <a:rPr lang="en-US" sz="2400" dirty="0" err="1">
                <a:latin typeface="Calibri" pitchFamily="34" charset="0"/>
              </a:rPr>
              <a:t>oleh</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pakai</a:t>
            </a:r>
            <a:endParaRPr lang="id-ID" sz="2400" dirty="0"/>
          </a:p>
        </p:txBody>
      </p:sp>
      <p:sp>
        <p:nvSpPr>
          <p:cNvPr id="51" name="Text Placeholder 50"/>
          <p:cNvSpPr>
            <a:spLocks noGrp="1"/>
          </p:cNvSpPr>
          <p:nvPr>
            <p:ph type="body" sz="quarter" idx="28"/>
          </p:nvPr>
        </p:nvSpPr>
        <p:spPr/>
        <p:txBody>
          <a:bodyPr/>
          <a:lstStyle/>
          <a:p>
            <a:endParaRPr lang="id-ID"/>
          </a:p>
        </p:txBody>
      </p:sp>
    </p:spTree>
    <p:extLst>
      <p:ext uri="{BB962C8B-B14F-4D97-AF65-F5344CB8AC3E}">
        <p14:creationId xmlns:p14="http://schemas.microsoft.com/office/powerpoint/2010/main" val="2152156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err="1"/>
              <a:t>Hak</a:t>
            </a:r>
            <a:r>
              <a:rPr kumimoji="1" lang="en-US" altLang="ja-JP" dirty="0"/>
              <a:t> </a:t>
            </a:r>
            <a:r>
              <a:rPr kumimoji="1" lang="en-US" altLang="ja-JP" dirty="0" err="1"/>
              <a:t>Atas</a:t>
            </a:r>
            <a:r>
              <a:rPr kumimoji="1" lang="en-US" altLang="ja-JP" dirty="0"/>
              <a:t> Tanah </a:t>
            </a:r>
            <a:r>
              <a:rPr kumimoji="1" lang="en-US" altLang="ja-JP" dirty="0" err="1"/>
              <a:t>Adat</a:t>
            </a:r>
            <a:endParaRPr kumimoji="1" lang="ja-JP" altLang="en-US" dirty="0"/>
          </a:p>
        </p:txBody>
      </p:sp>
      <p:sp>
        <p:nvSpPr>
          <p:cNvPr id="11" name="スライド番号プレースホルダー 10"/>
          <p:cNvSpPr>
            <a:spLocks noGrp="1"/>
          </p:cNvSpPr>
          <p:nvPr>
            <p:ph type="sldNum" sz="quarter" idx="11"/>
          </p:nvPr>
        </p:nvSpPr>
        <p:spPr/>
        <p:txBody>
          <a:bodyPr/>
          <a:lstStyle/>
          <a:p>
            <a:fld id="{03EB59E2-90B9-4CD3-AC74-D672227E13C3}" type="slidenum">
              <a:rPr lang="en-US" smtClean="0"/>
              <a:pPr/>
              <a:t>5</a:t>
            </a:fld>
            <a:endParaRPr lang="en-US" dirty="0"/>
          </a:p>
        </p:txBody>
      </p:sp>
      <p:sp>
        <p:nvSpPr>
          <p:cNvPr id="18" name="Picture Placeholder 17"/>
          <p:cNvSpPr>
            <a:spLocks noGrp="1"/>
          </p:cNvSpPr>
          <p:nvPr>
            <p:ph type="pic" sz="quarter" idx="12"/>
          </p:nvPr>
        </p:nvSpPr>
        <p:spPr/>
      </p:sp>
      <p:sp>
        <p:nvSpPr>
          <p:cNvPr id="19" name="Picture Placeholder 18"/>
          <p:cNvSpPr>
            <a:spLocks noGrp="1"/>
          </p:cNvSpPr>
          <p:nvPr>
            <p:ph type="pic" sz="quarter" idx="13"/>
          </p:nvPr>
        </p:nvSpPr>
        <p:spPr/>
      </p:sp>
      <p:sp>
        <p:nvSpPr>
          <p:cNvPr id="20" name="Picture Placeholder 19"/>
          <p:cNvSpPr>
            <a:spLocks noGrp="1"/>
          </p:cNvSpPr>
          <p:nvPr>
            <p:ph type="pic" sz="quarter" idx="14"/>
          </p:nvPr>
        </p:nvSpPr>
        <p:spPr/>
      </p:sp>
      <p:sp>
        <p:nvSpPr>
          <p:cNvPr id="6" name="テキスト プレースホルダー 5"/>
          <p:cNvSpPr>
            <a:spLocks noGrp="1"/>
          </p:cNvSpPr>
          <p:nvPr>
            <p:ph type="body" sz="quarter" idx="16"/>
          </p:nvPr>
        </p:nvSpPr>
        <p:spPr/>
        <p:txBody>
          <a:bodyPr>
            <a:normAutofit/>
          </a:bodyPr>
          <a:lstStyle/>
          <a:p>
            <a:pPr lvl="1"/>
            <a:r>
              <a:rPr lang="id-ID" sz="3200" dirty="0" smtClean="0">
                <a:latin typeface="Calibri" pitchFamily="34" charset="0"/>
              </a:rPr>
              <a:t>Tanah </a:t>
            </a:r>
            <a:r>
              <a:rPr lang="id-ID" sz="3200" dirty="0">
                <a:latin typeface="Calibri" pitchFamily="34" charset="0"/>
              </a:rPr>
              <a:t>Ulayat</a:t>
            </a:r>
          </a:p>
          <a:p>
            <a:pPr lvl="1"/>
            <a:r>
              <a:rPr lang="id-ID" sz="3200" dirty="0">
                <a:latin typeface="Calibri" pitchFamily="34" charset="0"/>
              </a:rPr>
              <a:t>Tanah Yayasan</a:t>
            </a:r>
          </a:p>
          <a:p>
            <a:pPr lvl="1"/>
            <a:r>
              <a:rPr lang="id-ID" sz="3200" dirty="0">
                <a:latin typeface="Calibri" pitchFamily="34" charset="0"/>
              </a:rPr>
              <a:t>Tanah Gogolan, dsb</a:t>
            </a:r>
          </a:p>
        </p:txBody>
      </p:sp>
      <p:sp>
        <p:nvSpPr>
          <p:cNvPr id="9" name="テキスト プレースホルダー 8"/>
          <p:cNvSpPr>
            <a:spLocks noGrp="1"/>
          </p:cNvSpPr>
          <p:nvPr>
            <p:ph type="body" sz="quarter" idx="17"/>
          </p:nvPr>
        </p:nvSpPr>
        <p:spPr>
          <a:xfrm>
            <a:off x="952436" y="6245363"/>
            <a:ext cx="6122131" cy="747032"/>
          </a:xfrm>
        </p:spPr>
        <p:txBody>
          <a:bodyPr/>
          <a:lstStyle/>
          <a:p>
            <a:r>
              <a:rPr lang="id-ID" dirty="0">
                <a:latin typeface="Calibri" pitchFamily="34" charset="0"/>
              </a:rPr>
              <a:t>Melahirkan tanah-tanah hak </a:t>
            </a:r>
            <a:r>
              <a:rPr lang="id-ID" dirty="0" smtClean="0">
                <a:latin typeface="Calibri" pitchFamily="34" charset="0"/>
              </a:rPr>
              <a:t>Adat :</a:t>
            </a:r>
            <a:endParaRPr lang="id-ID" dirty="0">
              <a:latin typeface="Calibri" pitchFamily="34" charset="0"/>
            </a:endParaRPr>
          </a:p>
        </p:txBody>
      </p:sp>
      <p:sp>
        <p:nvSpPr>
          <p:cNvPr id="22" name="Text Placeholder 21"/>
          <p:cNvSpPr>
            <a:spLocks noGrp="1"/>
          </p:cNvSpPr>
          <p:nvPr>
            <p:ph type="body" sz="quarter" idx="24"/>
          </p:nvPr>
        </p:nvSpPr>
        <p:spPr>
          <a:xfrm>
            <a:off x="11542805" y="4076700"/>
            <a:ext cx="5827206" cy="1101725"/>
          </a:xfrm>
        </p:spPr>
        <p:txBody>
          <a:bodyPr/>
          <a:lstStyle/>
          <a:p>
            <a:r>
              <a:rPr lang="id-ID" dirty="0">
                <a:latin typeface="Calibri" pitchFamily="34" charset="0"/>
              </a:rPr>
              <a:t>Lembaga hukumnya diatur dalam Hukum Adat</a:t>
            </a:r>
            <a:endParaRPr lang="id-ID" dirty="0"/>
          </a:p>
        </p:txBody>
      </p:sp>
      <p:sp>
        <p:nvSpPr>
          <p:cNvPr id="24" name="Text Placeholder 23"/>
          <p:cNvSpPr>
            <a:spLocks noGrp="1"/>
          </p:cNvSpPr>
          <p:nvPr>
            <p:ph type="body" sz="quarter" idx="26"/>
          </p:nvPr>
        </p:nvSpPr>
        <p:spPr>
          <a:xfrm>
            <a:off x="952437" y="1905000"/>
            <a:ext cx="5827206" cy="1565600"/>
          </a:xfrm>
        </p:spPr>
        <p:txBody>
          <a:bodyPr/>
          <a:lstStyle/>
          <a:p>
            <a:r>
              <a:rPr lang="id-ID" dirty="0">
                <a:latin typeface="Calibri" pitchFamily="34" charset="0"/>
              </a:rPr>
              <a:t>Hukum yang mengaturnya sebagian besar tidak tertulis </a:t>
            </a:r>
            <a:r>
              <a:rPr lang="id-ID" dirty="0" smtClean="0">
                <a:latin typeface="Calibri" pitchFamily="34" charset="0"/>
              </a:rPr>
              <a:t>(Hukum </a:t>
            </a:r>
            <a:r>
              <a:rPr lang="id-ID" dirty="0">
                <a:latin typeface="Calibri" pitchFamily="34" charset="0"/>
              </a:rPr>
              <a:t>A</a:t>
            </a:r>
            <a:r>
              <a:rPr lang="id-ID" dirty="0" smtClean="0">
                <a:latin typeface="Calibri" pitchFamily="34" charset="0"/>
              </a:rPr>
              <a:t>dat</a:t>
            </a:r>
            <a:r>
              <a:rPr lang="id-ID" dirty="0">
                <a:latin typeface="Calibri" pitchFamily="34" charset="0"/>
              </a:rPr>
              <a:t>, dsb)</a:t>
            </a:r>
            <a:endParaRPr lang="en-US" dirty="0">
              <a:latin typeface="Calibri" pitchFamily="34" charset="0"/>
            </a:endParaRPr>
          </a:p>
        </p:txBody>
      </p:sp>
    </p:spTree>
    <p:extLst>
      <p:ext uri="{BB962C8B-B14F-4D97-AF65-F5344CB8AC3E}">
        <p14:creationId xmlns:p14="http://schemas.microsoft.com/office/powerpoint/2010/main" val="12080370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id-ID" dirty="0"/>
              <a:t>Hak Sewa Untuk Bangunan</a:t>
            </a:r>
          </a:p>
        </p:txBody>
      </p:sp>
      <p:sp>
        <p:nvSpPr>
          <p:cNvPr id="4" name="Slide Number Placeholder 3"/>
          <p:cNvSpPr>
            <a:spLocks noGrp="1"/>
          </p:cNvSpPr>
          <p:nvPr>
            <p:ph type="sldNum" sz="quarter" idx="11"/>
          </p:nvPr>
        </p:nvSpPr>
        <p:spPr/>
        <p:txBody>
          <a:bodyPr/>
          <a:lstStyle/>
          <a:p>
            <a:fld id="{03EB59E2-90B9-4CD3-AC74-D672227E13C3}" type="slidenum">
              <a:rPr lang="en-US" smtClean="0"/>
              <a:pPr/>
              <a:t>50</a:t>
            </a:fld>
            <a:endParaRPr lang="en-US" dirty="0"/>
          </a:p>
        </p:txBody>
      </p:sp>
      <p:graphicFrame>
        <p:nvGraphicFramePr>
          <p:cNvPr id="30" name="Diagram 29"/>
          <p:cNvGraphicFramePr/>
          <p:nvPr>
            <p:extLst>
              <p:ext uri="{D42A27DB-BD31-4B8C-83A1-F6EECF244321}">
                <p14:modId xmlns:p14="http://schemas.microsoft.com/office/powerpoint/2010/main" val="4102288482"/>
              </p:ext>
            </p:extLst>
          </p:nvPr>
        </p:nvGraphicFramePr>
        <p:xfrm>
          <a:off x="723900" y="2171700"/>
          <a:ext cx="16764000" cy="7658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76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 grpId="0">
        <p:bldAsOne/>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Subyek Hak Sewa Untuk Bangunan</a:t>
            </a:r>
          </a:p>
        </p:txBody>
      </p:sp>
      <p:sp>
        <p:nvSpPr>
          <p:cNvPr id="4" name="Slide Number Placeholder 3"/>
          <p:cNvSpPr>
            <a:spLocks noGrp="1"/>
          </p:cNvSpPr>
          <p:nvPr>
            <p:ph type="sldNum" sz="quarter" idx="11"/>
          </p:nvPr>
        </p:nvSpPr>
        <p:spPr/>
        <p:txBody>
          <a:bodyPr/>
          <a:lstStyle/>
          <a:p>
            <a:fld id="{03EB59E2-90B9-4CD3-AC74-D672227E13C3}" type="slidenum">
              <a:rPr lang="en-US" smtClean="0"/>
              <a:pPr/>
              <a:t>51</a:t>
            </a:fld>
            <a:endParaRPr lang="en-US" dirty="0"/>
          </a:p>
        </p:txBody>
      </p:sp>
      <p:sp>
        <p:nvSpPr>
          <p:cNvPr id="6" name="Text Placeholder 5"/>
          <p:cNvSpPr>
            <a:spLocks noGrp="1"/>
          </p:cNvSpPr>
          <p:nvPr>
            <p:ph type="body" sz="quarter" idx="12"/>
          </p:nvPr>
        </p:nvSpPr>
        <p:spPr>
          <a:xfrm>
            <a:off x="1277819" y="5556408"/>
            <a:ext cx="3743360" cy="3010076"/>
          </a:xfrm>
        </p:spPr>
        <p:txBody>
          <a:bodyPr/>
          <a:lstStyle/>
          <a:p>
            <a:pPr>
              <a:spcBef>
                <a:spcPct val="0"/>
              </a:spcBef>
            </a:pPr>
            <a:r>
              <a:rPr lang="id-ID" sz="2800" dirty="0" smtClean="0">
                <a:latin typeface="Calibri" pitchFamily="34" charset="0"/>
              </a:rPr>
              <a:t>WNI</a:t>
            </a:r>
            <a:endParaRPr lang="id-ID" sz="2800" dirty="0">
              <a:latin typeface="Calibri" pitchFamily="34" charset="0"/>
            </a:endParaRPr>
          </a:p>
        </p:txBody>
      </p:sp>
      <p:sp>
        <p:nvSpPr>
          <p:cNvPr id="7" name="Text Placeholder 6"/>
          <p:cNvSpPr>
            <a:spLocks noGrp="1"/>
          </p:cNvSpPr>
          <p:nvPr>
            <p:ph type="body" sz="quarter" idx="13"/>
          </p:nvPr>
        </p:nvSpPr>
        <p:spPr/>
        <p:txBody>
          <a:bodyPr/>
          <a:lstStyle/>
          <a:p>
            <a:r>
              <a:rPr lang="id-ID" dirty="0" smtClean="0"/>
              <a:t>1.</a:t>
            </a:r>
            <a:endParaRPr lang="id-ID" dirty="0"/>
          </a:p>
        </p:txBody>
      </p:sp>
      <p:sp>
        <p:nvSpPr>
          <p:cNvPr id="8" name="Picture Placeholder 7"/>
          <p:cNvSpPr>
            <a:spLocks noGrp="1"/>
          </p:cNvSpPr>
          <p:nvPr>
            <p:ph type="pic" sz="quarter" idx="14"/>
          </p:nvPr>
        </p:nvSpPr>
        <p:spPr/>
      </p:sp>
      <p:sp>
        <p:nvSpPr>
          <p:cNvPr id="9" name="Text Placeholder 8"/>
          <p:cNvSpPr>
            <a:spLocks noGrp="1"/>
          </p:cNvSpPr>
          <p:nvPr>
            <p:ph type="body" sz="quarter" idx="15"/>
          </p:nvPr>
        </p:nvSpPr>
        <p:spPr>
          <a:xfrm>
            <a:off x="5274436" y="5556408"/>
            <a:ext cx="3743360" cy="3010076"/>
          </a:xfrm>
        </p:spPr>
        <p:txBody>
          <a:bodyPr/>
          <a:lstStyle/>
          <a:p>
            <a:r>
              <a:rPr lang="id-ID" sz="2800" dirty="0">
                <a:latin typeface="Calibri" pitchFamily="34" charset="0"/>
              </a:rPr>
              <a:t>Orang asing yang berkedudukan di Indonesia</a:t>
            </a:r>
            <a:endParaRPr lang="id-ID" sz="2800" dirty="0"/>
          </a:p>
        </p:txBody>
      </p:sp>
      <p:sp>
        <p:nvSpPr>
          <p:cNvPr id="10" name="Text Placeholder 9"/>
          <p:cNvSpPr>
            <a:spLocks noGrp="1"/>
          </p:cNvSpPr>
          <p:nvPr>
            <p:ph type="body" sz="quarter" idx="16"/>
          </p:nvPr>
        </p:nvSpPr>
        <p:spPr/>
        <p:txBody>
          <a:bodyPr/>
          <a:lstStyle/>
          <a:p>
            <a:r>
              <a:rPr lang="id-ID" dirty="0" smtClean="0"/>
              <a:t>2.</a:t>
            </a:r>
            <a:endParaRPr lang="id-ID" dirty="0"/>
          </a:p>
        </p:txBody>
      </p:sp>
      <p:sp>
        <p:nvSpPr>
          <p:cNvPr id="11" name="Picture Placeholder 10"/>
          <p:cNvSpPr>
            <a:spLocks noGrp="1"/>
          </p:cNvSpPr>
          <p:nvPr>
            <p:ph type="pic" sz="quarter" idx="17"/>
          </p:nvPr>
        </p:nvSpPr>
        <p:spPr/>
      </p:sp>
      <p:sp>
        <p:nvSpPr>
          <p:cNvPr id="12" name="Text Placeholder 11"/>
          <p:cNvSpPr>
            <a:spLocks noGrp="1"/>
          </p:cNvSpPr>
          <p:nvPr>
            <p:ph type="body" sz="quarter" idx="18"/>
          </p:nvPr>
        </p:nvSpPr>
        <p:spPr>
          <a:xfrm>
            <a:off x="9271053" y="5556408"/>
            <a:ext cx="3743360" cy="3010076"/>
          </a:xfrm>
        </p:spPr>
        <p:txBody>
          <a:bodyPr>
            <a:normAutofit/>
          </a:bodyPr>
          <a:lstStyle/>
          <a:p>
            <a:r>
              <a:rPr lang="id-ID" sz="2800" dirty="0">
                <a:latin typeface="Calibri" pitchFamily="34" charset="0"/>
              </a:rPr>
              <a:t>Badan Hukum yang didirikan menurut hukum Indonesia dan berkedudukan di Indonesia</a:t>
            </a:r>
            <a:endParaRPr lang="id-ID" sz="2800" dirty="0"/>
          </a:p>
        </p:txBody>
      </p:sp>
      <p:sp>
        <p:nvSpPr>
          <p:cNvPr id="13" name="Text Placeholder 12"/>
          <p:cNvSpPr>
            <a:spLocks noGrp="1"/>
          </p:cNvSpPr>
          <p:nvPr>
            <p:ph type="body" sz="quarter" idx="19"/>
          </p:nvPr>
        </p:nvSpPr>
        <p:spPr/>
        <p:txBody>
          <a:bodyPr/>
          <a:lstStyle/>
          <a:p>
            <a:r>
              <a:rPr lang="id-ID" dirty="0" smtClean="0"/>
              <a:t>3.</a:t>
            </a:r>
            <a:endParaRPr lang="id-ID" dirty="0"/>
          </a:p>
        </p:txBody>
      </p:sp>
      <p:sp>
        <p:nvSpPr>
          <p:cNvPr id="14" name="Picture Placeholder 13"/>
          <p:cNvSpPr>
            <a:spLocks noGrp="1"/>
          </p:cNvSpPr>
          <p:nvPr>
            <p:ph type="pic" sz="quarter" idx="20"/>
          </p:nvPr>
        </p:nvSpPr>
        <p:spPr/>
      </p:sp>
      <p:sp>
        <p:nvSpPr>
          <p:cNvPr id="15" name="Text Placeholder 14"/>
          <p:cNvSpPr>
            <a:spLocks noGrp="1"/>
          </p:cNvSpPr>
          <p:nvPr>
            <p:ph type="body" sz="quarter" idx="21"/>
          </p:nvPr>
        </p:nvSpPr>
        <p:spPr>
          <a:xfrm>
            <a:off x="13267670" y="5556408"/>
            <a:ext cx="3743360" cy="3010076"/>
          </a:xfrm>
        </p:spPr>
        <p:txBody>
          <a:bodyPr>
            <a:normAutofit/>
          </a:bodyPr>
          <a:lstStyle/>
          <a:p>
            <a:r>
              <a:rPr lang="id-ID" sz="2800" dirty="0">
                <a:latin typeface="Calibri" pitchFamily="34" charset="0"/>
              </a:rPr>
              <a:t>Badan Hukum yang mempunyai perwakilan di Indonesia</a:t>
            </a:r>
            <a:endParaRPr lang="id-ID" sz="2800" dirty="0"/>
          </a:p>
        </p:txBody>
      </p:sp>
      <p:sp>
        <p:nvSpPr>
          <p:cNvPr id="16" name="Text Placeholder 15"/>
          <p:cNvSpPr>
            <a:spLocks noGrp="1"/>
          </p:cNvSpPr>
          <p:nvPr>
            <p:ph type="body" sz="quarter" idx="22"/>
          </p:nvPr>
        </p:nvSpPr>
        <p:spPr/>
        <p:txBody>
          <a:bodyPr/>
          <a:lstStyle/>
          <a:p>
            <a:r>
              <a:rPr lang="id-ID" dirty="0" smtClean="0"/>
              <a:t>4.</a:t>
            </a:r>
            <a:endParaRPr lang="id-ID" dirty="0"/>
          </a:p>
        </p:txBody>
      </p:sp>
      <p:sp>
        <p:nvSpPr>
          <p:cNvPr id="17" name="Picture Placeholder 16"/>
          <p:cNvSpPr>
            <a:spLocks noGrp="1"/>
          </p:cNvSpPr>
          <p:nvPr>
            <p:ph type="pic" sz="quarter" idx="23"/>
          </p:nvPr>
        </p:nvSpPr>
        <p:spPr/>
      </p:sp>
    </p:spTree>
    <p:extLst>
      <p:ext uri="{BB962C8B-B14F-4D97-AF65-F5344CB8AC3E}">
        <p14:creationId xmlns:p14="http://schemas.microsoft.com/office/powerpoint/2010/main" val="30382146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52</a:t>
            </a:fld>
            <a:endParaRPr lang="en-US" dirty="0"/>
          </a:p>
        </p:txBody>
      </p:sp>
      <p:sp>
        <p:nvSpPr>
          <p:cNvPr id="57" name="Text Placeholder 56"/>
          <p:cNvSpPr>
            <a:spLocks noGrp="1"/>
          </p:cNvSpPr>
          <p:nvPr>
            <p:ph type="body" sz="quarter" idx="12"/>
          </p:nvPr>
        </p:nvSpPr>
        <p:spPr/>
        <p:txBody>
          <a:bodyPr/>
          <a:lstStyle/>
          <a:p>
            <a:pPr>
              <a:lnSpc>
                <a:spcPct val="80000"/>
              </a:lnSpc>
            </a:pPr>
            <a:r>
              <a:rPr lang="id-ID" sz="2600" dirty="0" err="1" smtClean="0">
                <a:latin typeface="Calibri" pitchFamily="34" charset="0"/>
              </a:rPr>
              <a:t>J</a:t>
            </a:r>
            <a:r>
              <a:rPr lang="en-US" sz="2600" dirty="0" err="1" smtClean="0">
                <a:latin typeface="Calibri" pitchFamily="34" charset="0"/>
              </a:rPr>
              <a:t>angka</a:t>
            </a:r>
            <a:r>
              <a:rPr lang="en-US" sz="2600" dirty="0" smtClean="0">
                <a:latin typeface="Calibri" pitchFamily="34" charset="0"/>
              </a:rPr>
              <a:t> </a:t>
            </a:r>
            <a:r>
              <a:rPr lang="en-US" sz="2600" dirty="0" err="1">
                <a:latin typeface="Calibri" pitchFamily="34" charset="0"/>
              </a:rPr>
              <a:t>waktunya</a:t>
            </a:r>
            <a:r>
              <a:rPr lang="en-US" sz="2600" dirty="0">
                <a:latin typeface="Calibri" pitchFamily="34" charset="0"/>
              </a:rPr>
              <a:t> </a:t>
            </a:r>
            <a:r>
              <a:rPr lang="en-US" sz="2600" dirty="0" err="1">
                <a:latin typeface="Calibri" pitchFamily="34" charset="0"/>
              </a:rPr>
              <a:t>berakhir</a:t>
            </a:r>
            <a:endParaRPr lang="en-US" sz="2600" dirty="0">
              <a:latin typeface="Calibri" pitchFamily="34" charset="0"/>
            </a:endParaRPr>
          </a:p>
        </p:txBody>
      </p:sp>
      <p:sp>
        <p:nvSpPr>
          <p:cNvPr id="58" name="Text Placeholder 57"/>
          <p:cNvSpPr>
            <a:spLocks noGrp="1"/>
          </p:cNvSpPr>
          <p:nvPr>
            <p:ph type="body" sz="quarter" idx="13"/>
          </p:nvPr>
        </p:nvSpPr>
        <p:spPr/>
        <p:txBody>
          <a:bodyPr>
            <a:normAutofit fontScale="92500"/>
          </a:bodyPr>
          <a:lstStyle/>
          <a:p>
            <a:pPr algn="just">
              <a:lnSpc>
                <a:spcPct val="80000"/>
              </a:lnSpc>
            </a:pPr>
            <a:r>
              <a:rPr lang="en-US" sz="2600" dirty="0" err="1">
                <a:latin typeface="Calibri" pitchFamily="34" charset="0"/>
              </a:rPr>
              <a:t>Dihentikan</a:t>
            </a:r>
            <a:r>
              <a:rPr lang="en-US" sz="2600" dirty="0">
                <a:latin typeface="Calibri" pitchFamily="34" charset="0"/>
              </a:rPr>
              <a:t> </a:t>
            </a:r>
            <a:r>
              <a:rPr lang="en-US" sz="2600" dirty="0" err="1">
                <a:latin typeface="Calibri" pitchFamily="34" charset="0"/>
              </a:rPr>
              <a:t>sebelum</a:t>
            </a:r>
            <a:r>
              <a:rPr lang="en-US" sz="2600" dirty="0">
                <a:latin typeface="Calibri" pitchFamily="34" charset="0"/>
              </a:rPr>
              <a:t> </a:t>
            </a:r>
            <a:r>
              <a:rPr lang="en-US" sz="2600" dirty="0" err="1">
                <a:latin typeface="Calibri" pitchFamily="34" charset="0"/>
              </a:rPr>
              <a:t>jangka</a:t>
            </a:r>
            <a:r>
              <a:rPr lang="en-US" sz="2600" dirty="0">
                <a:latin typeface="Calibri" pitchFamily="34" charset="0"/>
              </a:rPr>
              <a:t> </a:t>
            </a:r>
            <a:r>
              <a:rPr lang="en-US" sz="2600" dirty="0" err="1">
                <a:latin typeface="Calibri" pitchFamily="34" charset="0"/>
              </a:rPr>
              <a:t>waktunya</a:t>
            </a:r>
            <a:r>
              <a:rPr lang="en-US" sz="2600" dirty="0">
                <a:latin typeface="Calibri" pitchFamily="34" charset="0"/>
              </a:rPr>
              <a:t> </a:t>
            </a:r>
            <a:r>
              <a:rPr lang="en-US" sz="2600" dirty="0" err="1">
                <a:latin typeface="Calibri" pitchFamily="34" charset="0"/>
              </a:rPr>
              <a:t>berakhir</a:t>
            </a:r>
            <a:r>
              <a:rPr lang="en-US" sz="2600" dirty="0">
                <a:latin typeface="Calibri" pitchFamily="34" charset="0"/>
              </a:rPr>
              <a:t> </a:t>
            </a:r>
            <a:r>
              <a:rPr lang="en-US" sz="2600" dirty="0" err="1">
                <a:latin typeface="Calibri" pitchFamily="34" charset="0"/>
              </a:rPr>
              <a:t>dikarenakan</a:t>
            </a:r>
            <a:r>
              <a:rPr lang="en-US" sz="2600" dirty="0">
                <a:latin typeface="Calibri" pitchFamily="34" charset="0"/>
              </a:rPr>
              <a:t> </a:t>
            </a:r>
            <a:r>
              <a:rPr lang="en-US" sz="2600" dirty="0" err="1">
                <a:latin typeface="Calibri" pitchFamily="34" charset="0"/>
              </a:rPr>
              <a:t>pemegang</a:t>
            </a:r>
            <a:r>
              <a:rPr lang="en-US" sz="2600" dirty="0">
                <a:latin typeface="Calibri" pitchFamily="34" charset="0"/>
              </a:rPr>
              <a:t> </a:t>
            </a:r>
            <a:r>
              <a:rPr lang="en-US" sz="2600" dirty="0" err="1">
                <a:latin typeface="Calibri" pitchFamily="34" charset="0"/>
              </a:rPr>
              <a:t>hak</a:t>
            </a:r>
            <a:r>
              <a:rPr lang="en-US" sz="2600" dirty="0">
                <a:latin typeface="Calibri" pitchFamily="34" charset="0"/>
              </a:rPr>
              <a:t> </a:t>
            </a:r>
            <a:r>
              <a:rPr lang="en-US" sz="2600" dirty="0" err="1">
                <a:latin typeface="Calibri" pitchFamily="34" charset="0"/>
              </a:rPr>
              <a:t>sewa</a:t>
            </a:r>
            <a:r>
              <a:rPr lang="en-US" sz="2600" dirty="0">
                <a:latin typeface="Calibri" pitchFamily="34" charset="0"/>
              </a:rPr>
              <a:t> </a:t>
            </a:r>
            <a:r>
              <a:rPr lang="en-US" sz="2600" dirty="0" err="1">
                <a:latin typeface="Calibri" pitchFamily="34" charset="0"/>
              </a:rPr>
              <a:t>untuk</a:t>
            </a:r>
            <a:r>
              <a:rPr lang="en-US" sz="2600" dirty="0">
                <a:latin typeface="Calibri" pitchFamily="34" charset="0"/>
              </a:rPr>
              <a:t> </a:t>
            </a:r>
            <a:r>
              <a:rPr lang="en-US" sz="2600" dirty="0" err="1">
                <a:latin typeface="Calibri" pitchFamily="34" charset="0"/>
              </a:rPr>
              <a:t>bangunan</a:t>
            </a:r>
            <a:r>
              <a:rPr lang="en-US" sz="2600" dirty="0">
                <a:latin typeface="Calibri" pitchFamily="34" charset="0"/>
              </a:rPr>
              <a:t> </a:t>
            </a:r>
            <a:r>
              <a:rPr lang="en-US" sz="2600" dirty="0" err="1">
                <a:latin typeface="Calibri" pitchFamily="34" charset="0"/>
              </a:rPr>
              <a:t>tidak</a:t>
            </a:r>
            <a:r>
              <a:rPr lang="en-US" sz="2600" dirty="0">
                <a:latin typeface="Calibri" pitchFamily="34" charset="0"/>
              </a:rPr>
              <a:t> </a:t>
            </a:r>
            <a:r>
              <a:rPr lang="en-US" sz="2600" dirty="0" err="1">
                <a:latin typeface="Calibri" pitchFamily="34" charset="0"/>
              </a:rPr>
              <a:t>memenuhi</a:t>
            </a:r>
            <a:r>
              <a:rPr lang="en-US" sz="2600" dirty="0">
                <a:latin typeface="Calibri" pitchFamily="34" charset="0"/>
              </a:rPr>
              <a:t> </a:t>
            </a:r>
            <a:r>
              <a:rPr lang="en-US" sz="2600" dirty="0" err="1">
                <a:latin typeface="Calibri" pitchFamily="34" charset="0"/>
              </a:rPr>
              <a:t>syarat</a:t>
            </a:r>
            <a:r>
              <a:rPr lang="en-US" sz="2600" dirty="0">
                <a:latin typeface="Calibri" pitchFamily="34" charset="0"/>
              </a:rPr>
              <a:t> </a:t>
            </a:r>
            <a:r>
              <a:rPr lang="en-US" sz="2600" dirty="0" err="1">
                <a:latin typeface="Calibri" pitchFamily="34" charset="0"/>
              </a:rPr>
              <a:t>sebagai</a:t>
            </a:r>
            <a:r>
              <a:rPr lang="en-US" sz="2600" dirty="0">
                <a:latin typeface="Calibri" pitchFamily="34" charset="0"/>
              </a:rPr>
              <a:t> </a:t>
            </a:r>
            <a:r>
              <a:rPr lang="en-US" sz="2600" dirty="0" err="1">
                <a:latin typeface="Calibri" pitchFamily="34" charset="0"/>
              </a:rPr>
              <a:t>pemegang</a:t>
            </a:r>
            <a:r>
              <a:rPr lang="en-US" sz="2600" dirty="0">
                <a:latin typeface="Calibri" pitchFamily="34" charset="0"/>
              </a:rPr>
              <a:t> </a:t>
            </a:r>
            <a:r>
              <a:rPr lang="en-US" sz="2600" dirty="0" err="1">
                <a:latin typeface="Calibri" pitchFamily="34" charset="0"/>
              </a:rPr>
              <a:t>hak</a:t>
            </a:r>
            <a:r>
              <a:rPr lang="en-US" sz="2600" dirty="0">
                <a:latin typeface="Calibri" pitchFamily="34" charset="0"/>
              </a:rPr>
              <a:t> </a:t>
            </a:r>
            <a:r>
              <a:rPr lang="en-US" sz="2600" dirty="0" err="1">
                <a:latin typeface="Calibri" pitchFamily="34" charset="0"/>
              </a:rPr>
              <a:t>sewa</a:t>
            </a:r>
            <a:r>
              <a:rPr lang="en-US" sz="2600" dirty="0">
                <a:latin typeface="Calibri" pitchFamily="34" charset="0"/>
              </a:rPr>
              <a:t> </a:t>
            </a:r>
            <a:r>
              <a:rPr lang="en-US" sz="2600" dirty="0" err="1">
                <a:latin typeface="Calibri" pitchFamily="34" charset="0"/>
              </a:rPr>
              <a:t>untuk</a:t>
            </a:r>
            <a:r>
              <a:rPr lang="en-US" sz="2600" dirty="0">
                <a:latin typeface="Calibri" pitchFamily="34" charset="0"/>
              </a:rPr>
              <a:t> </a:t>
            </a:r>
            <a:r>
              <a:rPr lang="en-US" sz="2600" dirty="0" err="1">
                <a:latin typeface="Calibri" pitchFamily="34" charset="0"/>
              </a:rPr>
              <a:t>bangunan</a:t>
            </a:r>
            <a:endParaRPr lang="en-US" sz="2600" dirty="0">
              <a:latin typeface="Calibri" pitchFamily="34" charset="0"/>
            </a:endParaRPr>
          </a:p>
        </p:txBody>
      </p:sp>
      <p:sp>
        <p:nvSpPr>
          <p:cNvPr id="59" name="Text Placeholder 58"/>
          <p:cNvSpPr>
            <a:spLocks noGrp="1"/>
          </p:cNvSpPr>
          <p:nvPr>
            <p:ph type="body" sz="quarter" idx="14"/>
          </p:nvPr>
        </p:nvSpPr>
        <p:spPr/>
        <p:txBody>
          <a:bodyPr/>
          <a:lstStyle/>
          <a:p>
            <a:pPr algn="just">
              <a:lnSpc>
                <a:spcPct val="80000"/>
              </a:lnSpc>
            </a:pPr>
            <a:r>
              <a:rPr lang="en-US" sz="2600" dirty="0" err="1">
                <a:latin typeface="Calibri" pitchFamily="34" charset="0"/>
              </a:rPr>
              <a:t>Dilepaskan</a:t>
            </a:r>
            <a:r>
              <a:rPr lang="en-US" sz="2600" dirty="0">
                <a:latin typeface="Calibri" pitchFamily="34" charset="0"/>
              </a:rPr>
              <a:t> </a:t>
            </a:r>
            <a:r>
              <a:rPr lang="en-US" sz="2600" dirty="0" err="1">
                <a:latin typeface="Calibri" pitchFamily="34" charset="0"/>
              </a:rPr>
              <a:t>oleh</a:t>
            </a:r>
            <a:r>
              <a:rPr lang="en-US" sz="2600" dirty="0">
                <a:latin typeface="Calibri" pitchFamily="34" charset="0"/>
              </a:rPr>
              <a:t> </a:t>
            </a:r>
            <a:r>
              <a:rPr lang="en-US" sz="2600" dirty="0" err="1">
                <a:latin typeface="Calibri" pitchFamily="34" charset="0"/>
              </a:rPr>
              <a:t>pemegang</a:t>
            </a:r>
            <a:r>
              <a:rPr lang="en-US" sz="2600" dirty="0">
                <a:latin typeface="Calibri" pitchFamily="34" charset="0"/>
              </a:rPr>
              <a:t> </a:t>
            </a:r>
            <a:r>
              <a:rPr lang="en-US" sz="2600" dirty="0" err="1">
                <a:latin typeface="Calibri" pitchFamily="34" charset="0"/>
              </a:rPr>
              <a:t>hak</a:t>
            </a:r>
            <a:r>
              <a:rPr lang="en-US" sz="2600" dirty="0">
                <a:latin typeface="Calibri" pitchFamily="34" charset="0"/>
              </a:rPr>
              <a:t> </a:t>
            </a:r>
            <a:r>
              <a:rPr lang="en-US" sz="2600" dirty="0" err="1">
                <a:latin typeface="Calibri" pitchFamily="34" charset="0"/>
              </a:rPr>
              <a:t>sewa</a:t>
            </a:r>
            <a:r>
              <a:rPr lang="en-US" sz="2600" dirty="0">
                <a:latin typeface="Calibri" pitchFamily="34" charset="0"/>
              </a:rPr>
              <a:t> </a:t>
            </a:r>
            <a:r>
              <a:rPr lang="en-US" sz="2600" dirty="0" err="1">
                <a:latin typeface="Calibri" pitchFamily="34" charset="0"/>
              </a:rPr>
              <a:t>untuk</a:t>
            </a:r>
            <a:r>
              <a:rPr lang="en-US" sz="2600" dirty="0">
                <a:latin typeface="Calibri" pitchFamily="34" charset="0"/>
              </a:rPr>
              <a:t> </a:t>
            </a:r>
            <a:r>
              <a:rPr lang="en-US" sz="2600" dirty="0" err="1">
                <a:latin typeface="Calibri" pitchFamily="34" charset="0"/>
              </a:rPr>
              <a:t>bangunan</a:t>
            </a:r>
            <a:r>
              <a:rPr lang="en-US" sz="2600" dirty="0">
                <a:latin typeface="Calibri" pitchFamily="34" charset="0"/>
              </a:rPr>
              <a:t> </a:t>
            </a:r>
            <a:r>
              <a:rPr lang="en-US" sz="2600" dirty="0" err="1">
                <a:latin typeface="Calibri" pitchFamily="34" charset="0"/>
              </a:rPr>
              <a:t>sebelum</a:t>
            </a:r>
            <a:r>
              <a:rPr lang="en-US" sz="2600" dirty="0">
                <a:latin typeface="Calibri" pitchFamily="34" charset="0"/>
              </a:rPr>
              <a:t> </a:t>
            </a:r>
            <a:r>
              <a:rPr lang="en-US" sz="2600" dirty="0" err="1">
                <a:latin typeface="Calibri" pitchFamily="34" charset="0"/>
              </a:rPr>
              <a:t>jangka</a:t>
            </a:r>
            <a:r>
              <a:rPr lang="en-US" sz="2600" dirty="0">
                <a:latin typeface="Calibri" pitchFamily="34" charset="0"/>
              </a:rPr>
              <a:t> </a:t>
            </a:r>
            <a:r>
              <a:rPr lang="en-US" sz="2600" dirty="0" err="1">
                <a:latin typeface="Calibri" pitchFamily="34" charset="0"/>
              </a:rPr>
              <a:t>waktunya</a:t>
            </a:r>
            <a:r>
              <a:rPr lang="en-US" sz="2600" dirty="0">
                <a:latin typeface="Calibri" pitchFamily="34" charset="0"/>
              </a:rPr>
              <a:t> </a:t>
            </a:r>
            <a:r>
              <a:rPr lang="en-US" sz="2600" dirty="0" err="1">
                <a:latin typeface="Calibri" pitchFamily="34" charset="0"/>
              </a:rPr>
              <a:t>berakhir</a:t>
            </a:r>
            <a:endParaRPr lang="en-US" sz="2600" dirty="0">
              <a:latin typeface="Calibri" pitchFamily="34" charset="0"/>
            </a:endParaRPr>
          </a:p>
        </p:txBody>
      </p:sp>
      <p:sp>
        <p:nvSpPr>
          <p:cNvPr id="60" name="Text Placeholder 59"/>
          <p:cNvSpPr>
            <a:spLocks noGrp="1"/>
          </p:cNvSpPr>
          <p:nvPr>
            <p:ph type="body" sz="quarter" idx="15"/>
          </p:nvPr>
        </p:nvSpPr>
        <p:spPr/>
        <p:txBody>
          <a:bodyPr/>
          <a:lstStyle/>
          <a:p>
            <a:pPr algn="just">
              <a:lnSpc>
                <a:spcPct val="80000"/>
              </a:lnSpc>
            </a:pPr>
            <a:r>
              <a:rPr lang="en-US" sz="2600" dirty="0" err="1">
                <a:latin typeface="Calibri" pitchFamily="34" charset="0"/>
              </a:rPr>
              <a:t>Hak</a:t>
            </a:r>
            <a:r>
              <a:rPr lang="en-US" sz="2600" dirty="0">
                <a:latin typeface="Calibri" pitchFamily="34" charset="0"/>
              </a:rPr>
              <a:t> </a:t>
            </a:r>
            <a:r>
              <a:rPr lang="en-US" sz="2600" dirty="0" err="1">
                <a:latin typeface="Calibri" pitchFamily="34" charset="0"/>
              </a:rPr>
              <a:t>milik</a:t>
            </a:r>
            <a:r>
              <a:rPr lang="en-US" sz="2600" dirty="0">
                <a:latin typeface="Calibri" pitchFamily="34" charset="0"/>
              </a:rPr>
              <a:t> </a:t>
            </a:r>
            <a:r>
              <a:rPr lang="en-US" sz="2600" dirty="0" err="1">
                <a:latin typeface="Calibri" pitchFamily="34" charset="0"/>
              </a:rPr>
              <a:t>atas</a:t>
            </a:r>
            <a:r>
              <a:rPr lang="en-US" sz="2600" dirty="0">
                <a:latin typeface="Calibri" pitchFamily="34" charset="0"/>
              </a:rPr>
              <a:t> </a:t>
            </a:r>
            <a:r>
              <a:rPr lang="en-US" sz="2600" dirty="0" err="1">
                <a:latin typeface="Calibri" pitchFamily="34" charset="0"/>
              </a:rPr>
              <a:t>tanah</a:t>
            </a:r>
            <a:r>
              <a:rPr lang="en-US" sz="2600" dirty="0">
                <a:latin typeface="Calibri" pitchFamily="34" charset="0"/>
              </a:rPr>
              <a:t> </a:t>
            </a:r>
            <a:r>
              <a:rPr lang="en-US" sz="2600" dirty="0" err="1">
                <a:latin typeface="Calibri" pitchFamily="34" charset="0"/>
              </a:rPr>
              <a:t>dicabut</a:t>
            </a:r>
            <a:r>
              <a:rPr lang="en-US" sz="2600" dirty="0">
                <a:latin typeface="Calibri" pitchFamily="34" charset="0"/>
              </a:rPr>
              <a:t> </a:t>
            </a:r>
            <a:r>
              <a:rPr lang="en-US" sz="2600" dirty="0" err="1">
                <a:latin typeface="Calibri" pitchFamily="34" charset="0"/>
              </a:rPr>
              <a:t>untuk</a:t>
            </a:r>
            <a:r>
              <a:rPr lang="en-US" sz="2600" dirty="0">
                <a:latin typeface="Calibri" pitchFamily="34" charset="0"/>
              </a:rPr>
              <a:t> </a:t>
            </a:r>
            <a:r>
              <a:rPr lang="en-US" sz="2600" dirty="0" err="1">
                <a:latin typeface="Calibri" pitchFamily="34" charset="0"/>
              </a:rPr>
              <a:t>kepentingan</a:t>
            </a:r>
            <a:r>
              <a:rPr lang="en-US" sz="2600" dirty="0">
                <a:latin typeface="Calibri" pitchFamily="34" charset="0"/>
              </a:rPr>
              <a:t> </a:t>
            </a:r>
            <a:r>
              <a:rPr lang="en-US" sz="2600" dirty="0" err="1">
                <a:latin typeface="Calibri" pitchFamily="34" charset="0"/>
              </a:rPr>
              <a:t>umum</a:t>
            </a:r>
            <a:endParaRPr lang="en-US" sz="2600" dirty="0">
              <a:latin typeface="Calibri" pitchFamily="34" charset="0"/>
            </a:endParaRPr>
          </a:p>
        </p:txBody>
      </p:sp>
      <p:sp>
        <p:nvSpPr>
          <p:cNvPr id="61" name="Text Placeholder 60"/>
          <p:cNvSpPr>
            <a:spLocks noGrp="1"/>
          </p:cNvSpPr>
          <p:nvPr>
            <p:ph type="body" sz="quarter" idx="16"/>
          </p:nvPr>
        </p:nvSpPr>
        <p:spPr/>
        <p:txBody>
          <a:bodyPr>
            <a:normAutofit/>
          </a:bodyPr>
          <a:lstStyle/>
          <a:p>
            <a:pPr algn="just">
              <a:lnSpc>
                <a:spcPct val="80000"/>
              </a:lnSpc>
            </a:pPr>
            <a:r>
              <a:rPr lang="en-US" sz="2600" dirty="0" err="1">
                <a:latin typeface="Calibri" pitchFamily="34" charset="0"/>
              </a:rPr>
              <a:t>Tanahnya</a:t>
            </a:r>
            <a:r>
              <a:rPr lang="en-US" sz="2600" dirty="0">
                <a:latin typeface="Calibri" pitchFamily="34" charset="0"/>
              </a:rPr>
              <a:t> </a:t>
            </a:r>
            <a:r>
              <a:rPr lang="en-US" sz="2600" dirty="0" err="1">
                <a:latin typeface="Calibri" pitchFamily="34" charset="0"/>
              </a:rPr>
              <a:t>musnah</a:t>
            </a:r>
            <a:endParaRPr lang="en-US" sz="2600" dirty="0">
              <a:latin typeface="Calibri" pitchFamily="34" charset="0"/>
            </a:endParaRPr>
          </a:p>
        </p:txBody>
      </p:sp>
      <p:sp>
        <p:nvSpPr>
          <p:cNvPr id="62" name="Text Placeholder 61"/>
          <p:cNvSpPr>
            <a:spLocks noGrp="1"/>
          </p:cNvSpPr>
          <p:nvPr>
            <p:ph type="body" sz="quarter" idx="24"/>
          </p:nvPr>
        </p:nvSpPr>
        <p:spPr/>
        <p:txBody>
          <a:bodyPr/>
          <a:lstStyle/>
          <a:p>
            <a:r>
              <a:rPr lang="id-ID" sz="6000" dirty="0"/>
              <a:t>Hapusnya Hak Sewa Untuk Bangunan </a:t>
            </a:r>
            <a:endParaRPr lang="id-ID" sz="6000" b="1" dirty="0"/>
          </a:p>
        </p:txBody>
      </p:sp>
    </p:spTree>
    <p:extLst>
      <p:ext uri="{BB962C8B-B14F-4D97-AF65-F5344CB8AC3E}">
        <p14:creationId xmlns:p14="http://schemas.microsoft.com/office/powerpoint/2010/main" val="39951975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r>
              <a:rPr lang="id-ID" dirty="0"/>
              <a:t>Hak Atas Tanah </a:t>
            </a:r>
            <a:r>
              <a:rPr lang="id-ID" dirty="0" smtClean="0"/>
              <a:t>Yang </a:t>
            </a:r>
            <a:r>
              <a:rPr lang="id-ID" dirty="0"/>
              <a:t>Bersifat Sementara</a:t>
            </a:r>
          </a:p>
        </p:txBody>
      </p:sp>
      <p:sp>
        <p:nvSpPr>
          <p:cNvPr id="4" name="Slide Number Placeholder 3"/>
          <p:cNvSpPr>
            <a:spLocks noGrp="1"/>
          </p:cNvSpPr>
          <p:nvPr>
            <p:ph type="sldNum" sz="quarter" idx="11"/>
          </p:nvPr>
        </p:nvSpPr>
        <p:spPr/>
        <p:txBody>
          <a:bodyPr/>
          <a:lstStyle/>
          <a:p>
            <a:fld id="{03EB59E2-90B9-4CD3-AC74-D672227E13C3}" type="slidenum">
              <a:rPr lang="en-US" smtClean="0"/>
              <a:pPr/>
              <a:t>53</a:t>
            </a:fld>
            <a:endParaRPr lang="en-US" dirty="0"/>
          </a:p>
        </p:txBody>
      </p:sp>
      <p:sp>
        <p:nvSpPr>
          <p:cNvPr id="12" name="Text Placeholder 11"/>
          <p:cNvSpPr>
            <a:spLocks noGrp="1"/>
          </p:cNvSpPr>
          <p:nvPr>
            <p:ph type="body" sz="quarter" idx="12"/>
          </p:nvPr>
        </p:nvSpPr>
        <p:spPr/>
        <p:txBody>
          <a:bodyPr>
            <a:normAutofit/>
          </a:bodyPr>
          <a:lstStyle/>
          <a:p>
            <a:pPr>
              <a:lnSpc>
                <a:spcPct val="100000"/>
              </a:lnSpc>
              <a:spcBef>
                <a:spcPct val="0"/>
              </a:spcBef>
            </a:pPr>
            <a:r>
              <a:rPr lang="en-US" sz="3200" dirty="0" err="1">
                <a:latin typeface="Calibri" pitchFamily="34" charset="0"/>
              </a:rPr>
              <a:t>Hak</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Tanah)</a:t>
            </a:r>
          </a:p>
        </p:txBody>
      </p:sp>
      <p:sp>
        <p:nvSpPr>
          <p:cNvPr id="13" name="Text Placeholder 12"/>
          <p:cNvSpPr>
            <a:spLocks noGrp="1"/>
          </p:cNvSpPr>
          <p:nvPr>
            <p:ph type="body" sz="quarter" idx="13"/>
          </p:nvPr>
        </p:nvSpPr>
        <p:spPr/>
        <p:txBody>
          <a:bodyPr/>
          <a:lstStyle/>
          <a:p>
            <a:r>
              <a:rPr lang="id-ID" dirty="0" smtClean="0"/>
              <a:t>1</a:t>
            </a:r>
            <a:endParaRPr lang="id-ID" dirty="0"/>
          </a:p>
        </p:txBody>
      </p:sp>
      <p:sp>
        <p:nvSpPr>
          <p:cNvPr id="14" name="Picture Placeholder 13"/>
          <p:cNvSpPr>
            <a:spLocks noGrp="1"/>
          </p:cNvSpPr>
          <p:nvPr>
            <p:ph type="pic" sz="quarter" idx="43"/>
          </p:nvPr>
        </p:nvSpPr>
        <p:spPr/>
      </p:sp>
      <p:sp>
        <p:nvSpPr>
          <p:cNvPr id="15" name="Picture Placeholder 14"/>
          <p:cNvSpPr>
            <a:spLocks noGrp="1"/>
          </p:cNvSpPr>
          <p:nvPr>
            <p:ph type="pic" sz="quarter" idx="44"/>
          </p:nvPr>
        </p:nvSpPr>
        <p:spPr/>
      </p:sp>
      <p:sp>
        <p:nvSpPr>
          <p:cNvPr id="16" name="Picture Placeholder 15"/>
          <p:cNvSpPr>
            <a:spLocks noGrp="1"/>
          </p:cNvSpPr>
          <p:nvPr>
            <p:ph type="pic" sz="quarter" idx="45"/>
          </p:nvPr>
        </p:nvSpPr>
        <p:spPr/>
      </p:sp>
      <p:sp>
        <p:nvSpPr>
          <p:cNvPr id="17" name="Picture Placeholder 16"/>
          <p:cNvSpPr>
            <a:spLocks noGrp="1"/>
          </p:cNvSpPr>
          <p:nvPr>
            <p:ph type="pic" sz="quarter" idx="46"/>
          </p:nvPr>
        </p:nvSpPr>
        <p:spPr/>
      </p:sp>
      <p:sp>
        <p:nvSpPr>
          <p:cNvPr id="18" name="Text Placeholder 17"/>
          <p:cNvSpPr>
            <a:spLocks noGrp="1"/>
          </p:cNvSpPr>
          <p:nvPr>
            <p:ph type="body" sz="quarter" idx="47"/>
          </p:nvPr>
        </p:nvSpPr>
        <p:spPr/>
        <p:txBody>
          <a:bodyPr/>
          <a:lstStyle/>
          <a:p>
            <a:pPr>
              <a:lnSpc>
                <a:spcPct val="100000"/>
              </a:lnSpc>
              <a:spcBef>
                <a:spcPct val="0"/>
              </a:spcBef>
            </a:pPr>
            <a:r>
              <a:rPr lang="en-US" sz="3200" dirty="0" err="1">
                <a:latin typeface="Calibri" pitchFamily="34" charset="0"/>
              </a:rPr>
              <a:t>Hak</a:t>
            </a:r>
            <a:r>
              <a:rPr lang="en-US" sz="3200" dirty="0">
                <a:latin typeface="Calibri" pitchFamily="34" charset="0"/>
              </a:rPr>
              <a:t> Usaha </a:t>
            </a:r>
            <a:r>
              <a:rPr lang="en-US" sz="3200" dirty="0" err="1">
                <a:latin typeface="Calibri" pitchFamily="34" charset="0"/>
              </a:rPr>
              <a:t>Bagi</a:t>
            </a:r>
            <a:r>
              <a:rPr lang="en-US" sz="3200" dirty="0">
                <a:latin typeface="Calibri" pitchFamily="34" charset="0"/>
              </a:rPr>
              <a:t> </a:t>
            </a:r>
            <a:r>
              <a:rPr lang="en-US" sz="3200" dirty="0" err="1">
                <a:latin typeface="Calibri" pitchFamily="34" charset="0"/>
              </a:rPr>
              <a:t>Hasil</a:t>
            </a:r>
            <a:r>
              <a:rPr lang="en-US" sz="3200" dirty="0">
                <a:latin typeface="Calibri" pitchFamily="34" charset="0"/>
              </a:rPr>
              <a:t> (</a:t>
            </a:r>
            <a:r>
              <a:rPr lang="en-US" sz="3200" dirty="0" err="1">
                <a:latin typeface="Calibri" pitchFamily="34" charset="0"/>
              </a:rPr>
              <a:t>Perjanjian</a:t>
            </a:r>
            <a:r>
              <a:rPr lang="en-US" sz="3200" dirty="0">
                <a:latin typeface="Calibri" pitchFamily="34" charset="0"/>
              </a:rPr>
              <a:t> </a:t>
            </a:r>
            <a:r>
              <a:rPr lang="en-US" sz="3200" dirty="0" err="1">
                <a:latin typeface="Calibri" pitchFamily="34" charset="0"/>
              </a:rPr>
              <a:t>Bagi</a:t>
            </a:r>
            <a:r>
              <a:rPr lang="en-US" sz="3200" dirty="0">
                <a:latin typeface="Calibri" pitchFamily="34" charset="0"/>
              </a:rPr>
              <a:t> </a:t>
            </a:r>
            <a:r>
              <a:rPr lang="en-US" sz="3200" dirty="0" err="1">
                <a:latin typeface="Calibri" pitchFamily="34" charset="0"/>
              </a:rPr>
              <a:t>Hasil</a:t>
            </a:r>
            <a:r>
              <a:rPr lang="en-US" sz="3200" dirty="0">
                <a:latin typeface="Calibri" pitchFamily="34" charset="0"/>
              </a:rPr>
              <a:t>)</a:t>
            </a:r>
          </a:p>
        </p:txBody>
      </p:sp>
      <p:sp>
        <p:nvSpPr>
          <p:cNvPr id="19" name="Text Placeholder 18"/>
          <p:cNvSpPr>
            <a:spLocks noGrp="1"/>
          </p:cNvSpPr>
          <p:nvPr>
            <p:ph type="body" sz="quarter" idx="48"/>
          </p:nvPr>
        </p:nvSpPr>
        <p:spPr/>
        <p:txBody>
          <a:bodyPr/>
          <a:lstStyle/>
          <a:p>
            <a:r>
              <a:rPr lang="id-ID" dirty="0" smtClean="0"/>
              <a:t>2</a:t>
            </a:r>
            <a:endParaRPr lang="id-ID" dirty="0"/>
          </a:p>
        </p:txBody>
      </p:sp>
      <p:sp>
        <p:nvSpPr>
          <p:cNvPr id="20" name="Text Placeholder 19"/>
          <p:cNvSpPr>
            <a:spLocks noGrp="1"/>
          </p:cNvSpPr>
          <p:nvPr>
            <p:ph type="body" sz="quarter" idx="49"/>
          </p:nvPr>
        </p:nvSpPr>
        <p:spPr/>
        <p:txBody>
          <a:bodyPr/>
          <a:lstStyle/>
          <a:p>
            <a:pPr>
              <a:lnSpc>
                <a:spcPct val="100000"/>
              </a:lnSpc>
              <a:spcBef>
                <a:spcPct val="0"/>
              </a:spcBef>
            </a:pPr>
            <a:r>
              <a:rPr lang="en-US" sz="3200" dirty="0" err="1">
                <a:latin typeface="Calibri" pitchFamily="34" charset="0"/>
              </a:rPr>
              <a:t>Hak</a:t>
            </a:r>
            <a:r>
              <a:rPr lang="en-US" sz="3200" dirty="0">
                <a:latin typeface="Calibri" pitchFamily="34" charset="0"/>
              </a:rPr>
              <a:t> </a:t>
            </a:r>
            <a:r>
              <a:rPr lang="en-US" sz="3200" dirty="0" err="1">
                <a:latin typeface="Calibri" pitchFamily="34" charset="0"/>
              </a:rPr>
              <a:t>Menumpang</a:t>
            </a:r>
            <a:endParaRPr lang="en-US" sz="3200" dirty="0">
              <a:latin typeface="Calibri" pitchFamily="34" charset="0"/>
            </a:endParaRPr>
          </a:p>
        </p:txBody>
      </p:sp>
      <p:sp>
        <p:nvSpPr>
          <p:cNvPr id="21" name="Text Placeholder 20"/>
          <p:cNvSpPr>
            <a:spLocks noGrp="1"/>
          </p:cNvSpPr>
          <p:nvPr>
            <p:ph type="body" sz="quarter" idx="50"/>
          </p:nvPr>
        </p:nvSpPr>
        <p:spPr/>
        <p:txBody>
          <a:bodyPr/>
          <a:lstStyle/>
          <a:p>
            <a:r>
              <a:rPr lang="id-ID" dirty="0" smtClean="0"/>
              <a:t>3</a:t>
            </a:r>
            <a:endParaRPr lang="id-ID" dirty="0"/>
          </a:p>
        </p:txBody>
      </p:sp>
      <p:sp>
        <p:nvSpPr>
          <p:cNvPr id="22" name="Text Placeholder 21"/>
          <p:cNvSpPr>
            <a:spLocks noGrp="1"/>
          </p:cNvSpPr>
          <p:nvPr>
            <p:ph type="body" sz="quarter" idx="51"/>
          </p:nvPr>
        </p:nvSpPr>
        <p:spPr/>
        <p:txBody>
          <a:bodyPr>
            <a:normAutofit/>
          </a:bodyPr>
          <a:lstStyle/>
          <a:p>
            <a:pPr>
              <a:lnSpc>
                <a:spcPct val="100000"/>
              </a:lnSpc>
              <a:spcBef>
                <a:spcPct val="0"/>
              </a:spcBef>
            </a:pPr>
            <a:r>
              <a:rPr lang="en-US" sz="3200" dirty="0" err="1">
                <a:latin typeface="Calibri" pitchFamily="34" charset="0"/>
              </a:rPr>
              <a:t>Hak</a:t>
            </a:r>
            <a:r>
              <a:rPr lang="en-US" sz="3200" dirty="0">
                <a:latin typeface="Calibri" pitchFamily="34" charset="0"/>
              </a:rPr>
              <a:t> </a:t>
            </a:r>
            <a:r>
              <a:rPr lang="en-US" sz="3200" dirty="0" err="1">
                <a:latin typeface="Calibri" pitchFamily="34" charset="0"/>
              </a:rPr>
              <a:t>Sewa</a:t>
            </a:r>
            <a:r>
              <a:rPr lang="en-US" sz="3200" dirty="0">
                <a:latin typeface="Calibri" pitchFamily="34" charset="0"/>
              </a:rPr>
              <a:t> Tanah </a:t>
            </a:r>
            <a:r>
              <a:rPr lang="en-US" sz="3200" dirty="0" err="1">
                <a:latin typeface="Calibri" pitchFamily="34" charset="0"/>
              </a:rPr>
              <a:t>Pertanian</a:t>
            </a:r>
            <a:endParaRPr lang="en-US" sz="3200" dirty="0">
              <a:latin typeface="Calibri" pitchFamily="34" charset="0"/>
            </a:endParaRPr>
          </a:p>
        </p:txBody>
      </p:sp>
      <p:sp>
        <p:nvSpPr>
          <p:cNvPr id="23" name="Text Placeholder 22"/>
          <p:cNvSpPr>
            <a:spLocks noGrp="1"/>
          </p:cNvSpPr>
          <p:nvPr>
            <p:ph type="body" sz="quarter" idx="52"/>
          </p:nvPr>
        </p:nvSpPr>
        <p:spPr/>
        <p:txBody>
          <a:bodyPr/>
          <a:lstStyle/>
          <a:p>
            <a:r>
              <a:rPr lang="id-ID" dirty="0" smtClean="0"/>
              <a:t>4</a:t>
            </a:r>
            <a:endParaRPr lang="id-ID" dirty="0"/>
          </a:p>
        </p:txBody>
      </p:sp>
    </p:spTree>
    <p:extLst>
      <p:ext uri="{BB962C8B-B14F-4D97-AF65-F5344CB8AC3E}">
        <p14:creationId xmlns:p14="http://schemas.microsoft.com/office/powerpoint/2010/main" val="37142281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Hak Gadai Atas Tanah</a:t>
            </a:r>
          </a:p>
        </p:txBody>
      </p:sp>
      <p:sp>
        <p:nvSpPr>
          <p:cNvPr id="4" name="Slide Number Placeholder 3"/>
          <p:cNvSpPr>
            <a:spLocks noGrp="1"/>
          </p:cNvSpPr>
          <p:nvPr>
            <p:ph type="sldNum" sz="quarter" idx="11"/>
          </p:nvPr>
        </p:nvSpPr>
        <p:spPr/>
        <p:txBody>
          <a:bodyPr/>
          <a:lstStyle/>
          <a:p>
            <a:fld id="{03EB59E2-90B9-4CD3-AC74-D672227E13C3}" type="slidenum">
              <a:rPr lang="en-US" smtClean="0"/>
              <a:pPr/>
              <a:t>54</a:t>
            </a:fld>
            <a:endParaRPr lang="en-US" dirty="0"/>
          </a:p>
        </p:txBody>
      </p:sp>
      <p:sp>
        <p:nvSpPr>
          <p:cNvPr id="17" name="Text Placeholder 16"/>
          <p:cNvSpPr>
            <a:spLocks noGrp="1"/>
          </p:cNvSpPr>
          <p:nvPr>
            <p:ph type="body" sz="quarter" idx="12"/>
          </p:nvPr>
        </p:nvSpPr>
        <p:spPr>
          <a:xfrm>
            <a:off x="3200400" y="4546514"/>
            <a:ext cx="12496800" cy="3987886"/>
          </a:xfrm>
        </p:spPr>
        <p:txBody>
          <a:bodyPr>
            <a:normAutofit fontScale="92500" lnSpcReduction="10000"/>
          </a:bodyPr>
          <a:lstStyle/>
          <a:p>
            <a:pPr algn="just">
              <a:lnSpc>
                <a:spcPct val="150000"/>
              </a:lnSpc>
            </a:pPr>
            <a:r>
              <a:rPr lang="en-US" sz="3200" dirty="0" err="1">
                <a:latin typeface="Calibri" pitchFamily="34" charset="0"/>
              </a:rPr>
              <a:t>Hak</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a:t>
            </a:r>
            <a:r>
              <a:rPr lang="en-US" sz="3200" dirty="0" err="1">
                <a:latin typeface="Calibri" pitchFamily="34" charset="0"/>
              </a:rPr>
              <a:t>adalah</a:t>
            </a:r>
            <a:r>
              <a:rPr lang="en-US" sz="3200" dirty="0">
                <a:latin typeface="Calibri" pitchFamily="34" charset="0"/>
              </a:rPr>
              <a:t> </a:t>
            </a:r>
            <a:r>
              <a:rPr lang="en-US" sz="3200" dirty="0" err="1">
                <a:latin typeface="Calibri" pitchFamily="34" charset="0"/>
              </a:rPr>
              <a:t>hubungan</a:t>
            </a:r>
            <a:r>
              <a:rPr lang="en-US" sz="3200" dirty="0">
                <a:latin typeface="Calibri" pitchFamily="34" charset="0"/>
              </a:rPr>
              <a:t> </a:t>
            </a:r>
            <a:r>
              <a:rPr lang="en-US" sz="3200" dirty="0" err="1">
                <a:latin typeface="Calibri" pitchFamily="34" charset="0"/>
              </a:rPr>
              <a:t>antara</a:t>
            </a:r>
            <a:r>
              <a:rPr lang="en-US" sz="3200" dirty="0">
                <a:latin typeface="Calibri" pitchFamily="34" charset="0"/>
              </a:rPr>
              <a:t> </a:t>
            </a:r>
            <a:r>
              <a:rPr lang="en-US" sz="3200" dirty="0" err="1">
                <a:latin typeface="Calibri" pitchFamily="34" charset="0"/>
              </a:rPr>
              <a:t>seseorang</a:t>
            </a:r>
            <a:r>
              <a:rPr lang="en-US" sz="3200" dirty="0">
                <a:latin typeface="Calibri" pitchFamily="34" charset="0"/>
              </a:rPr>
              <a:t> </a:t>
            </a:r>
            <a:r>
              <a:rPr lang="en-US" sz="3200" dirty="0" err="1">
                <a:latin typeface="Calibri" pitchFamily="34" charset="0"/>
              </a:rPr>
              <a:t>dengan</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a:t>
            </a:r>
            <a:r>
              <a:rPr lang="en-US" sz="3200" dirty="0" err="1">
                <a:latin typeface="Calibri" pitchFamily="34" charset="0"/>
              </a:rPr>
              <a:t>kepunyaan</a:t>
            </a:r>
            <a:r>
              <a:rPr lang="en-US" sz="3200" dirty="0">
                <a:latin typeface="Calibri" pitchFamily="34" charset="0"/>
              </a:rPr>
              <a:t> orang </a:t>
            </a:r>
            <a:r>
              <a:rPr lang="en-US" sz="3200" dirty="0" err="1">
                <a:latin typeface="Calibri" pitchFamily="34" charset="0"/>
              </a:rPr>
              <a:t>lain,yang</a:t>
            </a:r>
            <a:r>
              <a:rPr lang="en-US" sz="3200" dirty="0">
                <a:latin typeface="Calibri" pitchFamily="34" charset="0"/>
              </a:rPr>
              <a:t>  </a:t>
            </a:r>
            <a:r>
              <a:rPr lang="en-US" sz="3200" dirty="0" err="1">
                <a:latin typeface="Calibri" pitchFamily="34" charset="0"/>
              </a:rPr>
              <a:t>telah</a:t>
            </a:r>
            <a:r>
              <a:rPr lang="en-US" sz="3200" dirty="0">
                <a:latin typeface="Calibri" pitchFamily="34" charset="0"/>
              </a:rPr>
              <a:t> </a:t>
            </a:r>
            <a:r>
              <a:rPr lang="en-US" sz="3200" dirty="0" err="1">
                <a:latin typeface="Calibri" pitchFamily="34" charset="0"/>
              </a:rPr>
              <a:t>menerima</a:t>
            </a:r>
            <a:r>
              <a:rPr lang="en-US" sz="3200" dirty="0">
                <a:latin typeface="Calibri" pitchFamily="34" charset="0"/>
              </a:rPr>
              <a:t> </a:t>
            </a:r>
            <a:r>
              <a:rPr lang="en-US" sz="3200" dirty="0" err="1">
                <a:latin typeface="Calibri" pitchFamily="34" charset="0"/>
              </a:rPr>
              <a:t>uang</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daripadanya</a:t>
            </a:r>
            <a:r>
              <a:rPr lang="en-US" sz="3200" dirty="0">
                <a:latin typeface="Calibri" pitchFamily="34" charset="0"/>
              </a:rPr>
              <a:t>. </a:t>
            </a:r>
            <a:r>
              <a:rPr lang="en-US" sz="3200" dirty="0" err="1">
                <a:latin typeface="Calibri" pitchFamily="34" charset="0"/>
              </a:rPr>
              <a:t>Selama</a:t>
            </a:r>
            <a:r>
              <a:rPr lang="en-US" sz="3200" dirty="0">
                <a:latin typeface="Calibri" pitchFamily="34" charset="0"/>
              </a:rPr>
              <a:t> </a:t>
            </a:r>
            <a:r>
              <a:rPr lang="en-US" sz="3200" dirty="0" err="1">
                <a:latin typeface="Calibri" pitchFamily="34" charset="0"/>
              </a:rPr>
              <a:t>uang</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belum</a:t>
            </a:r>
            <a:r>
              <a:rPr lang="en-US" sz="3200" dirty="0">
                <a:latin typeface="Calibri" pitchFamily="34" charset="0"/>
              </a:rPr>
              <a:t> </a:t>
            </a:r>
            <a:r>
              <a:rPr lang="en-US" sz="3200" dirty="0" err="1">
                <a:latin typeface="Calibri" pitchFamily="34" charset="0"/>
              </a:rPr>
              <a:t>dikembalikan</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a:t>
            </a:r>
            <a:r>
              <a:rPr lang="en-US" sz="3200" dirty="0" err="1">
                <a:latin typeface="Calibri" pitchFamily="34" charset="0"/>
              </a:rPr>
              <a:t>tersebut</a:t>
            </a:r>
            <a:r>
              <a:rPr lang="en-US" sz="3200" dirty="0">
                <a:latin typeface="Calibri" pitchFamily="34" charset="0"/>
              </a:rPr>
              <a:t> </a:t>
            </a:r>
            <a:r>
              <a:rPr lang="en-US" sz="3200" dirty="0" err="1">
                <a:latin typeface="Calibri" pitchFamily="34" charset="0"/>
              </a:rPr>
              <a:t>dikuasai</a:t>
            </a:r>
            <a:r>
              <a:rPr lang="en-US" sz="3200" dirty="0">
                <a:latin typeface="Calibri" pitchFamily="34" charset="0"/>
              </a:rPr>
              <a:t> </a:t>
            </a:r>
            <a:r>
              <a:rPr lang="en-US" sz="3200" dirty="0" err="1">
                <a:latin typeface="Calibri" pitchFamily="34" charset="0"/>
              </a:rPr>
              <a:t>oleh</a:t>
            </a:r>
            <a:r>
              <a:rPr lang="en-US" sz="3200" dirty="0">
                <a:latin typeface="Calibri" pitchFamily="34" charset="0"/>
              </a:rPr>
              <a:t> </a:t>
            </a:r>
            <a:r>
              <a:rPr lang="en-US" sz="3200" dirty="0" err="1">
                <a:latin typeface="Calibri" pitchFamily="34" charset="0"/>
              </a:rPr>
              <a:t>pemegang</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Selama</a:t>
            </a:r>
            <a:r>
              <a:rPr lang="en-US" sz="3200" dirty="0">
                <a:latin typeface="Calibri" pitchFamily="34" charset="0"/>
              </a:rPr>
              <a:t> </a:t>
            </a:r>
            <a:r>
              <a:rPr lang="en-US" sz="3200" dirty="0" err="1">
                <a:latin typeface="Calibri" pitchFamily="34" charset="0"/>
              </a:rPr>
              <a:t>itu</a:t>
            </a:r>
            <a:r>
              <a:rPr lang="en-US" sz="3200" dirty="0">
                <a:latin typeface="Calibri" pitchFamily="34" charset="0"/>
              </a:rPr>
              <a:t> </a:t>
            </a:r>
            <a:r>
              <a:rPr lang="en-US" sz="3200" dirty="0" err="1">
                <a:latin typeface="Calibri" pitchFamily="34" charset="0"/>
              </a:rPr>
              <a:t>hasil</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a:t>
            </a:r>
            <a:r>
              <a:rPr lang="en-US" sz="3200" dirty="0" err="1">
                <a:latin typeface="Calibri" pitchFamily="34" charset="0"/>
              </a:rPr>
              <a:t>seluruhnya</a:t>
            </a:r>
            <a:r>
              <a:rPr lang="en-US" sz="3200" dirty="0">
                <a:latin typeface="Calibri" pitchFamily="34" charset="0"/>
              </a:rPr>
              <a:t> </a:t>
            </a:r>
            <a:r>
              <a:rPr lang="en-US" sz="3200" dirty="0" err="1">
                <a:latin typeface="Calibri" pitchFamily="34" charset="0"/>
              </a:rPr>
              <a:t>menjadi</a:t>
            </a:r>
            <a:r>
              <a:rPr lang="en-US" sz="3200" dirty="0">
                <a:latin typeface="Calibri" pitchFamily="34" charset="0"/>
              </a:rPr>
              <a:t> </a:t>
            </a:r>
            <a:r>
              <a:rPr lang="en-US" sz="3200" dirty="0" err="1">
                <a:latin typeface="Calibri" pitchFamily="34" charset="0"/>
              </a:rPr>
              <a:t>pemegang</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Pengembalian</a:t>
            </a:r>
            <a:r>
              <a:rPr lang="en-US" sz="3200" dirty="0">
                <a:latin typeface="Calibri" pitchFamily="34" charset="0"/>
              </a:rPr>
              <a:t> </a:t>
            </a:r>
            <a:r>
              <a:rPr lang="en-US" sz="3200" dirty="0" err="1">
                <a:latin typeface="Calibri" pitchFamily="34" charset="0"/>
              </a:rPr>
              <a:t>uang</a:t>
            </a:r>
            <a:r>
              <a:rPr lang="en-US" sz="3200" dirty="0">
                <a:latin typeface="Calibri" pitchFamily="34" charset="0"/>
              </a:rPr>
              <a:t> </a:t>
            </a:r>
            <a:r>
              <a:rPr lang="en-US" sz="3200" dirty="0" err="1">
                <a:latin typeface="Calibri" pitchFamily="34" charset="0"/>
              </a:rPr>
              <a:t>gadai</a:t>
            </a:r>
            <a:r>
              <a:rPr lang="en-US" sz="3200" dirty="0">
                <a:latin typeface="Calibri" pitchFamily="34" charset="0"/>
              </a:rPr>
              <a:t> </a:t>
            </a:r>
            <a:r>
              <a:rPr lang="en-US" sz="3200" dirty="0" err="1">
                <a:latin typeface="Calibri" pitchFamily="34" charset="0"/>
              </a:rPr>
              <a:t>atau</a:t>
            </a:r>
            <a:r>
              <a:rPr lang="en-US" sz="3200" dirty="0">
                <a:latin typeface="Calibri" pitchFamily="34" charset="0"/>
              </a:rPr>
              <a:t> </a:t>
            </a:r>
            <a:r>
              <a:rPr lang="en-US" sz="3200" dirty="0" err="1">
                <a:latin typeface="Calibri" pitchFamily="34" charset="0"/>
              </a:rPr>
              <a:t>lazim</a:t>
            </a:r>
            <a:r>
              <a:rPr lang="en-US" sz="3200" dirty="0">
                <a:latin typeface="Calibri" pitchFamily="34" charset="0"/>
              </a:rPr>
              <a:t> </a:t>
            </a:r>
            <a:r>
              <a:rPr lang="en-US" sz="3200" dirty="0" err="1">
                <a:latin typeface="Calibri" pitchFamily="34" charset="0"/>
              </a:rPr>
              <a:t>disebut</a:t>
            </a:r>
            <a:r>
              <a:rPr lang="en-US" sz="3200" dirty="0">
                <a:latin typeface="Calibri" pitchFamily="34" charset="0"/>
              </a:rPr>
              <a:t> </a:t>
            </a:r>
            <a:r>
              <a:rPr lang="en-US" sz="3200" dirty="0" err="1">
                <a:latin typeface="Calibri" pitchFamily="34" charset="0"/>
              </a:rPr>
              <a:t>penebusan</a:t>
            </a:r>
            <a:r>
              <a:rPr lang="en-US" sz="3200" dirty="0">
                <a:latin typeface="Calibri" pitchFamily="34" charset="0"/>
              </a:rPr>
              <a:t> </a:t>
            </a:r>
            <a:r>
              <a:rPr lang="en-US" sz="3200" dirty="0" err="1">
                <a:latin typeface="Calibri" pitchFamily="34" charset="0"/>
              </a:rPr>
              <a:t>tergantung</a:t>
            </a:r>
            <a:r>
              <a:rPr lang="en-US" sz="3200" dirty="0">
                <a:latin typeface="Calibri" pitchFamily="34" charset="0"/>
              </a:rPr>
              <a:t> </a:t>
            </a:r>
            <a:r>
              <a:rPr lang="en-US" sz="3200" dirty="0" err="1">
                <a:latin typeface="Calibri" pitchFamily="34" charset="0"/>
              </a:rPr>
              <a:t>kepada</a:t>
            </a:r>
            <a:r>
              <a:rPr lang="en-US" sz="3200" dirty="0">
                <a:latin typeface="Calibri" pitchFamily="34" charset="0"/>
              </a:rPr>
              <a:t> </a:t>
            </a:r>
            <a:r>
              <a:rPr lang="en-US" sz="3200" dirty="0" err="1">
                <a:latin typeface="Calibri" pitchFamily="34" charset="0"/>
              </a:rPr>
              <a:t>kemauan</a:t>
            </a:r>
            <a:r>
              <a:rPr lang="en-US" sz="3200" dirty="0">
                <a:latin typeface="Calibri" pitchFamily="34" charset="0"/>
              </a:rPr>
              <a:t> </a:t>
            </a:r>
            <a:r>
              <a:rPr lang="en-US" sz="3200" dirty="0" err="1">
                <a:latin typeface="Calibri" pitchFamily="34" charset="0"/>
              </a:rPr>
              <a:t>atau</a:t>
            </a:r>
            <a:r>
              <a:rPr lang="en-US" sz="3200" dirty="0">
                <a:latin typeface="Calibri" pitchFamily="34" charset="0"/>
              </a:rPr>
              <a:t> </a:t>
            </a:r>
            <a:r>
              <a:rPr lang="en-US" sz="3200" dirty="0" err="1">
                <a:latin typeface="Calibri" pitchFamily="34" charset="0"/>
              </a:rPr>
              <a:t>kemampuan</a:t>
            </a:r>
            <a:r>
              <a:rPr lang="en-US" sz="3200" dirty="0">
                <a:latin typeface="Calibri" pitchFamily="34" charset="0"/>
              </a:rPr>
              <a:t> </a:t>
            </a:r>
            <a:r>
              <a:rPr lang="en-US" sz="3200" dirty="0" err="1">
                <a:latin typeface="Calibri" pitchFamily="34" charset="0"/>
              </a:rPr>
              <a:t>pemilik</a:t>
            </a:r>
            <a:r>
              <a:rPr lang="en-US" sz="3200" dirty="0">
                <a:latin typeface="Calibri" pitchFamily="34" charset="0"/>
              </a:rPr>
              <a:t> </a:t>
            </a:r>
            <a:r>
              <a:rPr lang="en-US" sz="3200" dirty="0" err="1">
                <a:latin typeface="Calibri" pitchFamily="34" charset="0"/>
              </a:rPr>
              <a:t>tanah</a:t>
            </a:r>
            <a:r>
              <a:rPr lang="en-US" sz="3200" dirty="0">
                <a:latin typeface="Calibri" pitchFamily="34" charset="0"/>
              </a:rPr>
              <a:t> yang </a:t>
            </a:r>
            <a:r>
              <a:rPr lang="en-US" sz="3200" dirty="0" err="1">
                <a:latin typeface="Calibri" pitchFamily="34" charset="0"/>
              </a:rPr>
              <a:t>menggadaikan</a:t>
            </a:r>
            <a:r>
              <a:rPr lang="en-US" sz="3200" dirty="0">
                <a:latin typeface="Calibri" pitchFamily="34" charset="0"/>
              </a:rPr>
              <a:t>.</a:t>
            </a:r>
          </a:p>
        </p:txBody>
      </p:sp>
      <p:sp>
        <p:nvSpPr>
          <p:cNvPr id="18" name="Text Placeholder 17"/>
          <p:cNvSpPr>
            <a:spLocks noGrp="1"/>
          </p:cNvSpPr>
          <p:nvPr>
            <p:ph type="body" sz="quarter" idx="13"/>
          </p:nvPr>
        </p:nvSpPr>
        <p:spPr/>
        <p:txBody>
          <a:bodyPr/>
          <a:lstStyle/>
          <a:p>
            <a:pPr>
              <a:lnSpc>
                <a:spcPct val="80000"/>
              </a:lnSpc>
            </a:pPr>
            <a:r>
              <a:rPr lang="en-US" dirty="0" err="1">
                <a:latin typeface="Calibri" pitchFamily="34" charset="0"/>
              </a:rPr>
              <a:t>Menurut</a:t>
            </a:r>
            <a:r>
              <a:rPr lang="en-US" dirty="0">
                <a:latin typeface="Calibri" pitchFamily="34" charset="0"/>
              </a:rPr>
              <a:t>  </a:t>
            </a:r>
            <a:r>
              <a:rPr lang="en-US" dirty="0" err="1">
                <a:latin typeface="Calibri" pitchFamily="34" charset="0"/>
              </a:rPr>
              <a:t>Boedi</a:t>
            </a:r>
            <a:r>
              <a:rPr lang="en-US" dirty="0">
                <a:latin typeface="Calibri" pitchFamily="34" charset="0"/>
              </a:rPr>
              <a:t> </a:t>
            </a:r>
            <a:r>
              <a:rPr lang="en-US" dirty="0" err="1">
                <a:latin typeface="Calibri" pitchFamily="34" charset="0"/>
              </a:rPr>
              <a:t>Harsono</a:t>
            </a:r>
            <a:r>
              <a:rPr lang="en-US" dirty="0">
                <a:latin typeface="Calibri" pitchFamily="34" charset="0"/>
              </a:rPr>
              <a:t> </a:t>
            </a:r>
          </a:p>
        </p:txBody>
      </p:sp>
    </p:spTree>
    <p:extLst>
      <p:ext uri="{BB962C8B-B14F-4D97-AF65-F5344CB8AC3E}">
        <p14:creationId xmlns:p14="http://schemas.microsoft.com/office/powerpoint/2010/main" val="22383508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id-ID" dirty="0" smtClean="0"/>
              <a:t>Gadai </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55</a:t>
            </a:fld>
            <a:endParaRPr lang="en-US" dirty="0"/>
          </a:p>
        </p:txBody>
      </p:sp>
      <p:sp>
        <p:nvSpPr>
          <p:cNvPr id="8" name="Text Placeholder 7"/>
          <p:cNvSpPr>
            <a:spLocks noGrp="1"/>
          </p:cNvSpPr>
          <p:nvPr>
            <p:ph type="body" sz="quarter" idx="13"/>
          </p:nvPr>
        </p:nvSpPr>
        <p:spPr>
          <a:xfrm>
            <a:off x="3300846" y="3541345"/>
            <a:ext cx="13577454" cy="1225797"/>
          </a:xfrm>
        </p:spPr>
        <p:txBody>
          <a:bodyPr/>
          <a:lstStyle/>
          <a:p>
            <a:r>
              <a:rPr lang="id-ID" dirty="0"/>
              <a:t>Merupakan suatu lembaga hukum yang berasal dari hukum adat (hukum tanah adat), dimana dalam sistem/stelsel hukum adat dikenal adanya pegadaian tanah, baik tanah pertanian maupun tanah bangunan.</a:t>
            </a:r>
          </a:p>
        </p:txBody>
      </p:sp>
      <p:sp>
        <p:nvSpPr>
          <p:cNvPr id="9" name="Text Placeholder 8"/>
          <p:cNvSpPr>
            <a:spLocks noGrp="1"/>
          </p:cNvSpPr>
          <p:nvPr>
            <p:ph type="body" sz="quarter" idx="24"/>
          </p:nvPr>
        </p:nvSpPr>
        <p:spPr>
          <a:xfrm>
            <a:off x="3300846" y="5040824"/>
            <a:ext cx="13577454" cy="1225797"/>
          </a:xfrm>
        </p:spPr>
        <p:txBody>
          <a:bodyPr/>
          <a:lstStyle/>
          <a:p>
            <a:r>
              <a:rPr lang="id-ID" dirty="0"/>
              <a:t>Pada dasarnya adalah suatu hak yang dimiliki oleh seorang kreditur atas tanah milik debiturnya untuk dapat menguasai/turut mengambil atau menikmati sebagian dari hasilnya selama debiturnya belum melunaskan hutangnya kepada si kreditur itu.</a:t>
            </a:r>
          </a:p>
        </p:txBody>
      </p:sp>
      <p:sp>
        <p:nvSpPr>
          <p:cNvPr id="10" name="Text Placeholder 9"/>
          <p:cNvSpPr>
            <a:spLocks noGrp="1"/>
          </p:cNvSpPr>
          <p:nvPr>
            <p:ph type="body" sz="quarter" idx="25"/>
          </p:nvPr>
        </p:nvSpPr>
        <p:spPr>
          <a:xfrm>
            <a:off x="3300846" y="6540303"/>
            <a:ext cx="13577454" cy="1225797"/>
          </a:xfrm>
        </p:spPr>
        <p:txBody>
          <a:bodyPr/>
          <a:lstStyle/>
          <a:p>
            <a:r>
              <a:rPr lang="id-ID" dirty="0"/>
              <a:t>Menurut PERPU No 56 Tahun 1960 (pasal 7) ditegaskan bahwa lamanya gadai menggadai tanah pertanian maksimal 7 tahun.</a:t>
            </a:r>
          </a:p>
        </p:txBody>
      </p:sp>
    </p:spTree>
    <p:extLst>
      <p:ext uri="{BB962C8B-B14F-4D97-AF65-F5344CB8AC3E}">
        <p14:creationId xmlns:p14="http://schemas.microsoft.com/office/powerpoint/2010/main" val="32803089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d-ID" dirty="0"/>
              <a:t>Hak Usaha Bagi Hasil</a:t>
            </a:r>
          </a:p>
        </p:txBody>
      </p:sp>
      <p:sp>
        <p:nvSpPr>
          <p:cNvPr id="4" name="Slide Number Placeholder 3"/>
          <p:cNvSpPr>
            <a:spLocks noGrp="1"/>
          </p:cNvSpPr>
          <p:nvPr>
            <p:ph type="sldNum" sz="quarter" idx="11"/>
          </p:nvPr>
        </p:nvSpPr>
        <p:spPr/>
        <p:txBody>
          <a:bodyPr/>
          <a:lstStyle/>
          <a:p>
            <a:fld id="{03EB59E2-90B9-4CD3-AC74-D672227E13C3}" type="slidenum">
              <a:rPr lang="en-US" smtClean="0"/>
              <a:pPr/>
              <a:t>56</a:t>
            </a:fld>
            <a:endParaRPr lang="en-US" dirty="0"/>
          </a:p>
        </p:txBody>
      </p:sp>
      <p:sp>
        <p:nvSpPr>
          <p:cNvPr id="9" name="Text Placeholder 8"/>
          <p:cNvSpPr>
            <a:spLocks noGrp="1"/>
          </p:cNvSpPr>
          <p:nvPr>
            <p:ph type="body" sz="quarter" idx="12"/>
          </p:nvPr>
        </p:nvSpPr>
        <p:spPr>
          <a:xfrm>
            <a:off x="2322095" y="3059588"/>
            <a:ext cx="13643811" cy="3568017"/>
          </a:xfrm>
        </p:spPr>
        <p:txBody>
          <a:bodyPr>
            <a:normAutofit/>
          </a:bodyPr>
          <a:lstStyle/>
          <a:p>
            <a:r>
              <a:rPr lang="id-ID" sz="4000" dirty="0"/>
              <a:t>Ialah hak yang dipunyai oleh seseorang penggarap untuk menggarap/mengusakan tanah orang lain dengan memberikan sebagian tertentu dari hasil tanah tersebut kepada pemiliknya sebagai imbalannya.</a:t>
            </a:r>
          </a:p>
        </p:txBody>
      </p:sp>
    </p:spTree>
    <p:extLst>
      <p:ext uri="{BB962C8B-B14F-4D97-AF65-F5344CB8AC3E}">
        <p14:creationId xmlns:p14="http://schemas.microsoft.com/office/powerpoint/2010/main" val="9550355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id-ID" dirty="0"/>
              <a:t>Hak Menumpang </a:t>
            </a:r>
            <a:r>
              <a:rPr lang="id-ID" dirty="0" smtClean="0"/>
              <a:t>(Atas Tanah)</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57</a:t>
            </a:fld>
            <a:endParaRPr lang="en-US" dirty="0"/>
          </a:p>
        </p:txBody>
      </p:sp>
      <p:sp>
        <p:nvSpPr>
          <p:cNvPr id="12" name="Text Placeholder 11"/>
          <p:cNvSpPr>
            <a:spLocks noGrp="1"/>
          </p:cNvSpPr>
          <p:nvPr>
            <p:ph type="body" sz="quarter" idx="12"/>
          </p:nvPr>
        </p:nvSpPr>
        <p:spPr>
          <a:xfrm>
            <a:off x="1257300" y="2705100"/>
            <a:ext cx="15468599" cy="6248400"/>
          </a:xfrm>
        </p:spPr>
        <p:txBody>
          <a:bodyPr>
            <a:normAutofit/>
          </a:bodyPr>
          <a:lstStyle/>
          <a:p>
            <a:r>
              <a:rPr lang="sv-SE" sz="3600" dirty="0"/>
              <a:t>Ialah hak seseorang atau suatu pihak untuk menumpang tinggal di atas tanah milik orang lain dengan jalan </a:t>
            </a:r>
            <a:r>
              <a:rPr lang="sv-SE" sz="3600" dirty="0" smtClean="0"/>
              <a:t>:</a:t>
            </a:r>
            <a:endParaRPr lang="id-ID" sz="3600" dirty="0" smtClean="0"/>
          </a:p>
          <a:p>
            <a:pPr marL="457200" indent="-457200">
              <a:buFont typeface="Arial" pitchFamily="34" charset="0"/>
              <a:buChar char="•"/>
            </a:pPr>
            <a:r>
              <a:rPr lang="id-ID" sz="3600" dirty="0"/>
              <a:t>Mendiami rumah atau bangunan yang sudah ada diatas tanah tersebut bila bangunan itu masih kosong, atau</a:t>
            </a:r>
          </a:p>
          <a:p>
            <a:pPr marL="457200" indent="-457200">
              <a:buFont typeface="Arial" pitchFamily="34" charset="0"/>
              <a:buChar char="•"/>
            </a:pPr>
            <a:r>
              <a:rPr lang="id-ID" sz="3600" dirty="0"/>
              <a:t>Mendirikan rumah atau bangunan sendiri untuk ditinggali bila tanah tersebut masih kosong atau belum ada bangunan apa pun yang berdiri diatasnya. </a:t>
            </a:r>
          </a:p>
          <a:p>
            <a:endParaRPr lang="sv-SE" sz="3600" dirty="0"/>
          </a:p>
        </p:txBody>
      </p:sp>
    </p:spTree>
    <p:extLst>
      <p:ext uri="{BB962C8B-B14F-4D97-AF65-F5344CB8AC3E}">
        <p14:creationId xmlns:p14="http://schemas.microsoft.com/office/powerpoint/2010/main" val="362945162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58</a:t>
            </a:fld>
            <a:endParaRPr lang="en-US" dirty="0"/>
          </a:p>
        </p:txBody>
      </p:sp>
      <p:sp>
        <p:nvSpPr>
          <p:cNvPr id="5" name="Text Placeholder 4"/>
          <p:cNvSpPr>
            <a:spLocks noGrp="1"/>
          </p:cNvSpPr>
          <p:nvPr>
            <p:ph type="body" sz="quarter" idx="12"/>
          </p:nvPr>
        </p:nvSpPr>
        <p:spPr>
          <a:xfrm>
            <a:off x="6669212" y="5250456"/>
            <a:ext cx="10323388" cy="3855443"/>
          </a:xfrm>
        </p:spPr>
        <p:txBody>
          <a:bodyPr>
            <a:noAutofit/>
          </a:bodyPr>
          <a:lstStyle/>
          <a:p>
            <a:pPr>
              <a:lnSpc>
                <a:spcPct val="100000"/>
              </a:lnSpc>
            </a:pPr>
            <a:r>
              <a:rPr lang="id-ID" sz="3200" dirty="0">
                <a:latin typeface="Calibri" pitchFamily="34" charset="0"/>
              </a:rPr>
              <a:t>Secara yuridis tidak ada kewajiban timbal balik antara kedua belah pihak dalam suatu hak menumpang. Karena pihak yang menumpang itu tidak berkewajiban untuk menyerahkan imbalan apa pun kepada pemilik tanah demikian pula dengan pihak pemilik tanah yang setiap saat boleh</a:t>
            </a:r>
            <a:r>
              <a:rPr lang="id-ID" altLang="en-US" sz="3200" dirty="0">
                <a:latin typeface="Calibri" pitchFamily="34" charset="0"/>
              </a:rPr>
              <a:t>”</a:t>
            </a:r>
            <a:r>
              <a:rPr lang="id-ID" sz="3200" dirty="0">
                <a:latin typeface="Calibri" pitchFamily="34" charset="0"/>
              </a:rPr>
              <a:t>mengusir</a:t>
            </a:r>
            <a:r>
              <a:rPr lang="id-ID" altLang="en-US" sz="3200" dirty="0">
                <a:latin typeface="Calibri" pitchFamily="34" charset="0"/>
              </a:rPr>
              <a:t>”</a:t>
            </a:r>
            <a:r>
              <a:rPr lang="id-ID" sz="3200" dirty="0">
                <a:latin typeface="Calibri" pitchFamily="34" charset="0"/>
              </a:rPr>
              <a:t> si penumpang di atas tanahnya itu tanpa sedikit pula berkewajiban untuk memberikan ganti rugi atau ongkos </a:t>
            </a:r>
            <a:r>
              <a:rPr lang="en-US" sz="3200" dirty="0">
                <a:latin typeface="Calibri" pitchFamily="34" charset="0"/>
              </a:rPr>
              <a:t>h</a:t>
            </a:r>
            <a:r>
              <a:rPr lang="id-ID" sz="3200" dirty="0">
                <a:latin typeface="Calibri" pitchFamily="34" charset="0"/>
              </a:rPr>
              <a:t>ak Menumpang lazim disebut </a:t>
            </a:r>
            <a:r>
              <a:rPr lang="id-ID" altLang="en-US" sz="3200" dirty="0">
                <a:latin typeface="Calibri" pitchFamily="34" charset="0"/>
              </a:rPr>
              <a:t>“</a:t>
            </a:r>
            <a:r>
              <a:rPr lang="id-ID" sz="3200" dirty="0" smtClean="0">
                <a:latin typeface="Calibri" pitchFamily="34" charset="0"/>
              </a:rPr>
              <a:t>MAGERSARI”</a:t>
            </a:r>
            <a:endParaRPr lang="id-ID" altLang="en-US" sz="3200" dirty="0" smtClean="0">
              <a:latin typeface="Calibri" pitchFamily="34" charset="0"/>
            </a:endParaRPr>
          </a:p>
        </p:txBody>
      </p:sp>
      <p:sp>
        <p:nvSpPr>
          <p:cNvPr id="6" name="Text Placeholder 5"/>
          <p:cNvSpPr>
            <a:spLocks noGrp="1"/>
          </p:cNvSpPr>
          <p:nvPr>
            <p:ph type="body" sz="quarter" idx="13"/>
          </p:nvPr>
        </p:nvSpPr>
        <p:spPr>
          <a:xfrm>
            <a:off x="2233749" y="2618542"/>
            <a:ext cx="6574129" cy="2144700"/>
          </a:xfrm>
        </p:spPr>
        <p:txBody>
          <a:bodyPr/>
          <a:lstStyle/>
          <a:p>
            <a:r>
              <a:rPr lang="id-ID" sz="5400" dirty="0" smtClean="0"/>
              <a:t>Hubungan Timbal Balik dalam Hak Menumpang</a:t>
            </a:r>
            <a:endParaRPr lang="id-ID" sz="5400" dirty="0"/>
          </a:p>
        </p:txBody>
      </p:sp>
    </p:spTree>
    <p:extLst>
      <p:ext uri="{BB962C8B-B14F-4D97-AF65-F5344CB8AC3E}">
        <p14:creationId xmlns:p14="http://schemas.microsoft.com/office/powerpoint/2010/main" val="10497217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03EB59E2-90B9-4CD3-AC74-D672227E13C3}" type="slidenum">
              <a:rPr lang="en-US" smtClean="0"/>
              <a:pPr/>
              <a:t>59</a:t>
            </a:fld>
            <a:endParaRPr lang="en-US" dirty="0"/>
          </a:p>
        </p:txBody>
      </p:sp>
      <p:sp>
        <p:nvSpPr>
          <p:cNvPr id="6" name="Text Placeholder 5"/>
          <p:cNvSpPr>
            <a:spLocks noGrp="1"/>
          </p:cNvSpPr>
          <p:nvPr>
            <p:ph type="body" sz="quarter" idx="12"/>
          </p:nvPr>
        </p:nvSpPr>
        <p:spPr/>
        <p:txBody>
          <a:bodyPr>
            <a:noAutofit/>
          </a:bodyPr>
          <a:lstStyle/>
          <a:p>
            <a:r>
              <a:rPr lang="en-US" sz="3500" dirty="0" err="1" smtClean="0">
                <a:latin typeface="Calibri" pitchFamily="34" charset="0"/>
              </a:rPr>
              <a:t>Adalah</a:t>
            </a:r>
            <a:r>
              <a:rPr lang="en-US" sz="3500" dirty="0" smtClean="0">
                <a:latin typeface="Calibri" pitchFamily="34" charset="0"/>
              </a:rPr>
              <a:t> </a:t>
            </a:r>
            <a:r>
              <a:rPr lang="en-US" sz="3500" dirty="0" err="1" smtClean="0">
                <a:latin typeface="Calibri" pitchFamily="34" charset="0"/>
              </a:rPr>
              <a:t>suatu</a:t>
            </a:r>
            <a:r>
              <a:rPr lang="en-US" sz="3500" dirty="0" smtClean="0">
                <a:latin typeface="Calibri" pitchFamily="34" charset="0"/>
              </a:rPr>
              <a:t> </a:t>
            </a:r>
            <a:r>
              <a:rPr lang="en-US" sz="3500" dirty="0" err="1" smtClean="0">
                <a:latin typeface="Calibri" pitchFamily="34" charset="0"/>
              </a:rPr>
              <a:t>perbuatan</a:t>
            </a:r>
            <a:r>
              <a:rPr lang="en-US" sz="3500" dirty="0" smtClean="0">
                <a:latin typeface="Calibri" pitchFamily="34" charset="0"/>
              </a:rPr>
              <a:t> </a:t>
            </a:r>
            <a:r>
              <a:rPr lang="en-US" sz="3500" dirty="0" err="1" smtClean="0">
                <a:latin typeface="Calibri" pitchFamily="34" charset="0"/>
              </a:rPr>
              <a:t>hukum</a:t>
            </a:r>
            <a:r>
              <a:rPr lang="en-US" sz="3500" dirty="0" smtClean="0">
                <a:latin typeface="Calibri" pitchFamily="34" charset="0"/>
              </a:rPr>
              <a:t> </a:t>
            </a:r>
            <a:r>
              <a:rPr lang="en-US" sz="3500" dirty="0" err="1" smtClean="0">
                <a:latin typeface="Calibri" pitchFamily="34" charset="0"/>
              </a:rPr>
              <a:t>dalam</a:t>
            </a:r>
            <a:r>
              <a:rPr lang="en-US" sz="3500" dirty="0" smtClean="0">
                <a:latin typeface="Calibri" pitchFamily="34" charset="0"/>
              </a:rPr>
              <a:t> </a:t>
            </a:r>
            <a:r>
              <a:rPr lang="en-US" sz="3500" dirty="0" err="1" smtClean="0">
                <a:latin typeface="Calibri" pitchFamily="34" charset="0"/>
              </a:rPr>
              <a:t>bentuk</a:t>
            </a:r>
            <a:r>
              <a:rPr lang="en-US" sz="3500" dirty="0" smtClean="0">
                <a:latin typeface="Calibri" pitchFamily="34" charset="0"/>
              </a:rPr>
              <a:t> </a:t>
            </a:r>
            <a:r>
              <a:rPr lang="en-US" sz="3500" dirty="0" err="1" smtClean="0">
                <a:latin typeface="Calibri" pitchFamily="34" charset="0"/>
              </a:rPr>
              <a:t>penyerahan</a:t>
            </a:r>
            <a:r>
              <a:rPr lang="en-US" sz="3500" dirty="0" smtClean="0">
                <a:latin typeface="Calibri" pitchFamily="34" charset="0"/>
              </a:rPr>
              <a:t> </a:t>
            </a:r>
            <a:r>
              <a:rPr lang="en-US" sz="3500" dirty="0" err="1" smtClean="0">
                <a:latin typeface="Calibri" pitchFamily="34" charset="0"/>
              </a:rPr>
              <a:t>penguasaan</a:t>
            </a:r>
            <a:r>
              <a:rPr lang="en-US" sz="3500" dirty="0" smtClean="0">
                <a:latin typeface="Calibri" pitchFamily="34" charset="0"/>
              </a:rPr>
              <a:t> </a:t>
            </a:r>
            <a:r>
              <a:rPr lang="en-US" sz="3500" dirty="0" err="1" smtClean="0">
                <a:latin typeface="Calibri" pitchFamily="34" charset="0"/>
              </a:rPr>
              <a:t>tanah</a:t>
            </a:r>
            <a:r>
              <a:rPr lang="en-US" sz="3500" dirty="0" smtClean="0">
                <a:latin typeface="Calibri" pitchFamily="34" charset="0"/>
              </a:rPr>
              <a:t> </a:t>
            </a:r>
            <a:r>
              <a:rPr lang="en-US" sz="3500" dirty="0" err="1" smtClean="0">
                <a:latin typeface="Calibri" pitchFamily="34" charset="0"/>
              </a:rPr>
              <a:t>pertanian</a:t>
            </a:r>
            <a:r>
              <a:rPr lang="en-US" sz="3500" dirty="0" smtClean="0">
                <a:latin typeface="Calibri" pitchFamily="34" charset="0"/>
              </a:rPr>
              <a:t> </a:t>
            </a:r>
            <a:r>
              <a:rPr lang="en-US" sz="3500" dirty="0" err="1" smtClean="0">
                <a:latin typeface="Calibri" pitchFamily="34" charset="0"/>
              </a:rPr>
              <a:t>oleh</a:t>
            </a:r>
            <a:r>
              <a:rPr lang="en-US" sz="3500" dirty="0" smtClean="0">
                <a:latin typeface="Calibri" pitchFamily="34" charset="0"/>
              </a:rPr>
              <a:t> </a:t>
            </a:r>
            <a:r>
              <a:rPr lang="en-US" sz="3500" dirty="0" err="1" smtClean="0">
                <a:latin typeface="Calibri" pitchFamily="34" charset="0"/>
              </a:rPr>
              <a:t>pemilik</a:t>
            </a:r>
            <a:r>
              <a:rPr lang="en-US" sz="3500" dirty="0" smtClean="0">
                <a:latin typeface="Calibri" pitchFamily="34" charset="0"/>
              </a:rPr>
              <a:t> </a:t>
            </a:r>
            <a:r>
              <a:rPr lang="en-US" sz="3500" dirty="0" err="1" smtClean="0">
                <a:latin typeface="Calibri" pitchFamily="34" charset="0"/>
              </a:rPr>
              <a:t>tanah</a:t>
            </a:r>
            <a:r>
              <a:rPr lang="en-US" sz="3500" dirty="0" smtClean="0">
                <a:latin typeface="Calibri" pitchFamily="34" charset="0"/>
              </a:rPr>
              <a:t> </a:t>
            </a:r>
            <a:r>
              <a:rPr lang="en-US" sz="3500" dirty="0" err="1" smtClean="0">
                <a:latin typeface="Calibri" pitchFamily="34" charset="0"/>
              </a:rPr>
              <a:t>kepada</a:t>
            </a:r>
            <a:r>
              <a:rPr lang="en-US" sz="3500" dirty="0" smtClean="0">
                <a:latin typeface="Calibri" pitchFamily="34" charset="0"/>
              </a:rPr>
              <a:t> </a:t>
            </a:r>
            <a:r>
              <a:rPr lang="en-US" sz="3500" dirty="0" err="1" smtClean="0">
                <a:latin typeface="Calibri" pitchFamily="34" charset="0"/>
              </a:rPr>
              <a:t>pihak</a:t>
            </a:r>
            <a:r>
              <a:rPr lang="en-US" sz="3500" dirty="0" smtClean="0">
                <a:latin typeface="Calibri" pitchFamily="34" charset="0"/>
              </a:rPr>
              <a:t> lain (</a:t>
            </a:r>
            <a:r>
              <a:rPr lang="en-US" sz="3500" dirty="0" err="1" smtClean="0">
                <a:latin typeface="Calibri" pitchFamily="34" charset="0"/>
              </a:rPr>
              <a:t>penyewa</a:t>
            </a:r>
            <a:r>
              <a:rPr lang="en-US" sz="3500" dirty="0" smtClean="0">
                <a:latin typeface="Calibri" pitchFamily="34" charset="0"/>
              </a:rPr>
              <a:t>)</a:t>
            </a:r>
            <a:r>
              <a:rPr lang="en-US" sz="3500" dirty="0" err="1" smtClean="0">
                <a:latin typeface="Calibri" pitchFamily="34" charset="0"/>
              </a:rPr>
              <a:t>dalamjangka</a:t>
            </a:r>
            <a:r>
              <a:rPr lang="en-US" sz="3500" dirty="0" smtClean="0">
                <a:latin typeface="Calibri" pitchFamily="34" charset="0"/>
              </a:rPr>
              <a:t> </a:t>
            </a:r>
            <a:r>
              <a:rPr lang="en-US" sz="3500" dirty="0" err="1" smtClean="0">
                <a:latin typeface="Calibri" pitchFamily="34" charset="0"/>
              </a:rPr>
              <a:t>waktu</a:t>
            </a:r>
            <a:r>
              <a:rPr lang="en-US" sz="3500" dirty="0" smtClean="0">
                <a:latin typeface="Calibri" pitchFamily="34" charset="0"/>
              </a:rPr>
              <a:t> </a:t>
            </a:r>
            <a:r>
              <a:rPr lang="en-US" sz="3500" dirty="0" err="1" smtClean="0">
                <a:latin typeface="Calibri" pitchFamily="34" charset="0"/>
              </a:rPr>
              <a:t>tertentu</a:t>
            </a:r>
            <a:r>
              <a:rPr lang="en-US" sz="3500" dirty="0" smtClean="0">
                <a:latin typeface="Calibri" pitchFamily="34" charset="0"/>
              </a:rPr>
              <a:t> </a:t>
            </a:r>
            <a:r>
              <a:rPr lang="en-US" sz="3500" dirty="0" err="1" smtClean="0">
                <a:latin typeface="Calibri" pitchFamily="34" charset="0"/>
              </a:rPr>
              <a:t>dan</a:t>
            </a:r>
            <a:r>
              <a:rPr lang="en-US" sz="3500" dirty="0" smtClean="0">
                <a:latin typeface="Calibri" pitchFamily="34" charset="0"/>
              </a:rPr>
              <a:t> </a:t>
            </a:r>
            <a:r>
              <a:rPr lang="en-US" sz="3500" dirty="0" err="1" smtClean="0">
                <a:latin typeface="Calibri" pitchFamily="34" charset="0"/>
              </a:rPr>
              <a:t>sejumlah</a:t>
            </a:r>
            <a:r>
              <a:rPr lang="en-US" sz="3500" dirty="0" smtClean="0">
                <a:latin typeface="Calibri" pitchFamily="34" charset="0"/>
              </a:rPr>
              <a:t> </a:t>
            </a:r>
            <a:r>
              <a:rPr lang="en-US" sz="3500" dirty="0" err="1" smtClean="0">
                <a:latin typeface="Calibri" pitchFamily="34" charset="0"/>
              </a:rPr>
              <a:t>uang</a:t>
            </a:r>
            <a:r>
              <a:rPr lang="en-US" sz="3500" dirty="0" smtClean="0">
                <a:latin typeface="Calibri" pitchFamily="34" charset="0"/>
              </a:rPr>
              <a:t> </a:t>
            </a:r>
            <a:r>
              <a:rPr lang="en-US" sz="3500" dirty="0" err="1" smtClean="0">
                <a:latin typeface="Calibri" pitchFamily="34" charset="0"/>
              </a:rPr>
              <a:t>sebagai</a:t>
            </a:r>
            <a:r>
              <a:rPr lang="en-US" sz="3500" dirty="0" smtClean="0">
                <a:latin typeface="Calibri" pitchFamily="34" charset="0"/>
              </a:rPr>
              <a:t> </a:t>
            </a:r>
            <a:r>
              <a:rPr lang="en-US" sz="3500" dirty="0" err="1" smtClean="0">
                <a:latin typeface="Calibri" pitchFamily="34" charset="0"/>
              </a:rPr>
              <a:t>sewa</a:t>
            </a:r>
            <a:r>
              <a:rPr lang="en-US" sz="3500" dirty="0" smtClean="0">
                <a:latin typeface="Calibri" pitchFamily="34" charset="0"/>
              </a:rPr>
              <a:t> yang </a:t>
            </a:r>
            <a:r>
              <a:rPr lang="en-US" sz="3500" dirty="0" err="1" smtClean="0">
                <a:latin typeface="Calibri" pitchFamily="34" charset="0"/>
              </a:rPr>
              <a:t>ditetapkan</a:t>
            </a:r>
            <a:r>
              <a:rPr lang="en-US" sz="3500" dirty="0" smtClean="0">
                <a:latin typeface="Calibri" pitchFamily="34" charset="0"/>
              </a:rPr>
              <a:t> </a:t>
            </a:r>
            <a:r>
              <a:rPr lang="en-US" sz="3500" dirty="0" err="1" smtClean="0">
                <a:latin typeface="Calibri" pitchFamily="34" charset="0"/>
              </a:rPr>
              <a:t>atas</a:t>
            </a:r>
            <a:r>
              <a:rPr lang="en-US" sz="3500" dirty="0" smtClean="0">
                <a:latin typeface="Calibri" pitchFamily="34" charset="0"/>
              </a:rPr>
              <a:t> </a:t>
            </a:r>
            <a:r>
              <a:rPr lang="en-US" sz="3500" dirty="0" err="1" smtClean="0">
                <a:latin typeface="Calibri" pitchFamily="34" charset="0"/>
              </a:rPr>
              <a:t>dasar</a:t>
            </a:r>
            <a:r>
              <a:rPr lang="en-US" sz="3500" dirty="0" smtClean="0">
                <a:latin typeface="Calibri" pitchFamily="34" charset="0"/>
              </a:rPr>
              <a:t> </a:t>
            </a:r>
            <a:r>
              <a:rPr lang="en-US" sz="3500" dirty="0" err="1" smtClean="0">
                <a:latin typeface="Calibri" pitchFamily="34" charset="0"/>
              </a:rPr>
              <a:t>kesepakatan</a:t>
            </a:r>
            <a:r>
              <a:rPr lang="en-US" sz="3500" dirty="0" smtClean="0">
                <a:latin typeface="Calibri" pitchFamily="34" charset="0"/>
              </a:rPr>
              <a:t> </a:t>
            </a:r>
            <a:r>
              <a:rPr lang="en-US" sz="3500" dirty="0" err="1" smtClean="0">
                <a:latin typeface="Calibri" pitchFamily="34" charset="0"/>
              </a:rPr>
              <a:t>kedua</a:t>
            </a:r>
            <a:r>
              <a:rPr lang="en-US" sz="3500" dirty="0" smtClean="0">
                <a:latin typeface="Calibri" pitchFamily="34" charset="0"/>
              </a:rPr>
              <a:t> </a:t>
            </a:r>
            <a:r>
              <a:rPr lang="en-US" sz="3500" dirty="0" err="1" smtClean="0">
                <a:latin typeface="Calibri" pitchFamily="34" charset="0"/>
              </a:rPr>
              <a:t>belah</a:t>
            </a:r>
            <a:r>
              <a:rPr lang="en-US" sz="3500" dirty="0" smtClean="0">
                <a:latin typeface="Calibri" pitchFamily="34" charset="0"/>
              </a:rPr>
              <a:t> </a:t>
            </a:r>
            <a:r>
              <a:rPr lang="en-US" sz="3500" dirty="0" err="1" smtClean="0">
                <a:latin typeface="Calibri" pitchFamily="34" charset="0"/>
              </a:rPr>
              <a:t>pihak</a:t>
            </a:r>
            <a:r>
              <a:rPr lang="en-US" sz="3500" dirty="0" smtClean="0">
                <a:latin typeface="Calibri" pitchFamily="34" charset="0"/>
              </a:rPr>
              <a:t>.</a:t>
            </a:r>
            <a:endParaRPr lang="id-ID" sz="3500" dirty="0"/>
          </a:p>
        </p:txBody>
      </p:sp>
      <p:sp>
        <p:nvSpPr>
          <p:cNvPr id="7" name="Text Placeholder 6"/>
          <p:cNvSpPr>
            <a:spLocks noGrp="1"/>
          </p:cNvSpPr>
          <p:nvPr>
            <p:ph type="body" sz="quarter" idx="13"/>
          </p:nvPr>
        </p:nvSpPr>
        <p:spPr/>
        <p:txBody>
          <a:bodyPr/>
          <a:lstStyle/>
          <a:p>
            <a:r>
              <a:rPr lang="id-ID" sz="8000" dirty="0" smtClean="0"/>
              <a:t>Hak Sewa Tanah Pertanian</a:t>
            </a:r>
            <a:endParaRPr lang="id-ID" sz="8000" dirty="0"/>
          </a:p>
        </p:txBody>
      </p:sp>
    </p:spTree>
    <p:extLst>
      <p:ext uri="{BB962C8B-B14F-4D97-AF65-F5344CB8AC3E}">
        <p14:creationId xmlns:p14="http://schemas.microsoft.com/office/powerpoint/2010/main" val="3020652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93213" y="234043"/>
            <a:ext cx="17336022" cy="1280040"/>
          </a:xfrm>
        </p:spPr>
        <p:txBody>
          <a:bodyPr>
            <a:normAutofit fontScale="90000"/>
          </a:bodyPr>
          <a:lstStyle/>
          <a:p>
            <a:r>
              <a:rPr lang="id-ID" dirty="0">
                <a:latin typeface="Calibri" pitchFamily="34" charset="0"/>
              </a:rPr>
              <a:t>Tanah-tanah adat umumnya belum terdaftar. Hanya baru sebagian kecil saja yang sudah terdaftar. Misalnya </a:t>
            </a:r>
            <a:r>
              <a:rPr lang="id-ID" dirty="0" smtClean="0">
                <a:latin typeface="Calibri" pitchFamily="34" charset="0"/>
              </a:rPr>
              <a:t>:</a:t>
            </a:r>
            <a:endParaRPr lang="id-ID" dirty="0"/>
          </a:p>
        </p:txBody>
      </p:sp>
      <p:sp>
        <p:nvSpPr>
          <p:cNvPr id="4" name="Slide Number Placeholder 3"/>
          <p:cNvSpPr>
            <a:spLocks noGrp="1"/>
          </p:cNvSpPr>
          <p:nvPr>
            <p:ph type="sldNum" sz="quarter" idx="11"/>
          </p:nvPr>
        </p:nvSpPr>
        <p:spPr/>
        <p:txBody>
          <a:bodyPr/>
          <a:lstStyle/>
          <a:p>
            <a:fld id="{03EB59E2-90B9-4CD3-AC74-D672227E13C3}" type="slidenum">
              <a:rPr lang="en-US" smtClean="0"/>
              <a:pPr/>
              <a:t>6</a:t>
            </a:fld>
            <a:endParaRPr lang="en-US" dirty="0"/>
          </a:p>
        </p:txBody>
      </p:sp>
      <p:sp>
        <p:nvSpPr>
          <p:cNvPr id="15" name="Text Placeholder 14"/>
          <p:cNvSpPr>
            <a:spLocks noGrp="1"/>
          </p:cNvSpPr>
          <p:nvPr>
            <p:ph type="body" sz="quarter" idx="14"/>
          </p:nvPr>
        </p:nvSpPr>
        <p:spPr/>
        <p:txBody>
          <a:bodyPr/>
          <a:lstStyle/>
          <a:p>
            <a:endParaRPr lang="id-ID"/>
          </a:p>
        </p:txBody>
      </p:sp>
      <p:sp>
        <p:nvSpPr>
          <p:cNvPr id="16" name="Text Placeholder 15"/>
          <p:cNvSpPr>
            <a:spLocks noGrp="1"/>
          </p:cNvSpPr>
          <p:nvPr>
            <p:ph type="body" sz="quarter" idx="15"/>
          </p:nvPr>
        </p:nvSpPr>
        <p:spPr/>
        <p:txBody>
          <a:bodyPr/>
          <a:lstStyle/>
          <a:p>
            <a:endParaRPr lang="id-ID"/>
          </a:p>
        </p:txBody>
      </p:sp>
      <p:sp>
        <p:nvSpPr>
          <p:cNvPr id="17" name="Text Placeholder 16"/>
          <p:cNvSpPr>
            <a:spLocks noGrp="1"/>
          </p:cNvSpPr>
          <p:nvPr>
            <p:ph type="body" sz="quarter" idx="16"/>
          </p:nvPr>
        </p:nvSpPr>
        <p:spPr/>
        <p:txBody>
          <a:bodyPr/>
          <a:lstStyle/>
          <a:p>
            <a:endParaRPr lang="id-ID"/>
          </a:p>
        </p:txBody>
      </p:sp>
      <p:sp>
        <p:nvSpPr>
          <p:cNvPr id="18" name="Text Placeholder 17"/>
          <p:cNvSpPr>
            <a:spLocks noGrp="1"/>
          </p:cNvSpPr>
          <p:nvPr>
            <p:ph type="body" sz="quarter" idx="27"/>
          </p:nvPr>
        </p:nvSpPr>
        <p:spPr/>
        <p:txBody>
          <a:bodyPr/>
          <a:lstStyle/>
          <a:p>
            <a:pPr lvl="1"/>
            <a:r>
              <a:rPr lang="id-ID" sz="3200" dirty="0">
                <a:latin typeface="Calibri" pitchFamily="34" charset="0"/>
              </a:rPr>
              <a:t>Tanah milik perorangan yang sudah didaftarkan (sebagai hak eigendom);</a:t>
            </a:r>
          </a:p>
        </p:txBody>
      </p:sp>
      <p:sp>
        <p:nvSpPr>
          <p:cNvPr id="19" name="Text Placeholder 18"/>
          <p:cNvSpPr>
            <a:spLocks noGrp="1"/>
          </p:cNvSpPr>
          <p:nvPr>
            <p:ph type="body" sz="quarter" idx="28"/>
          </p:nvPr>
        </p:nvSpPr>
        <p:spPr/>
        <p:txBody>
          <a:bodyPr/>
          <a:lstStyle/>
          <a:p>
            <a:pPr lvl="1"/>
            <a:r>
              <a:rPr lang="id-ID" sz="3200" dirty="0">
                <a:latin typeface="Calibri" pitchFamily="34" charset="0"/>
              </a:rPr>
              <a:t>Tanah Hak milik wilayah Swapraja, misalkan yang terdapat di Yogyakarta, Surakarta dan sekitarnya.</a:t>
            </a:r>
          </a:p>
        </p:txBody>
      </p:sp>
      <p:sp>
        <p:nvSpPr>
          <p:cNvPr id="20" name="Text Placeholder 19"/>
          <p:cNvSpPr>
            <a:spLocks noGrp="1"/>
          </p:cNvSpPr>
          <p:nvPr>
            <p:ph type="body" sz="quarter" idx="29"/>
          </p:nvPr>
        </p:nvSpPr>
        <p:spPr/>
        <p:txBody>
          <a:bodyPr>
            <a:normAutofit/>
          </a:bodyPr>
          <a:lstStyle/>
          <a:p>
            <a:pPr lvl="1"/>
            <a:r>
              <a:rPr lang="id-ID" sz="3200" dirty="0">
                <a:latin typeface="Calibri" pitchFamily="34" charset="0"/>
              </a:rPr>
              <a:t>Pendaftaran hanya bertujuan untuk pemungutan pajak, akibtanya pendaftaran tidak memiliki kekuatan hukum.</a:t>
            </a:r>
            <a:endParaRPr lang="en-US" sz="3200" dirty="0">
              <a:latin typeface="Calibri" pitchFamily="34" charset="0"/>
            </a:endParaRPr>
          </a:p>
        </p:txBody>
      </p:sp>
    </p:spTree>
    <p:extLst>
      <p:ext uri="{BB962C8B-B14F-4D97-AF65-F5344CB8AC3E}">
        <p14:creationId xmlns:p14="http://schemas.microsoft.com/office/powerpoint/2010/main" val="7495426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03EB59E2-90B9-4CD3-AC74-D672227E13C3}" type="slidenum">
              <a:rPr lang="en-US" smtClean="0"/>
              <a:pPr/>
              <a:t>60</a:t>
            </a:fld>
            <a:endParaRPr lang="en-US" dirty="0"/>
          </a:p>
        </p:txBody>
      </p:sp>
      <p:sp>
        <p:nvSpPr>
          <p:cNvPr id="4" name="Text Placeholder 3"/>
          <p:cNvSpPr>
            <a:spLocks noGrp="1"/>
          </p:cNvSpPr>
          <p:nvPr>
            <p:ph type="body" sz="quarter" idx="12"/>
          </p:nvPr>
        </p:nvSpPr>
        <p:spPr/>
        <p:txBody>
          <a:bodyPr>
            <a:noAutofit/>
          </a:bodyPr>
          <a:lstStyle/>
          <a:p>
            <a:pPr algn="just">
              <a:lnSpc>
                <a:spcPct val="100000"/>
              </a:lnSpc>
            </a:pPr>
            <a:r>
              <a:rPr lang="en-US" sz="3800" dirty="0" err="1">
                <a:latin typeface="Calibri" pitchFamily="34" charset="0"/>
              </a:rPr>
              <a:t>Hak</a:t>
            </a:r>
            <a:r>
              <a:rPr lang="en-US" sz="3800" dirty="0">
                <a:latin typeface="Calibri" pitchFamily="34" charset="0"/>
              </a:rPr>
              <a:t> </a:t>
            </a:r>
            <a:r>
              <a:rPr lang="en-US" sz="3800" dirty="0" err="1">
                <a:latin typeface="Calibri" pitchFamily="34" charset="0"/>
              </a:rPr>
              <a:t>sewa</a:t>
            </a:r>
            <a:r>
              <a:rPr lang="en-US" sz="3800" dirty="0">
                <a:latin typeface="Calibri" pitchFamily="34" charset="0"/>
              </a:rPr>
              <a:t> </a:t>
            </a:r>
            <a:r>
              <a:rPr lang="en-US" sz="3800" dirty="0" err="1">
                <a:latin typeface="Calibri" pitchFamily="34" charset="0"/>
              </a:rPr>
              <a:t>tanah</a:t>
            </a:r>
            <a:r>
              <a:rPr lang="en-US" sz="3800" dirty="0">
                <a:latin typeface="Calibri" pitchFamily="34" charset="0"/>
              </a:rPr>
              <a:t> </a:t>
            </a:r>
            <a:r>
              <a:rPr lang="en-US" sz="3800" dirty="0" err="1">
                <a:latin typeface="Calibri" pitchFamily="34" charset="0"/>
              </a:rPr>
              <a:t>pertanian</a:t>
            </a:r>
            <a:r>
              <a:rPr lang="en-US" sz="3800" dirty="0">
                <a:latin typeface="Calibri" pitchFamily="34" charset="0"/>
              </a:rPr>
              <a:t> </a:t>
            </a:r>
            <a:r>
              <a:rPr lang="en-US" sz="3800" dirty="0" err="1">
                <a:latin typeface="Calibri" pitchFamily="34" charset="0"/>
              </a:rPr>
              <a:t>bisa</a:t>
            </a:r>
            <a:r>
              <a:rPr lang="en-US" sz="3800" dirty="0">
                <a:latin typeface="Calibri" pitchFamily="34" charset="0"/>
              </a:rPr>
              <a:t> </a:t>
            </a:r>
            <a:r>
              <a:rPr lang="en-US" sz="3800" dirty="0" err="1">
                <a:latin typeface="Calibri" pitchFamily="34" charset="0"/>
              </a:rPr>
              <a:t>terjadi</a:t>
            </a:r>
            <a:r>
              <a:rPr lang="en-US" sz="3800" dirty="0">
                <a:latin typeface="Calibri" pitchFamily="34" charset="0"/>
              </a:rPr>
              <a:t> </a:t>
            </a:r>
            <a:r>
              <a:rPr lang="en-US" sz="3800" dirty="0" err="1">
                <a:latin typeface="Calibri" pitchFamily="34" charset="0"/>
              </a:rPr>
              <a:t>dalam</a:t>
            </a:r>
            <a:r>
              <a:rPr lang="en-US" sz="3800" dirty="0">
                <a:latin typeface="Calibri" pitchFamily="34" charset="0"/>
              </a:rPr>
              <a:t> </a:t>
            </a:r>
            <a:r>
              <a:rPr lang="en-US" sz="3800" dirty="0" err="1">
                <a:latin typeface="Calibri" pitchFamily="34" charset="0"/>
              </a:rPr>
              <a:t>bentuk</a:t>
            </a:r>
            <a:r>
              <a:rPr lang="en-US" sz="3800" dirty="0">
                <a:latin typeface="Calibri" pitchFamily="34" charset="0"/>
              </a:rPr>
              <a:t> </a:t>
            </a:r>
            <a:r>
              <a:rPr lang="en-US" sz="3800" dirty="0" err="1">
                <a:latin typeface="Calibri" pitchFamily="34" charset="0"/>
              </a:rPr>
              <a:t>perjanjian</a:t>
            </a:r>
            <a:r>
              <a:rPr lang="en-US" sz="3800" dirty="0">
                <a:latin typeface="Calibri" pitchFamily="34" charset="0"/>
              </a:rPr>
              <a:t>  yang </a:t>
            </a:r>
            <a:r>
              <a:rPr lang="en-US" sz="3800" dirty="0" err="1">
                <a:latin typeface="Calibri" pitchFamily="34" charset="0"/>
              </a:rPr>
              <a:t>tidak</a:t>
            </a:r>
            <a:r>
              <a:rPr lang="en-US" sz="3800" dirty="0">
                <a:latin typeface="Calibri" pitchFamily="34" charset="0"/>
              </a:rPr>
              <a:t> </a:t>
            </a:r>
            <a:r>
              <a:rPr lang="en-US" sz="3800" dirty="0" err="1">
                <a:latin typeface="Calibri" pitchFamily="34" charset="0"/>
              </a:rPr>
              <a:t>tertulis</a:t>
            </a:r>
            <a:r>
              <a:rPr lang="en-US" sz="3800" dirty="0">
                <a:latin typeface="Calibri" pitchFamily="34" charset="0"/>
              </a:rPr>
              <a:t> </a:t>
            </a:r>
            <a:r>
              <a:rPr lang="en-US" sz="3800" dirty="0" err="1">
                <a:latin typeface="Calibri" pitchFamily="34" charset="0"/>
              </a:rPr>
              <a:t>atau</a:t>
            </a:r>
            <a:r>
              <a:rPr lang="en-US" sz="3800" dirty="0">
                <a:latin typeface="Calibri" pitchFamily="34" charset="0"/>
              </a:rPr>
              <a:t> </a:t>
            </a:r>
            <a:r>
              <a:rPr lang="en-US" sz="3800" dirty="0" err="1">
                <a:latin typeface="Calibri" pitchFamily="34" charset="0"/>
              </a:rPr>
              <a:t>tertulis</a:t>
            </a:r>
            <a:r>
              <a:rPr lang="en-US" sz="3800" dirty="0">
                <a:latin typeface="Calibri" pitchFamily="34" charset="0"/>
              </a:rPr>
              <a:t> yang </a:t>
            </a:r>
            <a:r>
              <a:rPr lang="en-US" sz="3800" dirty="0" err="1">
                <a:latin typeface="Calibri" pitchFamily="34" charset="0"/>
              </a:rPr>
              <a:t>memuat</a:t>
            </a:r>
            <a:r>
              <a:rPr lang="en-US" sz="3800" dirty="0">
                <a:latin typeface="Calibri" pitchFamily="34" charset="0"/>
              </a:rPr>
              <a:t> </a:t>
            </a:r>
            <a:r>
              <a:rPr lang="en-US" sz="3800" dirty="0" err="1" smtClean="0">
                <a:latin typeface="Calibri" pitchFamily="34" charset="0"/>
              </a:rPr>
              <a:t>unsur-unsur</a:t>
            </a:r>
            <a:r>
              <a:rPr lang="en-US" sz="3800" dirty="0" smtClean="0">
                <a:latin typeface="Calibri" pitchFamily="34" charset="0"/>
              </a:rPr>
              <a:t> </a:t>
            </a:r>
            <a:r>
              <a:rPr lang="en-US" sz="3800" dirty="0" err="1">
                <a:latin typeface="Calibri" pitchFamily="34" charset="0"/>
              </a:rPr>
              <a:t>para</a:t>
            </a:r>
            <a:r>
              <a:rPr lang="en-US" sz="3800" dirty="0">
                <a:latin typeface="Calibri" pitchFamily="34" charset="0"/>
              </a:rPr>
              <a:t> </a:t>
            </a:r>
            <a:r>
              <a:rPr lang="en-US" sz="3800" dirty="0" err="1">
                <a:latin typeface="Calibri" pitchFamily="34" charset="0"/>
              </a:rPr>
              <a:t>pihak</a:t>
            </a:r>
            <a:r>
              <a:rPr lang="en-US" sz="3800" dirty="0">
                <a:latin typeface="Calibri" pitchFamily="34" charset="0"/>
              </a:rPr>
              <a:t> , </a:t>
            </a:r>
            <a:r>
              <a:rPr lang="en-US" sz="3800" dirty="0" err="1">
                <a:latin typeface="Calibri" pitchFamily="34" charset="0"/>
              </a:rPr>
              <a:t>objek</a:t>
            </a:r>
            <a:r>
              <a:rPr lang="en-US" sz="3800" dirty="0">
                <a:latin typeface="Calibri" pitchFamily="34" charset="0"/>
              </a:rPr>
              <a:t>, </a:t>
            </a:r>
            <a:r>
              <a:rPr lang="en-US" sz="3800" dirty="0" err="1">
                <a:latin typeface="Calibri" pitchFamily="34" charset="0"/>
              </a:rPr>
              <a:t>uang</a:t>
            </a:r>
            <a:r>
              <a:rPr lang="en-US" sz="3800" dirty="0">
                <a:latin typeface="Calibri" pitchFamily="34" charset="0"/>
              </a:rPr>
              <a:t> </a:t>
            </a:r>
            <a:r>
              <a:rPr lang="en-US" sz="3800" dirty="0" err="1">
                <a:latin typeface="Calibri" pitchFamily="34" charset="0"/>
              </a:rPr>
              <a:t>sewa</a:t>
            </a:r>
            <a:r>
              <a:rPr lang="en-US" sz="3800" dirty="0">
                <a:latin typeface="Calibri" pitchFamily="34" charset="0"/>
              </a:rPr>
              <a:t>, </a:t>
            </a:r>
            <a:r>
              <a:rPr lang="en-US" sz="3800" dirty="0" err="1">
                <a:latin typeface="Calibri" pitchFamily="34" charset="0"/>
              </a:rPr>
              <a:t>jangka</a:t>
            </a:r>
            <a:r>
              <a:rPr lang="en-US" sz="3800" dirty="0">
                <a:latin typeface="Calibri" pitchFamily="34" charset="0"/>
              </a:rPr>
              <a:t> </a:t>
            </a:r>
            <a:r>
              <a:rPr lang="en-US" sz="3800" dirty="0" err="1">
                <a:latin typeface="Calibri" pitchFamily="34" charset="0"/>
              </a:rPr>
              <a:t>waktu</a:t>
            </a:r>
            <a:r>
              <a:rPr lang="en-US" sz="3800" dirty="0">
                <a:latin typeface="Calibri" pitchFamily="34" charset="0"/>
              </a:rPr>
              <a:t> </a:t>
            </a:r>
            <a:r>
              <a:rPr lang="en-US" sz="3800" dirty="0" err="1">
                <a:latin typeface="Calibri" pitchFamily="34" charset="0"/>
              </a:rPr>
              <a:t>hak</a:t>
            </a:r>
            <a:r>
              <a:rPr lang="en-US" sz="3800" dirty="0">
                <a:latin typeface="Calibri" pitchFamily="34" charset="0"/>
              </a:rPr>
              <a:t> </a:t>
            </a:r>
            <a:r>
              <a:rPr lang="en-US" sz="3800" dirty="0" err="1">
                <a:latin typeface="Calibri" pitchFamily="34" charset="0"/>
              </a:rPr>
              <a:t>dan</a:t>
            </a:r>
            <a:r>
              <a:rPr lang="en-US" sz="3800" dirty="0">
                <a:latin typeface="Calibri" pitchFamily="34" charset="0"/>
              </a:rPr>
              <a:t> </a:t>
            </a:r>
            <a:r>
              <a:rPr lang="en-US" sz="3800" dirty="0" err="1">
                <a:latin typeface="Calibri" pitchFamily="34" charset="0"/>
              </a:rPr>
              <a:t>kewajiban</a:t>
            </a:r>
            <a:r>
              <a:rPr lang="en-US" sz="3800" dirty="0">
                <a:latin typeface="Calibri" pitchFamily="34" charset="0"/>
              </a:rPr>
              <a:t> </a:t>
            </a:r>
            <a:r>
              <a:rPr lang="en-US" sz="3800" dirty="0" err="1">
                <a:latin typeface="Calibri" pitchFamily="34" charset="0"/>
              </a:rPr>
              <a:t>bagi</a:t>
            </a:r>
            <a:r>
              <a:rPr lang="en-US" sz="3800" dirty="0">
                <a:latin typeface="Calibri" pitchFamily="34" charset="0"/>
              </a:rPr>
              <a:t> </a:t>
            </a:r>
            <a:r>
              <a:rPr lang="en-US" sz="3800" dirty="0" err="1">
                <a:latin typeface="Calibri" pitchFamily="34" charset="0"/>
              </a:rPr>
              <a:t>pemilik</a:t>
            </a:r>
            <a:r>
              <a:rPr lang="en-US" sz="3800" dirty="0">
                <a:latin typeface="Calibri" pitchFamily="34" charset="0"/>
              </a:rPr>
              <a:t> </a:t>
            </a:r>
            <a:r>
              <a:rPr lang="en-US" sz="3800" dirty="0" err="1">
                <a:latin typeface="Calibri" pitchFamily="34" charset="0"/>
              </a:rPr>
              <a:t>tanah</a:t>
            </a:r>
            <a:r>
              <a:rPr lang="en-US" sz="3800" dirty="0">
                <a:latin typeface="Calibri" pitchFamily="34" charset="0"/>
              </a:rPr>
              <a:t> </a:t>
            </a:r>
            <a:r>
              <a:rPr lang="en-US" sz="3800" dirty="0" err="1">
                <a:latin typeface="Calibri" pitchFamily="34" charset="0"/>
              </a:rPr>
              <a:t>pertanian</a:t>
            </a:r>
            <a:r>
              <a:rPr lang="en-US" sz="3800" dirty="0">
                <a:latin typeface="Calibri" pitchFamily="34" charset="0"/>
              </a:rPr>
              <a:t> </a:t>
            </a:r>
            <a:r>
              <a:rPr lang="en-US" sz="3800" dirty="0" err="1">
                <a:latin typeface="Calibri" pitchFamily="34" charset="0"/>
              </a:rPr>
              <a:t>dan</a:t>
            </a:r>
            <a:r>
              <a:rPr lang="en-US" sz="3800" dirty="0">
                <a:latin typeface="Calibri" pitchFamily="34" charset="0"/>
              </a:rPr>
              <a:t> </a:t>
            </a:r>
            <a:r>
              <a:rPr lang="en-US" sz="3800" dirty="0" err="1">
                <a:latin typeface="Calibri" pitchFamily="34" charset="0"/>
              </a:rPr>
              <a:t>penyewa</a:t>
            </a:r>
            <a:r>
              <a:rPr lang="en-US" sz="3800" dirty="0">
                <a:latin typeface="Calibri" pitchFamily="34" charset="0"/>
              </a:rPr>
              <a:t>.</a:t>
            </a:r>
          </a:p>
        </p:txBody>
      </p:sp>
      <p:sp>
        <p:nvSpPr>
          <p:cNvPr id="3" name="Text Placeholder 2"/>
          <p:cNvSpPr>
            <a:spLocks noGrp="1"/>
          </p:cNvSpPr>
          <p:nvPr>
            <p:ph type="body" sz="quarter" idx="13"/>
          </p:nvPr>
        </p:nvSpPr>
        <p:spPr>
          <a:xfrm>
            <a:off x="3657600" y="2732842"/>
            <a:ext cx="5150278" cy="2144700"/>
          </a:xfrm>
        </p:spPr>
        <p:txBody>
          <a:bodyPr/>
          <a:lstStyle/>
          <a:p>
            <a:r>
              <a:rPr lang="en-US" dirty="0">
                <a:latin typeface="Calibri" pitchFamily="34" charset="0"/>
              </a:rPr>
              <a:t>Cara </a:t>
            </a:r>
            <a:r>
              <a:rPr lang="en-US" dirty="0" err="1">
                <a:latin typeface="Calibri" pitchFamily="34" charset="0"/>
              </a:rPr>
              <a:t>Terjadinya</a:t>
            </a:r>
            <a:endParaRPr lang="id-ID" dirty="0"/>
          </a:p>
        </p:txBody>
      </p:sp>
    </p:spTree>
    <p:extLst>
      <p:ext uri="{BB962C8B-B14F-4D97-AF65-F5344CB8AC3E}">
        <p14:creationId xmlns:p14="http://schemas.microsoft.com/office/powerpoint/2010/main" val="8283088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id-ID" dirty="0" smtClean="0"/>
              <a:t>Hapusnya </a:t>
            </a:r>
            <a:r>
              <a:rPr lang="id-ID" dirty="0"/>
              <a:t>Hak Sewa Tanah</a:t>
            </a:r>
          </a:p>
        </p:txBody>
      </p:sp>
      <p:sp>
        <p:nvSpPr>
          <p:cNvPr id="2" name="Slide Number Placeholder 1"/>
          <p:cNvSpPr>
            <a:spLocks noGrp="1"/>
          </p:cNvSpPr>
          <p:nvPr>
            <p:ph type="sldNum" sz="quarter" idx="11"/>
          </p:nvPr>
        </p:nvSpPr>
        <p:spPr/>
        <p:txBody>
          <a:bodyPr/>
          <a:lstStyle/>
          <a:p>
            <a:fld id="{03EB59E2-90B9-4CD3-AC74-D672227E13C3}" type="slidenum">
              <a:rPr lang="en-US" smtClean="0"/>
              <a:pPr/>
              <a:t>61</a:t>
            </a:fld>
            <a:endParaRPr lang="en-US" dirty="0"/>
          </a:p>
        </p:txBody>
      </p:sp>
      <p:sp>
        <p:nvSpPr>
          <p:cNvPr id="30" name="Text Placeholder 29"/>
          <p:cNvSpPr>
            <a:spLocks noGrp="1"/>
          </p:cNvSpPr>
          <p:nvPr>
            <p:ph type="body" sz="quarter" idx="12"/>
          </p:nvPr>
        </p:nvSpPr>
        <p:spPr/>
        <p:txBody>
          <a:bodyPr/>
          <a:lstStyle/>
          <a:p>
            <a:endParaRPr lang="id-ID"/>
          </a:p>
        </p:txBody>
      </p:sp>
      <p:sp>
        <p:nvSpPr>
          <p:cNvPr id="31" name="Text Placeholder 30"/>
          <p:cNvSpPr>
            <a:spLocks noGrp="1"/>
          </p:cNvSpPr>
          <p:nvPr>
            <p:ph type="body" sz="quarter" idx="13"/>
          </p:nvPr>
        </p:nvSpPr>
        <p:spPr>
          <a:xfrm>
            <a:off x="3670581" y="2933700"/>
            <a:ext cx="5354446" cy="1257299"/>
          </a:xfrm>
          <a:solidFill>
            <a:schemeClr val="bg1"/>
          </a:solidFill>
        </p:spPr>
        <p:txBody>
          <a:bodyPr anchor="ctr"/>
          <a:lstStyle/>
          <a:p>
            <a:pPr>
              <a:spcBef>
                <a:spcPct val="0"/>
              </a:spcBef>
            </a:pPr>
            <a:r>
              <a:rPr lang="id-ID" sz="2400" dirty="0" smtClean="0">
                <a:latin typeface="Calibri" pitchFamily="34" charset="0"/>
              </a:rPr>
              <a:t>J</a:t>
            </a:r>
            <a:r>
              <a:rPr lang="en-US" sz="2400" dirty="0" err="1" smtClean="0">
                <a:latin typeface="Calibri" pitchFamily="34" charset="0"/>
              </a:rPr>
              <a:t>angka</a:t>
            </a:r>
            <a:r>
              <a:rPr lang="en-US" sz="2400" dirty="0" smtClean="0">
                <a:latin typeface="Calibri" pitchFamily="34" charset="0"/>
              </a:rPr>
              <a:t> </a:t>
            </a:r>
            <a:r>
              <a:rPr lang="en-US" sz="2400" dirty="0" err="1" smtClean="0">
                <a:latin typeface="Calibri" pitchFamily="34" charset="0"/>
              </a:rPr>
              <a:t>waktunya</a:t>
            </a:r>
            <a:r>
              <a:rPr lang="en-US" sz="2400" dirty="0" smtClean="0">
                <a:latin typeface="Calibri" pitchFamily="34" charset="0"/>
              </a:rPr>
              <a:t> </a:t>
            </a:r>
            <a:r>
              <a:rPr lang="en-US" sz="2400" dirty="0" err="1" smtClean="0">
                <a:latin typeface="Calibri" pitchFamily="34" charset="0"/>
              </a:rPr>
              <a:t>berakhir</a:t>
            </a:r>
            <a:endParaRPr lang="en-US" sz="2400" dirty="0">
              <a:latin typeface="Calibri" pitchFamily="34" charset="0"/>
            </a:endParaRPr>
          </a:p>
        </p:txBody>
      </p:sp>
      <p:sp>
        <p:nvSpPr>
          <p:cNvPr id="32" name="Text Placeholder 31"/>
          <p:cNvSpPr>
            <a:spLocks noGrp="1"/>
          </p:cNvSpPr>
          <p:nvPr>
            <p:ph type="body" sz="quarter" idx="14"/>
          </p:nvPr>
        </p:nvSpPr>
        <p:spPr>
          <a:xfrm>
            <a:off x="3670581" y="4876801"/>
            <a:ext cx="5354446" cy="1432308"/>
          </a:xfrm>
          <a:solidFill>
            <a:schemeClr val="bg1"/>
          </a:solidFill>
        </p:spPr>
        <p:txBody>
          <a:bodyPr>
            <a:normAutofit fontScale="92500" lnSpcReduction="20000"/>
          </a:bodyPr>
          <a:lstStyle/>
          <a:p>
            <a:pPr>
              <a:lnSpc>
                <a:spcPct val="110000"/>
              </a:lnSpc>
            </a:pPr>
            <a:r>
              <a:rPr lang="id-ID" sz="2400" dirty="0" smtClean="0"/>
              <a:t>Hak sewanya dialihkan kepada pihak lain tanpa persetujuan dari pemilik tanah kecuali hal itu diperkenankan oleh pemilik tanah</a:t>
            </a:r>
          </a:p>
          <a:p>
            <a:pPr>
              <a:lnSpc>
                <a:spcPct val="110000"/>
              </a:lnSpc>
            </a:pPr>
            <a:endParaRPr lang="id-ID" sz="2400" dirty="0" smtClean="0"/>
          </a:p>
          <a:p>
            <a:pPr>
              <a:lnSpc>
                <a:spcPct val="110000"/>
              </a:lnSpc>
            </a:pPr>
            <a:endParaRPr lang="id-ID" sz="2400" dirty="0"/>
          </a:p>
        </p:txBody>
      </p:sp>
      <p:sp>
        <p:nvSpPr>
          <p:cNvPr id="34" name="Text Placeholder 33"/>
          <p:cNvSpPr>
            <a:spLocks noGrp="1"/>
          </p:cNvSpPr>
          <p:nvPr>
            <p:ph type="body" sz="quarter" idx="16"/>
          </p:nvPr>
        </p:nvSpPr>
        <p:spPr>
          <a:xfrm>
            <a:off x="3670581" y="6858000"/>
            <a:ext cx="5354446" cy="1473595"/>
          </a:xfrm>
          <a:solidFill>
            <a:schemeClr val="bg1"/>
          </a:solidFill>
        </p:spPr>
        <p:txBody>
          <a:bodyPr anchor="ctr">
            <a:normAutofit/>
          </a:bodyPr>
          <a:lstStyle/>
          <a:p>
            <a:pPr>
              <a:lnSpc>
                <a:spcPct val="100000"/>
              </a:lnSpc>
            </a:pPr>
            <a:r>
              <a:rPr lang="en-US" sz="2400" dirty="0" err="1" smtClean="0">
                <a:latin typeface="Calibri" pitchFamily="34" charset="0"/>
              </a:rPr>
              <a:t>Hak</a:t>
            </a:r>
            <a:r>
              <a:rPr lang="en-US" sz="2400" dirty="0" smtClean="0">
                <a:latin typeface="Calibri" pitchFamily="34" charset="0"/>
              </a:rPr>
              <a:t> </a:t>
            </a:r>
            <a:r>
              <a:rPr lang="en-US" sz="2400" dirty="0" err="1" smtClean="0">
                <a:latin typeface="Calibri" pitchFamily="34" charset="0"/>
              </a:rPr>
              <a:t>sewanya</a:t>
            </a:r>
            <a:r>
              <a:rPr lang="en-US" sz="2400" dirty="0" smtClean="0">
                <a:latin typeface="Calibri" pitchFamily="34" charset="0"/>
              </a:rPr>
              <a:t> </a:t>
            </a:r>
            <a:r>
              <a:rPr lang="en-US" sz="2400" dirty="0" err="1" smtClean="0">
                <a:latin typeface="Calibri" pitchFamily="34" charset="0"/>
              </a:rPr>
              <a:t>dilepaskan</a:t>
            </a:r>
            <a:r>
              <a:rPr lang="en-US" sz="2400" dirty="0" smtClean="0">
                <a:latin typeface="Calibri" pitchFamily="34" charset="0"/>
              </a:rPr>
              <a:t> </a:t>
            </a:r>
            <a:r>
              <a:rPr lang="en-US" sz="2400" dirty="0" err="1" smtClean="0">
                <a:latin typeface="Calibri" pitchFamily="34" charset="0"/>
              </a:rPr>
              <a:t>secara</a:t>
            </a:r>
            <a:r>
              <a:rPr lang="en-US" sz="2400" dirty="0" smtClean="0">
                <a:latin typeface="Calibri" pitchFamily="34" charset="0"/>
              </a:rPr>
              <a:t> </a:t>
            </a:r>
            <a:r>
              <a:rPr lang="en-US" sz="2400" dirty="0" err="1" smtClean="0">
                <a:latin typeface="Calibri" pitchFamily="34" charset="0"/>
              </a:rPr>
              <a:t>sukarela</a:t>
            </a:r>
            <a:r>
              <a:rPr lang="en-US" sz="2400" dirty="0" smtClean="0">
                <a:latin typeface="Calibri" pitchFamily="34" charset="0"/>
              </a:rPr>
              <a:t> </a:t>
            </a:r>
            <a:r>
              <a:rPr lang="en-US" sz="2400" dirty="0" err="1" smtClean="0">
                <a:latin typeface="Calibri" pitchFamily="34" charset="0"/>
              </a:rPr>
              <a:t>oleh</a:t>
            </a:r>
            <a:r>
              <a:rPr lang="en-US" sz="2400" dirty="0" smtClean="0">
                <a:latin typeface="Calibri" pitchFamily="34" charset="0"/>
              </a:rPr>
              <a:t> </a:t>
            </a:r>
            <a:r>
              <a:rPr lang="en-US" sz="2400" dirty="0" err="1" smtClean="0">
                <a:latin typeface="Calibri" pitchFamily="34" charset="0"/>
              </a:rPr>
              <a:t>penyewa</a:t>
            </a:r>
            <a:endParaRPr lang="en-US" sz="2400" dirty="0" smtClean="0">
              <a:latin typeface="Calibri" pitchFamily="34" charset="0"/>
            </a:endParaRPr>
          </a:p>
        </p:txBody>
      </p:sp>
      <p:sp>
        <p:nvSpPr>
          <p:cNvPr id="36" name="Text Placeholder 35"/>
          <p:cNvSpPr>
            <a:spLocks noGrp="1"/>
          </p:cNvSpPr>
          <p:nvPr>
            <p:ph type="body" sz="quarter" idx="18"/>
          </p:nvPr>
        </p:nvSpPr>
        <p:spPr/>
        <p:txBody>
          <a:bodyPr/>
          <a:lstStyle/>
          <a:p>
            <a:endParaRPr lang="id-ID"/>
          </a:p>
        </p:txBody>
      </p:sp>
      <p:sp>
        <p:nvSpPr>
          <p:cNvPr id="37" name="Text Placeholder 36"/>
          <p:cNvSpPr>
            <a:spLocks noGrp="1"/>
          </p:cNvSpPr>
          <p:nvPr>
            <p:ph type="body" sz="quarter" idx="19"/>
          </p:nvPr>
        </p:nvSpPr>
        <p:spPr>
          <a:xfrm>
            <a:off x="10640297" y="2807028"/>
            <a:ext cx="5354446" cy="1536371"/>
          </a:xfrm>
          <a:solidFill>
            <a:schemeClr val="bg1"/>
          </a:solidFill>
        </p:spPr>
        <p:txBody>
          <a:bodyPr/>
          <a:lstStyle/>
          <a:p>
            <a:r>
              <a:rPr lang="en-US" sz="2400" dirty="0" err="1" smtClean="0">
                <a:latin typeface="Calibri" pitchFamily="34" charset="0"/>
              </a:rPr>
              <a:t>Hak</a:t>
            </a:r>
            <a:r>
              <a:rPr lang="en-US" sz="2400" dirty="0" smtClean="0">
                <a:latin typeface="Calibri" pitchFamily="34" charset="0"/>
              </a:rPr>
              <a:t> </a:t>
            </a:r>
            <a:r>
              <a:rPr lang="en-US" sz="2400" dirty="0" err="1" smtClean="0">
                <a:latin typeface="Calibri" pitchFamily="34" charset="0"/>
              </a:rPr>
              <a:t>atas</a:t>
            </a:r>
            <a:r>
              <a:rPr lang="en-US" sz="2400" dirty="0" smtClean="0">
                <a:latin typeface="Calibri" pitchFamily="34" charset="0"/>
              </a:rPr>
              <a:t> </a:t>
            </a:r>
            <a:r>
              <a:rPr lang="en-US" sz="2400" dirty="0" err="1" smtClean="0">
                <a:latin typeface="Calibri" pitchFamily="34" charset="0"/>
              </a:rPr>
              <a:t>tanah</a:t>
            </a:r>
            <a:r>
              <a:rPr lang="en-US" sz="2400" dirty="0" smtClean="0">
                <a:latin typeface="Calibri" pitchFamily="34" charset="0"/>
              </a:rPr>
              <a:t> </a:t>
            </a:r>
            <a:r>
              <a:rPr lang="en-US" sz="2400" dirty="0" err="1" smtClean="0">
                <a:latin typeface="Calibri" pitchFamily="34" charset="0"/>
              </a:rPr>
              <a:t>dilepaskan</a:t>
            </a:r>
            <a:r>
              <a:rPr lang="en-US" sz="2400" dirty="0" smtClean="0">
                <a:latin typeface="Calibri" pitchFamily="34" charset="0"/>
              </a:rPr>
              <a:t> </a:t>
            </a:r>
            <a:r>
              <a:rPr lang="en-US" sz="2400" dirty="0" err="1" smtClean="0">
                <a:latin typeface="Calibri" pitchFamily="34" charset="0"/>
              </a:rPr>
              <a:t>secara</a:t>
            </a:r>
            <a:r>
              <a:rPr lang="en-US" sz="2400" dirty="0" smtClean="0">
                <a:latin typeface="Calibri" pitchFamily="34" charset="0"/>
              </a:rPr>
              <a:t>  </a:t>
            </a:r>
            <a:r>
              <a:rPr lang="en-US" sz="2400" dirty="0" err="1" smtClean="0">
                <a:latin typeface="Calibri" pitchFamily="34" charset="0"/>
              </a:rPr>
              <a:t>oleh</a:t>
            </a:r>
            <a:r>
              <a:rPr lang="en-US" sz="2400" dirty="0" smtClean="0">
                <a:latin typeface="Calibri" pitchFamily="34" charset="0"/>
              </a:rPr>
              <a:t> </a:t>
            </a:r>
            <a:r>
              <a:rPr lang="en-US" sz="2400" dirty="0" err="1" smtClean="0">
                <a:latin typeface="Calibri" pitchFamily="34" charset="0"/>
              </a:rPr>
              <a:t>penyewa</a:t>
            </a:r>
            <a:endParaRPr lang="en-US" sz="2400" dirty="0">
              <a:latin typeface="Calibri" pitchFamily="34" charset="0"/>
            </a:endParaRPr>
          </a:p>
        </p:txBody>
      </p:sp>
      <p:sp>
        <p:nvSpPr>
          <p:cNvPr id="38" name="Text Placeholder 37"/>
          <p:cNvSpPr>
            <a:spLocks noGrp="1"/>
          </p:cNvSpPr>
          <p:nvPr>
            <p:ph type="body" sz="quarter" idx="20"/>
          </p:nvPr>
        </p:nvSpPr>
        <p:spPr>
          <a:xfrm>
            <a:off x="10640297" y="4838701"/>
            <a:ext cx="5354446" cy="1470408"/>
          </a:xfrm>
          <a:solidFill>
            <a:schemeClr val="bg1"/>
          </a:solidFill>
        </p:spPr>
        <p:txBody>
          <a:bodyPr anchor="ctr">
            <a:normAutofit/>
          </a:bodyPr>
          <a:lstStyle/>
          <a:p>
            <a:pPr>
              <a:lnSpc>
                <a:spcPct val="100000"/>
              </a:lnSpc>
            </a:pPr>
            <a:r>
              <a:rPr lang="en-US" sz="2400" dirty="0" err="1" smtClean="0">
                <a:latin typeface="Calibri" pitchFamily="34" charset="0"/>
              </a:rPr>
              <a:t>Hak</a:t>
            </a:r>
            <a:r>
              <a:rPr lang="en-US" sz="2400" dirty="0" smtClean="0">
                <a:latin typeface="Calibri" pitchFamily="34" charset="0"/>
              </a:rPr>
              <a:t> </a:t>
            </a:r>
            <a:r>
              <a:rPr lang="en-US" sz="2400" dirty="0" err="1" smtClean="0">
                <a:latin typeface="Calibri" pitchFamily="34" charset="0"/>
              </a:rPr>
              <a:t>atas</a:t>
            </a:r>
            <a:r>
              <a:rPr lang="en-US" sz="2400" dirty="0" smtClean="0">
                <a:latin typeface="Calibri" pitchFamily="34" charset="0"/>
              </a:rPr>
              <a:t> </a:t>
            </a:r>
            <a:r>
              <a:rPr lang="en-US" sz="2400" dirty="0" err="1" smtClean="0">
                <a:latin typeface="Calibri" pitchFamily="34" charset="0"/>
              </a:rPr>
              <a:t>tanah</a:t>
            </a:r>
            <a:r>
              <a:rPr lang="en-US" sz="2400" dirty="0" smtClean="0">
                <a:latin typeface="Calibri" pitchFamily="34" charset="0"/>
              </a:rPr>
              <a:t> </a:t>
            </a:r>
            <a:r>
              <a:rPr lang="en-US" sz="2400" dirty="0" err="1" smtClean="0">
                <a:latin typeface="Calibri" pitchFamily="34" charset="0"/>
              </a:rPr>
              <a:t>tersebut</a:t>
            </a:r>
            <a:r>
              <a:rPr lang="en-US" sz="2400" dirty="0" smtClean="0">
                <a:latin typeface="Calibri" pitchFamily="34" charset="0"/>
              </a:rPr>
              <a:t> </a:t>
            </a:r>
            <a:r>
              <a:rPr lang="en-US" sz="2400" dirty="0" err="1" smtClean="0">
                <a:latin typeface="Calibri" pitchFamily="34" charset="0"/>
              </a:rPr>
              <a:t>dicabut</a:t>
            </a:r>
            <a:r>
              <a:rPr lang="en-US" sz="2400" dirty="0" smtClean="0">
                <a:latin typeface="Calibri" pitchFamily="34" charset="0"/>
              </a:rPr>
              <a:t> </a:t>
            </a:r>
            <a:r>
              <a:rPr lang="en-US" sz="2400" dirty="0" err="1" smtClean="0">
                <a:latin typeface="Calibri" pitchFamily="34" charset="0"/>
              </a:rPr>
              <a:t>untuk</a:t>
            </a:r>
            <a:r>
              <a:rPr lang="en-US" sz="2400" dirty="0" smtClean="0">
                <a:latin typeface="Calibri" pitchFamily="34" charset="0"/>
              </a:rPr>
              <a:t> </a:t>
            </a:r>
            <a:r>
              <a:rPr lang="en-US" sz="2400" dirty="0" err="1" smtClean="0">
                <a:latin typeface="Calibri" pitchFamily="34" charset="0"/>
              </a:rPr>
              <a:t>kepentingan</a:t>
            </a:r>
            <a:r>
              <a:rPr lang="en-US" sz="2400" dirty="0" smtClean="0">
                <a:latin typeface="Calibri" pitchFamily="34" charset="0"/>
              </a:rPr>
              <a:t> </a:t>
            </a:r>
            <a:r>
              <a:rPr lang="en-US" sz="2400" dirty="0" err="1" smtClean="0">
                <a:latin typeface="Calibri" pitchFamily="34" charset="0"/>
              </a:rPr>
              <a:t>umum</a:t>
            </a:r>
            <a:endParaRPr lang="en-US" sz="2400" dirty="0" smtClean="0">
              <a:latin typeface="Calibri" pitchFamily="34" charset="0"/>
            </a:endParaRPr>
          </a:p>
        </p:txBody>
      </p:sp>
      <p:sp>
        <p:nvSpPr>
          <p:cNvPr id="40" name="Text Placeholder 39"/>
          <p:cNvSpPr>
            <a:spLocks noGrp="1"/>
          </p:cNvSpPr>
          <p:nvPr>
            <p:ph type="body" sz="quarter" idx="22"/>
          </p:nvPr>
        </p:nvSpPr>
        <p:spPr>
          <a:xfrm>
            <a:off x="10640297" y="6858000"/>
            <a:ext cx="5354446" cy="1473595"/>
          </a:xfrm>
          <a:solidFill>
            <a:schemeClr val="bg1"/>
          </a:solidFill>
        </p:spPr>
        <p:txBody>
          <a:bodyPr anchor="ctr"/>
          <a:lstStyle/>
          <a:p>
            <a:pPr algn="just">
              <a:lnSpc>
                <a:spcPct val="100000"/>
              </a:lnSpc>
              <a:spcBef>
                <a:spcPct val="0"/>
              </a:spcBef>
            </a:pPr>
            <a:r>
              <a:rPr lang="en-US" sz="2400" dirty="0" err="1" smtClean="0">
                <a:latin typeface="Calibri" pitchFamily="34" charset="0"/>
              </a:rPr>
              <a:t>Tanahnya</a:t>
            </a:r>
            <a:r>
              <a:rPr lang="en-US" sz="2400" dirty="0" smtClean="0">
                <a:latin typeface="Calibri" pitchFamily="34" charset="0"/>
              </a:rPr>
              <a:t> </a:t>
            </a:r>
            <a:r>
              <a:rPr lang="en-US" sz="2400" dirty="0" err="1" smtClean="0">
                <a:latin typeface="Calibri" pitchFamily="34" charset="0"/>
              </a:rPr>
              <a:t>musnah</a:t>
            </a:r>
            <a:endParaRPr lang="en-US" sz="2400" dirty="0">
              <a:latin typeface="Calibri" pitchFamily="34" charset="0"/>
            </a:endParaRPr>
          </a:p>
        </p:txBody>
      </p:sp>
    </p:spTree>
    <p:extLst>
      <p:ext uri="{BB962C8B-B14F-4D97-AF65-F5344CB8AC3E}">
        <p14:creationId xmlns:p14="http://schemas.microsoft.com/office/powerpoint/2010/main" val="35599681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3EB59E2-90B9-4CD3-AC74-D672227E13C3}" type="slidenum">
              <a:rPr lang="en-US" smtClean="0"/>
              <a:pPr/>
              <a:t>62</a:t>
            </a:fld>
            <a:endParaRPr lang="en-US" dirty="0"/>
          </a:p>
        </p:txBody>
      </p:sp>
      <p:sp>
        <p:nvSpPr>
          <p:cNvPr id="18" name="Text Placeholder 17"/>
          <p:cNvSpPr>
            <a:spLocks noGrp="1"/>
          </p:cNvSpPr>
          <p:nvPr>
            <p:ph type="body" sz="quarter" idx="19"/>
          </p:nvPr>
        </p:nvSpPr>
        <p:spPr/>
        <p:txBody>
          <a:bodyPr/>
          <a:lstStyle/>
          <a:p>
            <a:r>
              <a:rPr lang="id-ID" sz="9000" dirty="0" smtClean="0"/>
              <a:t>Tugas</a:t>
            </a:r>
            <a:endParaRPr lang="id-ID" sz="9000" dirty="0"/>
          </a:p>
        </p:txBody>
      </p:sp>
      <p:sp>
        <p:nvSpPr>
          <p:cNvPr id="17" name="Text Placeholder 16"/>
          <p:cNvSpPr>
            <a:spLocks noGrp="1"/>
          </p:cNvSpPr>
          <p:nvPr>
            <p:ph type="body" sz="quarter" idx="18"/>
          </p:nvPr>
        </p:nvSpPr>
        <p:spPr/>
        <p:txBody>
          <a:bodyPr>
            <a:normAutofit/>
          </a:bodyPr>
          <a:lstStyle/>
          <a:p>
            <a:pPr marL="571500" indent="-571500">
              <a:buFont typeface="Arial" pitchFamily="34" charset="0"/>
              <a:buChar char="•"/>
            </a:pPr>
            <a:r>
              <a:rPr lang="id-ID" sz="3600" dirty="0"/>
              <a:t>Buatlah tabel jenis-jenis hak-hak atas tanah yang berlaku di Indonesia.</a:t>
            </a:r>
          </a:p>
          <a:p>
            <a:pPr marL="571500" indent="-571500">
              <a:buFont typeface="Arial" pitchFamily="34" charset="0"/>
              <a:buChar char="•"/>
            </a:pPr>
            <a:r>
              <a:rPr lang="id-ID" sz="3600" dirty="0"/>
              <a:t>Diskusi tentang permasalahan pemeuhan jenis-jenis hak atas tanah</a:t>
            </a:r>
            <a:r>
              <a:rPr lang="id-ID" sz="3600" dirty="0" smtClean="0"/>
              <a:t>.</a:t>
            </a:r>
            <a:endParaRPr lang="id-ID" sz="3600" dirty="0"/>
          </a:p>
        </p:txBody>
      </p:sp>
    </p:spTree>
    <p:extLst>
      <p:ext uri="{BB962C8B-B14F-4D97-AF65-F5344CB8AC3E}">
        <p14:creationId xmlns:p14="http://schemas.microsoft.com/office/powerpoint/2010/main" val="33477112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a:t>Thank you!</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a:t>Any questions?</a:t>
            </a:r>
            <a:endParaRPr kumimoji="1" lang="ja-JP" altLang="en-US" dirty="0"/>
          </a:p>
        </p:txBody>
      </p:sp>
      <p:sp>
        <p:nvSpPr>
          <p:cNvPr id="2" name="Text Placeholder 1"/>
          <p:cNvSpPr>
            <a:spLocks noGrp="1"/>
          </p:cNvSpPr>
          <p:nvPr>
            <p:ph type="body" sz="quarter" idx="12"/>
          </p:nvPr>
        </p:nvSpPr>
        <p:spPr/>
        <p:txBody>
          <a:bodyPr/>
          <a:lstStyle/>
          <a:p>
            <a:endParaRPr lang="id-ID"/>
          </a:p>
        </p:txBody>
      </p:sp>
    </p:spTree>
    <p:extLst>
      <p:ext uri="{BB962C8B-B14F-4D97-AF65-F5344CB8AC3E}">
        <p14:creationId xmlns:p14="http://schemas.microsoft.com/office/powerpoint/2010/main" val="4095709850"/>
      </p:ext>
    </p:extLst>
  </p:cSld>
  <p:clrMapOvr>
    <a:masterClrMapping/>
  </p:clrMapOvr>
  <p:transition spd="slow" advTm="13544">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p:sp>
      <p:sp>
        <p:nvSpPr>
          <p:cNvPr id="12" name="Text Placeholder 11"/>
          <p:cNvSpPr>
            <a:spLocks noGrp="1"/>
          </p:cNvSpPr>
          <p:nvPr>
            <p:ph type="body" sz="quarter" idx="11"/>
          </p:nvPr>
        </p:nvSpPr>
        <p:spPr/>
        <p:txBody>
          <a:bodyPr/>
          <a:lstStyle/>
          <a:p>
            <a:endParaRPr lang="id-ID"/>
          </a:p>
        </p:txBody>
      </p:sp>
      <p:sp>
        <p:nvSpPr>
          <p:cNvPr id="13" name="Text Placeholder 12"/>
          <p:cNvSpPr>
            <a:spLocks noGrp="1"/>
          </p:cNvSpPr>
          <p:nvPr>
            <p:ph type="body" sz="quarter" idx="12"/>
          </p:nvPr>
        </p:nvSpPr>
        <p:spPr/>
        <p:txBody>
          <a:bodyPr/>
          <a:lstStyle/>
          <a:p>
            <a:r>
              <a:rPr lang="id-ID" dirty="0" smtClean="0"/>
              <a:t>2</a:t>
            </a:r>
            <a:endParaRPr lang="id-ID" dirty="0"/>
          </a:p>
        </p:txBody>
      </p:sp>
      <p:sp>
        <p:nvSpPr>
          <p:cNvPr id="14" name="Text Placeholder 13"/>
          <p:cNvSpPr>
            <a:spLocks noGrp="1"/>
          </p:cNvSpPr>
          <p:nvPr>
            <p:ph type="body" sz="quarter" idx="13"/>
          </p:nvPr>
        </p:nvSpPr>
        <p:spPr/>
        <p:txBody>
          <a:bodyPr/>
          <a:lstStyle/>
          <a:p>
            <a:r>
              <a:rPr lang="id-ID" dirty="0"/>
              <a:t>Hak Atas Tanah berdasar Hukum Barat</a:t>
            </a:r>
          </a:p>
        </p:txBody>
      </p:sp>
      <p:sp>
        <p:nvSpPr>
          <p:cNvPr id="15" name="Text Placeholder 14"/>
          <p:cNvSpPr>
            <a:spLocks noGrp="1"/>
          </p:cNvSpPr>
          <p:nvPr>
            <p:ph type="body" sz="quarter" idx="24"/>
          </p:nvPr>
        </p:nvSpPr>
        <p:spPr/>
        <p:txBody>
          <a:bodyPr/>
          <a:lstStyle/>
          <a:p>
            <a:endParaRPr lang="id-ID"/>
          </a:p>
        </p:txBody>
      </p:sp>
      <p:sp>
        <p:nvSpPr>
          <p:cNvPr id="16" name="Text Placeholder 15"/>
          <p:cNvSpPr>
            <a:spLocks noGrp="1"/>
          </p:cNvSpPr>
          <p:nvPr>
            <p:ph type="body" sz="quarter" idx="25"/>
          </p:nvPr>
        </p:nvSpPr>
        <p:spPr/>
        <p:txBody>
          <a:bodyPr/>
          <a:lstStyle/>
          <a:p>
            <a:endParaRPr lang="id-ID"/>
          </a:p>
        </p:txBody>
      </p:sp>
      <p:sp>
        <p:nvSpPr>
          <p:cNvPr id="17" name="Text Placeholder 16"/>
          <p:cNvSpPr>
            <a:spLocks noGrp="1"/>
          </p:cNvSpPr>
          <p:nvPr>
            <p:ph type="body" sz="quarter" idx="26"/>
          </p:nvPr>
        </p:nvSpPr>
        <p:spPr/>
        <p:txBody>
          <a:bodyPr/>
          <a:lstStyle/>
          <a:p>
            <a:endParaRPr lang="id-ID"/>
          </a:p>
        </p:txBody>
      </p:sp>
      <p:sp>
        <p:nvSpPr>
          <p:cNvPr id="18" name="Text Placeholder 17"/>
          <p:cNvSpPr>
            <a:spLocks noGrp="1"/>
          </p:cNvSpPr>
          <p:nvPr>
            <p:ph type="body" sz="quarter" idx="27"/>
          </p:nvPr>
        </p:nvSpPr>
        <p:spPr/>
        <p:txBody>
          <a:bodyPr/>
          <a:lstStyle/>
          <a:p>
            <a:endParaRPr lang="id-ID"/>
          </a:p>
        </p:txBody>
      </p:sp>
      <p:sp>
        <p:nvSpPr>
          <p:cNvPr id="4" name="Slide Number Placeholder 3"/>
          <p:cNvSpPr>
            <a:spLocks noGrp="1"/>
          </p:cNvSpPr>
          <p:nvPr>
            <p:ph type="sldNum" sz="quarter" idx="4294967295"/>
          </p:nvPr>
        </p:nvSpPr>
        <p:spPr>
          <a:xfrm>
            <a:off x="17110075" y="9599613"/>
            <a:ext cx="1177925" cy="488950"/>
          </a:xfrm>
          <a:prstGeom prst="rect">
            <a:avLst/>
          </a:prstGeom>
        </p:spPr>
        <p:txBody>
          <a:bodyPr/>
          <a:lstStyle/>
          <a:p>
            <a:fld id="{03EB59E2-90B9-4CD3-AC74-D672227E13C3}" type="slidenum">
              <a:rPr lang="en-US" smtClean="0"/>
              <a:pPr/>
              <a:t>7</a:t>
            </a:fld>
            <a:endParaRPr lang="en-US" dirty="0"/>
          </a:p>
        </p:txBody>
      </p:sp>
    </p:spTree>
    <p:extLst>
      <p:ext uri="{BB962C8B-B14F-4D97-AF65-F5344CB8AC3E}">
        <p14:creationId xmlns:p14="http://schemas.microsoft.com/office/powerpoint/2010/main" val="831850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d-ID" dirty="0"/>
              <a:t>Hak Atas Tanah berdasar Hukum Barat</a:t>
            </a:r>
          </a:p>
        </p:txBody>
      </p:sp>
      <p:sp>
        <p:nvSpPr>
          <p:cNvPr id="11" name="Text Placeholder 10"/>
          <p:cNvSpPr>
            <a:spLocks noGrp="1"/>
          </p:cNvSpPr>
          <p:nvPr>
            <p:ph type="body" sz="quarter" idx="12"/>
          </p:nvPr>
        </p:nvSpPr>
        <p:spPr>
          <a:xfrm>
            <a:off x="4114800" y="3023183"/>
            <a:ext cx="10134600" cy="786817"/>
          </a:xfrm>
        </p:spPr>
        <p:txBody>
          <a:bodyPr numCol="2">
            <a:noAutofit/>
          </a:bodyPr>
          <a:lstStyle/>
          <a:p>
            <a:pPr lvl="1">
              <a:buClr>
                <a:schemeClr val="accent1">
                  <a:lumMod val="60000"/>
                  <a:lumOff val="40000"/>
                </a:schemeClr>
              </a:buClr>
              <a:buFont typeface="Arial" pitchFamily="34" charset="0"/>
              <a:buChar char="–"/>
              <a:defRPr/>
            </a:pPr>
            <a:r>
              <a:rPr lang="id-ID" sz="2000" dirty="0">
                <a:solidFill>
                  <a:schemeClr val="tx1">
                    <a:lumMod val="65000"/>
                    <a:lumOff val="35000"/>
                  </a:schemeClr>
                </a:solidFill>
              </a:rPr>
              <a:t>Tanah hak </a:t>
            </a:r>
            <a:r>
              <a:rPr lang="id-ID" sz="2000" i="1" dirty="0">
                <a:solidFill>
                  <a:schemeClr val="tx1">
                    <a:lumMod val="65000"/>
                    <a:lumOff val="35000"/>
                  </a:schemeClr>
                </a:solidFill>
              </a:rPr>
              <a:t>eigendom</a:t>
            </a:r>
            <a:r>
              <a:rPr lang="id-ID" sz="2000" dirty="0">
                <a:solidFill>
                  <a:schemeClr val="tx1">
                    <a:lumMod val="65000"/>
                    <a:lumOff val="35000"/>
                  </a:schemeClr>
                </a:solidFill>
              </a:rPr>
              <a:t> (hak milik);</a:t>
            </a:r>
          </a:p>
          <a:p>
            <a:pPr lvl="1">
              <a:buClr>
                <a:schemeClr val="accent1">
                  <a:lumMod val="60000"/>
                  <a:lumOff val="40000"/>
                </a:schemeClr>
              </a:buClr>
              <a:buFont typeface="Arial" pitchFamily="34" charset="0"/>
              <a:buChar char="–"/>
              <a:defRPr/>
            </a:pPr>
            <a:r>
              <a:rPr lang="id-ID" sz="2000" dirty="0">
                <a:solidFill>
                  <a:schemeClr val="tx1">
                    <a:lumMod val="65000"/>
                    <a:lumOff val="35000"/>
                  </a:schemeClr>
                </a:solidFill>
              </a:rPr>
              <a:t>Tanah hak </a:t>
            </a:r>
            <a:r>
              <a:rPr lang="id-ID" sz="2000" i="1" dirty="0">
                <a:solidFill>
                  <a:schemeClr val="tx1">
                    <a:lumMod val="65000"/>
                    <a:lumOff val="35000"/>
                  </a:schemeClr>
                </a:solidFill>
              </a:rPr>
              <a:t>opstal</a:t>
            </a:r>
            <a:r>
              <a:rPr lang="id-ID" sz="2000" dirty="0">
                <a:solidFill>
                  <a:schemeClr val="tx1">
                    <a:lumMod val="65000"/>
                    <a:lumOff val="35000"/>
                  </a:schemeClr>
                </a:solidFill>
              </a:rPr>
              <a:t>;</a:t>
            </a:r>
          </a:p>
          <a:p>
            <a:pPr lvl="1">
              <a:buClr>
                <a:schemeClr val="accent1">
                  <a:lumMod val="60000"/>
                  <a:lumOff val="40000"/>
                </a:schemeClr>
              </a:buClr>
              <a:buFont typeface="Arial" pitchFamily="34" charset="0"/>
              <a:buChar char="–"/>
              <a:defRPr/>
            </a:pPr>
            <a:r>
              <a:rPr lang="id-ID" sz="2000" dirty="0">
                <a:solidFill>
                  <a:schemeClr val="tx1">
                    <a:lumMod val="65000"/>
                    <a:lumOff val="35000"/>
                  </a:schemeClr>
                </a:solidFill>
              </a:rPr>
              <a:t>Tanak hak </a:t>
            </a:r>
            <a:r>
              <a:rPr lang="id-ID" sz="2000" i="1" dirty="0">
                <a:solidFill>
                  <a:schemeClr val="tx1">
                    <a:lumMod val="65000"/>
                    <a:lumOff val="35000"/>
                  </a:schemeClr>
                </a:solidFill>
              </a:rPr>
              <a:t>erfpacht</a:t>
            </a:r>
            <a:r>
              <a:rPr lang="id-ID" sz="2000" dirty="0">
                <a:solidFill>
                  <a:schemeClr val="tx1">
                    <a:lumMod val="65000"/>
                    <a:lumOff val="35000"/>
                  </a:schemeClr>
                </a:solidFill>
              </a:rPr>
              <a:t>;</a:t>
            </a:r>
          </a:p>
          <a:p>
            <a:pPr lvl="1">
              <a:buClr>
                <a:schemeClr val="accent1">
                  <a:lumMod val="60000"/>
                  <a:lumOff val="40000"/>
                </a:schemeClr>
              </a:buClr>
              <a:buFont typeface="Arial" pitchFamily="34" charset="0"/>
              <a:buChar char="–"/>
              <a:defRPr/>
            </a:pPr>
            <a:r>
              <a:rPr lang="id-ID" sz="2000" dirty="0">
                <a:solidFill>
                  <a:schemeClr val="tx1">
                    <a:lumMod val="65000"/>
                    <a:lumOff val="35000"/>
                  </a:schemeClr>
                </a:solidFill>
              </a:rPr>
              <a:t>Tanah hak </a:t>
            </a:r>
            <a:r>
              <a:rPr lang="id-ID" sz="2000" i="1" dirty="0">
                <a:solidFill>
                  <a:schemeClr val="tx1">
                    <a:lumMod val="65000"/>
                    <a:lumOff val="35000"/>
                  </a:schemeClr>
                </a:solidFill>
              </a:rPr>
              <a:t>gebruik</a:t>
            </a:r>
            <a:r>
              <a:rPr lang="id-ID" sz="2000" dirty="0">
                <a:solidFill>
                  <a:schemeClr val="tx1">
                    <a:lumMod val="65000"/>
                    <a:lumOff val="35000"/>
                  </a:schemeClr>
                </a:solidFill>
              </a:rPr>
              <a:t> (hak pakai), dsb</a:t>
            </a:r>
          </a:p>
        </p:txBody>
      </p:sp>
      <p:sp>
        <p:nvSpPr>
          <p:cNvPr id="12" name="Text Placeholder 11"/>
          <p:cNvSpPr>
            <a:spLocks noGrp="1"/>
          </p:cNvSpPr>
          <p:nvPr>
            <p:ph type="body" sz="quarter" idx="13"/>
          </p:nvPr>
        </p:nvSpPr>
        <p:spPr>
          <a:xfrm>
            <a:off x="4991100" y="2038630"/>
            <a:ext cx="7886700" cy="895070"/>
          </a:xfrm>
        </p:spPr>
        <p:txBody>
          <a:bodyPr/>
          <a:lstStyle/>
          <a:p>
            <a:r>
              <a:rPr lang="id-ID" dirty="0">
                <a:solidFill>
                  <a:schemeClr val="tx1">
                    <a:lumMod val="65000"/>
                    <a:lumOff val="35000"/>
                  </a:schemeClr>
                </a:solidFill>
              </a:rPr>
              <a:t>Melahirkan tanah-tanah Hak Barat, misalnya </a:t>
            </a:r>
          </a:p>
        </p:txBody>
      </p:sp>
      <p:sp>
        <p:nvSpPr>
          <p:cNvPr id="20" name="Picture Placeholder 19"/>
          <p:cNvSpPr>
            <a:spLocks noGrp="1"/>
          </p:cNvSpPr>
          <p:nvPr>
            <p:ph type="pic" sz="quarter" idx="14"/>
          </p:nvPr>
        </p:nvSpPr>
        <p:spPr/>
      </p:sp>
      <p:sp>
        <p:nvSpPr>
          <p:cNvPr id="21" name="Picture Placeholder 20"/>
          <p:cNvSpPr>
            <a:spLocks noGrp="1"/>
          </p:cNvSpPr>
          <p:nvPr>
            <p:ph type="pic" sz="quarter" idx="15"/>
          </p:nvPr>
        </p:nvSpPr>
        <p:spPr/>
      </p:sp>
      <p:sp>
        <p:nvSpPr>
          <p:cNvPr id="15" name="Text Placeholder 14"/>
          <p:cNvSpPr>
            <a:spLocks noGrp="1"/>
          </p:cNvSpPr>
          <p:nvPr>
            <p:ph type="body" sz="quarter" idx="17"/>
          </p:nvPr>
        </p:nvSpPr>
        <p:spPr>
          <a:xfrm>
            <a:off x="12082329" y="4576370"/>
            <a:ext cx="5135380" cy="848767"/>
          </a:xfrm>
        </p:spPr>
        <p:txBody>
          <a:bodyPr/>
          <a:lstStyle/>
          <a:p>
            <a:r>
              <a:rPr lang="id-ID" sz="2400" dirty="0">
                <a:solidFill>
                  <a:schemeClr val="tx1">
                    <a:lumMod val="65000"/>
                    <a:lumOff val="35000"/>
                  </a:schemeClr>
                </a:solidFill>
              </a:rPr>
              <a:t>Lembaga hukumya diatur dalam hukum barat (Buku II KUHPdt/BW</a:t>
            </a:r>
            <a:r>
              <a:rPr lang="id-ID" sz="2400" dirty="0" smtClean="0">
                <a:solidFill>
                  <a:schemeClr val="tx1">
                    <a:lumMod val="65000"/>
                    <a:lumOff val="35000"/>
                  </a:schemeClr>
                </a:solidFill>
              </a:rPr>
              <a:t>)</a:t>
            </a:r>
            <a:endParaRPr lang="id-ID" sz="2400" dirty="0">
              <a:solidFill>
                <a:schemeClr val="tx1">
                  <a:lumMod val="65000"/>
                  <a:lumOff val="35000"/>
                </a:schemeClr>
              </a:solidFill>
            </a:endParaRPr>
          </a:p>
        </p:txBody>
      </p:sp>
      <p:sp>
        <p:nvSpPr>
          <p:cNvPr id="22" name="Picture Placeholder 21"/>
          <p:cNvSpPr>
            <a:spLocks noGrp="1"/>
          </p:cNvSpPr>
          <p:nvPr>
            <p:ph type="pic" sz="quarter" idx="18"/>
          </p:nvPr>
        </p:nvSpPr>
        <p:spPr/>
      </p:sp>
      <p:sp>
        <p:nvSpPr>
          <p:cNvPr id="23" name="Text Placeholder 22"/>
          <p:cNvSpPr>
            <a:spLocks noGrp="1"/>
          </p:cNvSpPr>
          <p:nvPr>
            <p:ph type="body" sz="quarter" idx="20"/>
          </p:nvPr>
        </p:nvSpPr>
        <p:spPr>
          <a:xfrm>
            <a:off x="1104901" y="4457700"/>
            <a:ext cx="5135380" cy="848767"/>
          </a:xfrm>
        </p:spPr>
        <p:txBody>
          <a:bodyPr/>
          <a:lstStyle/>
          <a:p>
            <a:r>
              <a:rPr lang="id-ID" sz="2400" dirty="0">
                <a:solidFill>
                  <a:schemeClr val="tx1">
                    <a:lumMod val="65000"/>
                    <a:lumOff val="35000"/>
                  </a:schemeClr>
                </a:solidFill>
              </a:rPr>
              <a:t>Hukum yang mengaturnya tertulis sehingga orang mudah mengetahui ,maksudnya</a:t>
            </a:r>
            <a:endParaRPr lang="id-ID" sz="2400" dirty="0"/>
          </a:p>
        </p:txBody>
      </p:sp>
      <p:sp>
        <p:nvSpPr>
          <p:cNvPr id="24" name="Picture Placeholder 23"/>
          <p:cNvSpPr>
            <a:spLocks noGrp="1"/>
          </p:cNvSpPr>
          <p:nvPr>
            <p:ph type="pic" sz="quarter" idx="21"/>
          </p:nvPr>
        </p:nvSpPr>
        <p:spPr/>
      </p:sp>
      <p:sp>
        <p:nvSpPr>
          <p:cNvPr id="25" name="Text Placeholder 24"/>
          <p:cNvSpPr>
            <a:spLocks noGrp="1"/>
          </p:cNvSpPr>
          <p:nvPr>
            <p:ph type="body" sz="quarter" idx="22"/>
          </p:nvPr>
        </p:nvSpPr>
        <p:spPr/>
        <p:txBody>
          <a:bodyPr/>
          <a:lstStyle/>
          <a:p>
            <a:endParaRPr lang="id-ID"/>
          </a:p>
        </p:txBody>
      </p:sp>
      <p:sp>
        <p:nvSpPr>
          <p:cNvPr id="26" name="Text Placeholder 25"/>
          <p:cNvSpPr>
            <a:spLocks noGrp="1"/>
          </p:cNvSpPr>
          <p:nvPr>
            <p:ph type="body" sz="quarter" idx="23"/>
          </p:nvPr>
        </p:nvSpPr>
        <p:spPr>
          <a:xfrm>
            <a:off x="13270190" y="6693147"/>
            <a:ext cx="4250597" cy="747032"/>
          </a:xfrm>
        </p:spPr>
        <p:txBody>
          <a:bodyPr/>
          <a:lstStyle/>
          <a:p>
            <a:pPr>
              <a:lnSpc>
                <a:spcPct val="90000"/>
              </a:lnSpc>
              <a:defRPr/>
            </a:pPr>
            <a:r>
              <a:rPr lang="id-ID" sz="2400" dirty="0">
                <a:solidFill>
                  <a:schemeClr val="tx1">
                    <a:lumMod val="65000"/>
                    <a:lumOff val="35000"/>
                  </a:schemeClr>
                </a:solidFill>
              </a:rPr>
              <a:t>Tanah-tanah hak barat umumnya sudah terdaftar secara tertulis</a:t>
            </a:r>
          </a:p>
        </p:txBody>
      </p:sp>
      <p:sp>
        <p:nvSpPr>
          <p:cNvPr id="27" name="Picture Placeholder 26"/>
          <p:cNvSpPr>
            <a:spLocks noGrp="1"/>
          </p:cNvSpPr>
          <p:nvPr>
            <p:ph type="pic" sz="quarter" idx="24"/>
          </p:nvPr>
        </p:nvSpPr>
        <p:spPr/>
      </p:sp>
      <p:sp>
        <p:nvSpPr>
          <p:cNvPr id="28" name="Text Placeholder 27"/>
          <p:cNvSpPr>
            <a:spLocks noGrp="1"/>
          </p:cNvSpPr>
          <p:nvPr>
            <p:ph type="body" sz="quarter" idx="25"/>
          </p:nvPr>
        </p:nvSpPr>
        <p:spPr/>
        <p:txBody>
          <a:bodyPr/>
          <a:lstStyle/>
          <a:p>
            <a:endParaRPr lang="id-ID"/>
          </a:p>
        </p:txBody>
      </p:sp>
      <p:sp>
        <p:nvSpPr>
          <p:cNvPr id="29" name="Text Placeholder 28"/>
          <p:cNvSpPr>
            <a:spLocks noGrp="1"/>
          </p:cNvSpPr>
          <p:nvPr>
            <p:ph type="body" sz="quarter" idx="26"/>
          </p:nvPr>
        </p:nvSpPr>
        <p:spPr>
          <a:xfrm>
            <a:off x="816225" y="6697257"/>
            <a:ext cx="4250597" cy="747032"/>
          </a:xfrm>
        </p:spPr>
        <p:txBody>
          <a:bodyPr/>
          <a:lstStyle/>
          <a:p>
            <a:pPr>
              <a:lnSpc>
                <a:spcPct val="90000"/>
              </a:lnSpc>
              <a:defRPr/>
            </a:pPr>
            <a:r>
              <a:rPr lang="id-ID" sz="2400" dirty="0">
                <a:solidFill>
                  <a:schemeClr val="tx1">
                    <a:lumMod val="65000"/>
                    <a:lumOff val="35000"/>
                  </a:schemeClr>
                </a:solidFill>
              </a:rPr>
              <a:t>Pendaftarannya mempunyai kekuatan pembuktian pemilikan secara yuridis</a:t>
            </a:r>
            <a:endParaRPr lang="en-US" sz="2400" dirty="0">
              <a:solidFill>
                <a:schemeClr val="tx1">
                  <a:lumMod val="65000"/>
                  <a:lumOff val="35000"/>
                </a:schemeClr>
              </a:solidFill>
            </a:endParaRPr>
          </a:p>
        </p:txBody>
      </p:sp>
      <p:sp>
        <p:nvSpPr>
          <p:cNvPr id="30" name="Text Placeholder 29"/>
          <p:cNvSpPr>
            <a:spLocks noGrp="1"/>
          </p:cNvSpPr>
          <p:nvPr>
            <p:ph type="body" sz="quarter" idx="16"/>
          </p:nvPr>
        </p:nvSpPr>
        <p:spPr/>
        <p:txBody>
          <a:bodyPr/>
          <a:lstStyle/>
          <a:p>
            <a:endParaRPr lang="id-ID"/>
          </a:p>
        </p:txBody>
      </p:sp>
      <p:sp>
        <p:nvSpPr>
          <p:cNvPr id="31" name="Text Placeholder 30"/>
          <p:cNvSpPr>
            <a:spLocks noGrp="1"/>
          </p:cNvSpPr>
          <p:nvPr>
            <p:ph type="body" sz="quarter" idx="19"/>
          </p:nvPr>
        </p:nvSpPr>
        <p:spPr/>
        <p:txBody>
          <a:bodyPr/>
          <a:lstStyle/>
          <a:p>
            <a:endParaRPr lang="id-ID"/>
          </a:p>
        </p:txBody>
      </p:sp>
    </p:spTree>
    <p:extLst>
      <p:ext uri="{BB962C8B-B14F-4D97-AF65-F5344CB8AC3E}">
        <p14:creationId xmlns:p14="http://schemas.microsoft.com/office/powerpoint/2010/main" val="25296766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r>
              <a:rPr lang="id-ID" dirty="0"/>
              <a:t>Hak Eigendom</a:t>
            </a:r>
          </a:p>
        </p:txBody>
      </p:sp>
      <p:sp>
        <p:nvSpPr>
          <p:cNvPr id="4" name="Slide Number Placeholder 3"/>
          <p:cNvSpPr>
            <a:spLocks noGrp="1"/>
          </p:cNvSpPr>
          <p:nvPr>
            <p:ph type="sldNum" sz="quarter" idx="11"/>
          </p:nvPr>
        </p:nvSpPr>
        <p:spPr/>
        <p:txBody>
          <a:bodyPr/>
          <a:lstStyle/>
          <a:p>
            <a:fld id="{03EB59E2-90B9-4CD3-AC74-D672227E13C3}" type="slidenum">
              <a:rPr lang="en-US" smtClean="0"/>
              <a:pPr/>
              <a:t>9</a:t>
            </a:fld>
            <a:endParaRPr lang="en-US" dirty="0"/>
          </a:p>
        </p:txBody>
      </p:sp>
      <p:sp>
        <p:nvSpPr>
          <p:cNvPr id="21" name="Text Placeholder 20"/>
          <p:cNvSpPr>
            <a:spLocks noGrp="1"/>
          </p:cNvSpPr>
          <p:nvPr>
            <p:ph type="body" sz="quarter" idx="12"/>
          </p:nvPr>
        </p:nvSpPr>
        <p:spPr>
          <a:xfrm>
            <a:off x="6057893" y="2516609"/>
            <a:ext cx="10016290" cy="2993854"/>
          </a:xfrm>
          <a:solidFill>
            <a:schemeClr val="accent1">
              <a:lumMod val="20000"/>
              <a:lumOff val="80000"/>
            </a:schemeClr>
          </a:solidFill>
        </p:spPr>
        <p:txBody>
          <a:bodyPr/>
          <a:lstStyle/>
          <a:p>
            <a:r>
              <a:rPr lang="id-ID" sz="2800" dirty="0"/>
              <a:t>Ialah hak milik atas tanah menurut hukum barat berdasar pasal 570 BW</a:t>
            </a:r>
          </a:p>
        </p:txBody>
      </p:sp>
      <p:sp>
        <p:nvSpPr>
          <p:cNvPr id="27" name="Picture Placeholder 26"/>
          <p:cNvSpPr>
            <a:spLocks noGrp="1"/>
          </p:cNvSpPr>
          <p:nvPr>
            <p:ph type="pic" sz="quarter" idx="43"/>
          </p:nvPr>
        </p:nvSpPr>
        <p:spPr/>
      </p:sp>
      <p:sp>
        <p:nvSpPr>
          <p:cNvPr id="28" name="Text Placeholder 27"/>
          <p:cNvSpPr>
            <a:spLocks noGrp="1"/>
          </p:cNvSpPr>
          <p:nvPr>
            <p:ph type="body" sz="quarter" idx="44"/>
          </p:nvPr>
        </p:nvSpPr>
        <p:spPr>
          <a:xfrm>
            <a:off x="6057900" y="5947177"/>
            <a:ext cx="10096500" cy="2928125"/>
          </a:xfrm>
          <a:solidFill>
            <a:schemeClr val="accent2">
              <a:lumMod val="20000"/>
              <a:lumOff val="80000"/>
            </a:schemeClr>
          </a:solidFill>
        </p:spPr>
        <p:txBody>
          <a:bodyPr>
            <a:normAutofit/>
          </a:bodyPr>
          <a:lstStyle/>
          <a:p>
            <a:r>
              <a:rPr lang="id-ID" sz="2800" dirty="0"/>
              <a:t>Pada hakekatnya merupakan hak kebendaan yang terkuat daripada hak-hak kebendaan lainnya, yang mempunyai sifat mutlak yang tidak dapat diganggu gugat oleh siapa pun dan tidak mempunyai fungsi sosial, mengingat landasannya bersifat individualistis</a:t>
            </a:r>
            <a:r>
              <a:rPr lang="id-ID" sz="2800" dirty="0" smtClean="0"/>
              <a:t>.</a:t>
            </a:r>
            <a:endParaRPr lang="id-ID" sz="2800" dirty="0"/>
          </a:p>
        </p:txBody>
      </p:sp>
      <p:sp>
        <p:nvSpPr>
          <p:cNvPr id="30" name="Picture Placeholder 29"/>
          <p:cNvSpPr>
            <a:spLocks noGrp="1"/>
          </p:cNvSpPr>
          <p:nvPr>
            <p:ph type="pic" sz="quarter" idx="46"/>
          </p:nvPr>
        </p:nvSpPr>
        <p:spPr/>
      </p:sp>
    </p:spTree>
    <p:extLst>
      <p:ext uri="{BB962C8B-B14F-4D97-AF65-F5344CB8AC3E}">
        <p14:creationId xmlns:p14="http://schemas.microsoft.com/office/powerpoint/2010/main" val="978672730"/>
      </p:ext>
    </p:extLst>
  </p:cSld>
  <p:clrMapOvr>
    <a:masterClrMapping/>
  </p:clrMapOvr>
  <p:timing>
    <p:tnLst>
      <p:par>
        <p:cTn id="1" dur="indefinite" restart="never" nodeType="tmRoot"/>
      </p:par>
    </p:tnLst>
  </p:timing>
</p:sld>
</file>

<file path=ppt/theme/theme1.xml><?xml version="1.0" encoding="utf-8"?>
<a:theme xmlns:a="http://schemas.openxmlformats.org/drawingml/2006/main" name="Arcturus - Content">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2">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Arcturus - Content - No Header">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w="0">
          <a:noFill/>
          <a:prstDash val="solid"/>
          <a:round/>
          <a:headEnd/>
          <a:tailEnd/>
        </a:ln>
      </a:spPr>
      <a:bodyPr vert="horz" wrap="square" lIns="91440" tIns="45720" rIns="91440" bIns="45720" numCol="1" rtlCol="0" anchor="t" anchorCtr="0" compatLnSpc="1">
        <a:prstTxWarp prst="textNoShape">
          <a:avLst/>
        </a:prstTxWarp>
      </a:bodyPr>
      <a:lstStyle>
        <a:defPPr algn="ctr">
          <a:defRPr kumimoji="1"/>
        </a:defPPr>
      </a:lst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Arcturus - Free Layout">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Arcturus - Colored Background">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Arcturus - Content - Right Title">
  <a:themeElements>
    <a:clrScheme name="Arcturus">
      <a:dk1>
        <a:srgbClr val="3B3B3B"/>
      </a:dk1>
      <a:lt1>
        <a:sysClr val="window" lastClr="FFFFFF"/>
      </a:lt1>
      <a:dk2>
        <a:srgbClr val="556272"/>
      </a:dk2>
      <a:lt2>
        <a:srgbClr val="EEECE1"/>
      </a:lt2>
      <a:accent1>
        <a:srgbClr val="4ECDC4"/>
      </a:accent1>
      <a:accent2>
        <a:srgbClr val="A3E511"/>
      </a:accent2>
      <a:accent3>
        <a:srgbClr val="FF6B6B"/>
      </a:accent3>
      <a:accent4>
        <a:srgbClr val="C54D57"/>
      </a:accent4>
      <a:accent5>
        <a:srgbClr val="1694B2"/>
      </a:accent5>
      <a:accent6>
        <a:srgbClr val="EABD00"/>
      </a:accent6>
      <a:hlink>
        <a:srgbClr val="4ECDC4"/>
      </a:hlink>
      <a:folHlink>
        <a:srgbClr val="2EA59D"/>
      </a:folHlink>
    </a:clrScheme>
    <a:fontScheme name="Arcturus">
      <a:majorFont>
        <a:latin typeface="Ubuntu Medium"/>
        <a:ea typeface="Spica Neue P Light"/>
        <a:cs typeface=""/>
      </a:majorFont>
      <a:minorFont>
        <a:latin typeface="Ubuntu"/>
        <a:ea typeface="Spica Neue P"/>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5643</TotalTime>
  <Words>3679</Words>
  <Application>Microsoft Office PowerPoint</Application>
  <PresentationFormat>Custom</PresentationFormat>
  <Paragraphs>403</Paragraphs>
  <Slides>63</Slides>
  <Notes>2</Notes>
  <HiddenSlides>0</HiddenSlides>
  <MMClips>0</MMClips>
  <ScaleCrop>false</ScaleCrop>
  <HeadingPairs>
    <vt:vector size="4" baseType="variant">
      <vt:variant>
        <vt:lpstr>Theme</vt:lpstr>
      </vt:variant>
      <vt:variant>
        <vt:i4>5</vt:i4>
      </vt:variant>
      <vt:variant>
        <vt:lpstr>Slide Titles</vt:lpstr>
      </vt:variant>
      <vt:variant>
        <vt:i4>63</vt:i4>
      </vt:variant>
    </vt:vector>
  </HeadingPairs>
  <TitlesOfParts>
    <vt:vector size="68" baseType="lpstr">
      <vt:lpstr>Arcturus - Content</vt:lpstr>
      <vt:lpstr>Arcturus - Content - No Header</vt:lpstr>
      <vt:lpstr>Arcturus - Free Layout</vt:lpstr>
      <vt:lpstr>Arcturus - Colored Background</vt:lpstr>
      <vt:lpstr>Arcturus - Content - Right Title</vt:lpstr>
      <vt:lpstr>JENIS-JENIS HAK ATAS TANAH</vt:lpstr>
      <vt:lpstr>Tolak Ukur Hak-Hak Penguasaan Atas Tanah</vt:lpstr>
      <vt:lpstr>Hierarkis Hak-hak Penguasaan Atas Tanah Dalam Hukum Tanah Nasional</vt:lpstr>
      <vt:lpstr>PowerPoint Presentation</vt:lpstr>
      <vt:lpstr>Hak Atas Tanah Adat</vt:lpstr>
      <vt:lpstr>Tanah-tanah adat umumnya belum terdaftar. Hanya baru sebagian kecil saja yang sudah terdaftar. Misalnya :</vt:lpstr>
      <vt:lpstr>PowerPoint Presentation</vt:lpstr>
      <vt:lpstr>Hak Atas Tanah berdasar Hukum Barat</vt:lpstr>
      <vt:lpstr>Hak Eigendom</vt:lpstr>
      <vt:lpstr>Hak Opstal</vt:lpstr>
      <vt:lpstr>Berakhirnya bila :</vt:lpstr>
      <vt:lpstr>PowerPoint Presentation</vt:lpstr>
      <vt:lpstr>Hak Gebruik</vt:lpstr>
      <vt:lpstr>PowerPoint Presentation</vt:lpstr>
      <vt:lpstr>Hak-hak Agraria Berdasarkan UUPA</vt:lpstr>
      <vt:lpstr>Hak Atas Tanah Menurut UUPA</vt:lpstr>
      <vt:lpstr>Hak Milik</vt:lpstr>
      <vt:lpstr>Sifat Hak Milik Atas Tanah</vt:lpstr>
      <vt:lpstr>Subyek Hak Milik</vt:lpstr>
      <vt:lpstr>Terjadinya Hak Milik</vt:lpstr>
      <vt:lpstr>PowerPoint Presentation</vt:lpstr>
      <vt:lpstr>PowerPoint Presentation</vt:lpstr>
      <vt:lpstr>Berakhirnya Hak Milik</vt:lpstr>
      <vt:lpstr>Hak Guna Usaha (HGU)</vt:lpstr>
      <vt:lpstr>PowerPoint Presentation</vt:lpstr>
      <vt:lpstr>PowerPoint Presentation</vt:lpstr>
      <vt:lpstr>Ketentuan HGU</vt:lpstr>
      <vt:lpstr>Hapusnya Hak Guna Usaha  (Pasal 34 UUPA)</vt:lpstr>
      <vt:lpstr>Hak Pemegang Hak Guna Usaha </vt:lpstr>
      <vt:lpstr>PowerPoint Presentation</vt:lpstr>
      <vt:lpstr>PowerPoint Presentation</vt:lpstr>
      <vt:lpstr>Hak Guna Bangunan (HGB)</vt:lpstr>
      <vt:lpstr>Subyek Hak Guna Bangunan</vt:lpstr>
      <vt:lpstr>PowerPoint Presentation</vt:lpstr>
      <vt:lpstr>PowerPoint Presentation</vt:lpstr>
      <vt:lpstr>Hak Guna Bangunan Atas Tanah Negara</vt:lpstr>
      <vt:lpstr>Hak Guna Bangunan Atas Tanah Hak Milik</vt:lpstr>
      <vt:lpstr>Hak Pemegang Hak Guna Bangunan</vt:lpstr>
      <vt:lpstr>Kewajiban Pemegang Hak Guna Bangunan (Pasal 30 Dan Pasal 31 PP No.40 Tahun 1996)</vt:lpstr>
      <vt:lpstr>Berakhirnya HGB</vt:lpstr>
      <vt:lpstr>Hak Pakai</vt:lpstr>
      <vt:lpstr>Subyek Hak Pakai</vt:lpstr>
      <vt:lpstr>Ketentuan Hak Pakai</vt:lpstr>
      <vt:lpstr>Yang Dapat Mempunyai Hak Pakai Menurut Pasal 39 PP No. 40 tahun 1996</vt:lpstr>
      <vt:lpstr>Hak Pakai Atas Tanah Negara</vt:lpstr>
      <vt:lpstr>Hak Pakai Atas Tanah Hak Pengelolaan </vt:lpstr>
      <vt:lpstr>Hak Pakai Atas Tanah Hak Milik </vt:lpstr>
      <vt:lpstr>Hak Pemegang Hak Pakai  (Berdasarkan pasal 52 PP No.40 tahun 1996)</vt:lpstr>
      <vt:lpstr>Kewajiban Pemegang Hak Pakai  (Berdasarkan Pasal 50 dan pasal 51 PP no 40 tahun 1996 )</vt:lpstr>
      <vt:lpstr>Hak Sewa Untuk Bangunan</vt:lpstr>
      <vt:lpstr>Subyek Hak Sewa Untuk Bangunan</vt:lpstr>
      <vt:lpstr>PowerPoint Presentation</vt:lpstr>
      <vt:lpstr>Hak Atas Tanah Yang Bersifat Sementara</vt:lpstr>
      <vt:lpstr>Hak Gadai Atas Tanah</vt:lpstr>
      <vt:lpstr>Gadai </vt:lpstr>
      <vt:lpstr>Hak Usaha Bagi Hasil</vt:lpstr>
      <vt:lpstr>Hak Menumpang (Atas Tanah)</vt:lpstr>
      <vt:lpstr>PowerPoint Presentation</vt:lpstr>
      <vt:lpstr>PowerPoint Presentation</vt:lpstr>
      <vt:lpstr>PowerPoint Presentation</vt:lpstr>
      <vt:lpstr>Hapusnya Hak Sewa Tanah</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Arcturus</dc:title>
  <dc:creator>Jun Akizaki</dc:creator>
  <cp:lastModifiedBy>Asus</cp:lastModifiedBy>
  <cp:revision>378</cp:revision>
  <dcterms:created xsi:type="dcterms:W3CDTF">2015-08-02T15:43:04Z</dcterms:created>
  <dcterms:modified xsi:type="dcterms:W3CDTF">2018-11-27T12:06:43Z</dcterms:modified>
</cp:coreProperties>
</file>