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showGuides="1">
      <p:cViewPr varScale="1">
        <p:scale>
          <a:sx n="98" d="100"/>
          <a:sy n="98" d="100"/>
        </p:scale>
        <p:origin x="78"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8639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3082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8560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6/18/2021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0894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62099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985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6540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6/18/2021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3560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0184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6/18/2021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656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6/18/2021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676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6/18/2021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527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6/18/2021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2158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6/18/2021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716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6/18/2021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9017368"/>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44374" y="1702066"/>
            <a:ext cx="6215975" cy="2971051"/>
          </a:xfrm>
        </p:spPr>
        <p:txBody>
          <a:bodyPr/>
          <a:lstStyle/>
          <a:p>
            <a:r>
              <a:rPr lang="id-ID" sz="4400" u="sng" dirty="0" smtClean="0">
                <a:latin typeface="Bookman Old Style" panose="02050604050505020204" pitchFamily="18" charset="0"/>
              </a:rPr>
              <a:t>IPS TERPADU</a:t>
            </a:r>
            <a:r>
              <a:rPr lang="id-ID" sz="4400" dirty="0" smtClean="0">
                <a:latin typeface="Bookman Old Style" panose="02050604050505020204" pitchFamily="18" charset="0"/>
              </a:rPr>
              <a:t/>
            </a:r>
            <a:br>
              <a:rPr lang="id-ID" sz="4400" dirty="0" smtClean="0">
                <a:latin typeface="Bookman Old Style" panose="02050604050505020204" pitchFamily="18" charset="0"/>
              </a:rPr>
            </a:br>
            <a:r>
              <a:rPr lang="id-ID" sz="4400" dirty="0" smtClean="0">
                <a:latin typeface="Bookman Old Style" panose="02050604050505020204" pitchFamily="18" charset="0"/>
              </a:rPr>
              <a:t>Keadaan </a:t>
            </a:r>
            <a:r>
              <a:rPr lang="id-ID" sz="4400" dirty="0">
                <a:latin typeface="Bookman Old Style" panose="02050604050505020204" pitchFamily="18" charset="0"/>
              </a:rPr>
              <a:t>Alam dan Aktivitas </a:t>
            </a:r>
            <a:r>
              <a:rPr lang="id-ID" sz="4400" dirty="0" smtClean="0">
                <a:latin typeface="Bookman Old Style" panose="02050604050505020204" pitchFamily="18" charset="0"/>
              </a:rPr>
              <a:t>Penduduk Indonesia</a:t>
            </a:r>
            <a:r>
              <a:rPr lang="id-ID" dirty="0"/>
              <a:t/>
            </a:r>
            <a:br>
              <a:rPr lang="id-ID" dirty="0"/>
            </a:br>
            <a:endParaRPr lang="id-ID" dirty="0"/>
          </a:p>
        </p:txBody>
      </p:sp>
      <p:sp>
        <p:nvSpPr>
          <p:cNvPr id="3" name="Subtitle 2"/>
          <p:cNvSpPr>
            <a:spLocks noGrp="1"/>
          </p:cNvSpPr>
          <p:nvPr>
            <p:ph type="subTitle" idx="1"/>
          </p:nvPr>
        </p:nvSpPr>
        <p:spPr/>
        <p:txBody>
          <a:bodyPr/>
          <a:lstStyle/>
          <a:p>
            <a:r>
              <a:rPr lang="id-ID" dirty="0" smtClean="0"/>
              <a:t>Kamis, 29 April 2021</a:t>
            </a:r>
            <a:endParaRPr lang="id-ID" dirty="0"/>
          </a:p>
        </p:txBody>
      </p:sp>
    </p:spTree>
    <p:extLst>
      <p:ext uri="{BB962C8B-B14F-4D97-AF65-F5344CB8AC3E}">
        <p14:creationId xmlns:p14="http://schemas.microsoft.com/office/powerpoint/2010/main" val="1752567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sz="2800" dirty="0"/>
              <a:t>Sebelum masuknya kebudayaan Hindu dan </a:t>
            </a:r>
            <a:r>
              <a:rPr lang="id-ID" sz="2800" dirty="0" smtClean="0"/>
              <a:t>Budha</a:t>
            </a:r>
            <a:r>
              <a:rPr lang="id-ID" sz="2800" dirty="0"/>
              <a:t>, masyarakat Indonesia telah memiliki kebudayaan yang cukup maju.</a:t>
            </a:r>
          </a:p>
          <a:p>
            <a:pPr marL="0" indent="0">
              <a:buNone/>
            </a:pPr>
            <a:endParaRPr lang="id-ID" dirty="0"/>
          </a:p>
        </p:txBody>
      </p:sp>
    </p:spTree>
    <p:extLst>
      <p:ext uri="{BB962C8B-B14F-4D97-AF65-F5344CB8AC3E}">
        <p14:creationId xmlns:p14="http://schemas.microsoft.com/office/powerpoint/2010/main" val="3121196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sz="2400" b="1" dirty="0"/>
              <a:t>Sebelum kebudayaan Hindu-Buddha datang, di Indonesia telah berkembang kepercayaan yang berupa pemujaan terhadap roh nenek moyang. Masuknya kebudayaan Hindu-Buddha menjadikan masyarakat Indonesia mengenal aturan kasta.</a:t>
            </a:r>
          </a:p>
          <a:p>
            <a:pPr marL="0" indent="0">
              <a:buNone/>
            </a:pPr>
            <a:endParaRPr lang="id-ID" dirty="0"/>
          </a:p>
        </p:txBody>
      </p:sp>
    </p:spTree>
    <p:extLst>
      <p:ext uri="{BB962C8B-B14F-4D97-AF65-F5344CB8AC3E}">
        <p14:creationId xmlns:p14="http://schemas.microsoft.com/office/powerpoint/2010/main" val="967124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b="0" dirty="0"/>
          </a:p>
        </p:txBody>
      </p:sp>
      <p:sp>
        <p:nvSpPr>
          <p:cNvPr id="3" name="Content Placeholder 2"/>
          <p:cNvSpPr>
            <a:spLocks noGrp="1"/>
          </p:cNvSpPr>
          <p:nvPr>
            <p:ph idx="1"/>
          </p:nvPr>
        </p:nvSpPr>
        <p:spPr/>
        <p:txBody>
          <a:bodyPr/>
          <a:lstStyle/>
          <a:p>
            <a:pPr marL="0" indent="0">
              <a:buNone/>
            </a:pPr>
            <a:r>
              <a:rPr lang="id-ID" sz="2800" b="1" dirty="0"/>
              <a:t>Setelah masuknya Islam, kerajaan-kerajaan yang bercorak Hindu-Buddha mengalami keruntuhan dan digantikan peranannya oleh kerajaan-kerajaan yang bercorak Islam seperti Samudra Pasai, Demak, Malaka, dan lainnya.</a:t>
            </a:r>
          </a:p>
          <a:p>
            <a:pPr marL="0" indent="0">
              <a:buNone/>
            </a:pPr>
            <a:endParaRPr lang="id-ID" dirty="0"/>
          </a:p>
        </p:txBody>
      </p:sp>
    </p:spTree>
    <p:extLst>
      <p:ext uri="{BB962C8B-B14F-4D97-AF65-F5344CB8AC3E}">
        <p14:creationId xmlns:p14="http://schemas.microsoft.com/office/powerpoint/2010/main" val="28629538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marL="0" indent="0" algn="ctr">
              <a:buNone/>
            </a:pPr>
            <a:r>
              <a:rPr lang="id-ID" sz="3600" b="1" dirty="0" smtClean="0"/>
              <a:t>Thank’s</a:t>
            </a:r>
            <a:endParaRPr lang="id-ID" sz="3600" b="1" dirty="0"/>
          </a:p>
        </p:txBody>
      </p:sp>
    </p:spTree>
    <p:extLst>
      <p:ext uri="{BB962C8B-B14F-4D97-AF65-F5344CB8AC3E}">
        <p14:creationId xmlns:p14="http://schemas.microsoft.com/office/powerpoint/2010/main" val="2492495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712" y="573648"/>
            <a:ext cx="10571998" cy="970450"/>
          </a:xfrm>
        </p:spPr>
        <p:txBody>
          <a:bodyPr/>
          <a:lstStyle/>
          <a:p>
            <a:r>
              <a:rPr lang="id-ID" sz="2800" dirty="0">
                <a:latin typeface="Bookman Old Style" panose="02050604050505020204" pitchFamily="18" charset="0"/>
              </a:rPr>
              <a:t>Keadaan Alam dan Aktivitas Penduduk </a:t>
            </a:r>
            <a:r>
              <a:rPr lang="id-ID" sz="2800" dirty="0" smtClean="0">
                <a:latin typeface="Bookman Old Style" panose="02050604050505020204" pitchFamily="18" charset="0"/>
              </a:rPr>
              <a:t>Indonesia</a:t>
            </a:r>
            <a:endParaRPr lang="id-ID" sz="2800" dirty="0"/>
          </a:p>
        </p:txBody>
      </p:sp>
      <p:sp>
        <p:nvSpPr>
          <p:cNvPr id="3" name="Content Placeholder 2"/>
          <p:cNvSpPr>
            <a:spLocks noGrp="1"/>
          </p:cNvSpPr>
          <p:nvPr>
            <p:ph idx="1"/>
          </p:nvPr>
        </p:nvSpPr>
        <p:spPr/>
        <p:txBody>
          <a:bodyPr/>
          <a:lstStyle/>
          <a:p>
            <a:pPr marL="0" indent="0">
              <a:buNone/>
            </a:pPr>
            <a:r>
              <a:rPr lang="id-ID" sz="2800" b="1" dirty="0"/>
              <a:t>Ruang adalah tempat di permukaan bumi, baik secara keseluruhan maupun hanya sebagian. Suatu gejala atau peristiwa pada suatu ruang tidak berdiri sendiri, tetapi akan terkait dengan gejala atau peristiwa pada ruang lainnya. Selain dengan ruang, peristiwa atau gejala juga terkait dengan waktu.</a:t>
            </a:r>
          </a:p>
          <a:p>
            <a:pPr marL="0" indent="0">
              <a:buNone/>
            </a:pPr>
            <a:endParaRPr lang="id-ID" dirty="0"/>
          </a:p>
        </p:txBody>
      </p:sp>
    </p:spTree>
    <p:extLst>
      <p:ext uri="{BB962C8B-B14F-4D97-AF65-F5344CB8AC3E}">
        <p14:creationId xmlns:p14="http://schemas.microsoft.com/office/powerpoint/2010/main" val="2445468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sz="2400" b="1" dirty="0"/>
              <a:t>Letak astronomis dan geografis Indonesia sangat menguntungkan. Secara astronomis, Indonesia berada pada daerah tropis sehingga memiliki iklim tropis dengan suhu dan curah hujan yang tinggi. Secara geografis, Indonesia berada pada jalur lalu lintas perdagangan dunia antara negara-negara dari Asia Timur dengan negara-negara di Eropa, Afrika, Timur Tengah, dan India.</a:t>
            </a:r>
          </a:p>
          <a:p>
            <a:pPr marL="0" indent="0">
              <a:buNone/>
            </a:pPr>
            <a:endParaRPr lang="id-ID" dirty="0"/>
          </a:p>
        </p:txBody>
      </p:sp>
    </p:spTree>
    <p:extLst>
      <p:ext uri="{BB962C8B-B14F-4D97-AF65-F5344CB8AC3E}">
        <p14:creationId xmlns:p14="http://schemas.microsoft.com/office/powerpoint/2010/main" val="3928683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normAutofit/>
          </a:bodyPr>
          <a:lstStyle/>
          <a:p>
            <a:pPr marL="0" indent="0">
              <a:buNone/>
            </a:pPr>
            <a:r>
              <a:rPr lang="id-ID" sz="2800" dirty="0" smtClean="0"/>
              <a:t>I</a:t>
            </a:r>
            <a:r>
              <a:rPr lang="id-ID" sz="2800" dirty="0"/>
              <a:t>ndonesia terdiri atas belasan ribu pulau dengan bentuk muka bumi yang beragam dari dataran rendah, perbukitan, dataran tinggi, gunung sampai pegunungan. Setiap bentuk muka bumi tersebut memiliki ciri yang berbeda antara satu dan lainnya serta membentuk ragam aktivitas penduduknya.</a:t>
            </a:r>
            <a:endParaRPr lang="id-ID" sz="2800" dirty="0"/>
          </a:p>
        </p:txBody>
      </p:sp>
    </p:spTree>
    <p:extLst>
      <p:ext uri="{BB962C8B-B14F-4D97-AF65-F5344CB8AC3E}">
        <p14:creationId xmlns:p14="http://schemas.microsoft.com/office/powerpoint/2010/main" val="3024261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400" dirty="0">
                <a:latin typeface="Bookman Old Style" panose="02050604050505020204" pitchFamily="18" charset="0"/>
              </a:rPr>
              <a:t>Keadaan Alam dan Aktivitas Penduduk Indonesia</a:t>
            </a:r>
            <a:endParaRPr lang="id-ID" sz="2400" dirty="0"/>
          </a:p>
        </p:txBody>
      </p:sp>
      <p:sp>
        <p:nvSpPr>
          <p:cNvPr id="3" name="Content Placeholder 2"/>
          <p:cNvSpPr>
            <a:spLocks noGrp="1"/>
          </p:cNvSpPr>
          <p:nvPr>
            <p:ph idx="1"/>
          </p:nvPr>
        </p:nvSpPr>
        <p:spPr/>
        <p:txBody>
          <a:bodyPr/>
          <a:lstStyle/>
          <a:p>
            <a:pPr marL="0" indent="0">
              <a:buNone/>
            </a:pPr>
            <a:r>
              <a:rPr lang="id-ID" sz="2800" b="1" dirty="0"/>
              <a:t>Indonesia memiliki keragaman flora dan fauna (keanekaragaman hayati) yang sangat tinggi. Fauna Indonesia dapat dikelompokkan menjadi tiga corak yang berbeda, yaitu fauna bagian barat, tengah, dan timur.</a:t>
            </a:r>
          </a:p>
          <a:p>
            <a:pPr marL="0" indent="0">
              <a:buNone/>
            </a:pPr>
            <a:endParaRPr lang="id-ID" dirty="0"/>
          </a:p>
        </p:txBody>
      </p:sp>
    </p:spTree>
    <p:extLst>
      <p:ext uri="{BB962C8B-B14F-4D97-AF65-F5344CB8AC3E}">
        <p14:creationId xmlns:p14="http://schemas.microsoft.com/office/powerpoint/2010/main" val="4225780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normAutofit/>
          </a:bodyPr>
          <a:lstStyle/>
          <a:p>
            <a:pPr marL="0" indent="0">
              <a:buNone/>
            </a:pPr>
            <a:r>
              <a:rPr lang="id-ID" sz="2800" b="1" dirty="0"/>
              <a:t>Perkembangan kehidupan nenek moyang bangsa Indonesia atau masa Praaksara berlangsung melalui beberapa tahap. Tahap-tahap tersebut dibagi menjadi masa berburu dan mengumpulkan makanan, masa bercocok tanam, serta masa perundagian.</a:t>
            </a:r>
          </a:p>
          <a:p>
            <a:pPr marL="0" indent="0">
              <a:buNone/>
            </a:pPr>
            <a:endParaRPr lang="id-ID" sz="2800" b="1" dirty="0"/>
          </a:p>
        </p:txBody>
      </p:sp>
    </p:spTree>
    <p:extLst>
      <p:ext uri="{BB962C8B-B14F-4D97-AF65-F5344CB8AC3E}">
        <p14:creationId xmlns:p14="http://schemas.microsoft.com/office/powerpoint/2010/main" val="3066428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sz="2400" b="1" dirty="0"/>
              <a:t>Manusia masa berburu dan mengumpulkan makanan, dari sejak Pithecanthropus sampai dengan manusia Wajak, mengalami kehidupan yang sangat bergantung pada kondisi alam.</a:t>
            </a:r>
          </a:p>
          <a:p>
            <a:pPr marL="0" indent="0">
              <a:buNone/>
            </a:pPr>
            <a:endParaRPr lang="id-ID" dirty="0"/>
          </a:p>
        </p:txBody>
      </p:sp>
    </p:spTree>
    <p:extLst>
      <p:ext uri="{BB962C8B-B14F-4D97-AF65-F5344CB8AC3E}">
        <p14:creationId xmlns:p14="http://schemas.microsoft.com/office/powerpoint/2010/main" val="970678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sz="2800" b="1" dirty="0"/>
              <a:t>Pada masa bercocok tanam, manusia mulai hidup menetap di suatu perkampungan yang terdiri atas tempat-tempat tinggal sederhana yang didiami secara berkelompok oleh beberapa keluarga.</a:t>
            </a:r>
          </a:p>
          <a:p>
            <a:pPr marL="0" indent="0">
              <a:buNone/>
            </a:pPr>
            <a:endParaRPr lang="id-ID" dirty="0"/>
          </a:p>
        </p:txBody>
      </p:sp>
    </p:spTree>
    <p:extLst>
      <p:ext uri="{BB962C8B-B14F-4D97-AF65-F5344CB8AC3E}">
        <p14:creationId xmlns:p14="http://schemas.microsoft.com/office/powerpoint/2010/main" val="40346884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2800" dirty="0">
                <a:latin typeface="Bookman Old Style" panose="02050604050505020204" pitchFamily="18" charset="0"/>
              </a:rPr>
              <a:t>Keadaan Alam dan Aktivitas Penduduk Indonesia</a:t>
            </a:r>
            <a:endParaRPr lang="id-ID" sz="2800" dirty="0"/>
          </a:p>
        </p:txBody>
      </p:sp>
      <p:sp>
        <p:nvSpPr>
          <p:cNvPr id="3" name="Content Placeholder 2"/>
          <p:cNvSpPr>
            <a:spLocks noGrp="1"/>
          </p:cNvSpPr>
          <p:nvPr>
            <p:ph idx="1"/>
          </p:nvPr>
        </p:nvSpPr>
        <p:spPr/>
        <p:txBody>
          <a:bodyPr/>
          <a:lstStyle/>
          <a:p>
            <a:pPr marL="0" indent="0">
              <a:buNone/>
            </a:pPr>
            <a:r>
              <a:rPr lang="id-ID" dirty="0"/>
              <a:t>Manusia Praaksara yang hidup pada masa perundagian adalah ras Australomelanesoid dan Mongoloid.</a:t>
            </a:r>
          </a:p>
          <a:p>
            <a:pPr marL="0" indent="0">
              <a:buNone/>
            </a:pPr>
            <a:r>
              <a:rPr lang="id-ID" dirty="0"/>
              <a:t>Kehidupan masyarakat pada masa perundagian ditandai dengan dikenalnya pengolahan logam.</a:t>
            </a:r>
          </a:p>
          <a:p>
            <a:pPr marL="0" indent="0">
              <a:buNone/>
            </a:pPr>
            <a:endParaRPr lang="id-ID" dirty="0"/>
          </a:p>
        </p:txBody>
      </p:sp>
    </p:spTree>
    <p:extLst>
      <p:ext uri="{BB962C8B-B14F-4D97-AF65-F5344CB8AC3E}">
        <p14:creationId xmlns:p14="http://schemas.microsoft.com/office/powerpoint/2010/main" val="24012261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12</TotalTime>
  <Words>436</Words>
  <Application>Microsoft Office PowerPoint</Application>
  <PresentationFormat>Widescreen</PresentationFormat>
  <Paragraphs>26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Bookman Old Style</vt:lpstr>
      <vt:lpstr>Century Gothic</vt:lpstr>
      <vt:lpstr>Wingdings 2</vt:lpstr>
      <vt:lpstr>Quotable</vt:lpstr>
      <vt:lpstr>IPS TERPADU Keadaan Alam dan Aktivitas Penduduk Indonesia </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Keadaan Alam dan Aktivitas Penduduk Indonesia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Keadaan Alam dan Aktivitas Penduduk Indonesia</dc:title>
  <dc:creator>mobile</dc:creator>
  <cp:lastModifiedBy>mobile</cp:lastModifiedBy>
  <cp:revision>2</cp:revision>
  <dcterms:created xsi:type="dcterms:W3CDTF">2021-06-18T02:22:20Z</dcterms:created>
  <dcterms:modified xsi:type="dcterms:W3CDTF">2021-06-18T02:34:55Z</dcterms:modified>
</cp:coreProperties>
</file>