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18"/>
  </p:notesMasterIdLst>
  <p:sldIdLst>
    <p:sldId id="358" r:id="rId4"/>
    <p:sldId id="355" r:id="rId5"/>
    <p:sldId id="361" r:id="rId6"/>
    <p:sldId id="362" r:id="rId7"/>
    <p:sldId id="364" r:id="rId8"/>
    <p:sldId id="363" r:id="rId9"/>
    <p:sldId id="375" r:id="rId10"/>
    <p:sldId id="366" r:id="rId11"/>
    <p:sldId id="374" r:id="rId12"/>
    <p:sldId id="367" r:id="rId13"/>
    <p:sldId id="370" r:id="rId14"/>
    <p:sldId id="372" r:id="rId15"/>
    <p:sldId id="299" r:id="rId16"/>
    <p:sldId id="34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52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560" y="48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576C85-F5A8-41EC-A0FB-932B8EE4DCD7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556980-419B-4818-A75D-E83628A7DA01}">
      <dgm:prSet phldrT="[Text]" custT="1"/>
      <dgm:spPr/>
      <dgm:t>
        <a:bodyPr/>
        <a:lstStyle/>
        <a:p>
          <a:pPr algn="ctr"/>
          <a:r>
            <a:rPr lang="en-US" sz="1600" dirty="0"/>
            <a:t>1 </a:t>
          </a:r>
        </a:p>
        <a:p>
          <a:pPr algn="ctr"/>
          <a:r>
            <a:rPr lang="en-US" sz="1600" dirty="0"/>
            <a:t>PENENTUAN PERTANYAAN MENDASAR</a:t>
          </a:r>
        </a:p>
      </dgm:t>
    </dgm:pt>
    <dgm:pt modelId="{3857DC8C-6C6D-42AA-808A-AE8C962CD96E}" type="parTrans" cxnId="{122C9C60-FD00-426F-9855-103FB4170D9D}">
      <dgm:prSet/>
      <dgm:spPr/>
      <dgm:t>
        <a:bodyPr/>
        <a:lstStyle/>
        <a:p>
          <a:pPr algn="ctr"/>
          <a:endParaRPr lang="en-US" sz="900"/>
        </a:p>
      </dgm:t>
    </dgm:pt>
    <dgm:pt modelId="{4890EEE7-1107-406D-8398-04E91197BE03}" type="sibTrans" cxnId="{122C9C60-FD00-426F-9855-103FB4170D9D}">
      <dgm:prSet custT="1"/>
      <dgm:spPr/>
      <dgm:t>
        <a:bodyPr/>
        <a:lstStyle/>
        <a:p>
          <a:pPr algn="ctr"/>
          <a:endParaRPr lang="en-US" sz="900"/>
        </a:p>
      </dgm:t>
    </dgm:pt>
    <dgm:pt modelId="{479F186F-B99C-4D6B-BCDD-7896799E9062}">
      <dgm:prSet phldrT="[Text]" custT="1"/>
      <dgm:spPr/>
      <dgm:t>
        <a:bodyPr/>
        <a:lstStyle/>
        <a:p>
          <a:pPr algn="ctr"/>
          <a:r>
            <a:rPr lang="en-US" sz="1050" dirty="0"/>
            <a:t>3</a:t>
          </a:r>
        </a:p>
        <a:p>
          <a:pPr algn="ctr"/>
          <a:r>
            <a:rPr lang="en-US" sz="1600" dirty="0"/>
            <a:t>MENYUSUN JADUAL</a:t>
          </a:r>
        </a:p>
      </dgm:t>
    </dgm:pt>
    <dgm:pt modelId="{DF80754F-6F27-4C4D-8226-4852DEAD4B9F}" type="parTrans" cxnId="{4FE402B4-DABB-4DDD-BE1A-05EF1052E774}">
      <dgm:prSet/>
      <dgm:spPr/>
      <dgm:t>
        <a:bodyPr/>
        <a:lstStyle/>
        <a:p>
          <a:pPr algn="ctr"/>
          <a:endParaRPr lang="en-US" sz="900"/>
        </a:p>
      </dgm:t>
    </dgm:pt>
    <dgm:pt modelId="{A9A3BC3C-F36D-49F6-BA0C-DA47221A7AB0}" type="sibTrans" cxnId="{4FE402B4-DABB-4DDD-BE1A-05EF1052E774}">
      <dgm:prSet custT="1"/>
      <dgm:spPr/>
      <dgm:t>
        <a:bodyPr/>
        <a:lstStyle/>
        <a:p>
          <a:pPr algn="ctr"/>
          <a:endParaRPr lang="en-US" sz="900"/>
        </a:p>
      </dgm:t>
    </dgm:pt>
    <dgm:pt modelId="{A1A6BA79-C2CF-40EA-AFEC-0EB62805B2EC}">
      <dgm:prSet phldrT="[Text]" custT="1"/>
      <dgm:spPr/>
      <dgm:t>
        <a:bodyPr/>
        <a:lstStyle/>
        <a:p>
          <a:pPr algn="ctr"/>
          <a:r>
            <a:rPr lang="en-US" sz="1050" dirty="0"/>
            <a:t>4</a:t>
          </a:r>
        </a:p>
        <a:p>
          <a:pPr algn="ctr"/>
          <a:r>
            <a:rPr lang="en-US" sz="1600" dirty="0"/>
            <a:t>MONITORING</a:t>
          </a:r>
        </a:p>
      </dgm:t>
    </dgm:pt>
    <dgm:pt modelId="{5D508A41-D6C6-46C1-8953-B8ABF4F6FD42}" type="parTrans" cxnId="{0DEDAA31-9976-4FAB-8CFC-27616A9EDF94}">
      <dgm:prSet/>
      <dgm:spPr/>
      <dgm:t>
        <a:bodyPr/>
        <a:lstStyle/>
        <a:p>
          <a:pPr algn="ctr"/>
          <a:endParaRPr lang="en-US" sz="900"/>
        </a:p>
      </dgm:t>
    </dgm:pt>
    <dgm:pt modelId="{0F4C5CA5-F440-4408-AC0B-01E005EF03A1}" type="sibTrans" cxnId="{0DEDAA31-9976-4FAB-8CFC-27616A9EDF94}">
      <dgm:prSet custT="1"/>
      <dgm:spPr/>
      <dgm:t>
        <a:bodyPr/>
        <a:lstStyle/>
        <a:p>
          <a:pPr algn="ctr"/>
          <a:endParaRPr lang="en-US" sz="900"/>
        </a:p>
      </dgm:t>
    </dgm:pt>
    <dgm:pt modelId="{3D3B6688-8B8F-4CD4-8541-78B42B284311}">
      <dgm:prSet phldrT="[Text]" custT="1"/>
      <dgm:spPr/>
      <dgm:t>
        <a:bodyPr/>
        <a:lstStyle/>
        <a:p>
          <a:pPr algn="ctr"/>
          <a:r>
            <a:rPr lang="en-US" sz="1050" dirty="0"/>
            <a:t>5</a:t>
          </a:r>
        </a:p>
        <a:p>
          <a:pPr algn="ctr"/>
          <a:r>
            <a:rPr lang="en-US" sz="1600" dirty="0"/>
            <a:t>MENGUJI HASIL</a:t>
          </a:r>
        </a:p>
      </dgm:t>
    </dgm:pt>
    <dgm:pt modelId="{801DD2ED-3497-4812-9BAA-F9CF30F9317C}" type="parTrans" cxnId="{F7D6B997-FA2B-4806-9117-F988B1AB8255}">
      <dgm:prSet/>
      <dgm:spPr/>
      <dgm:t>
        <a:bodyPr/>
        <a:lstStyle/>
        <a:p>
          <a:pPr algn="ctr"/>
          <a:endParaRPr lang="en-US" sz="900"/>
        </a:p>
      </dgm:t>
    </dgm:pt>
    <dgm:pt modelId="{F128848A-54AE-4667-B316-1EB65305B5A7}" type="sibTrans" cxnId="{F7D6B997-FA2B-4806-9117-F988B1AB8255}">
      <dgm:prSet custT="1"/>
      <dgm:spPr/>
      <dgm:t>
        <a:bodyPr/>
        <a:lstStyle/>
        <a:p>
          <a:pPr algn="ctr"/>
          <a:endParaRPr lang="en-US" sz="900"/>
        </a:p>
      </dgm:t>
    </dgm:pt>
    <dgm:pt modelId="{3182BC91-1C80-402B-9132-5CCD1D9D85CC}">
      <dgm:prSet phldrT="[Text]" custT="1"/>
      <dgm:spPr/>
      <dgm:t>
        <a:bodyPr/>
        <a:lstStyle/>
        <a:p>
          <a:pPr algn="ctr"/>
          <a:r>
            <a:rPr lang="en-US" sz="1050" dirty="0"/>
            <a:t>6</a:t>
          </a:r>
        </a:p>
        <a:p>
          <a:pPr algn="ctr"/>
          <a:r>
            <a:rPr lang="en-US" sz="1600" dirty="0"/>
            <a:t>EVALUASI PENGALAMAN</a:t>
          </a:r>
        </a:p>
      </dgm:t>
    </dgm:pt>
    <dgm:pt modelId="{7561C3B2-C231-4B6F-B04E-095602361275}" type="parTrans" cxnId="{01C2AEC3-8962-47A1-B594-53CAB1549B3F}">
      <dgm:prSet/>
      <dgm:spPr/>
      <dgm:t>
        <a:bodyPr/>
        <a:lstStyle/>
        <a:p>
          <a:pPr algn="ctr"/>
          <a:endParaRPr lang="en-US" sz="900"/>
        </a:p>
      </dgm:t>
    </dgm:pt>
    <dgm:pt modelId="{FC88CB3D-B3C3-48D1-87A3-B2895DA2B644}" type="sibTrans" cxnId="{01C2AEC3-8962-47A1-B594-53CAB1549B3F}">
      <dgm:prSet/>
      <dgm:spPr/>
      <dgm:t>
        <a:bodyPr/>
        <a:lstStyle/>
        <a:p>
          <a:pPr algn="ctr"/>
          <a:endParaRPr lang="en-US" sz="900"/>
        </a:p>
      </dgm:t>
    </dgm:pt>
    <dgm:pt modelId="{A873985D-8F40-44C8-88A9-FAF6353AD5B7}">
      <dgm:prSet phldrT="[Text]" custT="1"/>
      <dgm:spPr/>
      <dgm:t>
        <a:bodyPr/>
        <a:lstStyle/>
        <a:p>
          <a:pPr algn="ctr"/>
          <a:r>
            <a:rPr lang="en-US" sz="1050" dirty="0"/>
            <a:t>2</a:t>
          </a:r>
        </a:p>
        <a:p>
          <a:pPr algn="ctr"/>
          <a:r>
            <a:rPr lang="en-US" sz="1600" dirty="0"/>
            <a:t>MENYUSUN PERECANAAN PROYEK</a:t>
          </a:r>
        </a:p>
      </dgm:t>
    </dgm:pt>
    <dgm:pt modelId="{F50AF066-99AD-4D99-BD85-0D6764312226}" type="parTrans" cxnId="{E065EE7B-FC89-45DE-8D03-31E23ACF6CBD}">
      <dgm:prSet/>
      <dgm:spPr/>
      <dgm:t>
        <a:bodyPr/>
        <a:lstStyle/>
        <a:p>
          <a:pPr algn="ctr"/>
          <a:endParaRPr lang="en-US" sz="900"/>
        </a:p>
      </dgm:t>
    </dgm:pt>
    <dgm:pt modelId="{890AC8F4-509A-4DEA-B08C-D2C0FEF87BBA}" type="sibTrans" cxnId="{E065EE7B-FC89-45DE-8D03-31E23ACF6CBD}">
      <dgm:prSet custT="1"/>
      <dgm:spPr/>
      <dgm:t>
        <a:bodyPr/>
        <a:lstStyle/>
        <a:p>
          <a:pPr algn="ctr"/>
          <a:endParaRPr lang="en-US" sz="900"/>
        </a:p>
      </dgm:t>
    </dgm:pt>
    <dgm:pt modelId="{7513A199-8D40-48ED-BCD0-C458E1AFFDF0}" type="pres">
      <dgm:prSet presAssocID="{71576C85-F5A8-41EC-A0FB-932B8EE4DCD7}" presName="diagram" presStyleCnt="0">
        <dgm:presLayoutVars>
          <dgm:dir/>
          <dgm:resizeHandles val="exact"/>
        </dgm:presLayoutVars>
      </dgm:prSet>
      <dgm:spPr/>
    </dgm:pt>
    <dgm:pt modelId="{82EF4DE6-2108-4A01-B919-07C73A776D88}" type="pres">
      <dgm:prSet presAssocID="{AF556980-419B-4818-A75D-E83628A7DA01}" presName="node" presStyleLbl="node1" presStyleIdx="0" presStyleCnt="6" custScaleX="155934" custScaleY="110108">
        <dgm:presLayoutVars>
          <dgm:bulletEnabled val="1"/>
        </dgm:presLayoutVars>
      </dgm:prSet>
      <dgm:spPr/>
    </dgm:pt>
    <dgm:pt modelId="{2652D748-D4E8-404D-9445-FCC1DE127818}" type="pres">
      <dgm:prSet presAssocID="{4890EEE7-1107-406D-8398-04E91197BE03}" presName="sibTrans" presStyleLbl="sibTrans2D1" presStyleIdx="0" presStyleCnt="5"/>
      <dgm:spPr/>
    </dgm:pt>
    <dgm:pt modelId="{57010163-6BC7-4F79-9A0F-46514BC86174}" type="pres">
      <dgm:prSet presAssocID="{4890EEE7-1107-406D-8398-04E91197BE03}" presName="connectorText" presStyleLbl="sibTrans2D1" presStyleIdx="0" presStyleCnt="5"/>
      <dgm:spPr/>
    </dgm:pt>
    <dgm:pt modelId="{91A01159-A0DB-4B9F-92AB-D87181EB26A9}" type="pres">
      <dgm:prSet presAssocID="{A873985D-8F40-44C8-88A9-FAF6353AD5B7}" presName="node" presStyleLbl="node1" presStyleIdx="1" presStyleCnt="6" custScaleX="137364" custScaleY="112770">
        <dgm:presLayoutVars>
          <dgm:bulletEnabled val="1"/>
        </dgm:presLayoutVars>
      </dgm:prSet>
      <dgm:spPr/>
    </dgm:pt>
    <dgm:pt modelId="{05665FA6-BF03-4CC6-B9F5-2CDFF8C4D543}" type="pres">
      <dgm:prSet presAssocID="{890AC8F4-509A-4DEA-B08C-D2C0FEF87BBA}" presName="sibTrans" presStyleLbl="sibTrans2D1" presStyleIdx="1" presStyleCnt="5"/>
      <dgm:spPr/>
    </dgm:pt>
    <dgm:pt modelId="{4B00A826-CB1A-4271-AA7B-E2E3589CA560}" type="pres">
      <dgm:prSet presAssocID="{890AC8F4-509A-4DEA-B08C-D2C0FEF87BBA}" presName="connectorText" presStyleLbl="sibTrans2D1" presStyleIdx="1" presStyleCnt="5"/>
      <dgm:spPr/>
    </dgm:pt>
    <dgm:pt modelId="{C8DDE7CB-35E4-46BF-AC61-F7B17D5EADD9}" type="pres">
      <dgm:prSet presAssocID="{479F186F-B99C-4D6B-BCDD-7896799E9062}" presName="node" presStyleLbl="node1" presStyleIdx="2" presStyleCnt="6" custScaleX="123981" custScaleY="122925">
        <dgm:presLayoutVars>
          <dgm:bulletEnabled val="1"/>
        </dgm:presLayoutVars>
      </dgm:prSet>
      <dgm:spPr/>
    </dgm:pt>
    <dgm:pt modelId="{568FD212-E258-48E0-A575-2C6D3B7B3386}" type="pres">
      <dgm:prSet presAssocID="{A9A3BC3C-F36D-49F6-BA0C-DA47221A7AB0}" presName="sibTrans" presStyleLbl="sibTrans2D1" presStyleIdx="2" presStyleCnt="5"/>
      <dgm:spPr/>
    </dgm:pt>
    <dgm:pt modelId="{C60B02E0-CB11-43AB-9558-2937D9055A23}" type="pres">
      <dgm:prSet presAssocID="{A9A3BC3C-F36D-49F6-BA0C-DA47221A7AB0}" presName="connectorText" presStyleLbl="sibTrans2D1" presStyleIdx="2" presStyleCnt="5"/>
      <dgm:spPr/>
    </dgm:pt>
    <dgm:pt modelId="{7D5AC50F-AFB6-49D7-BC31-2F15A7F22252}" type="pres">
      <dgm:prSet presAssocID="{A1A6BA79-C2CF-40EA-AFEC-0EB62805B2EC}" presName="node" presStyleLbl="node1" presStyleIdx="3" presStyleCnt="6" custScaleX="126443" custScaleY="103857">
        <dgm:presLayoutVars>
          <dgm:bulletEnabled val="1"/>
        </dgm:presLayoutVars>
      </dgm:prSet>
      <dgm:spPr/>
    </dgm:pt>
    <dgm:pt modelId="{498AFCB6-5E48-479F-B6DB-168D619160D3}" type="pres">
      <dgm:prSet presAssocID="{0F4C5CA5-F440-4408-AC0B-01E005EF03A1}" presName="sibTrans" presStyleLbl="sibTrans2D1" presStyleIdx="3" presStyleCnt="5"/>
      <dgm:spPr/>
    </dgm:pt>
    <dgm:pt modelId="{82AA7D5F-72F0-427A-BDC3-42A3AD00D36A}" type="pres">
      <dgm:prSet presAssocID="{0F4C5CA5-F440-4408-AC0B-01E005EF03A1}" presName="connectorText" presStyleLbl="sibTrans2D1" presStyleIdx="3" presStyleCnt="5"/>
      <dgm:spPr/>
    </dgm:pt>
    <dgm:pt modelId="{C2DB05FF-D4DA-4088-90A9-5DF48B80D26E}" type="pres">
      <dgm:prSet presAssocID="{3D3B6688-8B8F-4CD4-8541-78B42B284311}" presName="node" presStyleLbl="node1" presStyleIdx="4" presStyleCnt="6" custScaleX="142148" custScaleY="102703">
        <dgm:presLayoutVars>
          <dgm:bulletEnabled val="1"/>
        </dgm:presLayoutVars>
      </dgm:prSet>
      <dgm:spPr/>
    </dgm:pt>
    <dgm:pt modelId="{7BC3CE4B-49BC-41B8-A17C-5CC42A59F481}" type="pres">
      <dgm:prSet presAssocID="{F128848A-54AE-4667-B316-1EB65305B5A7}" presName="sibTrans" presStyleLbl="sibTrans2D1" presStyleIdx="4" presStyleCnt="5"/>
      <dgm:spPr/>
    </dgm:pt>
    <dgm:pt modelId="{F4A78C40-4ED8-484B-A927-8799E3AFE3C9}" type="pres">
      <dgm:prSet presAssocID="{F128848A-54AE-4667-B316-1EB65305B5A7}" presName="connectorText" presStyleLbl="sibTrans2D1" presStyleIdx="4" presStyleCnt="5"/>
      <dgm:spPr/>
    </dgm:pt>
    <dgm:pt modelId="{C26E039A-556A-44B4-9F4C-03777B62F5CE}" type="pres">
      <dgm:prSet presAssocID="{3182BC91-1C80-402B-9132-5CCD1D9D85CC}" presName="node" presStyleLbl="node1" presStyleIdx="5" presStyleCnt="6" custScaleX="150911" custScaleY="104125">
        <dgm:presLayoutVars>
          <dgm:bulletEnabled val="1"/>
        </dgm:presLayoutVars>
      </dgm:prSet>
      <dgm:spPr/>
    </dgm:pt>
  </dgm:ptLst>
  <dgm:cxnLst>
    <dgm:cxn modelId="{E8F16B1A-EB3C-4354-A09C-F25B3D7AA04C}" type="presOf" srcId="{890AC8F4-509A-4DEA-B08C-D2C0FEF87BBA}" destId="{4B00A826-CB1A-4271-AA7B-E2E3589CA560}" srcOrd="1" destOrd="0" presId="urn:microsoft.com/office/officeart/2005/8/layout/process5"/>
    <dgm:cxn modelId="{0DEDAA31-9976-4FAB-8CFC-27616A9EDF94}" srcId="{71576C85-F5A8-41EC-A0FB-932B8EE4DCD7}" destId="{A1A6BA79-C2CF-40EA-AFEC-0EB62805B2EC}" srcOrd="3" destOrd="0" parTransId="{5D508A41-D6C6-46C1-8953-B8ABF4F6FD42}" sibTransId="{0F4C5CA5-F440-4408-AC0B-01E005EF03A1}"/>
    <dgm:cxn modelId="{8E620335-D4B1-41B0-8AA5-BED1C99C94B1}" type="presOf" srcId="{71576C85-F5A8-41EC-A0FB-932B8EE4DCD7}" destId="{7513A199-8D40-48ED-BCD0-C458E1AFFDF0}" srcOrd="0" destOrd="0" presId="urn:microsoft.com/office/officeart/2005/8/layout/process5"/>
    <dgm:cxn modelId="{C1F5CC37-8E5B-4BB9-8826-85AFF91D1AB7}" type="presOf" srcId="{4890EEE7-1107-406D-8398-04E91197BE03}" destId="{57010163-6BC7-4F79-9A0F-46514BC86174}" srcOrd="1" destOrd="0" presId="urn:microsoft.com/office/officeart/2005/8/layout/process5"/>
    <dgm:cxn modelId="{D17E955E-72B1-4F94-84E1-24E1CD1F47AA}" type="presOf" srcId="{0F4C5CA5-F440-4408-AC0B-01E005EF03A1}" destId="{82AA7D5F-72F0-427A-BDC3-42A3AD00D36A}" srcOrd="1" destOrd="0" presId="urn:microsoft.com/office/officeart/2005/8/layout/process5"/>
    <dgm:cxn modelId="{122C9C60-FD00-426F-9855-103FB4170D9D}" srcId="{71576C85-F5A8-41EC-A0FB-932B8EE4DCD7}" destId="{AF556980-419B-4818-A75D-E83628A7DA01}" srcOrd="0" destOrd="0" parTransId="{3857DC8C-6C6D-42AA-808A-AE8C962CD96E}" sibTransId="{4890EEE7-1107-406D-8398-04E91197BE03}"/>
    <dgm:cxn modelId="{1CA1C343-6E76-46F4-95EF-94DB9461A219}" type="presOf" srcId="{890AC8F4-509A-4DEA-B08C-D2C0FEF87BBA}" destId="{05665FA6-BF03-4CC6-B9F5-2CDFF8C4D543}" srcOrd="0" destOrd="0" presId="urn:microsoft.com/office/officeart/2005/8/layout/process5"/>
    <dgm:cxn modelId="{3C630B44-650C-4CFA-9025-BF1CD2D8687A}" type="presOf" srcId="{A873985D-8F40-44C8-88A9-FAF6353AD5B7}" destId="{91A01159-A0DB-4B9F-92AB-D87181EB26A9}" srcOrd="0" destOrd="0" presId="urn:microsoft.com/office/officeart/2005/8/layout/process5"/>
    <dgm:cxn modelId="{FBABB548-774B-4FE7-AF71-2CE2E755D5D2}" type="presOf" srcId="{A1A6BA79-C2CF-40EA-AFEC-0EB62805B2EC}" destId="{7D5AC50F-AFB6-49D7-BC31-2F15A7F22252}" srcOrd="0" destOrd="0" presId="urn:microsoft.com/office/officeart/2005/8/layout/process5"/>
    <dgm:cxn modelId="{519CC051-19D9-4C87-ABBB-637BB67E67A6}" type="presOf" srcId="{3D3B6688-8B8F-4CD4-8541-78B42B284311}" destId="{C2DB05FF-D4DA-4088-90A9-5DF48B80D26E}" srcOrd="0" destOrd="0" presId="urn:microsoft.com/office/officeart/2005/8/layout/process5"/>
    <dgm:cxn modelId="{455C5778-3B62-4FF7-AE67-3ECB85DEA402}" type="presOf" srcId="{3182BC91-1C80-402B-9132-5CCD1D9D85CC}" destId="{C26E039A-556A-44B4-9F4C-03777B62F5CE}" srcOrd="0" destOrd="0" presId="urn:microsoft.com/office/officeart/2005/8/layout/process5"/>
    <dgm:cxn modelId="{7D9A9C79-4056-4591-99A3-444636463E0D}" type="presOf" srcId="{AF556980-419B-4818-A75D-E83628A7DA01}" destId="{82EF4DE6-2108-4A01-B919-07C73A776D88}" srcOrd="0" destOrd="0" presId="urn:microsoft.com/office/officeart/2005/8/layout/process5"/>
    <dgm:cxn modelId="{E065EE7B-FC89-45DE-8D03-31E23ACF6CBD}" srcId="{71576C85-F5A8-41EC-A0FB-932B8EE4DCD7}" destId="{A873985D-8F40-44C8-88A9-FAF6353AD5B7}" srcOrd="1" destOrd="0" parTransId="{F50AF066-99AD-4D99-BD85-0D6764312226}" sibTransId="{890AC8F4-509A-4DEA-B08C-D2C0FEF87BBA}"/>
    <dgm:cxn modelId="{F7D6B997-FA2B-4806-9117-F988B1AB8255}" srcId="{71576C85-F5A8-41EC-A0FB-932B8EE4DCD7}" destId="{3D3B6688-8B8F-4CD4-8541-78B42B284311}" srcOrd="4" destOrd="0" parTransId="{801DD2ED-3497-4812-9BAA-F9CF30F9317C}" sibTransId="{F128848A-54AE-4667-B316-1EB65305B5A7}"/>
    <dgm:cxn modelId="{4FE402B4-DABB-4DDD-BE1A-05EF1052E774}" srcId="{71576C85-F5A8-41EC-A0FB-932B8EE4DCD7}" destId="{479F186F-B99C-4D6B-BCDD-7896799E9062}" srcOrd="2" destOrd="0" parTransId="{DF80754F-6F27-4C4D-8226-4852DEAD4B9F}" sibTransId="{A9A3BC3C-F36D-49F6-BA0C-DA47221A7AB0}"/>
    <dgm:cxn modelId="{E573A8BF-5506-48A6-A956-A782BC23DDA1}" type="presOf" srcId="{F128848A-54AE-4667-B316-1EB65305B5A7}" destId="{7BC3CE4B-49BC-41B8-A17C-5CC42A59F481}" srcOrd="0" destOrd="0" presId="urn:microsoft.com/office/officeart/2005/8/layout/process5"/>
    <dgm:cxn modelId="{01C2AEC3-8962-47A1-B594-53CAB1549B3F}" srcId="{71576C85-F5A8-41EC-A0FB-932B8EE4DCD7}" destId="{3182BC91-1C80-402B-9132-5CCD1D9D85CC}" srcOrd="5" destOrd="0" parTransId="{7561C3B2-C231-4B6F-B04E-095602361275}" sibTransId="{FC88CB3D-B3C3-48D1-87A3-B2895DA2B644}"/>
    <dgm:cxn modelId="{08D9A1E2-BED8-490E-8587-AC193C1B532F}" type="presOf" srcId="{A9A3BC3C-F36D-49F6-BA0C-DA47221A7AB0}" destId="{C60B02E0-CB11-43AB-9558-2937D9055A23}" srcOrd="1" destOrd="0" presId="urn:microsoft.com/office/officeart/2005/8/layout/process5"/>
    <dgm:cxn modelId="{05F615ED-75E8-4011-85FF-6A26FBE30C21}" type="presOf" srcId="{0F4C5CA5-F440-4408-AC0B-01E005EF03A1}" destId="{498AFCB6-5E48-479F-B6DB-168D619160D3}" srcOrd="0" destOrd="0" presId="urn:microsoft.com/office/officeart/2005/8/layout/process5"/>
    <dgm:cxn modelId="{27962DF1-B142-4D68-A0CA-A06500480E9C}" type="presOf" srcId="{479F186F-B99C-4D6B-BCDD-7896799E9062}" destId="{C8DDE7CB-35E4-46BF-AC61-F7B17D5EADD9}" srcOrd="0" destOrd="0" presId="urn:microsoft.com/office/officeart/2005/8/layout/process5"/>
    <dgm:cxn modelId="{76B3E5F2-C735-4159-815E-EBF125132582}" type="presOf" srcId="{4890EEE7-1107-406D-8398-04E91197BE03}" destId="{2652D748-D4E8-404D-9445-FCC1DE127818}" srcOrd="0" destOrd="0" presId="urn:microsoft.com/office/officeart/2005/8/layout/process5"/>
    <dgm:cxn modelId="{DF33F4F7-7F7C-46BB-9B1C-8AE957E06D25}" type="presOf" srcId="{A9A3BC3C-F36D-49F6-BA0C-DA47221A7AB0}" destId="{568FD212-E258-48E0-A575-2C6D3B7B3386}" srcOrd="0" destOrd="0" presId="urn:microsoft.com/office/officeart/2005/8/layout/process5"/>
    <dgm:cxn modelId="{514906FF-46DA-4744-86A5-11376D731289}" type="presOf" srcId="{F128848A-54AE-4667-B316-1EB65305B5A7}" destId="{F4A78C40-4ED8-484B-A927-8799E3AFE3C9}" srcOrd="1" destOrd="0" presId="urn:microsoft.com/office/officeart/2005/8/layout/process5"/>
    <dgm:cxn modelId="{9A1F2A90-61FA-4A02-A804-C8B75CBA75CC}" type="presParOf" srcId="{7513A199-8D40-48ED-BCD0-C458E1AFFDF0}" destId="{82EF4DE6-2108-4A01-B919-07C73A776D88}" srcOrd="0" destOrd="0" presId="urn:microsoft.com/office/officeart/2005/8/layout/process5"/>
    <dgm:cxn modelId="{6A3E2E48-08BF-4D9D-9144-25ECD24F5278}" type="presParOf" srcId="{7513A199-8D40-48ED-BCD0-C458E1AFFDF0}" destId="{2652D748-D4E8-404D-9445-FCC1DE127818}" srcOrd="1" destOrd="0" presId="urn:microsoft.com/office/officeart/2005/8/layout/process5"/>
    <dgm:cxn modelId="{F410DD85-7772-48D2-80F7-72CB5C6314DE}" type="presParOf" srcId="{2652D748-D4E8-404D-9445-FCC1DE127818}" destId="{57010163-6BC7-4F79-9A0F-46514BC86174}" srcOrd="0" destOrd="0" presId="urn:microsoft.com/office/officeart/2005/8/layout/process5"/>
    <dgm:cxn modelId="{1D0B721B-A27A-4237-96BE-448CC764E3FD}" type="presParOf" srcId="{7513A199-8D40-48ED-BCD0-C458E1AFFDF0}" destId="{91A01159-A0DB-4B9F-92AB-D87181EB26A9}" srcOrd="2" destOrd="0" presId="urn:microsoft.com/office/officeart/2005/8/layout/process5"/>
    <dgm:cxn modelId="{4CEDE941-3910-40BF-A431-2CA5B2923D7B}" type="presParOf" srcId="{7513A199-8D40-48ED-BCD0-C458E1AFFDF0}" destId="{05665FA6-BF03-4CC6-B9F5-2CDFF8C4D543}" srcOrd="3" destOrd="0" presId="urn:microsoft.com/office/officeart/2005/8/layout/process5"/>
    <dgm:cxn modelId="{E3E97290-0DB2-4A59-8B4E-2215BB0B8057}" type="presParOf" srcId="{05665FA6-BF03-4CC6-B9F5-2CDFF8C4D543}" destId="{4B00A826-CB1A-4271-AA7B-E2E3589CA560}" srcOrd="0" destOrd="0" presId="urn:microsoft.com/office/officeart/2005/8/layout/process5"/>
    <dgm:cxn modelId="{3F7EA626-44EF-46B3-B3A6-C325F7E3CE8D}" type="presParOf" srcId="{7513A199-8D40-48ED-BCD0-C458E1AFFDF0}" destId="{C8DDE7CB-35E4-46BF-AC61-F7B17D5EADD9}" srcOrd="4" destOrd="0" presId="urn:microsoft.com/office/officeart/2005/8/layout/process5"/>
    <dgm:cxn modelId="{D2A1AC68-BA90-4F47-9AF9-C32B4ADDC4C9}" type="presParOf" srcId="{7513A199-8D40-48ED-BCD0-C458E1AFFDF0}" destId="{568FD212-E258-48E0-A575-2C6D3B7B3386}" srcOrd="5" destOrd="0" presId="urn:microsoft.com/office/officeart/2005/8/layout/process5"/>
    <dgm:cxn modelId="{5A9E2264-01DD-4DA4-A738-D4C8A6029035}" type="presParOf" srcId="{568FD212-E258-48E0-A575-2C6D3B7B3386}" destId="{C60B02E0-CB11-43AB-9558-2937D9055A23}" srcOrd="0" destOrd="0" presId="urn:microsoft.com/office/officeart/2005/8/layout/process5"/>
    <dgm:cxn modelId="{BBD26857-2975-4C78-B906-689F9D9C8076}" type="presParOf" srcId="{7513A199-8D40-48ED-BCD0-C458E1AFFDF0}" destId="{7D5AC50F-AFB6-49D7-BC31-2F15A7F22252}" srcOrd="6" destOrd="0" presId="urn:microsoft.com/office/officeart/2005/8/layout/process5"/>
    <dgm:cxn modelId="{18B8DAB9-1815-4DD6-9405-59567B662815}" type="presParOf" srcId="{7513A199-8D40-48ED-BCD0-C458E1AFFDF0}" destId="{498AFCB6-5E48-479F-B6DB-168D619160D3}" srcOrd="7" destOrd="0" presId="urn:microsoft.com/office/officeart/2005/8/layout/process5"/>
    <dgm:cxn modelId="{07E2DB91-FE8F-4E83-9B20-F76367BDA15F}" type="presParOf" srcId="{498AFCB6-5E48-479F-B6DB-168D619160D3}" destId="{82AA7D5F-72F0-427A-BDC3-42A3AD00D36A}" srcOrd="0" destOrd="0" presId="urn:microsoft.com/office/officeart/2005/8/layout/process5"/>
    <dgm:cxn modelId="{AC0851BC-F0B7-4D4A-A323-4A166C945EAC}" type="presParOf" srcId="{7513A199-8D40-48ED-BCD0-C458E1AFFDF0}" destId="{C2DB05FF-D4DA-4088-90A9-5DF48B80D26E}" srcOrd="8" destOrd="0" presId="urn:microsoft.com/office/officeart/2005/8/layout/process5"/>
    <dgm:cxn modelId="{319635CA-BE38-4BE5-A043-2271C67EE682}" type="presParOf" srcId="{7513A199-8D40-48ED-BCD0-C458E1AFFDF0}" destId="{7BC3CE4B-49BC-41B8-A17C-5CC42A59F481}" srcOrd="9" destOrd="0" presId="urn:microsoft.com/office/officeart/2005/8/layout/process5"/>
    <dgm:cxn modelId="{14966637-E879-44F8-A5D9-2F28758B07CD}" type="presParOf" srcId="{7BC3CE4B-49BC-41B8-A17C-5CC42A59F481}" destId="{F4A78C40-4ED8-484B-A927-8799E3AFE3C9}" srcOrd="0" destOrd="0" presId="urn:microsoft.com/office/officeart/2005/8/layout/process5"/>
    <dgm:cxn modelId="{ABB4CA0D-E501-4DD8-858A-9B293FCC224D}" type="presParOf" srcId="{7513A199-8D40-48ED-BCD0-C458E1AFFDF0}" destId="{C26E039A-556A-44B4-9F4C-03777B62F5CE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EF4DE6-2108-4A01-B919-07C73A776D88}">
      <dsp:nvSpPr>
        <dsp:cNvPr id="0" name=""/>
        <dsp:cNvSpPr/>
      </dsp:nvSpPr>
      <dsp:spPr>
        <a:xfrm>
          <a:off x="31546" y="628530"/>
          <a:ext cx="2207797" cy="9353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PENENTUAN PERTANYAAN MENDASAR</a:t>
          </a:r>
        </a:p>
      </dsp:txBody>
      <dsp:txXfrm>
        <a:off x="58942" y="655926"/>
        <a:ext cx="2153005" cy="880588"/>
      </dsp:txXfrm>
    </dsp:sp>
    <dsp:sp modelId="{2652D748-D4E8-404D-9445-FCC1DE127818}">
      <dsp:nvSpPr>
        <dsp:cNvPr id="0" name=""/>
        <dsp:cNvSpPr/>
      </dsp:nvSpPr>
      <dsp:spPr>
        <a:xfrm>
          <a:off x="2363939" y="920655"/>
          <a:ext cx="300160" cy="3511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2363939" y="990881"/>
        <a:ext cx="210112" cy="210679"/>
      </dsp:txXfrm>
    </dsp:sp>
    <dsp:sp modelId="{91A01159-A0DB-4B9F-92AB-D87181EB26A9}">
      <dsp:nvSpPr>
        <dsp:cNvPr id="0" name=""/>
        <dsp:cNvSpPr/>
      </dsp:nvSpPr>
      <dsp:spPr>
        <a:xfrm>
          <a:off x="2805685" y="617223"/>
          <a:ext cx="1944873" cy="9579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2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MENYUSUN PERECANAAN PROYEK</a:t>
          </a:r>
        </a:p>
      </dsp:txBody>
      <dsp:txXfrm>
        <a:off x="2833744" y="645282"/>
        <a:ext cx="1888755" cy="901876"/>
      </dsp:txXfrm>
    </dsp:sp>
    <dsp:sp modelId="{05665FA6-BF03-4CC6-B9F5-2CDFF8C4D543}">
      <dsp:nvSpPr>
        <dsp:cNvPr id="0" name=""/>
        <dsp:cNvSpPr/>
      </dsp:nvSpPr>
      <dsp:spPr>
        <a:xfrm>
          <a:off x="4875153" y="920655"/>
          <a:ext cx="300160" cy="3511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4875153" y="990881"/>
        <a:ext cx="210112" cy="210679"/>
      </dsp:txXfrm>
    </dsp:sp>
    <dsp:sp modelId="{C8DDE7CB-35E4-46BF-AC61-F7B17D5EADD9}">
      <dsp:nvSpPr>
        <dsp:cNvPr id="0" name=""/>
        <dsp:cNvSpPr/>
      </dsp:nvSpPr>
      <dsp:spPr>
        <a:xfrm>
          <a:off x="5316900" y="574089"/>
          <a:ext cx="1755389" cy="10442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3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MENYUSUN JADUAL</a:t>
          </a:r>
        </a:p>
      </dsp:txBody>
      <dsp:txXfrm>
        <a:off x="5347485" y="604674"/>
        <a:ext cx="1694219" cy="983092"/>
      </dsp:txXfrm>
    </dsp:sp>
    <dsp:sp modelId="{568FD212-E258-48E0-A575-2C6D3B7B3386}">
      <dsp:nvSpPr>
        <dsp:cNvPr id="0" name=""/>
        <dsp:cNvSpPr/>
      </dsp:nvSpPr>
      <dsp:spPr>
        <a:xfrm rot="5439141">
          <a:off x="6035124" y="1718014"/>
          <a:ext cx="300783" cy="3511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-5400000">
        <a:off x="6080690" y="1743190"/>
        <a:ext cx="210679" cy="210548"/>
      </dsp:txXfrm>
    </dsp:sp>
    <dsp:sp modelId="{7D5AC50F-AFB6-49D7-BC31-2F15A7F22252}">
      <dsp:nvSpPr>
        <dsp:cNvPr id="0" name=""/>
        <dsp:cNvSpPr/>
      </dsp:nvSpPr>
      <dsp:spPr>
        <a:xfrm>
          <a:off x="5282041" y="2185832"/>
          <a:ext cx="1790247" cy="8822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4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MONITORING</a:t>
          </a:r>
        </a:p>
      </dsp:txBody>
      <dsp:txXfrm>
        <a:off x="5307882" y="2211673"/>
        <a:ext cx="1738565" cy="830595"/>
      </dsp:txXfrm>
    </dsp:sp>
    <dsp:sp modelId="{498AFCB6-5E48-479F-B6DB-168D619160D3}">
      <dsp:nvSpPr>
        <dsp:cNvPr id="0" name=""/>
        <dsp:cNvSpPr/>
      </dsp:nvSpPr>
      <dsp:spPr>
        <a:xfrm rot="10800000">
          <a:off x="4857285" y="2451405"/>
          <a:ext cx="300160" cy="3511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4947333" y="2521631"/>
        <a:ext cx="210112" cy="210679"/>
      </dsp:txXfrm>
    </dsp:sp>
    <dsp:sp modelId="{C2DB05FF-D4DA-4088-90A9-5DF48B80D26E}">
      <dsp:nvSpPr>
        <dsp:cNvPr id="0" name=""/>
        <dsp:cNvSpPr/>
      </dsp:nvSpPr>
      <dsp:spPr>
        <a:xfrm>
          <a:off x="2703092" y="2190733"/>
          <a:ext cx="2012607" cy="8724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5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MENGUJI HASIL</a:t>
          </a:r>
        </a:p>
      </dsp:txBody>
      <dsp:txXfrm>
        <a:off x="2728646" y="2216287"/>
        <a:ext cx="1961499" cy="821366"/>
      </dsp:txXfrm>
    </dsp:sp>
    <dsp:sp modelId="{7BC3CE4B-49BC-41B8-A17C-5CC42A59F481}">
      <dsp:nvSpPr>
        <dsp:cNvPr id="0" name=""/>
        <dsp:cNvSpPr/>
      </dsp:nvSpPr>
      <dsp:spPr>
        <a:xfrm rot="10800000">
          <a:off x="2278336" y="2451405"/>
          <a:ext cx="300160" cy="3511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2368384" y="2521631"/>
        <a:ext cx="210112" cy="210679"/>
      </dsp:txXfrm>
    </dsp:sp>
    <dsp:sp modelId="{C26E039A-556A-44B4-9F4C-03777B62F5CE}">
      <dsp:nvSpPr>
        <dsp:cNvPr id="0" name=""/>
        <dsp:cNvSpPr/>
      </dsp:nvSpPr>
      <dsp:spPr>
        <a:xfrm>
          <a:off x="72" y="2184693"/>
          <a:ext cx="2136679" cy="8845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6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EVALUASI PENGALAMAN</a:t>
          </a:r>
        </a:p>
      </dsp:txBody>
      <dsp:txXfrm>
        <a:off x="25980" y="2210601"/>
        <a:ext cx="2084863" cy="8327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5D3193-6C63-4653-A117-06D3E50573FB}"/>
              </a:ext>
            </a:extLst>
          </p:cNvPr>
          <p:cNvSpPr/>
          <p:nvPr userDrawn="1"/>
        </p:nvSpPr>
        <p:spPr>
          <a:xfrm>
            <a:off x="826852" y="0"/>
            <a:ext cx="4562272" cy="41731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7413935-246E-41D7-B0BF-6C7AF303412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90281" y="3287949"/>
            <a:ext cx="8874868" cy="292235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3">
            <a:extLst>
              <a:ext uri="{FF2B5EF4-FFF2-40B4-BE49-F238E27FC236}">
                <a16:creationId xmlns:a16="http://schemas.microsoft.com/office/drawing/2014/main" id="{8C9C815E-15D4-48E1-8EBE-7E07C11F17D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47486" y="342900"/>
            <a:ext cx="5926499" cy="6172200"/>
          </a:xfrm>
          <a:custGeom>
            <a:avLst/>
            <a:gdLst>
              <a:gd name="connsiteX0" fmla="*/ 1240972 w 5926499"/>
              <a:gd name="connsiteY0" fmla="*/ 0 h 6172200"/>
              <a:gd name="connsiteX1" fmla="*/ 5926499 w 5926499"/>
              <a:gd name="connsiteY1" fmla="*/ 0 h 6172200"/>
              <a:gd name="connsiteX2" fmla="*/ 5926499 w 5926499"/>
              <a:gd name="connsiteY2" fmla="*/ 6172200 h 6172200"/>
              <a:gd name="connsiteX3" fmla="*/ 1240972 w 5926499"/>
              <a:gd name="connsiteY3" fmla="*/ 6172200 h 6172200"/>
              <a:gd name="connsiteX4" fmla="*/ 1240972 w 5926499"/>
              <a:gd name="connsiteY4" fmla="*/ 6015988 h 6172200"/>
              <a:gd name="connsiteX5" fmla="*/ 92399 w 5926499"/>
              <a:gd name="connsiteY5" fmla="*/ 6015988 h 6172200"/>
              <a:gd name="connsiteX6" fmla="*/ 92399 w 5926499"/>
              <a:gd name="connsiteY6" fmla="*/ 5938701 h 6172200"/>
              <a:gd name="connsiteX7" fmla="*/ 1240972 w 5926499"/>
              <a:gd name="connsiteY7" fmla="*/ 5938701 h 6172200"/>
              <a:gd name="connsiteX8" fmla="*/ 1240972 w 5926499"/>
              <a:gd name="connsiteY8" fmla="*/ 5859778 h 6172200"/>
              <a:gd name="connsiteX9" fmla="*/ 497028 w 5926499"/>
              <a:gd name="connsiteY9" fmla="*/ 5859778 h 6172200"/>
              <a:gd name="connsiteX10" fmla="*/ 497028 w 5926499"/>
              <a:gd name="connsiteY10" fmla="*/ 5668190 h 6172200"/>
              <a:gd name="connsiteX11" fmla="*/ 1240972 w 5926499"/>
              <a:gd name="connsiteY11" fmla="*/ 5668190 h 6172200"/>
              <a:gd name="connsiteX12" fmla="*/ 1240972 w 5926499"/>
              <a:gd name="connsiteY12" fmla="*/ 5589267 h 6172200"/>
              <a:gd name="connsiteX13" fmla="*/ 2775704 w 5926499"/>
              <a:gd name="connsiteY13" fmla="*/ 5589267 h 6172200"/>
              <a:gd name="connsiteX14" fmla="*/ 2775704 w 5926499"/>
              <a:gd name="connsiteY14" fmla="*/ 5511980 h 6172200"/>
              <a:gd name="connsiteX15" fmla="*/ 1240972 w 5926499"/>
              <a:gd name="connsiteY15" fmla="*/ 5511980 h 6172200"/>
              <a:gd name="connsiteX16" fmla="*/ 1240972 w 5926499"/>
              <a:gd name="connsiteY16" fmla="*/ 5222694 h 6172200"/>
              <a:gd name="connsiteX17" fmla="*/ 2993421 w 5926499"/>
              <a:gd name="connsiteY17" fmla="*/ 5222694 h 6172200"/>
              <a:gd name="connsiteX18" fmla="*/ 2993421 w 5926499"/>
              <a:gd name="connsiteY18" fmla="*/ 5031107 h 6172200"/>
              <a:gd name="connsiteX19" fmla="*/ 1240972 w 5926499"/>
              <a:gd name="connsiteY19" fmla="*/ 5031107 h 6172200"/>
              <a:gd name="connsiteX20" fmla="*/ 1240972 w 5926499"/>
              <a:gd name="connsiteY20" fmla="*/ 4922382 h 6172200"/>
              <a:gd name="connsiteX21" fmla="*/ 225578 w 5926499"/>
              <a:gd name="connsiteY21" fmla="*/ 4922382 h 6172200"/>
              <a:gd name="connsiteX22" fmla="*/ 225578 w 5926499"/>
              <a:gd name="connsiteY22" fmla="*/ 4845095 h 6172200"/>
              <a:gd name="connsiteX23" fmla="*/ 1240972 w 5926499"/>
              <a:gd name="connsiteY23" fmla="*/ 4845095 h 6172200"/>
              <a:gd name="connsiteX24" fmla="*/ 1240972 w 5926499"/>
              <a:gd name="connsiteY24" fmla="*/ 4721133 h 6172200"/>
              <a:gd name="connsiteX25" fmla="*/ 2181818 w 5926499"/>
              <a:gd name="connsiteY25" fmla="*/ 4721133 h 6172200"/>
              <a:gd name="connsiteX26" fmla="*/ 2181818 w 5926499"/>
              <a:gd name="connsiteY26" fmla="*/ 4655818 h 6172200"/>
              <a:gd name="connsiteX27" fmla="*/ 1240972 w 5926499"/>
              <a:gd name="connsiteY27" fmla="*/ 4655818 h 6172200"/>
              <a:gd name="connsiteX28" fmla="*/ 1240972 w 5926499"/>
              <a:gd name="connsiteY28" fmla="*/ 4516481 h 6172200"/>
              <a:gd name="connsiteX29" fmla="*/ 497028 w 5926499"/>
              <a:gd name="connsiteY29" fmla="*/ 4516481 h 6172200"/>
              <a:gd name="connsiteX30" fmla="*/ 497028 w 5926499"/>
              <a:gd name="connsiteY30" fmla="*/ 4439194 h 6172200"/>
              <a:gd name="connsiteX31" fmla="*/ 1240972 w 5926499"/>
              <a:gd name="connsiteY31" fmla="*/ 4439194 h 6172200"/>
              <a:gd name="connsiteX32" fmla="*/ 1240972 w 5926499"/>
              <a:gd name="connsiteY32" fmla="*/ 4321628 h 6172200"/>
              <a:gd name="connsiteX33" fmla="*/ 2347278 w 5926499"/>
              <a:gd name="connsiteY33" fmla="*/ 4321628 h 6172200"/>
              <a:gd name="connsiteX34" fmla="*/ 2347278 w 5926499"/>
              <a:gd name="connsiteY34" fmla="*/ 4130040 h 6172200"/>
              <a:gd name="connsiteX35" fmla="*/ 1240972 w 5926499"/>
              <a:gd name="connsiteY35" fmla="*/ 4130040 h 6172200"/>
              <a:gd name="connsiteX36" fmla="*/ 1240972 w 5926499"/>
              <a:gd name="connsiteY36" fmla="*/ 3828776 h 6172200"/>
              <a:gd name="connsiteX37" fmla="*/ 2347278 w 5926499"/>
              <a:gd name="connsiteY37" fmla="*/ 3828776 h 6172200"/>
              <a:gd name="connsiteX38" fmla="*/ 2347278 w 5926499"/>
              <a:gd name="connsiteY38" fmla="*/ 3751489 h 6172200"/>
              <a:gd name="connsiteX39" fmla="*/ 1240972 w 5926499"/>
              <a:gd name="connsiteY39" fmla="*/ 3751489 h 6172200"/>
              <a:gd name="connsiteX40" fmla="*/ 1240972 w 5926499"/>
              <a:gd name="connsiteY40" fmla="*/ 3567249 h 6172200"/>
              <a:gd name="connsiteX41" fmla="*/ 544605 w 5926499"/>
              <a:gd name="connsiteY41" fmla="*/ 3567249 h 6172200"/>
              <a:gd name="connsiteX42" fmla="*/ 544605 w 5926499"/>
              <a:gd name="connsiteY42" fmla="*/ 3279866 h 6172200"/>
              <a:gd name="connsiteX43" fmla="*/ 1240972 w 5926499"/>
              <a:gd name="connsiteY43" fmla="*/ 3279866 h 6172200"/>
              <a:gd name="connsiteX44" fmla="*/ 1240972 w 5926499"/>
              <a:gd name="connsiteY44" fmla="*/ 3141069 h 6172200"/>
              <a:gd name="connsiteX45" fmla="*/ 0 w 5926499"/>
              <a:gd name="connsiteY45" fmla="*/ 3141069 h 6172200"/>
              <a:gd name="connsiteX46" fmla="*/ 0 w 5926499"/>
              <a:gd name="connsiteY46" fmla="*/ 3063782 h 6172200"/>
              <a:gd name="connsiteX47" fmla="*/ 1240972 w 5926499"/>
              <a:gd name="connsiteY47" fmla="*/ 3063782 h 6172200"/>
              <a:gd name="connsiteX48" fmla="*/ 1240972 w 5926499"/>
              <a:gd name="connsiteY48" fmla="*/ 2942953 h 6172200"/>
              <a:gd name="connsiteX49" fmla="*/ 343464 w 5926499"/>
              <a:gd name="connsiteY49" fmla="*/ 2942953 h 6172200"/>
              <a:gd name="connsiteX50" fmla="*/ 343464 w 5926499"/>
              <a:gd name="connsiteY50" fmla="*/ 2865666 h 6172200"/>
              <a:gd name="connsiteX51" fmla="*/ 1240972 w 5926499"/>
              <a:gd name="connsiteY51" fmla="*/ 2865666 h 6172200"/>
              <a:gd name="connsiteX52" fmla="*/ 1240972 w 5926499"/>
              <a:gd name="connsiteY52" fmla="*/ 2770414 h 6172200"/>
              <a:gd name="connsiteX53" fmla="*/ 2020709 w 5926499"/>
              <a:gd name="connsiteY53" fmla="*/ 2770414 h 6172200"/>
              <a:gd name="connsiteX54" fmla="*/ 2020709 w 5926499"/>
              <a:gd name="connsiteY54" fmla="*/ 2705099 h 6172200"/>
              <a:gd name="connsiteX55" fmla="*/ 1240972 w 5926499"/>
              <a:gd name="connsiteY55" fmla="*/ 2705099 h 6172200"/>
              <a:gd name="connsiteX56" fmla="*/ 1240972 w 5926499"/>
              <a:gd name="connsiteY56" fmla="*/ 2453364 h 6172200"/>
              <a:gd name="connsiteX57" fmla="*/ 2113162 w 5926499"/>
              <a:gd name="connsiteY57" fmla="*/ 2453364 h 6172200"/>
              <a:gd name="connsiteX58" fmla="*/ 2113162 w 5926499"/>
              <a:gd name="connsiteY58" fmla="*/ 2261777 h 6172200"/>
              <a:gd name="connsiteX59" fmla="*/ 1240972 w 5926499"/>
              <a:gd name="connsiteY59" fmla="*/ 2261777 h 6172200"/>
              <a:gd name="connsiteX60" fmla="*/ 1240972 w 5926499"/>
              <a:gd name="connsiteY60" fmla="*/ 2065018 h 6172200"/>
              <a:gd name="connsiteX61" fmla="*/ 544605 w 5926499"/>
              <a:gd name="connsiteY61" fmla="*/ 2065018 h 6172200"/>
              <a:gd name="connsiteX62" fmla="*/ 544605 w 5926499"/>
              <a:gd name="connsiteY62" fmla="*/ 1999703 h 6172200"/>
              <a:gd name="connsiteX63" fmla="*/ 1240972 w 5926499"/>
              <a:gd name="connsiteY63" fmla="*/ 1999703 h 6172200"/>
              <a:gd name="connsiteX64" fmla="*/ 1240972 w 5926499"/>
              <a:gd name="connsiteY64" fmla="*/ 1794507 h 6172200"/>
              <a:gd name="connsiteX65" fmla="*/ 2587402 w 5926499"/>
              <a:gd name="connsiteY65" fmla="*/ 1794507 h 6172200"/>
              <a:gd name="connsiteX66" fmla="*/ 2587402 w 5926499"/>
              <a:gd name="connsiteY66" fmla="*/ 1717220 h 6172200"/>
              <a:gd name="connsiteX67" fmla="*/ 1240972 w 5926499"/>
              <a:gd name="connsiteY67" fmla="*/ 1717220 h 6172200"/>
              <a:gd name="connsiteX68" fmla="*/ 1240972 w 5926499"/>
              <a:gd name="connsiteY68" fmla="*/ 1582782 h 6172200"/>
              <a:gd name="connsiteX69" fmla="*/ 191589 w 5926499"/>
              <a:gd name="connsiteY69" fmla="*/ 1582782 h 6172200"/>
              <a:gd name="connsiteX70" fmla="*/ 191589 w 5926499"/>
              <a:gd name="connsiteY70" fmla="*/ 1391193 h 6172200"/>
              <a:gd name="connsiteX71" fmla="*/ 1240972 w 5926499"/>
              <a:gd name="connsiteY71" fmla="*/ 1391193 h 6172200"/>
              <a:gd name="connsiteX72" fmla="*/ 1240972 w 5926499"/>
              <a:gd name="connsiteY72" fmla="*/ 1256756 h 6172200"/>
              <a:gd name="connsiteX73" fmla="*/ 2981203 w 5926499"/>
              <a:gd name="connsiteY73" fmla="*/ 1256756 h 6172200"/>
              <a:gd name="connsiteX74" fmla="*/ 2981203 w 5926499"/>
              <a:gd name="connsiteY74" fmla="*/ 1179469 h 6172200"/>
              <a:gd name="connsiteX75" fmla="*/ 1240972 w 5926499"/>
              <a:gd name="connsiteY75" fmla="*/ 1179469 h 6172200"/>
              <a:gd name="connsiteX76" fmla="*/ 1240972 w 5926499"/>
              <a:gd name="connsiteY76" fmla="*/ 1024346 h 6172200"/>
              <a:gd name="connsiteX77" fmla="*/ 2051188 w 5926499"/>
              <a:gd name="connsiteY77" fmla="*/ 1024346 h 6172200"/>
              <a:gd name="connsiteX78" fmla="*/ 2051188 w 5926499"/>
              <a:gd name="connsiteY78" fmla="*/ 828402 h 6172200"/>
              <a:gd name="connsiteX79" fmla="*/ 1240972 w 5926499"/>
              <a:gd name="connsiteY79" fmla="*/ 828402 h 6172200"/>
              <a:gd name="connsiteX80" fmla="*/ 1240972 w 5926499"/>
              <a:gd name="connsiteY80" fmla="*/ 695597 h 6172200"/>
              <a:gd name="connsiteX81" fmla="*/ 579440 w 5926499"/>
              <a:gd name="connsiteY81" fmla="*/ 695597 h 6172200"/>
              <a:gd name="connsiteX82" fmla="*/ 579440 w 5926499"/>
              <a:gd name="connsiteY82" fmla="*/ 504009 h 6172200"/>
              <a:gd name="connsiteX83" fmla="*/ 1240972 w 5926499"/>
              <a:gd name="connsiteY83" fmla="*/ 504009 h 6172200"/>
              <a:gd name="connsiteX84" fmla="*/ 1240972 w 5926499"/>
              <a:gd name="connsiteY84" fmla="*/ 447943 h 6172200"/>
              <a:gd name="connsiteX85" fmla="*/ 977276 w 5926499"/>
              <a:gd name="connsiteY85" fmla="*/ 447943 h 6172200"/>
              <a:gd name="connsiteX86" fmla="*/ 977276 w 5926499"/>
              <a:gd name="connsiteY86" fmla="*/ 370656 h 6172200"/>
              <a:gd name="connsiteX87" fmla="*/ 1240972 w 5926499"/>
              <a:gd name="connsiteY87" fmla="*/ 370656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5926499" h="6172200">
                <a:moveTo>
                  <a:pt x="1240972" y="0"/>
                </a:moveTo>
                <a:lnTo>
                  <a:pt x="5926499" y="0"/>
                </a:lnTo>
                <a:lnTo>
                  <a:pt x="5926499" y="6172200"/>
                </a:lnTo>
                <a:lnTo>
                  <a:pt x="1240972" y="6172200"/>
                </a:lnTo>
                <a:lnTo>
                  <a:pt x="1240972" y="6015988"/>
                </a:lnTo>
                <a:lnTo>
                  <a:pt x="92399" y="6015988"/>
                </a:lnTo>
                <a:lnTo>
                  <a:pt x="92399" y="5938701"/>
                </a:lnTo>
                <a:lnTo>
                  <a:pt x="1240972" y="5938701"/>
                </a:lnTo>
                <a:lnTo>
                  <a:pt x="1240972" y="5859778"/>
                </a:lnTo>
                <a:lnTo>
                  <a:pt x="497028" y="5859778"/>
                </a:lnTo>
                <a:lnTo>
                  <a:pt x="497028" y="5668190"/>
                </a:lnTo>
                <a:lnTo>
                  <a:pt x="1240972" y="5668190"/>
                </a:lnTo>
                <a:lnTo>
                  <a:pt x="1240972" y="5589267"/>
                </a:lnTo>
                <a:lnTo>
                  <a:pt x="2775704" y="5589267"/>
                </a:lnTo>
                <a:lnTo>
                  <a:pt x="2775704" y="5511980"/>
                </a:lnTo>
                <a:lnTo>
                  <a:pt x="1240972" y="5511980"/>
                </a:lnTo>
                <a:lnTo>
                  <a:pt x="1240972" y="5222694"/>
                </a:lnTo>
                <a:lnTo>
                  <a:pt x="2993421" y="5222694"/>
                </a:lnTo>
                <a:lnTo>
                  <a:pt x="2993421" y="5031107"/>
                </a:lnTo>
                <a:lnTo>
                  <a:pt x="1240972" y="5031107"/>
                </a:lnTo>
                <a:lnTo>
                  <a:pt x="1240972" y="4922382"/>
                </a:lnTo>
                <a:lnTo>
                  <a:pt x="225578" y="4922382"/>
                </a:lnTo>
                <a:lnTo>
                  <a:pt x="225578" y="4845095"/>
                </a:lnTo>
                <a:lnTo>
                  <a:pt x="1240972" y="4845095"/>
                </a:lnTo>
                <a:lnTo>
                  <a:pt x="1240972" y="4721133"/>
                </a:lnTo>
                <a:lnTo>
                  <a:pt x="2181818" y="4721133"/>
                </a:lnTo>
                <a:lnTo>
                  <a:pt x="2181818" y="4655818"/>
                </a:lnTo>
                <a:lnTo>
                  <a:pt x="1240972" y="4655818"/>
                </a:lnTo>
                <a:lnTo>
                  <a:pt x="1240972" y="4516481"/>
                </a:lnTo>
                <a:lnTo>
                  <a:pt x="497028" y="4516481"/>
                </a:lnTo>
                <a:lnTo>
                  <a:pt x="497028" y="4439194"/>
                </a:lnTo>
                <a:lnTo>
                  <a:pt x="1240972" y="4439194"/>
                </a:lnTo>
                <a:lnTo>
                  <a:pt x="1240972" y="4321628"/>
                </a:lnTo>
                <a:lnTo>
                  <a:pt x="2347278" y="4321628"/>
                </a:lnTo>
                <a:lnTo>
                  <a:pt x="2347278" y="4130040"/>
                </a:lnTo>
                <a:lnTo>
                  <a:pt x="1240972" y="4130040"/>
                </a:lnTo>
                <a:lnTo>
                  <a:pt x="1240972" y="3828776"/>
                </a:lnTo>
                <a:lnTo>
                  <a:pt x="2347278" y="3828776"/>
                </a:lnTo>
                <a:lnTo>
                  <a:pt x="2347278" y="3751489"/>
                </a:lnTo>
                <a:lnTo>
                  <a:pt x="1240972" y="3751489"/>
                </a:lnTo>
                <a:lnTo>
                  <a:pt x="1240972" y="3567249"/>
                </a:lnTo>
                <a:lnTo>
                  <a:pt x="544605" y="3567249"/>
                </a:lnTo>
                <a:lnTo>
                  <a:pt x="544605" y="3279866"/>
                </a:lnTo>
                <a:lnTo>
                  <a:pt x="1240972" y="3279866"/>
                </a:lnTo>
                <a:lnTo>
                  <a:pt x="1240972" y="3141069"/>
                </a:lnTo>
                <a:lnTo>
                  <a:pt x="0" y="3141069"/>
                </a:lnTo>
                <a:lnTo>
                  <a:pt x="0" y="3063782"/>
                </a:lnTo>
                <a:lnTo>
                  <a:pt x="1240972" y="3063782"/>
                </a:lnTo>
                <a:lnTo>
                  <a:pt x="1240972" y="2942953"/>
                </a:lnTo>
                <a:lnTo>
                  <a:pt x="343464" y="2942953"/>
                </a:lnTo>
                <a:lnTo>
                  <a:pt x="343464" y="2865666"/>
                </a:lnTo>
                <a:lnTo>
                  <a:pt x="1240972" y="2865666"/>
                </a:lnTo>
                <a:lnTo>
                  <a:pt x="1240972" y="2770414"/>
                </a:lnTo>
                <a:lnTo>
                  <a:pt x="2020709" y="2770414"/>
                </a:lnTo>
                <a:lnTo>
                  <a:pt x="2020709" y="2705099"/>
                </a:lnTo>
                <a:lnTo>
                  <a:pt x="1240972" y="2705099"/>
                </a:lnTo>
                <a:lnTo>
                  <a:pt x="1240972" y="2453364"/>
                </a:lnTo>
                <a:lnTo>
                  <a:pt x="2113162" y="2453364"/>
                </a:lnTo>
                <a:lnTo>
                  <a:pt x="2113162" y="2261777"/>
                </a:lnTo>
                <a:lnTo>
                  <a:pt x="1240972" y="2261777"/>
                </a:lnTo>
                <a:lnTo>
                  <a:pt x="1240972" y="2065018"/>
                </a:lnTo>
                <a:lnTo>
                  <a:pt x="544605" y="2065018"/>
                </a:lnTo>
                <a:lnTo>
                  <a:pt x="544605" y="1999703"/>
                </a:lnTo>
                <a:lnTo>
                  <a:pt x="1240972" y="1999703"/>
                </a:lnTo>
                <a:lnTo>
                  <a:pt x="1240972" y="1794507"/>
                </a:lnTo>
                <a:lnTo>
                  <a:pt x="2587402" y="1794507"/>
                </a:lnTo>
                <a:lnTo>
                  <a:pt x="2587402" y="1717220"/>
                </a:lnTo>
                <a:lnTo>
                  <a:pt x="1240972" y="1717220"/>
                </a:lnTo>
                <a:lnTo>
                  <a:pt x="1240972" y="1582782"/>
                </a:lnTo>
                <a:lnTo>
                  <a:pt x="191589" y="1582782"/>
                </a:lnTo>
                <a:lnTo>
                  <a:pt x="191589" y="1391193"/>
                </a:lnTo>
                <a:lnTo>
                  <a:pt x="1240972" y="1391193"/>
                </a:lnTo>
                <a:lnTo>
                  <a:pt x="1240972" y="1256756"/>
                </a:lnTo>
                <a:lnTo>
                  <a:pt x="2981203" y="1256756"/>
                </a:lnTo>
                <a:lnTo>
                  <a:pt x="2981203" y="1179469"/>
                </a:lnTo>
                <a:lnTo>
                  <a:pt x="1240972" y="1179469"/>
                </a:lnTo>
                <a:lnTo>
                  <a:pt x="1240972" y="1024346"/>
                </a:lnTo>
                <a:lnTo>
                  <a:pt x="2051188" y="1024346"/>
                </a:lnTo>
                <a:lnTo>
                  <a:pt x="2051188" y="828402"/>
                </a:lnTo>
                <a:lnTo>
                  <a:pt x="1240972" y="828402"/>
                </a:lnTo>
                <a:lnTo>
                  <a:pt x="1240972" y="695597"/>
                </a:lnTo>
                <a:lnTo>
                  <a:pt x="579440" y="695597"/>
                </a:lnTo>
                <a:lnTo>
                  <a:pt x="579440" y="504009"/>
                </a:lnTo>
                <a:lnTo>
                  <a:pt x="1240972" y="504009"/>
                </a:lnTo>
                <a:lnTo>
                  <a:pt x="1240972" y="447943"/>
                </a:lnTo>
                <a:lnTo>
                  <a:pt x="977276" y="447943"/>
                </a:lnTo>
                <a:lnTo>
                  <a:pt x="977276" y="370656"/>
                </a:lnTo>
                <a:lnTo>
                  <a:pt x="1240972" y="370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A247CFD5-A527-42E9-9A1D-7256EE24AE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58418" y="2"/>
            <a:ext cx="6533583" cy="6857999"/>
          </a:xfrm>
          <a:custGeom>
            <a:avLst/>
            <a:gdLst>
              <a:gd name="connsiteX0" fmla="*/ 2592666 w 6533583"/>
              <a:gd name="connsiteY0" fmla="*/ 0 h 6857999"/>
              <a:gd name="connsiteX1" fmla="*/ 6533583 w 6533583"/>
              <a:gd name="connsiteY1" fmla="*/ 0 h 6857999"/>
              <a:gd name="connsiteX2" fmla="*/ 6533583 w 6533583"/>
              <a:gd name="connsiteY2" fmla="*/ 1085634 h 6857999"/>
              <a:gd name="connsiteX3" fmla="*/ 4351340 w 6533583"/>
              <a:gd name="connsiteY3" fmla="*/ 6857999 h 6857999"/>
              <a:gd name="connsiteX4" fmla="*/ 0 w 6533583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3583" h="6857999">
                <a:moveTo>
                  <a:pt x="2592666" y="0"/>
                </a:moveTo>
                <a:lnTo>
                  <a:pt x="6533583" y="0"/>
                </a:lnTo>
                <a:lnTo>
                  <a:pt x="6533583" y="1085634"/>
                </a:lnTo>
                <a:lnTo>
                  <a:pt x="435134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1B953A2-1280-43A2-971F-52F369FC529E}"/>
              </a:ext>
            </a:extLst>
          </p:cNvPr>
          <p:cNvSpPr/>
          <p:nvPr userDrawn="1"/>
        </p:nvSpPr>
        <p:spPr>
          <a:xfrm>
            <a:off x="-3" y="-1"/>
            <a:ext cx="12192003" cy="35550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5904462-1962-43CF-B3A5-72AC0978C97F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100846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AD6C93BA-F12A-47BA-9075-666D41862635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8480425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ECA5DA5D-7E69-4BFD-88A9-3FBB40DC9E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114F5EF-8E95-466A-A02E-7D423CA7430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535992" y="0"/>
            <a:ext cx="7656008" cy="6871547"/>
          </a:xfrm>
          <a:custGeom>
            <a:avLst/>
            <a:gdLst>
              <a:gd name="connsiteX0" fmla="*/ 7099553 w 7656008"/>
              <a:gd name="connsiteY0" fmla="*/ 1 h 6871547"/>
              <a:gd name="connsiteX1" fmla="*/ 7656008 w 7656008"/>
              <a:gd name="connsiteY1" fmla="*/ 1 h 6871547"/>
              <a:gd name="connsiteX2" fmla="*/ 7656008 w 7656008"/>
              <a:gd name="connsiteY2" fmla="*/ 6858001 h 6871547"/>
              <a:gd name="connsiteX3" fmla="*/ 7090045 w 7656008"/>
              <a:gd name="connsiteY3" fmla="*/ 6858001 h 6871547"/>
              <a:gd name="connsiteX4" fmla="*/ 3665798 w 7656008"/>
              <a:gd name="connsiteY4" fmla="*/ 3433756 h 6871547"/>
              <a:gd name="connsiteX5" fmla="*/ 3440540 w 7656008"/>
              <a:gd name="connsiteY5" fmla="*/ 0 h 6871547"/>
              <a:gd name="connsiteX6" fmla="*/ 6881081 w 7656008"/>
              <a:gd name="connsiteY6" fmla="*/ 0 h 6871547"/>
              <a:gd name="connsiteX7" fmla="*/ 3440540 w 7656008"/>
              <a:gd name="connsiteY7" fmla="*/ 3440541 h 6871547"/>
              <a:gd name="connsiteX8" fmla="*/ 6871547 w 7656008"/>
              <a:gd name="connsiteY8" fmla="*/ 6871547 h 6871547"/>
              <a:gd name="connsiteX9" fmla="*/ 3431006 w 7656008"/>
              <a:gd name="connsiteY9" fmla="*/ 6871547 h 6871547"/>
              <a:gd name="connsiteX10" fmla="*/ 0 w 7656008"/>
              <a:gd name="connsiteY10" fmla="*/ 3440541 h 6871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56008" h="6871547">
                <a:moveTo>
                  <a:pt x="7099553" y="1"/>
                </a:moveTo>
                <a:lnTo>
                  <a:pt x="7656008" y="1"/>
                </a:lnTo>
                <a:lnTo>
                  <a:pt x="7656008" y="6858001"/>
                </a:lnTo>
                <a:lnTo>
                  <a:pt x="7090045" y="6858001"/>
                </a:lnTo>
                <a:lnTo>
                  <a:pt x="3665798" y="3433756"/>
                </a:lnTo>
                <a:close/>
                <a:moveTo>
                  <a:pt x="3440540" y="0"/>
                </a:moveTo>
                <a:lnTo>
                  <a:pt x="6881081" y="0"/>
                </a:lnTo>
                <a:lnTo>
                  <a:pt x="3440540" y="3440541"/>
                </a:lnTo>
                <a:lnTo>
                  <a:pt x="6871547" y="6871547"/>
                </a:lnTo>
                <a:lnTo>
                  <a:pt x="3431006" y="6871547"/>
                </a:lnTo>
                <a:lnTo>
                  <a:pt x="0" y="34405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127810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A247CFD5-A527-42E9-9A1D-7256EE24AE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58418" y="2"/>
            <a:ext cx="6533583" cy="6857999"/>
          </a:xfrm>
          <a:custGeom>
            <a:avLst/>
            <a:gdLst>
              <a:gd name="connsiteX0" fmla="*/ 2592666 w 6533583"/>
              <a:gd name="connsiteY0" fmla="*/ 0 h 6857999"/>
              <a:gd name="connsiteX1" fmla="*/ 6533583 w 6533583"/>
              <a:gd name="connsiteY1" fmla="*/ 0 h 6857999"/>
              <a:gd name="connsiteX2" fmla="*/ 6533583 w 6533583"/>
              <a:gd name="connsiteY2" fmla="*/ 1085634 h 6857999"/>
              <a:gd name="connsiteX3" fmla="*/ 4351340 w 6533583"/>
              <a:gd name="connsiteY3" fmla="*/ 6857999 h 6857999"/>
              <a:gd name="connsiteX4" fmla="*/ 0 w 6533583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3583" h="6857999">
                <a:moveTo>
                  <a:pt x="2592666" y="0"/>
                </a:moveTo>
                <a:lnTo>
                  <a:pt x="6533583" y="0"/>
                </a:lnTo>
                <a:lnTo>
                  <a:pt x="6533583" y="1085634"/>
                </a:lnTo>
                <a:lnTo>
                  <a:pt x="435134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092280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59504D-5FA5-4684-9F7B-086950A54AA7}"/>
              </a:ext>
            </a:extLst>
          </p:cNvPr>
          <p:cNvSpPr/>
          <p:nvPr userDrawn="1"/>
        </p:nvSpPr>
        <p:spPr>
          <a:xfrm>
            <a:off x="0" y="0"/>
            <a:ext cx="43218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7D5C7C0A-FA85-431D-B075-FE39CF9B00A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197030" y="414070"/>
            <a:ext cx="2249607" cy="17802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48B487E-554B-4761-A849-121182AF1CFF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3197030" y="2548389"/>
            <a:ext cx="2249607" cy="17802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935D81BA-962D-4020-9DE9-4F4858BF7EE0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197030" y="4682708"/>
            <a:ext cx="2249607" cy="17802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610485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5D3193-6C63-4653-A117-06D3E50573FB}"/>
              </a:ext>
            </a:extLst>
          </p:cNvPr>
          <p:cNvSpPr/>
          <p:nvPr userDrawn="1"/>
        </p:nvSpPr>
        <p:spPr>
          <a:xfrm>
            <a:off x="826852" y="0"/>
            <a:ext cx="4562272" cy="41731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7413935-246E-41D7-B0BF-6C7AF303412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90281" y="3287949"/>
            <a:ext cx="8874868" cy="292235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168558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70911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3">
            <a:extLst>
              <a:ext uri="{FF2B5EF4-FFF2-40B4-BE49-F238E27FC236}">
                <a16:creationId xmlns:a16="http://schemas.microsoft.com/office/drawing/2014/main" id="{8C9C815E-15D4-48E1-8EBE-7E07C11F17D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47486" y="342900"/>
            <a:ext cx="5926499" cy="6172200"/>
          </a:xfrm>
          <a:custGeom>
            <a:avLst/>
            <a:gdLst>
              <a:gd name="connsiteX0" fmla="*/ 1240972 w 5926499"/>
              <a:gd name="connsiteY0" fmla="*/ 0 h 6172200"/>
              <a:gd name="connsiteX1" fmla="*/ 5926499 w 5926499"/>
              <a:gd name="connsiteY1" fmla="*/ 0 h 6172200"/>
              <a:gd name="connsiteX2" fmla="*/ 5926499 w 5926499"/>
              <a:gd name="connsiteY2" fmla="*/ 6172200 h 6172200"/>
              <a:gd name="connsiteX3" fmla="*/ 1240972 w 5926499"/>
              <a:gd name="connsiteY3" fmla="*/ 6172200 h 6172200"/>
              <a:gd name="connsiteX4" fmla="*/ 1240972 w 5926499"/>
              <a:gd name="connsiteY4" fmla="*/ 6015988 h 6172200"/>
              <a:gd name="connsiteX5" fmla="*/ 92399 w 5926499"/>
              <a:gd name="connsiteY5" fmla="*/ 6015988 h 6172200"/>
              <a:gd name="connsiteX6" fmla="*/ 92399 w 5926499"/>
              <a:gd name="connsiteY6" fmla="*/ 5938701 h 6172200"/>
              <a:gd name="connsiteX7" fmla="*/ 1240972 w 5926499"/>
              <a:gd name="connsiteY7" fmla="*/ 5938701 h 6172200"/>
              <a:gd name="connsiteX8" fmla="*/ 1240972 w 5926499"/>
              <a:gd name="connsiteY8" fmla="*/ 5859778 h 6172200"/>
              <a:gd name="connsiteX9" fmla="*/ 497028 w 5926499"/>
              <a:gd name="connsiteY9" fmla="*/ 5859778 h 6172200"/>
              <a:gd name="connsiteX10" fmla="*/ 497028 w 5926499"/>
              <a:gd name="connsiteY10" fmla="*/ 5668190 h 6172200"/>
              <a:gd name="connsiteX11" fmla="*/ 1240972 w 5926499"/>
              <a:gd name="connsiteY11" fmla="*/ 5668190 h 6172200"/>
              <a:gd name="connsiteX12" fmla="*/ 1240972 w 5926499"/>
              <a:gd name="connsiteY12" fmla="*/ 5589267 h 6172200"/>
              <a:gd name="connsiteX13" fmla="*/ 2775704 w 5926499"/>
              <a:gd name="connsiteY13" fmla="*/ 5589267 h 6172200"/>
              <a:gd name="connsiteX14" fmla="*/ 2775704 w 5926499"/>
              <a:gd name="connsiteY14" fmla="*/ 5511980 h 6172200"/>
              <a:gd name="connsiteX15" fmla="*/ 1240972 w 5926499"/>
              <a:gd name="connsiteY15" fmla="*/ 5511980 h 6172200"/>
              <a:gd name="connsiteX16" fmla="*/ 1240972 w 5926499"/>
              <a:gd name="connsiteY16" fmla="*/ 5222694 h 6172200"/>
              <a:gd name="connsiteX17" fmla="*/ 2993421 w 5926499"/>
              <a:gd name="connsiteY17" fmla="*/ 5222694 h 6172200"/>
              <a:gd name="connsiteX18" fmla="*/ 2993421 w 5926499"/>
              <a:gd name="connsiteY18" fmla="*/ 5031107 h 6172200"/>
              <a:gd name="connsiteX19" fmla="*/ 1240972 w 5926499"/>
              <a:gd name="connsiteY19" fmla="*/ 5031107 h 6172200"/>
              <a:gd name="connsiteX20" fmla="*/ 1240972 w 5926499"/>
              <a:gd name="connsiteY20" fmla="*/ 4922382 h 6172200"/>
              <a:gd name="connsiteX21" fmla="*/ 225578 w 5926499"/>
              <a:gd name="connsiteY21" fmla="*/ 4922382 h 6172200"/>
              <a:gd name="connsiteX22" fmla="*/ 225578 w 5926499"/>
              <a:gd name="connsiteY22" fmla="*/ 4845095 h 6172200"/>
              <a:gd name="connsiteX23" fmla="*/ 1240972 w 5926499"/>
              <a:gd name="connsiteY23" fmla="*/ 4845095 h 6172200"/>
              <a:gd name="connsiteX24" fmla="*/ 1240972 w 5926499"/>
              <a:gd name="connsiteY24" fmla="*/ 4721133 h 6172200"/>
              <a:gd name="connsiteX25" fmla="*/ 2181818 w 5926499"/>
              <a:gd name="connsiteY25" fmla="*/ 4721133 h 6172200"/>
              <a:gd name="connsiteX26" fmla="*/ 2181818 w 5926499"/>
              <a:gd name="connsiteY26" fmla="*/ 4655818 h 6172200"/>
              <a:gd name="connsiteX27" fmla="*/ 1240972 w 5926499"/>
              <a:gd name="connsiteY27" fmla="*/ 4655818 h 6172200"/>
              <a:gd name="connsiteX28" fmla="*/ 1240972 w 5926499"/>
              <a:gd name="connsiteY28" fmla="*/ 4516481 h 6172200"/>
              <a:gd name="connsiteX29" fmla="*/ 497028 w 5926499"/>
              <a:gd name="connsiteY29" fmla="*/ 4516481 h 6172200"/>
              <a:gd name="connsiteX30" fmla="*/ 497028 w 5926499"/>
              <a:gd name="connsiteY30" fmla="*/ 4439194 h 6172200"/>
              <a:gd name="connsiteX31" fmla="*/ 1240972 w 5926499"/>
              <a:gd name="connsiteY31" fmla="*/ 4439194 h 6172200"/>
              <a:gd name="connsiteX32" fmla="*/ 1240972 w 5926499"/>
              <a:gd name="connsiteY32" fmla="*/ 4321628 h 6172200"/>
              <a:gd name="connsiteX33" fmla="*/ 2347278 w 5926499"/>
              <a:gd name="connsiteY33" fmla="*/ 4321628 h 6172200"/>
              <a:gd name="connsiteX34" fmla="*/ 2347278 w 5926499"/>
              <a:gd name="connsiteY34" fmla="*/ 4130040 h 6172200"/>
              <a:gd name="connsiteX35" fmla="*/ 1240972 w 5926499"/>
              <a:gd name="connsiteY35" fmla="*/ 4130040 h 6172200"/>
              <a:gd name="connsiteX36" fmla="*/ 1240972 w 5926499"/>
              <a:gd name="connsiteY36" fmla="*/ 3828776 h 6172200"/>
              <a:gd name="connsiteX37" fmla="*/ 2347278 w 5926499"/>
              <a:gd name="connsiteY37" fmla="*/ 3828776 h 6172200"/>
              <a:gd name="connsiteX38" fmla="*/ 2347278 w 5926499"/>
              <a:gd name="connsiteY38" fmla="*/ 3751489 h 6172200"/>
              <a:gd name="connsiteX39" fmla="*/ 1240972 w 5926499"/>
              <a:gd name="connsiteY39" fmla="*/ 3751489 h 6172200"/>
              <a:gd name="connsiteX40" fmla="*/ 1240972 w 5926499"/>
              <a:gd name="connsiteY40" fmla="*/ 3567249 h 6172200"/>
              <a:gd name="connsiteX41" fmla="*/ 544605 w 5926499"/>
              <a:gd name="connsiteY41" fmla="*/ 3567249 h 6172200"/>
              <a:gd name="connsiteX42" fmla="*/ 544605 w 5926499"/>
              <a:gd name="connsiteY42" fmla="*/ 3279866 h 6172200"/>
              <a:gd name="connsiteX43" fmla="*/ 1240972 w 5926499"/>
              <a:gd name="connsiteY43" fmla="*/ 3279866 h 6172200"/>
              <a:gd name="connsiteX44" fmla="*/ 1240972 w 5926499"/>
              <a:gd name="connsiteY44" fmla="*/ 3141069 h 6172200"/>
              <a:gd name="connsiteX45" fmla="*/ 0 w 5926499"/>
              <a:gd name="connsiteY45" fmla="*/ 3141069 h 6172200"/>
              <a:gd name="connsiteX46" fmla="*/ 0 w 5926499"/>
              <a:gd name="connsiteY46" fmla="*/ 3063782 h 6172200"/>
              <a:gd name="connsiteX47" fmla="*/ 1240972 w 5926499"/>
              <a:gd name="connsiteY47" fmla="*/ 3063782 h 6172200"/>
              <a:gd name="connsiteX48" fmla="*/ 1240972 w 5926499"/>
              <a:gd name="connsiteY48" fmla="*/ 2942953 h 6172200"/>
              <a:gd name="connsiteX49" fmla="*/ 343464 w 5926499"/>
              <a:gd name="connsiteY49" fmla="*/ 2942953 h 6172200"/>
              <a:gd name="connsiteX50" fmla="*/ 343464 w 5926499"/>
              <a:gd name="connsiteY50" fmla="*/ 2865666 h 6172200"/>
              <a:gd name="connsiteX51" fmla="*/ 1240972 w 5926499"/>
              <a:gd name="connsiteY51" fmla="*/ 2865666 h 6172200"/>
              <a:gd name="connsiteX52" fmla="*/ 1240972 w 5926499"/>
              <a:gd name="connsiteY52" fmla="*/ 2770414 h 6172200"/>
              <a:gd name="connsiteX53" fmla="*/ 2020709 w 5926499"/>
              <a:gd name="connsiteY53" fmla="*/ 2770414 h 6172200"/>
              <a:gd name="connsiteX54" fmla="*/ 2020709 w 5926499"/>
              <a:gd name="connsiteY54" fmla="*/ 2705099 h 6172200"/>
              <a:gd name="connsiteX55" fmla="*/ 1240972 w 5926499"/>
              <a:gd name="connsiteY55" fmla="*/ 2705099 h 6172200"/>
              <a:gd name="connsiteX56" fmla="*/ 1240972 w 5926499"/>
              <a:gd name="connsiteY56" fmla="*/ 2453364 h 6172200"/>
              <a:gd name="connsiteX57" fmla="*/ 2113162 w 5926499"/>
              <a:gd name="connsiteY57" fmla="*/ 2453364 h 6172200"/>
              <a:gd name="connsiteX58" fmla="*/ 2113162 w 5926499"/>
              <a:gd name="connsiteY58" fmla="*/ 2261777 h 6172200"/>
              <a:gd name="connsiteX59" fmla="*/ 1240972 w 5926499"/>
              <a:gd name="connsiteY59" fmla="*/ 2261777 h 6172200"/>
              <a:gd name="connsiteX60" fmla="*/ 1240972 w 5926499"/>
              <a:gd name="connsiteY60" fmla="*/ 2065018 h 6172200"/>
              <a:gd name="connsiteX61" fmla="*/ 544605 w 5926499"/>
              <a:gd name="connsiteY61" fmla="*/ 2065018 h 6172200"/>
              <a:gd name="connsiteX62" fmla="*/ 544605 w 5926499"/>
              <a:gd name="connsiteY62" fmla="*/ 1999703 h 6172200"/>
              <a:gd name="connsiteX63" fmla="*/ 1240972 w 5926499"/>
              <a:gd name="connsiteY63" fmla="*/ 1999703 h 6172200"/>
              <a:gd name="connsiteX64" fmla="*/ 1240972 w 5926499"/>
              <a:gd name="connsiteY64" fmla="*/ 1794507 h 6172200"/>
              <a:gd name="connsiteX65" fmla="*/ 2587402 w 5926499"/>
              <a:gd name="connsiteY65" fmla="*/ 1794507 h 6172200"/>
              <a:gd name="connsiteX66" fmla="*/ 2587402 w 5926499"/>
              <a:gd name="connsiteY66" fmla="*/ 1717220 h 6172200"/>
              <a:gd name="connsiteX67" fmla="*/ 1240972 w 5926499"/>
              <a:gd name="connsiteY67" fmla="*/ 1717220 h 6172200"/>
              <a:gd name="connsiteX68" fmla="*/ 1240972 w 5926499"/>
              <a:gd name="connsiteY68" fmla="*/ 1582782 h 6172200"/>
              <a:gd name="connsiteX69" fmla="*/ 191589 w 5926499"/>
              <a:gd name="connsiteY69" fmla="*/ 1582782 h 6172200"/>
              <a:gd name="connsiteX70" fmla="*/ 191589 w 5926499"/>
              <a:gd name="connsiteY70" fmla="*/ 1391193 h 6172200"/>
              <a:gd name="connsiteX71" fmla="*/ 1240972 w 5926499"/>
              <a:gd name="connsiteY71" fmla="*/ 1391193 h 6172200"/>
              <a:gd name="connsiteX72" fmla="*/ 1240972 w 5926499"/>
              <a:gd name="connsiteY72" fmla="*/ 1256756 h 6172200"/>
              <a:gd name="connsiteX73" fmla="*/ 2981203 w 5926499"/>
              <a:gd name="connsiteY73" fmla="*/ 1256756 h 6172200"/>
              <a:gd name="connsiteX74" fmla="*/ 2981203 w 5926499"/>
              <a:gd name="connsiteY74" fmla="*/ 1179469 h 6172200"/>
              <a:gd name="connsiteX75" fmla="*/ 1240972 w 5926499"/>
              <a:gd name="connsiteY75" fmla="*/ 1179469 h 6172200"/>
              <a:gd name="connsiteX76" fmla="*/ 1240972 w 5926499"/>
              <a:gd name="connsiteY76" fmla="*/ 1024346 h 6172200"/>
              <a:gd name="connsiteX77" fmla="*/ 2051188 w 5926499"/>
              <a:gd name="connsiteY77" fmla="*/ 1024346 h 6172200"/>
              <a:gd name="connsiteX78" fmla="*/ 2051188 w 5926499"/>
              <a:gd name="connsiteY78" fmla="*/ 828402 h 6172200"/>
              <a:gd name="connsiteX79" fmla="*/ 1240972 w 5926499"/>
              <a:gd name="connsiteY79" fmla="*/ 828402 h 6172200"/>
              <a:gd name="connsiteX80" fmla="*/ 1240972 w 5926499"/>
              <a:gd name="connsiteY80" fmla="*/ 695597 h 6172200"/>
              <a:gd name="connsiteX81" fmla="*/ 579440 w 5926499"/>
              <a:gd name="connsiteY81" fmla="*/ 695597 h 6172200"/>
              <a:gd name="connsiteX82" fmla="*/ 579440 w 5926499"/>
              <a:gd name="connsiteY82" fmla="*/ 504009 h 6172200"/>
              <a:gd name="connsiteX83" fmla="*/ 1240972 w 5926499"/>
              <a:gd name="connsiteY83" fmla="*/ 504009 h 6172200"/>
              <a:gd name="connsiteX84" fmla="*/ 1240972 w 5926499"/>
              <a:gd name="connsiteY84" fmla="*/ 447943 h 6172200"/>
              <a:gd name="connsiteX85" fmla="*/ 977276 w 5926499"/>
              <a:gd name="connsiteY85" fmla="*/ 447943 h 6172200"/>
              <a:gd name="connsiteX86" fmla="*/ 977276 w 5926499"/>
              <a:gd name="connsiteY86" fmla="*/ 370656 h 6172200"/>
              <a:gd name="connsiteX87" fmla="*/ 1240972 w 5926499"/>
              <a:gd name="connsiteY87" fmla="*/ 370656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5926499" h="6172200">
                <a:moveTo>
                  <a:pt x="1240972" y="0"/>
                </a:moveTo>
                <a:lnTo>
                  <a:pt x="5926499" y="0"/>
                </a:lnTo>
                <a:lnTo>
                  <a:pt x="5926499" y="6172200"/>
                </a:lnTo>
                <a:lnTo>
                  <a:pt x="1240972" y="6172200"/>
                </a:lnTo>
                <a:lnTo>
                  <a:pt x="1240972" y="6015988"/>
                </a:lnTo>
                <a:lnTo>
                  <a:pt x="92399" y="6015988"/>
                </a:lnTo>
                <a:lnTo>
                  <a:pt x="92399" y="5938701"/>
                </a:lnTo>
                <a:lnTo>
                  <a:pt x="1240972" y="5938701"/>
                </a:lnTo>
                <a:lnTo>
                  <a:pt x="1240972" y="5859778"/>
                </a:lnTo>
                <a:lnTo>
                  <a:pt x="497028" y="5859778"/>
                </a:lnTo>
                <a:lnTo>
                  <a:pt x="497028" y="5668190"/>
                </a:lnTo>
                <a:lnTo>
                  <a:pt x="1240972" y="5668190"/>
                </a:lnTo>
                <a:lnTo>
                  <a:pt x="1240972" y="5589267"/>
                </a:lnTo>
                <a:lnTo>
                  <a:pt x="2775704" y="5589267"/>
                </a:lnTo>
                <a:lnTo>
                  <a:pt x="2775704" y="5511980"/>
                </a:lnTo>
                <a:lnTo>
                  <a:pt x="1240972" y="5511980"/>
                </a:lnTo>
                <a:lnTo>
                  <a:pt x="1240972" y="5222694"/>
                </a:lnTo>
                <a:lnTo>
                  <a:pt x="2993421" y="5222694"/>
                </a:lnTo>
                <a:lnTo>
                  <a:pt x="2993421" y="5031107"/>
                </a:lnTo>
                <a:lnTo>
                  <a:pt x="1240972" y="5031107"/>
                </a:lnTo>
                <a:lnTo>
                  <a:pt x="1240972" y="4922382"/>
                </a:lnTo>
                <a:lnTo>
                  <a:pt x="225578" y="4922382"/>
                </a:lnTo>
                <a:lnTo>
                  <a:pt x="225578" y="4845095"/>
                </a:lnTo>
                <a:lnTo>
                  <a:pt x="1240972" y="4845095"/>
                </a:lnTo>
                <a:lnTo>
                  <a:pt x="1240972" y="4721133"/>
                </a:lnTo>
                <a:lnTo>
                  <a:pt x="2181818" y="4721133"/>
                </a:lnTo>
                <a:lnTo>
                  <a:pt x="2181818" y="4655818"/>
                </a:lnTo>
                <a:lnTo>
                  <a:pt x="1240972" y="4655818"/>
                </a:lnTo>
                <a:lnTo>
                  <a:pt x="1240972" y="4516481"/>
                </a:lnTo>
                <a:lnTo>
                  <a:pt x="497028" y="4516481"/>
                </a:lnTo>
                <a:lnTo>
                  <a:pt x="497028" y="4439194"/>
                </a:lnTo>
                <a:lnTo>
                  <a:pt x="1240972" y="4439194"/>
                </a:lnTo>
                <a:lnTo>
                  <a:pt x="1240972" y="4321628"/>
                </a:lnTo>
                <a:lnTo>
                  <a:pt x="2347278" y="4321628"/>
                </a:lnTo>
                <a:lnTo>
                  <a:pt x="2347278" y="4130040"/>
                </a:lnTo>
                <a:lnTo>
                  <a:pt x="1240972" y="4130040"/>
                </a:lnTo>
                <a:lnTo>
                  <a:pt x="1240972" y="3828776"/>
                </a:lnTo>
                <a:lnTo>
                  <a:pt x="2347278" y="3828776"/>
                </a:lnTo>
                <a:lnTo>
                  <a:pt x="2347278" y="3751489"/>
                </a:lnTo>
                <a:lnTo>
                  <a:pt x="1240972" y="3751489"/>
                </a:lnTo>
                <a:lnTo>
                  <a:pt x="1240972" y="3567249"/>
                </a:lnTo>
                <a:lnTo>
                  <a:pt x="544605" y="3567249"/>
                </a:lnTo>
                <a:lnTo>
                  <a:pt x="544605" y="3279866"/>
                </a:lnTo>
                <a:lnTo>
                  <a:pt x="1240972" y="3279866"/>
                </a:lnTo>
                <a:lnTo>
                  <a:pt x="1240972" y="3141069"/>
                </a:lnTo>
                <a:lnTo>
                  <a:pt x="0" y="3141069"/>
                </a:lnTo>
                <a:lnTo>
                  <a:pt x="0" y="3063782"/>
                </a:lnTo>
                <a:lnTo>
                  <a:pt x="1240972" y="3063782"/>
                </a:lnTo>
                <a:lnTo>
                  <a:pt x="1240972" y="2942953"/>
                </a:lnTo>
                <a:lnTo>
                  <a:pt x="343464" y="2942953"/>
                </a:lnTo>
                <a:lnTo>
                  <a:pt x="343464" y="2865666"/>
                </a:lnTo>
                <a:lnTo>
                  <a:pt x="1240972" y="2865666"/>
                </a:lnTo>
                <a:lnTo>
                  <a:pt x="1240972" y="2770414"/>
                </a:lnTo>
                <a:lnTo>
                  <a:pt x="2020709" y="2770414"/>
                </a:lnTo>
                <a:lnTo>
                  <a:pt x="2020709" y="2705099"/>
                </a:lnTo>
                <a:lnTo>
                  <a:pt x="1240972" y="2705099"/>
                </a:lnTo>
                <a:lnTo>
                  <a:pt x="1240972" y="2453364"/>
                </a:lnTo>
                <a:lnTo>
                  <a:pt x="2113162" y="2453364"/>
                </a:lnTo>
                <a:lnTo>
                  <a:pt x="2113162" y="2261777"/>
                </a:lnTo>
                <a:lnTo>
                  <a:pt x="1240972" y="2261777"/>
                </a:lnTo>
                <a:lnTo>
                  <a:pt x="1240972" y="2065018"/>
                </a:lnTo>
                <a:lnTo>
                  <a:pt x="544605" y="2065018"/>
                </a:lnTo>
                <a:lnTo>
                  <a:pt x="544605" y="1999703"/>
                </a:lnTo>
                <a:lnTo>
                  <a:pt x="1240972" y="1999703"/>
                </a:lnTo>
                <a:lnTo>
                  <a:pt x="1240972" y="1794507"/>
                </a:lnTo>
                <a:lnTo>
                  <a:pt x="2587402" y="1794507"/>
                </a:lnTo>
                <a:lnTo>
                  <a:pt x="2587402" y="1717220"/>
                </a:lnTo>
                <a:lnTo>
                  <a:pt x="1240972" y="1717220"/>
                </a:lnTo>
                <a:lnTo>
                  <a:pt x="1240972" y="1582782"/>
                </a:lnTo>
                <a:lnTo>
                  <a:pt x="191589" y="1582782"/>
                </a:lnTo>
                <a:lnTo>
                  <a:pt x="191589" y="1391193"/>
                </a:lnTo>
                <a:lnTo>
                  <a:pt x="1240972" y="1391193"/>
                </a:lnTo>
                <a:lnTo>
                  <a:pt x="1240972" y="1256756"/>
                </a:lnTo>
                <a:lnTo>
                  <a:pt x="2981203" y="1256756"/>
                </a:lnTo>
                <a:lnTo>
                  <a:pt x="2981203" y="1179469"/>
                </a:lnTo>
                <a:lnTo>
                  <a:pt x="1240972" y="1179469"/>
                </a:lnTo>
                <a:lnTo>
                  <a:pt x="1240972" y="1024346"/>
                </a:lnTo>
                <a:lnTo>
                  <a:pt x="2051188" y="1024346"/>
                </a:lnTo>
                <a:lnTo>
                  <a:pt x="2051188" y="828402"/>
                </a:lnTo>
                <a:lnTo>
                  <a:pt x="1240972" y="828402"/>
                </a:lnTo>
                <a:lnTo>
                  <a:pt x="1240972" y="695597"/>
                </a:lnTo>
                <a:lnTo>
                  <a:pt x="579440" y="695597"/>
                </a:lnTo>
                <a:lnTo>
                  <a:pt x="579440" y="504009"/>
                </a:lnTo>
                <a:lnTo>
                  <a:pt x="1240972" y="504009"/>
                </a:lnTo>
                <a:lnTo>
                  <a:pt x="1240972" y="447943"/>
                </a:lnTo>
                <a:lnTo>
                  <a:pt x="977276" y="447943"/>
                </a:lnTo>
                <a:lnTo>
                  <a:pt x="977276" y="370656"/>
                </a:lnTo>
                <a:lnTo>
                  <a:pt x="1240972" y="370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1464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59504D-5FA5-4684-9F7B-086950A54AA7}"/>
              </a:ext>
            </a:extLst>
          </p:cNvPr>
          <p:cNvSpPr/>
          <p:nvPr userDrawn="1"/>
        </p:nvSpPr>
        <p:spPr>
          <a:xfrm>
            <a:off x="0" y="0"/>
            <a:ext cx="43218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7D5C7C0A-FA85-431D-B075-FE39CF9B00A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197030" y="414070"/>
            <a:ext cx="2249607" cy="17802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48B487E-554B-4761-A849-121182AF1CFF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3197030" y="2548389"/>
            <a:ext cx="2249607" cy="17802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935D81BA-962D-4020-9DE9-4F4858BF7EE0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197030" y="4682708"/>
            <a:ext cx="2249607" cy="17802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114F5EF-8E95-466A-A02E-7D423CA7430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535992" y="0"/>
            <a:ext cx="7656008" cy="6871547"/>
          </a:xfrm>
          <a:custGeom>
            <a:avLst/>
            <a:gdLst>
              <a:gd name="connsiteX0" fmla="*/ 7099553 w 7656008"/>
              <a:gd name="connsiteY0" fmla="*/ 1 h 6871547"/>
              <a:gd name="connsiteX1" fmla="*/ 7656008 w 7656008"/>
              <a:gd name="connsiteY1" fmla="*/ 1 h 6871547"/>
              <a:gd name="connsiteX2" fmla="*/ 7656008 w 7656008"/>
              <a:gd name="connsiteY2" fmla="*/ 6858001 h 6871547"/>
              <a:gd name="connsiteX3" fmla="*/ 7090045 w 7656008"/>
              <a:gd name="connsiteY3" fmla="*/ 6858001 h 6871547"/>
              <a:gd name="connsiteX4" fmla="*/ 3665798 w 7656008"/>
              <a:gd name="connsiteY4" fmla="*/ 3433756 h 6871547"/>
              <a:gd name="connsiteX5" fmla="*/ 3440540 w 7656008"/>
              <a:gd name="connsiteY5" fmla="*/ 0 h 6871547"/>
              <a:gd name="connsiteX6" fmla="*/ 6881081 w 7656008"/>
              <a:gd name="connsiteY6" fmla="*/ 0 h 6871547"/>
              <a:gd name="connsiteX7" fmla="*/ 3440540 w 7656008"/>
              <a:gd name="connsiteY7" fmla="*/ 3440541 h 6871547"/>
              <a:gd name="connsiteX8" fmla="*/ 6871547 w 7656008"/>
              <a:gd name="connsiteY8" fmla="*/ 6871547 h 6871547"/>
              <a:gd name="connsiteX9" fmla="*/ 3431006 w 7656008"/>
              <a:gd name="connsiteY9" fmla="*/ 6871547 h 6871547"/>
              <a:gd name="connsiteX10" fmla="*/ 0 w 7656008"/>
              <a:gd name="connsiteY10" fmla="*/ 3440541 h 6871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56008" h="6871547">
                <a:moveTo>
                  <a:pt x="7099553" y="1"/>
                </a:moveTo>
                <a:lnTo>
                  <a:pt x="7656008" y="1"/>
                </a:lnTo>
                <a:lnTo>
                  <a:pt x="7656008" y="6858001"/>
                </a:lnTo>
                <a:lnTo>
                  <a:pt x="7090045" y="6858001"/>
                </a:lnTo>
                <a:lnTo>
                  <a:pt x="3665798" y="3433756"/>
                </a:lnTo>
                <a:close/>
                <a:moveTo>
                  <a:pt x="3440540" y="0"/>
                </a:moveTo>
                <a:lnTo>
                  <a:pt x="6881081" y="0"/>
                </a:lnTo>
                <a:lnTo>
                  <a:pt x="3440540" y="3440541"/>
                </a:lnTo>
                <a:lnTo>
                  <a:pt x="6871547" y="6871547"/>
                </a:lnTo>
                <a:lnTo>
                  <a:pt x="3431006" y="6871547"/>
                </a:lnTo>
                <a:lnTo>
                  <a:pt x="0" y="34405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839FE96-948C-4D02-A318-34BF5C06D022}"/>
              </a:ext>
            </a:extLst>
          </p:cNvPr>
          <p:cNvGrpSpPr/>
          <p:nvPr userDrawn="1"/>
        </p:nvGrpSpPr>
        <p:grpSpPr>
          <a:xfrm>
            <a:off x="4196676" y="1650757"/>
            <a:ext cx="3798650" cy="2992952"/>
            <a:chOff x="2862987" y="1731312"/>
            <a:chExt cx="3418025" cy="269305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645E1A4-4B8A-402C-BA5E-F079FC93D1A9}"/>
                </a:ext>
              </a:extLst>
            </p:cNvPr>
            <p:cNvGrpSpPr/>
            <p:nvPr/>
          </p:nvGrpSpPr>
          <p:grpSpPr>
            <a:xfrm>
              <a:off x="4863456" y="1894632"/>
              <a:ext cx="1417556" cy="2448506"/>
              <a:chOff x="4863456" y="1894632"/>
              <a:chExt cx="1417556" cy="2448506"/>
            </a:xfrm>
          </p:grpSpPr>
          <p:sp>
            <p:nvSpPr>
              <p:cNvPr id="18" name="Rounded Rectangle 21">
                <a:extLst>
                  <a:ext uri="{FF2B5EF4-FFF2-40B4-BE49-F238E27FC236}">
                    <a16:creationId xmlns:a16="http://schemas.microsoft.com/office/drawing/2014/main" id="{234BFB0D-AE35-454E-9E26-3F75637E9029}"/>
                  </a:ext>
                </a:extLst>
              </p:cNvPr>
              <p:cNvSpPr/>
              <p:nvPr userDrawn="1"/>
            </p:nvSpPr>
            <p:spPr>
              <a:xfrm>
                <a:off x="4863456" y="1894632"/>
                <a:ext cx="1417556" cy="244850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29E2443-6E39-4B53-9287-404DB192E749}"/>
                  </a:ext>
                </a:extLst>
              </p:cNvPr>
              <p:cNvSpPr/>
              <p:nvPr userDrawn="1"/>
            </p:nvSpPr>
            <p:spPr>
              <a:xfrm>
                <a:off x="5479028" y="2000031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CB2779CD-D9E4-4A8A-A3B9-973CEE302EE5}"/>
                  </a:ext>
                </a:extLst>
              </p:cNvPr>
              <p:cNvGrpSpPr/>
              <p:nvPr userDrawn="1"/>
            </p:nvGrpSpPr>
            <p:grpSpPr>
              <a:xfrm>
                <a:off x="5503568" y="4128564"/>
                <a:ext cx="137331" cy="151064"/>
                <a:chOff x="2453209" y="5151638"/>
                <a:chExt cx="191820" cy="211002"/>
              </a:xfrm>
            </p:grpSpPr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4D871E96-A648-4CC5-96FD-5D1E38E3CBB9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23" name="Rounded Rectangle 35">
                  <a:extLst>
                    <a:ext uri="{FF2B5EF4-FFF2-40B4-BE49-F238E27FC236}">
                      <a16:creationId xmlns:a16="http://schemas.microsoft.com/office/drawing/2014/main" id="{1110B8B5-BB0B-4491-A462-EC093E27A3D2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A93EA6D-475B-43F2-92C4-8034C0065E34}"/>
                  </a:ext>
                </a:extLst>
              </p:cNvPr>
              <p:cNvSpPr/>
              <p:nvPr/>
            </p:nvSpPr>
            <p:spPr>
              <a:xfrm>
                <a:off x="5361788" y="2104137"/>
                <a:ext cx="839496" cy="196777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D26F119-C04D-4ED1-872A-CD553E9A3C2C}"/>
                </a:ext>
              </a:extLst>
            </p:cNvPr>
            <p:cNvGrpSpPr/>
            <p:nvPr/>
          </p:nvGrpSpPr>
          <p:grpSpPr>
            <a:xfrm>
              <a:off x="2862987" y="1894632"/>
              <a:ext cx="1417556" cy="2448506"/>
              <a:chOff x="2862987" y="1894632"/>
              <a:chExt cx="1417556" cy="2448506"/>
            </a:xfrm>
          </p:grpSpPr>
          <p:sp>
            <p:nvSpPr>
              <p:cNvPr id="12" name="Rounded Rectangle 24">
                <a:extLst>
                  <a:ext uri="{FF2B5EF4-FFF2-40B4-BE49-F238E27FC236}">
                    <a16:creationId xmlns:a16="http://schemas.microsoft.com/office/drawing/2014/main" id="{AEB14E91-9ADD-41CC-B34E-545DCAE7CCC7}"/>
                  </a:ext>
                </a:extLst>
              </p:cNvPr>
              <p:cNvSpPr/>
              <p:nvPr userDrawn="1"/>
            </p:nvSpPr>
            <p:spPr>
              <a:xfrm>
                <a:off x="2862987" y="1894632"/>
                <a:ext cx="1417556" cy="244850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EC13E77-D04D-44A7-9660-15090CC34340}"/>
                  </a:ext>
                </a:extLst>
              </p:cNvPr>
              <p:cNvSpPr/>
              <p:nvPr userDrawn="1"/>
            </p:nvSpPr>
            <p:spPr>
              <a:xfrm>
                <a:off x="3478559" y="2015923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26F01269-0C7E-48BE-91AA-E4F322B3E96C}"/>
                  </a:ext>
                </a:extLst>
              </p:cNvPr>
              <p:cNvGrpSpPr/>
              <p:nvPr userDrawn="1"/>
            </p:nvGrpSpPr>
            <p:grpSpPr>
              <a:xfrm>
                <a:off x="3503099" y="4128565"/>
                <a:ext cx="137331" cy="151064"/>
                <a:chOff x="2453209" y="5151638"/>
                <a:chExt cx="191820" cy="211002"/>
              </a:xfrm>
            </p:grpSpPr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1EF61853-8635-404B-ADC5-A48E16C7C7B7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7" name="Rounded Rectangle 33">
                  <a:extLst>
                    <a:ext uri="{FF2B5EF4-FFF2-40B4-BE49-F238E27FC236}">
                      <a16:creationId xmlns:a16="http://schemas.microsoft.com/office/drawing/2014/main" id="{5D285D41-2BA6-41FE-B5EE-1641ABF80260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32CE450-A1D8-496E-86C1-76864115384F}"/>
                  </a:ext>
                </a:extLst>
              </p:cNvPr>
              <p:cNvSpPr/>
              <p:nvPr/>
            </p:nvSpPr>
            <p:spPr>
              <a:xfrm>
                <a:off x="2958987" y="2104137"/>
                <a:ext cx="839496" cy="196777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CD8D002-4E69-4E03-ABBB-D7BDCDC74044}"/>
                </a:ext>
              </a:extLst>
            </p:cNvPr>
            <p:cNvGrpSpPr/>
            <p:nvPr/>
          </p:nvGrpSpPr>
          <p:grpSpPr>
            <a:xfrm>
              <a:off x="3789598" y="1731312"/>
              <a:ext cx="1559139" cy="2693058"/>
              <a:chOff x="3789598" y="1731312"/>
              <a:chExt cx="1559139" cy="2693058"/>
            </a:xfrm>
          </p:grpSpPr>
          <p:sp>
            <p:nvSpPr>
              <p:cNvPr id="6" name="Rounded Rectangle 27">
                <a:extLst>
                  <a:ext uri="{FF2B5EF4-FFF2-40B4-BE49-F238E27FC236}">
                    <a16:creationId xmlns:a16="http://schemas.microsoft.com/office/drawing/2014/main" id="{9D95B5E0-7E3E-4B81-9E33-1FB1F4C048E4}"/>
                  </a:ext>
                </a:extLst>
              </p:cNvPr>
              <p:cNvSpPr/>
              <p:nvPr userDrawn="1"/>
            </p:nvSpPr>
            <p:spPr>
              <a:xfrm>
                <a:off x="3789598" y="1731312"/>
                <a:ext cx="1559139" cy="2693058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449C468-B9C8-4394-85B6-AA18557890BC}"/>
                  </a:ext>
                </a:extLst>
              </p:cNvPr>
              <p:cNvSpPr/>
              <p:nvPr userDrawn="1"/>
            </p:nvSpPr>
            <p:spPr>
              <a:xfrm>
                <a:off x="4475963" y="1858631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AC6058DD-1ED3-4501-9CCC-CB6E96E23A01}"/>
                  </a:ext>
                </a:extLst>
              </p:cNvPr>
              <p:cNvGrpSpPr/>
              <p:nvPr userDrawn="1"/>
            </p:nvGrpSpPr>
            <p:grpSpPr>
              <a:xfrm>
                <a:off x="4493644" y="4176986"/>
                <a:ext cx="151047" cy="166152"/>
                <a:chOff x="2453209" y="5151638"/>
                <a:chExt cx="191820" cy="211002"/>
              </a:xfrm>
            </p:grpSpPr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46A4412E-B4A1-4BB0-81D5-13B7EB853614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1" name="Rounded Rectangle 31">
                  <a:extLst>
                    <a:ext uri="{FF2B5EF4-FFF2-40B4-BE49-F238E27FC236}">
                      <a16:creationId xmlns:a16="http://schemas.microsoft.com/office/drawing/2014/main" id="{6D2B3A01-9BD1-4BE8-9984-E4BD5D56314C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51DE70D-3AEA-4A2B-85D1-ECA37A76F9B4}"/>
                  </a:ext>
                </a:extLst>
              </p:cNvPr>
              <p:cNvSpPr/>
              <p:nvPr/>
            </p:nvSpPr>
            <p:spPr>
              <a:xfrm>
                <a:off x="3888524" y="1953447"/>
                <a:ext cx="1370057" cy="216254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2C5EF023-4738-48BA-9BA0-15432147C42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328994" y="1897629"/>
            <a:ext cx="1530045" cy="240335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1D4DB218-75D4-4C3B-8DAD-881511FC281C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89755" y="2057745"/>
            <a:ext cx="932980" cy="219425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D8052B6F-A924-4153-BB7F-B5908337DAA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974022" y="2057745"/>
            <a:ext cx="932980" cy="219425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BBE65526-7A64-4541-9EE3-A02D25575F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7" r:id="rId16"/>
    <p:sldLayoutId id="2147483671" r:id="rId17"/>
    <p:sldLayoutId id="2147483672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1" r:id="rId2"/>
    <p:sldLayoutId id="2147483692" r:id="rId3"/>
    <p:sldLayoutId id="2147483693" r:id="rId4"/>
    <p:sldLayoutId id="2147483695" r:id="rId5"/>
    <p:sldLayoutId id="2147483697" r:id="rId6"/>
    <p:sldLayoutId id="2147483698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CONTOH%20PENERAPAN%20MODEL%20PEMBELAJARAN%20PROJECT%20BASED%20LEARNING.docx" TargetMode="Externa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rrow: Pentagon 20">
            <a:extLst>
              <a:ext uri="{FF2B5EF4-FFF2-40B4-BE49-F238E27FC236}">
                <a16:creationId xmlns:a16="http://schemas.microsoft.com/office/drawing/2014/main" id="{FD6BAE17-F101-4EB0-8865-CFDDD51E2DCF}"/>
              </a:ext>
            </a:extLst>
          </p:cNvPr>
          <p:cNvSpPr/>
          <p:nvPr/>
        </p:nvSpPr>
        <p:spPr>
          <a:xfrm flipH="1">
            <a:off x="-1418" y="4360985"/>
            <a:ext cx="12192001" cy="2497015"/>
          </a:xfrm>
          <a:prstGeom prst="homePlate">
            <a:avLst>
              <a:gd name="adj" fmla="val 0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-81318" y="4279884"/>
            <a:ext cx="12192000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dirty="0">
                <a:solidFill>
                  <a:schemeClr val="bg1"/>
                </a:solidFill>
                <a:latin typeface="+mj-lt"/>
                <a:cs typeface="Arial" pitchFamily="34" charset="0"/>
              </a:rPr>
              <a:t>Modul 2</a:t>
            </a:r>
            <a:br>
              <a:rPr lang="en-US" altLang="ko-KR" sz="4400" dirty="0">
                <a:solidFill>
                  <a:schemeClr val="bg1"/>
                </a:solidFill>
                <a:latin typeface="+mj-lt"/>
                <a:cs typeface="Arial" pitchFamily="34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+mj-lt"/>
                <a:cs typeface="Arial" pitchFamily="34" charset="0"/>
              </a:rPr>
              <a:t>Model </a:t>
            </a:r>
            <a:r>
              <a:rPr lang="en-US" altLang="ko-KR" sz="44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Analisis</a:t>
            </a:r>
            <a:r>
              <a:rPr lang="en-US" altLang="ko-KR" sz="44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4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Peserta</a:t>
            </a:r>
            <a:r>
              <a:rPr lang="en-US" altLang="ko-KR" sz="44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4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Didik</a:t>
            </a:r>
            <a:r>
              <a:rPr lang="en-US" altLang="ko-KR" sz="4400" dirty="0">
                <a:solidFill>
                  <a:schemeClr val="bg1"/>
                </a:solidFill>
                <a:latin typeface="+mj-lt"/>
                <a:cs typeface="Arial" pitchFamily="34" charset="0"/>
              </a:rPr>
              <a:t>, </a:t>
            </a:r>
            <a:r>
              <a:rPr lang="en-US" altLang="ko-KR" sz="44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Pembelajaran</a:t>
            </a:r>
            <a:r>
              <a:rPr lang="en-US" altLang="ko-KR" sz="4400" dirty="0">
                <a:solidFill>
                  <a:schemeClr val="bg1"/>
                </a:solidFill>
                <a:latin typeface="+mj-lt"/>
                <a:cs typeface="Arial" pitchFamily="34" charset="0"/>
              </a:rPr>
              <a:t> dan Model </a:t>
            </a:r>
            <a:r>
              <a:rPr lang="en-US" altLang="ko-KR" sz="44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Pembelajaran</a:t>
            </a:r>
            <a:r>
              <a:rPr lang="en-US" altLang="ko-KR" sz="4400" dirty="0">
                <a:solidFill>
                  <a:schemeClr val="bg1"/>
                </a:solidFill>
                <a:latin typeface="+mj-lt"/>
                <a:cs typeface="Arial" pitchFamily="34" charset="0"/>
              </a:rPr>
              <a:t> Project Based Learning</a:t>
            </a:r>
            <a:endParaRPr lang="ko-KR" altLang="en-US" sz="4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297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15" b="21115"/>
          <a:stretch>
            <a:fillRect/>
          </a:stretch>
        </p:blipFill>
        <p:spPr>
          <a:xfrm>
            <a:off x="2525713" y="3013075"/>
            <a:ext cx="8874125" cy="3844925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2AE474A-D463-42C7-8AC4-AC727FA31D49}"/>
              </a:ext>
            </a:extLst>
          </p:cNvPr>
          <p:cNvSpPr txBox="1"/>
          <p:nvPr/>
        </p:nvSpPr>
        <p:spPr>
          <a:xfrm>
            <a:off x="1155063" y="1096236"/>
            <a:ext cx="401032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ATURAN </a:t>
            </a:r>
          </a:p>
          <a:p>
            <a:endParaRPr lang="en-US" altLang="ko-KR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EE03CC5-4538-4F3E-9E18-6519BA52D883}"/>
              </a:ext>
            </a:extLst>
          </p:cNvPr>
          <p:cNvGrpSpPr/>
          <p:nvPr/>
        </p:nvGrpSpPr>
        <p:grpSpPr>
          <a:xfrm>
            <a:off x="5516249" y="85220"/>
            <a:ext cx="2540244" cy="780184"/>
            <a:chOff x="6210998" y="1433695"/>
            <a:chExt cx="2229890" cy="55504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945021D-923B-4B10-A291-170997A0C96D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26275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latin typeface="Agency FB" pitchFamily="34" charset="0"/>
                  <a:cs typeface="Arial" pitchFamily="34" charset="0"/>
                </a:rPr>
                <a:t>Guru</a:t>
              </a:r>
              <a:endParaRPr lang="ko-KR" altLang="en-US" b="1" dirty="0">
                <a:solidFill>
                  <a:schemeClr val="bg1"/>
                </a:solidFill>
                <a:latin typeface="Agency FB" pitchFamily="34" charset="0"/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98DCC28-3EB4-4E72-8EA9-D8D525299378}"/>
                </a:ext>
              </a:extLst>
            </p:cNvPr>
            <p:cNvSpPr txBox="1"/>
            <p:nvPr/>
          </p:nvSpPr>
          <p:spPr>
            <a:xfrm>
              <a:off x="6210998" y="1725985"/>
              <a:ext cx="2229889" cy="262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itchFamily="34" charset="0"/>
                  <a:cs typeface="Arial" pitchFamily="34" charset="0"/>
                </a:rPr>
                <a:t>Sebagai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itchFamily="34" charset="0"/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itchFamily="34" charset="0"/>
                  <a:cs typeface="Arial" pitchFamily="34" charset="0"/>
                </a:rPr>
                <a:t>Fasilitator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266083B-5F10-4B64-9E71-CAF7C1A45694}"/>
              </a:ext>
            </a:extLst>
          </p:cNvPr>
          <p:cNvGrpSpPr/>
          <p:nvPr/>
        </p:nvGrpSpPr>
        <p:grpSpPr>
          <a:xfrm>
            <a:off x="8761008" y="85219"/>
            <a:ext cx="2797945" cy="1350514"/>
            <a:chOff x="6210998" y="1433695"/>
            <a:chExt cx="2229890" cy="96078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6EE1810-8C53-4A10-9171-4AA003DA5196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26275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latin typeface="Agency FB" pitchFamily="34" charset="0"/>
                  <a:cs typeface="Arial" pitchFamily="34" charset="0"/>
                </a:rPr>
                <a:t>Guru</a:t>
              </a:r>
              <a:endParaRPr lang="ko-KR" altLang="en-US" b="1" dirty="0">
                <a:solidFill>
                  <a:schemeClr val="bg1"/>
                </a:solidFill>
                <a:latin typeface="Agency FB" pitchFamily="34" charset="0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189C1AC-F9A4-430F-AAC3-27CDADF2A236}"/>
                </a:ext>
              </a:extLst>
            </p:cNvPr>
            <p:cNvSpPr txBox="1"/>
            <p:nvPr/>
          </p:nvSpPr>
          <p:spPr>
            <a:xfrm>
              <a:off x="6210998" y="1737604"/>
              <a:ext cx="2229889" cy="65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itchFamily="34" charset="0"/>
                  <a:cs typeface="Arial" pitchFamily="34" charset="0"/>
                </a:rPr>
                <a:t>Mengajarkan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itchFamily="34" charset="0"/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itchFamily="34" charset="0"/>
                  <a:cs typeface="Arial" pitchFamily="34" charset="0"/>
                </a:rPr>
                <a:t>konsep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itchFamily="34" charset="0"/>
                  <a:cs typeface="Arial" pitchFamily="34" charset="0"/>
                </a:rPr>
                <a:t> yang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itchFamily="34" charset="0"/>
                  <a:cs typeface="Arial" pitchFamily="34" charset="0"/>
                </a:rPr>
                <a:t>akan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itchFamily="34" charset="0"/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itchFamily="34" charset="0"/>
                  <a:cs typeface="Arial" pitchFamily="34" charset="0"/>
                </a:rPr>
                <a:t>digunakan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itchFamily="34" charset="0"/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itchFamily="34" charset="0"/>
                  <a:cs typeface="Arial" pitchFamily="34" charset="0"/>
                </a:rPr>
                <a:t>untuk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itchFamily="34" charset="0"/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itchFamily="34" charset="0"/>
                  <a:cs typeface="Arial" pitchFamily="34" charset="0"/>
                </a:rPr>
                <a:t>menyelesaikan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itchFamily="34" charset="0"/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itchFamily="34" charset="0"/>
                  <a:cs typeface="Arial" pitchFamily="34" charset="0"/>
                </a:rPr>
                <a:t>tugas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itchFamily="34" charset="0"/>
                  <a:cs typeface="Arial" pitchFamily="34" charset="0"/>
                </a:rPr>
                <a:t> project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itchFamily="34" charset="0"/>
                  <a:cs typeface="Arial" pitchFamily="34" charset="0"/>
                </a:rPr>
                <a:t>siswa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BB1A6B0-0862-4A74-A213-3C767491C303}"/>
              </a:ext>
            </a:extLst>
          </p:cNvPr>
          <p:cNvGrpSpPr/>
          <p:nvPr/>
        </p:nvGrpSpPr>
        <p:grpSpPr>
          <a:xfrm>
            <a:off x="5516250" y="1574673"/>
            <a:ext cx="2540244" cy="1292662"/>
            <a:chOff x="6210998" y="1433695"/>
            <a:chExt cx="2229890" cy="91963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2856894-EA3E-4DEA-844D-B2E95F9A0E8F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262752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latin typeface="Agency FB" pitchFamily="34" charset="0"/>
                  <a:cs typeface="Arial" pitchFamily="34" charset="0"/>
                </a:rPr>
                <a:t>Guru</a:t>
              </a:r>
              <a:endParaRPr lang="ko-KR" altLang="en-US" b="1" dirty="0">
                <a:solidFill>
                  <a:schemeClr val="bg1"/>
                </a:solidFill>
                <a:latin typeface="Agency FB" pitchFamily="34" charset="0"/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E2C0A6C-3EC7-469D-BD5F-6657D36D4094}"/>
                </a:ext>
              </a:extLst>
            </p:cNvPr>
            <p:cNvSpPr txBox="1"/>
            <p:nvPr/>
          </p:nvSpPr>
          <p:spPr>
            <a:xfrm>
              <a:off x="6210998" y="1696447"/>
              <a:ext cx="2229889" cy="65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itchFamily="34" charset="0"/>
                  <a:cs typeface="Arial" pitchFamily="34" charset="0"/>
                </a:rPr>
                <a:t>Membimbing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itchFamily="34" charset="0"/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itchFamily="34" charset="0"/>
                  <a:cs typeface="Arial" pitchFamily="34" charset="0"/>
                </a:rPr>
                <a:t>siswa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itchFamily="34" charset="0"/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itchFamily="34" charset="0"/>
                  <a:cs typeface="Arial" pitchFamily="34" charset="0"/>
                </a:rPr>
                <a:t>dalam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itchFamily="34" charset="0"/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itchFamily="34" charset="0"/>
                  <a:cs typeface="Arial" pitchFamily="34" charset="0"/>
                </a:rPr>
                <a:t>melakukan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itchFamily="34" charset="0"/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itchFamily="34" charset="0"/>
                  <a:cs typeface="Arial" pitchFamily="34" charset="0"/>
                </a:rPr>
                <a:t>investigasi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itchFamily="34" charset="0"/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itchFamily="34" charset="0"/>
                  <a:cs typeface="Arial" pitchFamily="34" charset="0"/>
                </a:rPr>
                <a:t>dalam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itchFamily="34" charset="0"/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itchFamily="34" charset="0"/>
                  <a:cs typeface="Arial" pitchFamily="34" charset="0"/>
                </a:rPr>
                <a:t>menyelesaikan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itchFamily="34" charset="0"/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itchFamily="34" charset="0"/>
                  <a:cs typeface="Arial" pitchFamily="34" charset="0"/>
                </a:rPr>
                <a:t>tugas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itchFamily="34" charset="0"/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itchFamily="34" charset="0"/>
                  <a:cs typeface="Arial" pitchFamily="34" charset="0"/>
                </a:rPr>
                <a:t>projectnya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12DE376-0C2F-4DFA-B021-B05C6569AF8D}"/>
              </a:ext>
            </a:extLst>
          </p:cNvPr>
          <p:cNvGrpSpPr/>
          <p:nvPr/>
        </p:nvGrpSpPr>
        <p:grpSpPr>
          <a:xfrm>
            <a:off x="8854794" y="1569155"/>
            <a:ext cx="2540244" cy="1045208"/>
            <a:chOff x="6210998" y="1433695"/>
            <a:chExt cx="2229890" cy="74358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7626D0-B4B4-48A9-9A96-08ACD7BAEAD8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262752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latin typeface="Agency FB" pitchFamily="34" charset="0"/>
                  <a:cs typeface="Arial" pitchFamily="34" charset="0"/>
                </a:rPr>
                <a:t>Guru</a:t>
              </a:r>
              <a:endParaRPr lang="ko-KR" altLang="en-US" b="1" dirty="0">
                <a:solidFill>
                  <a:schemeClr val="bg1"/>
                </a:solidFill>
                <a:latin typeface="Agency FB" pitchFamily="34" charset="0"/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DA95810-5FC3-4883-9633-FFDDADB65900}"/>
                </a:ext>
              </a:extLst>
            </p:cNvPr>
            <p:cNvSpPr txBox="1"/>
            <p:nvPr/>
          </p:nvSpPr>
          <p:spPr>
            <a:xfrm>
              <a:off x="6210998" y="1717466"/>
              <a:ext cx="2229889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itchFamily="34" charset="0"/>
                  <a:cs typeface="Arial" pitchFamily="34" charset="0"/>
                </a:rPr>
                <a:t>Memberikan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itchFamily="34" charset="0"/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itchFamily="34" charset="0"/>
                  <a:cs typeface="Arial" pitchFamily="34" charset="0"/>
                </a:rPr>
                <a:t>evaluasi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itchFamily="34" charset="0"/>
                  <a:cs typeface="Arial" pitchFamily="34" charset="0"/>
                </a:rPr>
                <a:t>, feedback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itchFamily="34" charset="0"/>
                  <a:cs typeface="Arial" pitchFamily="34" charset="0"/>
                </a:rPr>
                <a:t>serta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itchFamily="34" charset="0"/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itchFamily="34" charset="0"/>
                  <a:cs typeface="Arial" pitchFamily="34" charset="0"/>
                </a:rPr>
                <a:t>penilaian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5392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3DDE5E6-3EC7-4860-A76F-AE4E1BEB53DB}"/>
              </a:ext>
            </a:extLst>
          </p:cNvPr>
          <p:cNvSpPr txBox="1"/>
          <p:nvPr/>
        </p:nvSpPr>
        <p:spPr>
          <a:xfrm>
            <a:off x="0" y="79146"/>
            <a:ext cx="11448611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Langkah</a:t>
            </a:r>
            <a:r>
              <a:rPr lang="en-US" altLang="ko-KR" sz="4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– </a:t>
            </a:r>
            <a:r>
              <a:rPr lang="en-US" altLang="ko-KR" sz="4400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Langkah</a:t>
            </a:r>
            <a:r>
              <a:rPr lang="en-US" altLang="ko-KR" sz="4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Project Based Learning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277742439"/>
              </p:ext>
            </p:extLst>
          </p:nvPr>
        </p:nvGraphicFramePr>
        <p:xfrm>
          <a:off x="4901685" y="1525696"/>
          <a:ext cx="7072362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856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9831A58-EA36-4EB3-82C9-314EF953980C}"/>
              </a:ext>
            </a:extLst>
          </p:cNvPr>
          <p:cNvSpPr/>
          <p:nvPr/>
        </p:nvSpPr>
        <p:spPr>
          <a:xfrm>
            <a:off x="5696310" y="635623"/>
            <a:ext cx="5883215" cy="13370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C5E9A2-3B9C-4E3B-B34D-5E7D28693D6F}"/>
              </a:ext>
            </a:extLst>
          </p:cNvPr>
          <p:cNvSpPr/>
          <p:nvPr/>
        </p:nvSpPr>
        <p:spPr>
          <a:xfrm>
            <a:off x="5696310" y="2769942"/>
            <a:ext cx="5883215" cy="13370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68ED0E-3AB0-4507-8866-A3D17A89AD34}"/>
              </a:ext>
            </a:extLst>
          </p:cNvPr>
          <p:cNvSpPr/>
          <p:nvPr/>
        </p:nvSpPr>
        <p:spPr>
          <a:xfrm>
            <a:off x="5696310" y="4904261"/>
            <a:ext cx="5883215" cy="13370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47BDE7-9230-402B-8011-440EE9A48CA6}"/>
              </a:ext>
            </a:extLst>
          </p:cNvPr>
          <p:cNvSpPr txBox="1"/>
          <p:nvPr/>
        </p:nvSpPr>
        <p:spPr>
          <a:xfrm>
            <a:off x="5960394" y="781431"/>
            <a:ext cx="5355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err="1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Penilaian</a:t>
            </a:r>
            <a:r>
              <a:rPr lang="en-US" altLang="ko-KR" sz="2400" b="1" dirty="0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terhadap</a:t>
            </a:r>
            <a:r>
              <a:rPr lang="en-US" altLang="ko-KR" sz="2400" b="1" dirty="0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suatu</a:t>
            </a:r>
            <a:r>
              <a:rPr lang="en-US" altLang="ko-KR" sz="2400" b="1" dirty="0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tugas</a:t>
            </a:r>
            <a:r>
              <a:rPr lang="en-US" altLang="ko-KR" sz="2400" b="1" dirty="0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 yang </a:t>
            </a:r>
            <a:r>
              <a:rPr lang="en-US" altLang="ko-KR" sz="2400" b="1" dirty="0" err="1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harus</a:t>
            </a:r>
            <a:r>
              <a:rPr lang="en-US" altLang="ko-KR" sz="2400" b="1" dirty="0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diselesaikan</a:t>
            </a:r>
            <a:r>
              <a:rPr lang="en-US" altLang="ko-KR" sz="2400" b="1" dirty="0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dalam</a:t>
            </a:r>
            <a:r>
              <a:rPr lang="en-US" altLang="ko-KR" sz="2400" b="1" dirty="0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periode</a:t>
            </a:r>
            <a:r>
              <a:rPr lang="en-US" altLang="ko-KR" sz="2400" b="1" dirty="0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/</a:t>
            </a:r>
            <a:r>
              <a:rPr lang="en-US" altLang="ko-KR" sz="2400" b="1" dirty="0" err="1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waktu</a:t>
            </a:r>
            <a:r>
              <a:rPr lang="en-US" altLang="ko-KR" sz="2400" b="1" dirty="0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tertentu</a:t>
            </a:r>
            <a:endParaRPr lang="en-US" altLang="ko-KR" sz="2400" b="1" dirty="0">
              <a:solidFill>
                <a:schemeClr val="bg1"/>
              </a:solidFill>
              <a:latin typeface="Agency FB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3C2048-C899-4A41-BAA8-A46C19677FCB}"/>
              </a:ext>
            </a:extLst>
          </p:cNvPr>
          <p:cNvSpPr txBox="1"/>
          <p:nvPr/>
        </p:nvSpPr>
        <p:spPr>
          <a:xfrm>
            <a:off x="5960394" y="2915750"/>
            <a:ext cx="53550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err="1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Tugas</a:t>
            </a:r>
            <a:r>
              <a:rPr lang="en-US" altLang="ko-KR" sz="2000" b="1" dirty="0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tersebut</a:t>
            </a:r>
            <a:r>
              <a:rPr lang="en-US" altLang="ko-KR" sz="2000" b="1" dirty="0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berupa</a:t>
            </a:r>
            <a:r>
              <a:rPr lang="en-US" altLang="ko-KR" sz="2000" b="1" dirty="0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suatu</a:t>
            </a:r>
            <a:r>
              <a:rPr lang="en-US" altLang="ko-KR" sz="2000" b="1" dirty="0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investigasi</a:t>
            </a:r>
            <a:r>
              <a:rPr lang="en-US" altLang="ko-KR" sz="2000" b="1" dirty="0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sejak</a:t>
            </a:r>
            <a:r>
              <a:rPr lang="en-US" altLang="ko-KR" sz="2000" b="1" dirty="0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dari</a:t>
            </a:r>
            <a:r>
              <a:rPr lang="en-US" altLang="ko-KR" sz="2000" b="1" dirty="0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perencanaan</a:t>
            </a:r>
            <a:r>
              <a:rPr lang="en-US" altLang="ko-KR" sz="2000" b="1" dirty="0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, </a:t>
            </a:r>
            <a:r>
              <a:rPr lang="en-US" altLang="ko-KR" sz="2000" b="1" dirty="0" err="1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pengumpulan</a:t>
            </a:r>
            <a:r>
              <a:rPr lang="en-US" altLang="ko-KR" sz="2000" b="1" dirty="0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 data, </a:t>
            </a:r>
            <a:r>
              <a:rPr lang="en-US" altLang="ko-KR" sz="2000" b="1" dirty="0" err="1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pengorganisasian</a:t>
            </a:r>
            <a:r>
              <a:rPr lang="en-US" altLang="ko-KR" sz="2000" b="1" dirty="0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, </a:t>
            </a:r>
            <a:r>
              <a:rPr lang="en-US" altLang="ko-KR" sz="2000" b="1" dirty="0" err="1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pengolahan</a:t>
            </a:r>
            <a:r>
              <a:rPr lang="en-US" altLang="ko-KR" sz="2000" b="1" dirty="0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dan</a:t>
            </a:r>
            <a:r>
              <a:rPr lang="en-US" altLang="ko-KR" sz="2000" b="1" dirty="0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penyajian</a:t>
            </a:r>
            <a:r>
              <a:rPr lang="en-US" altLang="ko-KR" sz="2000" b="1" dirty="0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 data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itchFamily="34" charset="0"/>
                <a:cs typeface="Arial" pitchFamily="34" charset="0"/>
              </a:rPr>
              <a:t>. </a:t>
            </a:r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  <a:latin typeface="Agency FB" pitchFamily="34" charset="0"/>
              <a:ea typeface="FZShuTi" pitchFamily="2" charset="-122"/>
              <a:cs typeface="Arial" pitchFamily="34" charset="0"/>
            </a:endParaRPr>
          </a:p>
        </p:txBody>
      </p:sp>
      <p:grpSp>
        <p:nvGrpSpPr>
          <p:cNvPr id="14" name="Group 31">
            <a:extLst>
              <a:ext uri="{FF2B5EF4-FFF2-40B4-BE49-F238E27FC236}">
                <a16:creationId xmlns:a16="http://schemas.microsoft.com/office/drawing/2014/main" id="{6F25BABF-BD7B-4A91-94A2-29397ED273CB}"/>
              </a:ext>
            </a:extLst>
          </p:cNvPr>
          <p:cNvGrpSpPr/>
          <p:nvPr/>
        </p:nvGrpSpPr>
        <p:grpSpPr>
          <a:xfrm>
            <a:off x="5960394" y="5050069"/>
            <a:ext cx="5355047" cy="584775"/>
            <a:chOff x="611999" y="4067547"/>
            <a:chExt cx="2087792" cy="58477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D6E2102-FD59-49C3-A6AB-1520DB0A4C08}"/>
                </a:ext>
              </a:extLst>
            </p:cNvPr>
            <p:cNvSpPr txBox="1"/>
            <p:nvPr/>
          </p:nvSpPr>
          <p:spPr>
            <a:xfrm>
              <a:off x="611999" y="4067547"/>
              <a:ext cx="20877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DEFB720A-A44D-47BF-9089-3E1BD490FB78}"/>
                </a:ext>
              </a:extLst>
            </p:cNvPr>
            <p:cNvSpPr/>
            <p:nvPr/>
          </p:nvSpPr>
          <p:spPr>
            <a:xfrm>
              <a:off x="611999" y="4375323"/>
              <a:ext cx="208779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1052740-2637-463D-9298-A2D41FFDF3AD}"/>
              </a:ext>
            </a:extLst>
          </p:cNvPr>
          <p:cNvSpPr txBox="1"/>
          <p:nvPr/>
        </p:nvSpPr>
        <p:spPr>
          <a:xfrm>
            <a:off x="304800" y="4746058"/>
            <a:ext cx="277836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6000" dirty="0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ASSESMEN</a:t>
            </a:r>
            <a:endParaRPr lang="ko-KR" altLang="en-US" sz="6000" dirty="0">
              <a:solidFill>
                <a:schemeClr val="bg1"/>
              </a:solidFill>
              <a:latin typeface="Agency FB" pitchFamily="34" charset="0"/>
              <a:cs typeface="Arial" pitchFamily="34" charset="0"/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3" r="13823"/>
          <a:stretch>
            <a:fillRect/>
          </a:stretch>
        </p:blipFill>
        <p:spPr/>
      </p:pic>
      <p:pic>
        <p:nvPicPr>
          <p:cNvPr id="19" name="Picture Placeholder 18"/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1" r="13921"/>
          <a:stretch>
            <a:fillRect/>
          </a:stretch>
        </p:blipFill>
        <p:spPr/>
      </p:pic>
      <p:pic>
        <p:nvPicPr>
          <p:cNvPr id="22" name="Picture Placeholder 21"/>
          <p:cNvPicPr>
            <a:picLocks noGrp="1" noChangeAspect="1"/>
          </p:cNvPicPr>
          <p:nvPr>
            <p:ph type="pic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4" r="9224"/>
          <a:stretch>
            <a:fillRect/>
          </a:stretch>
        </p:blipFill>
        <p:spPr/>
      </p:pic>
      <p:sp>
        <p:nvSpPr>
          <p:cNvPr id="18" name="Rectangle 17"/>
          <p:cNvSpPr/>
          <p:nvPr/>
        </p:nvSpPr>
        <p:spPr>
          <a:xfrm>
            <a:off x="5696310" y="4907835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2000" dirty="0" err="1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Penilaian</a:t>
            </a:r>
            <a:r>
              <a:rPr lang="en-US" altLang="ko-KR" sz="2000" dirty="0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proyek</a:t>
            </a:r>
            <a:r>
              <a:rPr lang="en-US" altLang="ko-KR" sz="2000" dirty="0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dapat</a:t>
            </a:r>
            <a:r>
              <a:rPr lang="en-US" altLang="ko-KR" sz="2000" dirty="0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digunakan</a:t>
            </a:r>
            <a:r>
              <a:rPr lang="en-US" altLang="ko-KR" sz="2000" dirty="0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untuk</a:t>
            </a:r>
            <a:r>
              <a:rPr lang="en-US" altLang="ko-KR" sz="2000" dirty="0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mengetahui</a:t>
            </a:r>
            <a:r>
              <a:rPr lang="en-US" altLang="ko-KR" sz="2000" dirty="0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pemahaman</a:t>
            </a:r>
            <a:r>
              <a:rPr lang="en-US" altLang="ko-KR" sz="2000" dirty="0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, </a:t>
            </a:r>
            <a:r>
              <a:rPr lang="en-US" altLang="ko-KR" sz="2000" dirty="0" err="1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kemampuan</a:t>
            </a:r>
            <a:r>
              <a:rPr lang="en-US" altLang="ko-KR" sz="2000" dirty="0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mengaplikasikan</a:t>
            </a:r>
            <a:r>
              <a:rPr lang="en-US" altLang="ko-KR" sz="2000" dirty="0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, </a:t>
            </a:r>
            <a:r>
              <a:rPr lang="en-US" altLang="ko-KR" sz="2000" dirty="0" err="1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kemampuan</a:t>
            </a:r>
            <a:r>
              <a:rPr lang="en-US" altLang="ko-KR" sz="2000" dirty="0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penyelidikan</a:t>
            </a:r>
            <a:r>
              <a:rPr lang="en-US" altLang="ko-KR" sz="2000" dirty="0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dan</a:t>
            </a:r>
            <a:r>
              <a:rPr lang="en-US" altLang="ko-KR" sz="2000" dirty="0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kemampuan</a:t>
            </a:r>
            <a:r>
              <a:rPr lang="en-US" altLang="ko-KR" sz="2000" dirty="0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menginformasikan</a:t>
            </a:r>
            <a:r>
              <a:rPr lang="en-US" altLang="ko-KR" sz="2000" dirty="0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peserta</a:t>
            </a:r>
            <a:r>
              <a:rPr lang="en-US" altLang="ko-KR" sz="2000" dirty="0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didik</a:t>
            </a:r>
            <a:r>
              <a:rPr lang="en-US" altLang="ko-KR" sz="2000" dirty="0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pada</a:t>
            </a:r>
            <a:r>
              <a:rPr lang="en-US" altLang="ko-KR" sz="2000" dirty="0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mata</a:t>
            </a:r>
            <a:r>
              <a:rPr lang="en-US" altLang="ko-KR" sz="2000" dirty="0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pelajaran</a:t>
            </a:r>
            <a:r>
              <a:rPr lang="en-US" altLang="ko-KR" sz="2000" dirty="0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tertentu</a:t>
            </a:r>
            <a:r>
              <a:rPr lang="en-US" altLang="ko-KR" sz="2000" dirty="0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secara</a:t>
            </a:r>
            <a:r>
              <a:rPr lang="en-US" altLang="ko-KR" sz="2000" dirty="0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jelas</a:t>
            </a:r>
            <a:endParaRPr lang="en-US" altLang="ko-KR" sz="2000" dirty="0">
              <a:solidFill>
                <a:schemeClr val="bg1"/>
              </a:solidFill>
              <a:latin typeface="Agency FB" pitchFamily="34" charset="0"/>
              <a:ea typeface="FZShuTi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21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2" action="ppaction://hlinkfile"/>
            <a:extLst>
              <a:ext uri="{FF2B5EF4-FFF2-40B4-BE49-F238E27FC236}">
                <a16:creationId xmlns:a16="http://schemas.microsoft.com/office/drawing/2014/main" id="{5AD001C6-6BFE-4A00-B582-64662CC93E9B}"/>
              </a:ext>
            </a:extLst>
          </p:cNvPr>
          <p:cNvSpPr/>
          <p:nvPr/>
        </p:nvSpPr>
        <p:spPr>
          <a:xfrm>
            <a:off x="202642" y="168310"/>
            <a:ext cx="11786716" cy="652138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388221" y="170898"/>
            <a:ext cx="1141555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DESAIN PEMBELAJARAN 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14E504-D62C-4E3E-A26B-93D2C1C46F1A}"/>
              </a:ext>
            </a:extLst>
          </p:cNvPr>
          <p:cNvSpPr txBox="1"/>
          <p:nvPr/>
        </p:nvSpPr>
        <p:spPr>
          <a:xfrm>
            <a:off x="1323258" y="1547846"/>
            <a:ext cx="9527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PROJECT BASED LEARNING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Pentagon 6">
            <a:extLst>
              <a:ext uri="{FF2B5EF4-FFF2-40B4-BE49-F238E27FC236}">
                <a16:creationId xmlns:a16="http://schemas.microsoft.com/office/drawing/2014/main" id="{63E3558C-1903-4C04-A9D0-D8AE76192BB2}"/>
              </a:ext>
            </a:extLst>
          </p:cNvPr>
          <p:cNvSpPr/>
          <p:nvPr/>
        </p:nvSpPr>
        <p:spPr>
          <a:xfrm flipH="1">
            <a:off x="6400800" y="0"/>
            <a:ext cx="5791200" cy="6857999"/>
          </a:xfrm>
          <a:prstGeom prst="homePlate">
            <a:avLst>
              <a:gd name="adj" fmla="val 31849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E02002EE-7BBA-4DC6-9698-2CF0888F8C63}"/>
              </a:ext>
            </a:extLst>
          </p:cNvPr>
          <p:cNvSpPr/>
          <p:nvPr/>
        </p:nvSpPr>
        <p:spPr>
          <a:xfrm flipH="1">
            <a:off x="6400800" y="2529841"/>
            <a:ext cx="5791200" cy="1798318"/>
          </a:xfrm>
          <a:prstGeom prst="homePlate">
            <a:avLst>
              <a:gd name="adj" fmla="val 26820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5C44B8E-7647-4F84-B84E-C1D270C28CB9}"/>
              </a:ext>
            </a:extLst>
          </p:cNvPr>
          <p:cNvGrpSpPr/>
          <p:nvPr/>
        </p:nvGrpSpPr>
        <p:grpSpPr>
          <a:xfrm>
            <a:off x="7239358" y="2493616"/>
            <a:ext cx="4743634" cy="1516981"/>
            <a:chOff x="6685635" y="2385588"/>
            <a:chExt cx="4777152" cy="151698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CAC2569-0596-4719-9259-37417370FD3A}"/>
                </a:ext>
              </a:extLst>
            </p:cNvPr>
            <p:cNvSpPr txBox="1"/>
            <p:nvPr/>
          </p:nvSpPr>
          <p:spPr>
            <a:xfrm>
              <a:off x="6685635" y="2385588"/>
              <a:ext cx="4777152" cy="14465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8800" dirty="0">
                  <a:solidFill>
                    <a:schemeClr val="bg1"/>
                  </a:solidFill>
                  <a:latin typeface="Agency FB" pitchFamily="34" charset="0"/>
                  <a:cs typeface="Arial" pitchFamily="34" charset="0"/>
                </a:rPr>
                <a:t>THANK YOU</a:t>
              </a:r>
              <a:endParaRPr lang="ko-KR" altLang="en-US" sz="8800" dirty="0">
                <a:solidFill>
                  <a:schemeClr val="bg1"/>
                </a:solidFill>
                <a:latin typeface="Agency FB" pitchFamily="34" charset="0"/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16694D5-61E0-4AB5-AAA9-735FA8C0759D}"/>
                </a:ext>
              </a:extLst>
            </p:cNvPr>
            <p:cNvSpPr txBox="1"/>
            <p:nvPr/>
          </p:nvSpPr>
          <p:spPr>
            <a:xfrm>
              <a:off x="6685635" y="3502459"/>
              <a:ext cx="4777096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schemeClr val="bg1"/>
                  </a:solidFill>
                  <a:latin typeface="Agency FB" pitchFamily="34" charset="0"/>
                  <a:cs typeface="Arial" pitchFamily="34" charset="0"/>
                </a:rPr>
                <a:t>Salam </a:t>
              </a:r>
              <a:r>
                <a:rPr lang="en-US" altLang="ko-KR" sz="2000" dirty="0" err="1">
                  <a:solidFill>
                    <a:schemeClr val="bg1"/>
                  </a:solidFill>
                  <a:latin typeface="Agency FB" pitchFamily="34" charset="0"/>
                  <a:cs typeface="Arial" pitchFamily="34" charset="0"/>
                </a:rPr>
                <a:t>Sukses</a:t>
              </a:r>
              <a:endParaRPr lang="ko-KR" altLang="en-US" sz="2000" dirty="0">
                <a:solidFill>
                  <a:schemeClr val="bg1"/>
                </a:solidFill>
                <a:latin typeface="Agency FB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Pentagon 4">
            <a:extLst>
              <a:ext uri="{FF2B5EF4-FFF2-40B4-BE49-F238E27FC236}">
                <a16:creationId xmlns:a16="http://schemas.microsoft.com/office/drawing/2014/main" id="{AA86AF38-A1B4-4568-9668-3015D44F843E}"/>
              </a:ext>
            </a:extLst>
          </p:cNvPr>
          <p:cNvSpPr/>
          <p:nvPr/>
        </p:nvSpPr>
        <p:spPr>
          <a:xfrm flipH="1">
            <a:off x="6400800" y="0"/>
            <a:ext cx="5791200" cy="6857999"/>
          </a:xfrm>
          <a:prstGeom prst="homePlate">
            <a:avLst>
              <a:gd name="adj" fmla="val 31849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87D8D70F-9BD6-47BC-B1D7-FB4FA94199ED}"/>
              </a:ext>
            </a:extLst>
          </p:cNvPr>
          <p:cNvSpPr/>
          <p:nvPr/>
        </p:nvSpPr>
        <p:spPr>
          <a:xfrm flipH="1">
            <a:off x="6400800" y="2529841"/>
            <a:ext cx="5791200" cy="1798318"/>
          </a:xfrm>
          <a:prstGeom prst="homePlate">
            <a:avLst>
              <a:gd name="adj" fmla="val 26820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7219406" y="2857630"/>
            <a:ext cx="4763586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APA ITU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Project Based Learning?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5490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3369A1E6-53AC-4D69-A32A-D88D6966F854}"/>
              </a:ext>
            </a:extLst>
          </p:cNvPr>
          <p:cNvSpPr/>
          <p:nvPr/>
        </p:nvSpPr>
        <p:spPr>
          <a:xfrm flipH="1">
            <a:off x="0" y="0"/>
            <a:ext cx="7684347" cy="6848498"/>
          </a:xfrm>
          <a:custGeom>
            <a:avLst/>
            <a:gdLst>
              <a:gd name="connsiteX0" fmla="*/ 6779054 w 7684347"/>
              <a:gd name="connsiteY0" fmla="*/ 0 h 6848498"/>
              <a:gd name="connsiteX1" fmla="*/ 7684347 w 7684347"/>
              <a:gd name="connsiteY1" fmla="*/ 0 h 6848498"/>
              <a:gd name="connsiteX2" fmla="*/ 7684347 w 7684347"/>
              <a:gd name="connsiteY2" fmla="*/ 906661 h 6848498"/>
              <a:gd name="connsiteX3" fmla="*/ 1802760 w 7684347"/>
              <a:gd name="connsiteY3" fmla="*/ 6848498 h 6848498"/>
              <a:gd name="connsiteX4" fmla="*/ 0 w 7684347"/>
              <a:gd name="connsiteY4" fmla="*/ 6848498 h 684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4347" h="6848498">
                <a:moveTo>
                  <a:pt x="6779054" y="0"/>
                </a:moveTo>
                <a:lnTo>
                  <a:pt x="7684347" y="0"/>
                </a:lnTo>
                <a:lnTo>
                  <a:pt x="7684347" y="906661"/>
                </a:lnTo>
                <a:lnTo>
                  <a:pt x="1802760" y="6848498"/>
                </a:lnTo>
                <a:lnTo>
                  <a:pt x="0" y="684849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F9DC74-0C9D-4CC5-82AC-7C73FC111C01}"/>
              </a:ext>
            </a:extLst>
          </p:cNvPr>
          <p:cNvSpPr txBox="1"/>
          <p:nvPr/>
        </p:nvSpPr>
        <p:spPr>
          <a:xfrm flipH="1">
            <a:off x="1184031" y="590427"/>
            <a:ext cx="4431322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4000" dirty="0">
                <a:latin typeface="Arial Rounded MT Bold" pitchFamily="34" charset="0"/>
                <a:cs typeface="Arial" pitchFamily="34" charset="0"/>
              </a:rPr>
              <a:t>PROJECT BASED LEARNING</a:t>
            </a:r>
            <a:r>
              <a:rPr lang="en-US" altLang="ko-KR" sz="1400" dirty="0">
                <a:cs typeface="Arial" pitchFamily="34" charset="0"/>
              </a:rPr>
              <a:t>.</a:t>
            </a:r>
            <a:endParaRPr lang="ko-KR" altLang="en-US" sz="1400" dirty="0"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FA7721-060B-4D35-93B3-42751B8F5D5A}"/>
              </a:ext>
            </a:extLst>
          </p:cNvPr>
          <p:cNvSpPr txBox="1"/>
          <p:nvPr/>
        </p:nvSpPr>
        <p:spPr>
          <a:xfrm flipH="1">
            <a:off x="539470" y="3683727"/>
            <a:ext cx="41614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hmer UI" pitchFamily="34" charset="0"/>
                <a:cs typeface="Khmer UI" pitchFamily="34" charset="0"/>
              </a:rPr>
              <a:t>Metode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Khmer UI" pitchFamily="34" charset="0"/>
                <a:cs typeface="Khmer UI" pitchFamily="34" charset="0"/>
              </a:rPr>
              <a:t> </a:t>
            </a:r>
            <a:r>
              <a:rPr lang="en-US" altLang="ko-KR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hmer UI" pitchFamily="34" charset="0"/>
                <a:cs typeface="Khmer UI" pitchFamily="34" charset="0"/>
              </a:rPr>
              <a:t>pembelajaran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Khmer UI" pitchFamily="34" charset="0"/>
                <a:cs typeface="Khmer UI" pitchFamily="34" charset="0"/>
              </a:rPr>
              <a:t> yang </a:t>
            </a:r>
            <a:r>
              <a:rPr lang="en-US" altLang="ko-KR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hmer UI" pitchFamily="34" charset="0"/>
                <a:cs typeface="Khmer UI" pitchFamily="34" charset="0"/>
              </a:rPr>
              <a:t>menggunakan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Khmer UI" pitchFamily="34" charset="0"/>
                <a:cs typeface="Khmer UI" pitchFamily="34" charset="0"/>
              </a:rPr>
              <a:t> </a:t>
            </a:r>
            <a:r>
              <a:rPr lang="en-US" altLang="ko-KR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hmer UI" pitchFamily="34" charset="0"/>
                <a:cs typeface="Khmer UI" pitchFamily="34" charset="0"/>
              </a:rPr>
              <a:t>proyek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Khmer UI" pitchFamily="34" charset="0"/>
                <a:cs typeface="Khmer UI" pitchFamily="34" charset="0"/>
              </a:rPr>
              <a:t>/</a:t>
            </a:r>
            <a:r>
              <a:rPr lang="en-US" altLang="ko-KR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hmer UI" pitchFamily="34" charset="0"/>
                <a:cs typeface="Khmer UI" pitchFamily="34" charset="0"/>
              </a:rPr>
              <a:t>kegiatan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Khmer UI" pitchFamily="34" charset="0"/>
                <a:cs typeface="Khmer UI" pitchFamily="34" charset="0"/>
              </a:rPr>
              <a:t> </a:t>
            </a:r>
            <a:r>
              <a:rPr lang="en-US" altLang="ko-KR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hmer UI" pitchFamily="34" charset="0"/>
                <a:cs typeface="Khmer UI" pitchFamily="34" charset="0"/>
              </a:rPr>
              <a:t>sebagai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Khmer UI" pitchFamily="34" charset="0"/>
                <a:cs typeface="Khmer UI" pitchFamily="34" charset="0"/>
              </a:rPr>
              <a:t> media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1" r="245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7026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5" r="18805"/>
          <a:stretch>
            <a:fillRect/>
          </a:stretch>
        </p:blipFill>
        <p:spPr/>
      </p:pic>
      <p:pic>
        <p:nvPicPr>
          <p:cNvPr id="1026" name="Picture 2" descr="http://itl-institute.com/_media/img/small/projectbas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2" y="323229"/>
            <a:ext cx="6307015" cy="625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611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9831A58-EA36-4EB3-82C9-314EF953980C}"/>
              </a:ext>
            </a:extLst>
          </p:cNvPr>
          <p:cNvSpPr/>
          <p:nvPr/>
        </p:nvSpPr>
        <p:spPr>
          <a:xfrm>
            <a:off x="5696310" y="635623"/>
            <a:ext cx="5883215" cy="13370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C5E9A2-3B9C-4E3B-B34D-5E7D28693D6F}"/>
              </a:ext>
            </a:extLst>
          </p:cNvPr>
          <p:cNvSpPr/>
          <p:nvPr/>
        </p:nvSpPr>
        <p:spPr>
          <a:xfrm>
            <a:off x="5696310" y="2769942"/>
            <a:ext cx="5883215" cy="13370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68ED0E-3AB0-4507-8866-A3D17A89AD34}"/>
              </a:ext>
            </a:extLst>
          </p:cNvPr>
          <p:cNvSpPr/>
          <p:nvPr/>
        </p:nvSpPr>
        <p:spPr>
          <a:xfrm>
            <a:off x="5696310" y="4904261"/>
            <a:ext cx="5883215" cy="13370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    </a:t>
            </a:r>
          </a:p>
          <a:p>
            <a:r>
              <a:rPr lang="en-US" altLang="ko-KR" sz="2400" dirty="0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    </a:t>
            </a:r>
            <a:r>
              <a:rPr lang="en-US" altLang="ko-KR" sz="2400" dirty="0" err="1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Dipresentasikan</a:t>
            </a:r>
            <a:r>
              <a:rPr lang="en-US" altLang="ko-KR" sz="2400" dirty="0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  </a:t>
            </a:r>
            <a:endParaRPr lang="ko-KR" altLang="en-US" sz="2400" dirty="0">
              <a:solidFill>
                <a:schemeClr val="bg1"/>
              </a:solidFill>
              <a:latin typeface="Agency FB" pitchFamily="34" charset="0"/>
              <a:cs typeface="Arial" pitchFamily="34" charset="0"/>
            </a:endParaRPr>
          </a:p>
        </p:txBody>
      </p:sp>
      <p:grpSp>
        <p:nvGrpSpPr>
          <p:cNvPr id="6" name="Group 31">
            <a:extLst>
              <a:ext uri="{FF2B5EF4-FFF2-40B4-BE49-F238E27FC236}">
                <a16:creationId xmlns:a16="http://schemas.microsoft.com/office/drawing/2014/main" id="{22398A07-0D4D-4484-B047-40F468BF2F21}"/>
              </a:ext>
            </a:extLst>
          </p:cNvPr>
          <p:cNvGrpSpPr/>
          <p:nvPr/>
        </p:nvGrpSpPr>
        <p:grpSpPr>
          <a:xfrm>
            <a:off x="5960394" y="694116"/>
            <a:ext cx="5739238" cy="1242453"/>
            <a:chOff x="611999" y="3980232"/>
            <a:chExt cx="2237578" cy="124245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647BDE7-9230-402B-8011-440EE9A48CA6}"/>
                </a:ext>
              </a:extLst>
            </p:cNvPr>
            <p:cNvSpPr txBox="1"/>
            <p:nvPr/>
          </p:nvSpPr>
          <p:spPr>
            <a:xfrm>
              <a:off x="611999" y="3980232"/>
              <a:ext cx="2087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2800" b="1" dirty="0">
                  <a:solidFill>
                    <a:schemeClr val="bg1"/>
                  </a:solidFill>
                  <a:latin typeface="Agency FB" pitchFamily="34" charset="0"/>
                  <a:cs typeface="Arial" pitchFamily="34" charset="0"/>
                </a:rPr>
                <a:t>PERTANYAAN</a:t>
              </a:r>
              <a:endParaRPr lang="ko-KR" altLang="en-US" sz="2800" b="1" dirty="0">
                <a:solidFill>
                  <a:schemeClr val="bg1"/>
                </a:solidFill>
                <a:latin typeface="Agency FB" pitchFamily="34" charset="0"/>
                <a:cs typeface="Arial" pitchFamily="34" charset="0"/>
              </a:endParaRPr>
            </a:p>
          </p:txBody>
        </p:sp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56628CFE-5690-4A1C-A2BA-DA499B0194A0}"/>
                </a:ext>
              </a:extLst>
            </p:cNvPr>
            <p:cNvSpPr/>
            <p:nvPr/>
          </p:nvSpPr>
          <p:spPr>
            <a:xfrm>
              <a:off x="611999" y="4484021"/>
              <a:ext cx="208779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ko-KR" sz="2400" dirty="0" err="1">
                  <a:solidFill>
                    <a:schemeClr val="bg1"/>
                  </a:solidFill>
                  <a:latin typeface="Agency FB" pitchFamily="34" charset="0"/>
                  <a:cs typeface="Arial" pitchFamily="34" charset="0"/>
                </a:rPr>
                <a:t>Bersifat</a:t>
              </a:r>
              <a:r>
                <a:rPr lang="en-US" altLang="ko-KR" sz="2400" dirty="0">
                  <a:solidFill>
                    <a:schemeClr val="bg1"/>
                  </a:solidFill>
                  <a:latin typeface="Agency FB" pitchFamily="34" charset="0"/>
                  <a:cs typeface="Arial" pitchFamily="34" charset="0"/>
                </a:rPr>
                <a:t> Open Ended</a:t>
              </a:r>
              <a:endParaRPr lang="ko-KR" altLang="en-US" sz="2400" dirty="0">
                <a:solidFill>
                  <a:schemeClr val="bg1"/>
                </a:solidFill>
                <a:latin typeface="Agency FB" pitchFamily="34" charset="0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A64CB61-5773-4471-ACB5-2E1D2F1AB840}"/>
                </a:ext>
              </a:extLst>
            </p:cNvPr>
            <p:cNvSpPr txBox="1"/>
            <p:nvPr/>
          </p:nvSpPr>
          <p:spPr>
            <a:xfrm>
              <a:off x="611999" y="4761020"/>
              <a:ext cx="22375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                                                                  </a:t>
              </a:r>
              <a:r>
                <a:rPr lang="en-US" altLang="ko-KR" sz="2400" dirty="0" err="1">
                  <a:solidFill>
                    <a:schemeClr val="bg1"/>
                  </a:solidFill>
                  <a:latin typeface="Agency FB" pitchFamily="34" charset="0"/>
                  <a:cs typeface="Arial" pitchFamily="34" charset="0"/>
                </a:rPr>
                <a:t>Membutuhkan</a:t>
              </a:r>
              <a:r>
                <a:rPr lang="en-US" altLang="ko-KR" sz="2000" dirty="0">
                  <a:solidFill>
                    <a:schemeClr val="bg1"/>
                  </a:solidFill>
                  <a:latin typeface="Agency FB" pitchFamily="34" charset="0"/>
                  <a:cs typeface="Arial" pitchFamily="34" charset="0"/>
                </a:rPr>
                <a:t> </a:t>
              </a:r>
              <a:r>
                <a:rPr lang="en-US" altLang="ko-KR" sz="2000" dirty="0" err="1">
                  <a:solidFill>
                    <a:schemeClr val="bg1"/>
                  </a:solidFill>
                  <a:latin typeface="Agency FB" pitchFamily="34" charset="0"/>
                  <a:cs typeface="Arial" pitchFamily="34" charset="0"/>
                </a:rPr>
                <a:t>Tantangan</a:t>
              </a:r>
              <a:endParaRPr lang="ko-KR" altLang="en-US" sz="2000" dirty="0">
                <a:solidFill>
                  <a:schemeClr val="bg1"/>
                </a:solidFill>
                <a:latin typeface="Agency FB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 31">
            <a:extLst>
              <a:ext uri="{FF2B5EF4-FFF2-40B4-BE49-F238E27FC236}">
                <a16:creationId xmlns:a16="http://schemas.microsoft.com/office/drawing/2014/main" id="{E18A0BBC-D7D9-4685-BE20-F66AC6EB289B}"/>
              </a:ext>
            </a:extLst>
          </p:cNvPr>
          <p:cNvGrpSpPr/>
          <p:nvPr/>
        </p:nvGrpSpPr>
        <p:grpSpPr>
          <a:xfrm>
            <a:off x="5960394" y="2908822"/>
            <a:ext cx="5739238" cy="1114924"/>
            <a:chOff x="611999" y="4060619"/>
            <a:chExt cx="2087792" cy="111492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F3C2048-C899-4A41-BAA8-A46C19677FCB}"/>
                </a:ext>
              </a:extLst>
            </p:cNvPr>
            <p:cNvSpPr txBox="1"/>
            <p:nvPr/>
          </p:nvSpPr>
          <p:spPr>
            <a:xfrm>
              <a:off x="611999" y="4060619"/>
              <a:ext cx="2087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2800" b="1" dirty="0">
                  <a:solidFill>
                    <a:schemeClr val="bg1"/>
                  </a:solidFill>
                  <a:latin typeface="Agency FB" pitchFamily="34" charset="0"/>
                  <a:cs typeface="Arial" pitchFamily="34" charset="0"/>
                </a:rPr>
                <a:t>PROSES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Rectangle 27">
              <a:extLst>
                <a:ext uri="{FF2B5EF4-FFF2-40B4-BE49-F238E27FC236}">
                  <a16:creationId xmlns:a16="http://schemas.microsoft.com/office/drawing/2014/main" id="{770EF2F2-C81B-46AD-A96D-B1A7699CAA46}"/>
                </a:ext>
              </a:extLst>
            </p:cNvPr>
            <p:cNvSpPr/>
            <p:nvPr/>
          </p:nvSpPr>
          <p:spPr>
            <a:xfrm>
              <a:off x="611999" y="4375323"/>
              <a:ext cx="208779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dirty="0" err="1">
                  <a:solidFill>
                    <a:schemeClr val="bg1"/>
                  </a:solidFill>
                  <a:latin typeface="Agency FB" pitchFamily="34" charset="0"/>
                  <a:cs typeface="Arial" pitchFamily="34" charset="0"/>
                </a:rPr>
                <a:t>Investigasi</a:t>
              </a:r>
              <a:r>
                <a:rPr lang="en-US" altLang="ko-KR" sz="2000" dirty="0">
                  <a:solidFill>
                    <a:schemeClr val="bg1"/>
                  </a:solidFill>
                  <a:latin typeface="Agency FB" pitchFamily="34" charset="0"/>
                  <a:cs typeface="Arial" pitchFamily="34" charset="0"/>
                </a:rPr>
                <a:t> </a:t>
              </a:r>
              <a:endParaRPr lang="ko-KR" altLang="en-US" sz="2000" dirty="0">
                <a:solidFill>
                  <a:schemeClr val="bg1"/>
                </a:solidFill>
                <a:latin typeface="Agency FB" pitchFamily="34" charset="0"/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A71A4CE-4C9F-4B32-B0FC-17773CED0238}"/>
                </a:ext>
              </a:extLst>
            </p:cNvPr>
            <p:cNvSpPr txBox="1"/>
            <p:nvPr/>
          </p:nvSpPr>
          <p:spPr>
            <a:xfrm>
              <a:off x="611999" y="4775433"/>
              <a:ext cx="20877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2000" dirty="0">
                  <a:solidFill>
                    <a:schemeClr val="bg1"/>
                  </a:solidFill>
                  <a:latin typeface="Agency FB" pitchFamily="34" charset="0"/>
                  <a:cs typeface="Arial" pitchFamily="34" charset="0"/>
                </a:rPr>
                <a:t>Proses </a:t>
              </a:r>
              <a:r>
                <a:rPr lang="en-US" altLang="ko-KR" sz="2000" dirty="0" err="1">
                  <a:solidFill>
                    <a:schemeClr val="bg1"/>
                  </a:solidFill>
                  <a:latin typeface="Agency FB" pitchFamily="34" charset="0"/>
                  <a:cs typeface="Arial" pitchFamily="34" charset="0"/>
                </a:rPr>
                <a:t>Inquiri</a:t>
              </a:r>
              <a:r>
                <a:rPr lang="en-US" altLang="ko-KR" sz="2000" dirty="0">
                  <a:solidFill>
                    <a:schemeClr val="bg1"/>
                  </a:solidFill>
                  <a:latin typeface="Agency FB" pitchFamily="34" charset="0"/>
                  <a:cs typeface="Arial" pitchFamily="34" charset="0"/>
                </a:rPr>
                <a:t>                                    </a:t>
              </a:r>
              <a:r>
                <a:rPr lang="en-US" altLang="ko-KR" sz="2000" dirty="0" err="1">
                  <a:solidFill>
                    <a:schemeClr val="bg1"/>
                  </a:solidFill>
                  <a:latin typeface="Agency FB" pitchFamily="34" charset="0"/>
                  <a:cs typeface="Arial" pitchFamily="34" charset="0"/>
                </a:rPr>
                <a:t>Menciptakan</a:t>
              </a:r>
              <a:r>
                <a:rPr lang="en-US" altLang="ko-KR" sz="2000" dirty="0">
                  <a:solidFill>
                    <a:schemeClr val="bg1"/>
                  </a:solidFill>
                  <a:latin typeface="Agency FB" pitchFamily="34" charset="0"/>
                  <a:cs typeface="Arial" pitchFamily="34" charset="0"/>
                </a:rPr>
                <a:t> </a:t>
              </a:r>
              <a:r>
                <a:rPr lang="en-US" altLang="ko-KR" sz="2000" dirty="0" err="1">
                  <a:solidFill>
                    <a:schemeClr val="bg1"/>
                  </a:solidFill>
                  <a:latin typeface="Agency FB" pitchFamily="34" charset="0"/>
                  <a:cs typeface="Arial" pitchFamily="34" charset="0"/>
                </a:rPr>
                <a:t>sesuatu</a:t>
              </a:r>
              <a:r>
                <a:rPr lang="en-US" altLang="ko-KR" sz="2000" dirty="0">
                  <a:solidFill>
                    <a:schemeClr val="bg1"/>
                  </a:solidFill>
                  <a:latin typeface="Agency FB" pitchFamily="34" charset="0"/>
                  <a:cs typeface="Arial" pitchFamily="34" charset="0"/>
                </a:rPr>
                <a:t> yang </a:t>
              </a:r>
              <a:r>
                <a:rPr lang="en-US" altLang="ko-KR" sz="2000" dirty="0" err="1">
                  <a:solidFill>
                    <a:schemeClr val="bg1"/>
                  </a:solidFill>
                  <a:latin typeface="Agency FB" pitchFamily="34" charset="0"/>
                  <a:cs typeface="Arial" pitchFamily="34" charset="0"/>
                </a:rPr>
                <a:t>baru</a:t>
              </a:r>
              <a:endParaRPr lang="ko-KR" altLang="en-US" sz="2000" dirty="0">
                <a:solidFill>
                  <a:schemeClr val="bg1"/>
                </a:solidFill>
                <a:latin typeface="Agency FB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31">
            <a:extLst>
              <a:ext uri="{FF2B5EF4-FFF2-40B4-BE49-F238E27FC236}">
                <a16:creationId xmlns:a16="http://schemas.microsoft.com/office/drawing/2014/main" id="{6F25BABF-BD7B-4A91-94A2-29397ED273CB}"/>
              </a:ext>
            </a:extLst>
          </p:cNvPr>
          <p:cNvGrpSpPr/>
          <p:nvPr/>
        </p:nvGrpSpPr>
        <p:grpSpPr>
          <a:xfrm>
            <a:off x="5960394" y="5050069"/>
            <a:ext cx="5355047" cy="1045479"/>
            <a:chOff x="611999" y="4067547"/>
            <a:chExt cx="2087792" cy="104547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D6E2102-FD59-49C3-A6AB-1520DB0A4C08}"/>
                </a:ext>
              </a:extLst>
            </p:cNvPr>
            <p:cNvSpPr txBox="1"/>
            <p:nvPr/>
          </p:nvSpPr>
          <p:spPr>
            <a:xfrm>
              <a:off x="611999" y="4067547"/>
              <a:ext cx="2087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  <a:latin typeface="Agency FB" pitchFamily="34" charset="0"/>
                  <a:cs typeface="Arial" pitchFamily="34" charset="0"/>
                </a:rPr>
                <a:t>PRODUK </a:t>
              </a:r>
              <a:endParaRPr lang="ko-KR" altLang="en-US" sz="2800" b="1" dirty="0">
                <a:solidFill>
                  <a:schemeClr val="bg1"/>
                </a:solidFill>
                <a:latin typeface="Agency FB" pitchFamily="34" charset="0"/>
                <a:cs typeface="Arial" pitchFamily="34" charset="0"/>
              </a:endParaRPr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DEFB720A-A44D-47BF-9089-3E1BD490FB78}"/>
                </a:ext>
              </a:extLst>
            </p:cNvPr>
            <p:cNvSpPr/>
            <p:nvPr/>
          </p:nvSpPr>
          <p:spPr>
            <a:xfrm>
              <a:off x="611999" y="4375323"/>
              <a:ext cx="208779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82A5236-781B-4E47-B608-9F3F130AA671}"/>
                </a:ext>
              </a:extLst>
            </p:cNvPr>
            <p:cNvSpPr txBox="1"/>
            <p:nvPr/>
          </p:nvSpPr>
          <p:spPr>
            <a:xfrm>
              <a:off x="611999" y="4651361"/>
              <a:ext cx="2087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2400" dirty="0">
                  <a:solidFill>
                    <a:schemeClr val="bg1"/>
                  </a:solidFill>
                  <a:latin typeface="Agency FB" pitchFamily="34" charset="0"/>
                  <a:cs typeface="Arial" pitchFamily="34" charset="0"/>
                </a:rPr>
                <a:t>                                                        </a:t>
              </a:r>
              <a:r>
                <a:rPr lang="en-US" altLang="ko-KR" sz="2400" dirty="0" err="1">
                  <a:solidFill>
                    <a:schemeClr val="bg1"/>
                  </a:solidFill>
                  <a:latin typeface="Agency FB" pitchFamily="34" charset="0"/>
                  <a:cs typeface="Arial" pitchFamily="34" charset="0"/>
                </a:rPr>
                <a:t>Ditampilkan</a:t>
              </a:r>
              <a:endParaRPr lang="ko-KR" altLang="en-US" sz="2400" dirty="0">
                <a:solidFill>
                  <a:schemeClr val="bg1"/>
                </a:solidFill>
                <a:latin typeface="Agency FB" pitchFamily="34" charset="0"/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1052740-2637-463D-9298-A2D41FFDF3AD}"/>
              </a:ext>
            </a:extLst>
          </p:cNvPr>
          <p:cNvSpPr txBox="1"/>
          <p:nvPr/>
        </p:nvSpPr>
        <p:spPr>
          <a:xfrm>
            <a:off x="526866" y="3269472"/>
            <a:ext cx="2249607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dirty="0" err="1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Karakteristik</a:t>
            </a:r>
            <a:r>
              <a:rPr lang="en-US" altLang="ko-KR" sz="4000" b="1" dirty="0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 </a:t>
            </a:r>
            <a:endParaRPr lang="ko-KR" altLang="en-US" sz="4000" b="1" dirty="0">
              <a:solidFill>
                <a:schemeClr val="bg1"/>
              </a:solidFill>
              <a:latin typeface="Agency FB" pitchFamily="34" charset="0"/>
              <a:cs typeface="Arial" pitchFamily="34" charset="0"/>
            </a:endParaRPr>
          </a:p>
          <a:p>
            <a:r>
              <a:rPr lang="en-GB" altLang="ko-KR" sz="4000" dirty="0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PROJECT BASED LEARNING</a:t>
            </a:r>
            <a:endParaRPr lang="ko-KR" altLang="en-US" sz="4000" b="1" dirty="0">
              <a:solidFill>
                <a:schemeClr val="bg1"/>
              </a:solidFill>
              <a:latin typeface="Agency FB" pitchFamily="34" charset="0"/>
              <a:cs typeface="Arial" pitchFamily="34" charset="0"/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9" r="18399"/>
          <a:stretch>
            <a:fillRect/>
          </a:stretch>
        </p:blipFill>
        <p:spPr/>
      </p:pic>
      <p:pic>
        <p:nvPicPr>
          <p:cNvPr id="19" name="Picture Placeholder 18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8" r="14548"/>
          <a:stretch>
            <a:fillRect/>
          </a:stretch>
        </p:blipFill>
        <p:spPr/>
      </p:pic>
      <p:pic>
        <p:nvPicPr>
          <p:cNvPr id="22" name="Picture Placeholder 21"/>
          <p:cNvPicPr>
            <a:picLocks noGrp="1" noChangeAspect="1"/>
          </p:cNvPicPr>
          <p:nvPr>
            <p:ph type="pic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7" r="143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91883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1" r="26181"/>
          <a:stretch>
            <a:fillRect/>
          </a:stretch>
        </p:blipFill>
        <p:spPr>
          <a:xfrm>
            <a:off x="5447402" y="131300"/>
            <a:ext cx="6533583" cy="6857999"/>
          </a:xfrm>
        </p:spPr>
      </p:pic>
      <p:sp>
        <p:nvSpPr>
          <p:cNvPr id="3" name="직사각형 1">
            <a:extLst>
              <a:ext uri="{FF2B5EF4-FFF2-40B4-BE49-F238E27FC236}">
                <a16:creationId xmlns:a16="http://schemas.microsoft.com/office/drawing/2014/main" id="{74BCC53E-C3FC-4855-8E4F-46BE5A8C3D4D}"/>
              </a:ext>
            </a:extLst>
          </p:cNvPr>
          <p:cNvSpPr/>
          <p:nvPr/>
        </p:nvSpPr>
        <p:spPr>
          <a:xfrm>
            <a:off x="1" y="4067175"/>
            <a:ext cx="6346478" cy="2790825"/>
          </a:xfrm>
          <a:custGeom>
            <a:avLst/>
            <a:gdLst>
              <a:gd name="connsiteX0" fmla="*/ 0 w 5667375"/>
              <a:gd name="connsiteY0" fmla="*/ 0 h 2771775"/>
              <a:gd name="connsiteX1" fmla="*/ 5667375 w 5667375"/>
              <a:gd name="connsiteY1" fmla="*/ 0 h 2771775"/>
              <a:gd name="connsiteX2" fmla="*/ 5667375 w 5667375"/>
              <a:gd name="connsiteY2" fmla="*/ 2771775 h 2771775"/>
              <a:gd name="connsiteX3" fmla="*/ 0 w 5667375"/>
              <a:gd name="connsiteY3" fmla="*/ 2771775 h 2771775"/>
              <a:gd name="connsiteX4" fmla="*/ 0 w 5667375"/>
              <a:gd name="connsiteY4" fmla="*/ 0 h 2771775"/>
              <a:gd name="connsiteX0" fmla="*/ 0 w 6819900"/>
              <a:gd name="connsiteY0" fmla="*/ 9525 h 2781300"/>
              <a:gd name="connsiteX1" fmla="*/ 6819900 w 6819900"/>
              <a:gd name="connsiteY1" fmla="*/ 0 h 2781300"/>
              <a:gd name="connsiteX2" fmla="*/ 5667375 w 6819900"/>
              <a:gd name="connsiteY2" fmla="*/ 2781300 h 2781300"/>
              <a:gd name="connsiteX3" fmla="*/ 0 w 6819900"/>
              <a:gd name="connsiteY3" fmla="*/ 2781300 h 2781300"/>
              <a:gd name="connsiteX4" fmla="*/ 0 w 6819900"/>
              <a:gd name="connsiteY4" fmla="*/ 9525 h 2781300"/>
              <a:gd name="connsiteX0" fmla="*/ 0 w 6858000"/>
              <a:gd name="connsiteY0" fmla="*/ 19050 h 2790825"/>
              <a:gd name="connsiteX1" fmla="*/ 6858000 w 6858000"/>
              <a:gd name="connsiteY1" fmla="*/ 0 h 2790825"/>
              <a:gd name="connsiteX2" fmla="*/ 5667375 w 6858000"/>
              <a:gd name="connsiteY2" fmla="*/ 2790825 h 2790825"/>
              <a:gd name="connsiteX3" fmla="*/ 0 w 6858000"/>
              <a:gd name="connsiteY3" fmla="*/ 2790825 h 2790825"/>
              <a:gd name="connsiteX4" fmla="*/ 0 w 6858000"/>
              <a:gd name="connsiteY4" fmla="*/ 19050 h 279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2790825">
                <a:moveTo>
                  <a:pt x="0" y="19050"/>
                </a:moveTo>
                <a:lnTo>
                  <a:pt x="6858000" y="0"/>
                </a:lnTo>
                <a:lnTo>
                  <a:pt x="5667375" y="2790825"/>
                </a:lnTo>
                <a:lnTo>
                  <a:pt x="0" y="2790825"/>
                </a:lnTo>
                <a:lnTo>
                  <a:pt x="0" y="190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406727-78C9-43FC-AFBC-47AA98A5492E}"/>
              </a:ext>
            </a:extLst>
          </p:cNvPr>
          <p:cNvSpPr txBox="1"/>
          <p:nvPr/>
        </p:nvSpPr>
        <p:spPr>
          <a:xfrm>
            <a:off x="780139" y="4811276"/>
            <a:ext cx="4772935" cy="147732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GB" altLang="ko-KR" sz="4800" dirty="0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PROJECT BASED LEARNING</a:t>
            </a:r>
            <a:endParaRPr lang="ko-KR" altLang="en-US" sz="4800" b="1" dirty="0">
              <a:solidFill>
                <a:schemeClr val="bg1"/>
              </a:solidFill>
              <a:latin typeface="Agency FB" pitchFamily="34" charset="0"/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9738AB6-ABB3-4BB8-98C1-57022671B50F}"/>
              </a:ext>
            </a:extLst>
          </p:cNvPr>
          <p:cNvGrpSpPr/>
          <p:nvPr/>
        </p:nvGrpSpPr>
        <p:grpSpPr>
          <a:xfrm>
            <a:off x="505264" y="558866"/>
            <a:ext cx="6129998" cy="874401"/>
            <a:chOff x="6949900" y="3084921"/>
            <a:chExt cx="4274542" cy="87440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B5370BE-AEAE-4800-BE11-22677A5B0B07}"/>
                </a:ext>
              </a:extLst>
            </p:cNvPr>
            <p:cNvSpPr/>
            <p:nvPr/>
          </p:nvSpPr>
          <p:spPr>
            <a:xfrm>
              <a:off x="6949900" y="3084921"/>
              <a:ext cx="2299310" cy="412735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>
              <a:no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latin typeface="Agency FB" pitchFamily="34" charset="0"/>
                  <a:cs typeface="Arial" pitchFamily="34" charset="0"/>
                </a:rPr>
                <a:t>Ide</a:t>
              </a:r>
              <a:endParaRPr lang="ko-KR" altLang="en-US" sz="2400" b="1" dirty="0">
                <a:solidFill>
                  <a:schemeClr val="bg1"/>
                </a:solidFill>
                <a:latin typeface="Agency FB" pitchFamily="34" charset="0"/>
                <a:cs typeface="Arial" pitchFamily="34" charset="0"/>
              </a:endParaRPr>
            </a:p>
          </p:txBody>
        </p:sp>
        <p:sp>
          <p:nvSpPr>
            <p:cNvPr id="25" name="직사각형 22">
              <a:extLst>
                <a:ext uri="{FF2B5EF4-FFF2-40B4-BE49-F238E27FC236}">
                  <a16:creationId xmlns:a16="http://schemas.microsoft.com/office/drawing/2014/main" id="{93443949-D3AA-4E9D-8425-739634C1EB0C}"/>
                </a:ext>
              </a:extLst>
            </p:cNvPr>
            <p:cNvSpPr/>
            <p:nvPr/>
          </p:nvSpPr>
          <p:spPr>
            <a:xfrm>
              <a:off x="7141575" y="3497657"/>
              <a:ext cx="408286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dirty="0" err="1">
                  <a:solidFill>
                    <a:schemeClr val="tx1">
                      <a:lumMod val="90000"/>
                      <a:lumOff val="10000"/>
                    </a:schemeClr>
                  </a:solidFill>
                  <a:latin typeface="Agency FB" pitchFamily="34" charset="0"/>
                </a:rPr>
                <a:t>Permasalahan</a:t>
              </a:r>
              <a:r>
                <a:rPr lang="en-US" altLang="ko-KR" sz="24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gency FB" pitchFamily="34" charset="0"/>
                </a:rPr>
                <a:t> yang </a:t>
              </a:r>
              <a:r>
                <a:rPr lang="en-US" altLang="ko-KR" sz="2400" dirty="0" err="1">
                  <a:solidFill>
                    <a:schemeClr val="tx1">
                      <a:lumMod val="90000"/>
                      <a:lumOff val="10000"/>
                    </a:schemeClr>
                  </a:solidFill>
                  <a:latin typeface="Agency FB" pitchFamily="34" charset="0"/>
                </a:rPr>
                <a:t>dihadapi</a:t>
              </a:r>
              <a:r>
                <a:rPr lang="en-US" altLang="ko-KR" sz="24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gency FB" pitchFamily="34" charset="0"/>
                </a:rPr>
                <a:t> </a:t>
              </a:r>
              <a:r>
                <a:rPr lang="en-US" altLang="ko-KR" sz="2400" dirty="0" err="1">
                  <a:solidFill>
                    <a:schemeClr val="tx1">
                      <a:lumMod val="90000"/>
                      <a:lumOff val="10000"/>
                    </a:schemeClr>
                  </a:solidFill>
                  <a:latin typeface="Agency FB" pitchFamily="34" charset="0"/>
                </a:rPr>
                <a:t>dalam</a:t>
              </a:r>
              <a:r>
                <a:rPr lang="en-US" altLang="ko-KR" sz="24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gency FB" pitchFamily="34" charset="0"/>
                </a:rPr>
                <a:t> </a:t>
              </a:r>
              <a:r>
                <a:rPr lang="en-US" altLang="ko-KR" sz="2400" dirty="0" err="1">
                  <a:solidFill>
                    <a:schemeClr val="tx1">
                      <a:lumMod val="90000"/>
                      <a:lumOff val="10000"/>
                    </a:schemeClr>
                  </a:solidFill>
                  <a:latin typeface="Agency FB" pitchFamily="34" charset="0"/>
                </a:rPr>
                <a:t>kehidupan</a:t>
              </a:r>
              <a:r>
                <a:rPr lang="en-US" altLang="ko-KR" sz="24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gency FB" pitchFamily="34" charset="0"/>
                </a:rPr>
                <a:t> </a:t>
              </a:r>
              <a:r>
                <a:rPr lang="en-US" altLang="ko-KR" sz="2400" dirty="0" err="1">
                  <a:solidFill>
                    <a:schemeClr val="tx1">
                      <a:lumMod val="90000"/>
                      <a:lumOff val="10000"/>
                    </a:schemeClr>
                  </a:solidFill>
                  <a:latin typeface="Agency FB" pitchFamily="34" charset="0"/>
                </a:rPr>
                <a:t>sehari</a:t>
              </a:r>
              <a:r>
                <a:rPr lang="en-US" altLang="ko-KR" sz="24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gency FB" pitchFamily="34" charset="0"/>
                </a:rPr>
                <a:t>  </a:t>
              </a:r>
              <a:r>
                <a:rPr lang="en-US" altLang="ko-KR" sz="2400" dirty="0" err="1">
                  <a:solidFill>
                    <a:schemeClr val="tx1">
                      <a:lumMod val="90000"/>
                      <a:lumOff val="10000"/>
                    </a:schemeClr>
                  </a:solidFill>
                  <a:latin typeface="Agency FB" pitchFamily="34" charset="0"/>
                </a:rPr>
                <a:t>hari</a:t>
              </a:r>
              <a:endParaRPr lang="en-US" altLang="ko-KR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Agency FB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6EF1870-0817-4113-A85E-4A1AE45E39C0}"/>
              </a:ext>
            </a:extLst>
          </p:cNvPr>
          <p:cNvGrpSpPr/>
          <p:nvPr/>
        </p:nvGrpSpPr>
        <p:grpSpPr>
          <a:xfrm>
            <a:off x="505262" y="1615471"/>
            <a:ext cx="6129999" cy="1336066"/>
            <a:chOff x="6949899" y="3084921"/>
            <a:chExt cx="4274543" cy="1336066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4A7FC8E-0638-456D-A5F8-9B949D82E809}"/>
                </a:ext>
              </a:extLst>
            </p:cNvPr>
            <p:cNvSpPr/>
            <p:nvPr/>
          </p:nvSpPr>
          <p:spPr>
            <a:xfrm>
              <a:off x="6949899" y="3084921"/>
              <a:ext cx="2299311" cy="412735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>
              <a:no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latin typeface="Agency FB" pitchFamily="34" charset="0"/>
                  <a:cs typeface="Arial" pitchFamily="34" charset="0"/>
                </a:rPr>
                <a:t>Guru </a:t>
              </a:r>
              <a:r>
                <a:rPr lang="en-US" altLang="ko-KR" sz="2400" b="1" dirty="0" err="1">
                  <a:solidFill>
                    <a:schemeClr val="bg1"/>
                  </a:solidFill>
                  <a:latin typeface="Agency FB" pitchFamily="34" charset="0"/>
                  <a:cs typeface="Arial" pitchFamily="34" charset="0"/>
                </a:rPr>
                <a:t>Sebagai</a:t>
              </a:r>
              <a:r>
                <a:rPr lang="en-US" altLang="ko-KR" sz="2400" b="1" dirty="0">
                  <a:solidFill>
                    <a:schemeClr val="bg1"/>
                  </a:solidFill>
                  <a:latin typeface="Agency FB" pitchFamily="34" charset="0"/>
                  <a:cs typeface="Arial" pitchFamily="34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latin typeface="Agency FB" pitchFamily="34" charset="0"/>
                  <a:cs typeface="Arial" pitchFamily="34" charset="0"/>
                </a:rPr>
                <a:t>Fasilitator</a:t>
              </a:r>
              <a:endParaRPr lang="ko-KR" altLang="en-US" sz="2400" b="1" dirty="0">
                <a:solidFill>
                  <a:schemeClr val="bg1"/>
                </a:solidFill>
                <a:latin typeface="Agency FB" pitchFamily="34" charset="0"/>
                <a:cs typeface="Arial" pitchFamily="34" charset="0"/>
              </a:endParaRPr>
            </a:p>
          </p:txBody>
        </p:sp>
        <p:sp>
          <p:nvSpPr>
            <p:cNvPr id="28" name="직사각형 22">
              <a:extLst>
                <a:ext uri="{FF2B5EF4-FFF2-40B4-BE49-F238E27FC236}">
                  <a16:creationId xmlns:a16="http://schemas.microsoft.com/office/drawing/2014/main" id="{1C4F1E09-93CF-4368-A595-5EA23E22AD38}"/>
                </a:ext>
              </a:extLst>
            </p:cNvPr>
            <p:cNvSpPr/>
            <p:nvPr/>
          </p:nvSpPr>
          <p:spPr>
            <a:xfrm>
              <a:off x="7159624" y="3497657"/>
              <a:ext cx="406481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dirty="0" err="1">
                  <a:solidFill>
                    <a:schemeClr val="tx1">
                      <a:lumMod val="90000"/>
                      <a:lumOff val="10000"/>
                    </a:schemeClr>
                  </a:solidFill>
                  <a:latin typeface="Agency FB" pitchFamily="34" charset="0"/>
                </a:rPr>
                <a:t>Membuat</a:t>
              </a:r>
              <a:r>
                <a:rPr lang="en-US" altLang="ko-KR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gency FB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90000"/>
                      <a:lumOff val="10000"/>
                    </a:schemeClr>
                  </a:solidFill>
                  <a:latin typeface="Agency FB" pitchFamily="34" charset="0"/>
                </a:rPr>
                <a:t>pertanyaan</a:t>
              </a:r>
              <a:r>
                <a:rPr lang="en-US" altLang="ko-KR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gency FB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90000"/>
                      <a:lumOff val="10000"/>
                    </a:schemeClr>
                  </a:solidFill>
                  <a:latin typeface="Agency FB" pitchFamily="34" charset="0"/>
                </a:rPr>
                <a:t>mendasar</a:t>
              </a:r>
              <a:r>
                <a:rPr lang="en-US" altLang="ko-KR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gency FB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90000"/>
                      <a:lumOff val="10000"/>
                    </a:schemeClr>
                  </a:solidFill>
                  <a:latin typeface="Agency FB" pitchFamily="34" charset="0"/>
                </a:rPr>
                <a:t>sebagai</a:t>
              </a:r>
              <a:r>
                <a:rPr lang="en-US" altLang="ko-KR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gency FB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90000"/>
                      <a:lumOff val="10000"/>
                    </a:schemeClr>
                  </a:solidFill>
                  <a:latin typeface="Agency FB" pitchFamily="34" charset="0"/>
                </a:rPr>
                <a:t>bahan</a:t>
              </a:r>
              <a:r>
                <a:rPr lang="en-US" altLang="ko-KR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gency FB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90000"/>
                      <a:lumOff val="10000"/>
                    </a:schemeClr>
                  </a:solidFill>
                  <a:latin typeface="Agency FB" pitchFamily="34" charset="0"/>
                </a:rPr>
                <a:t>untuk</a:t>
              </a:r>
              <a:r>
                <a:rPr lang="en-US" altLang="ko-KR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gency FB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90000"/>
                      <a:lumOff val="10000"/>
                    </a:schemeClr>
                  </a:solidFill>
                  <a:latin typeface="Agency FB" pitchFamily="34" charset="0"/>
                </a:rPr>
                <a:t>tugas</a:t>
              </a:r>
              <a:r>
                <a:rPr lang="en-US" altLang="ko-KR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gency FB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90000"/>
                      <a:lumOff val="10000"/>
                    </a:schemeClr>
                  </a:solidFill>
                  <a:latin typeface="Agency FB" pitchFamily="34" charset="0"/>
                </a:rPr>
                <a:t>proyek</a:t>
              </a:r>
              <a:r>
                <a:rPr lang="en-US" altLang="ko-KR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gency FB" pitchFamily="34" charset="0"/>
                </a:rPr>
                <a:t>, </a:t>
              </a:r>
              <a:r>
                <a:rPr lang="en-US" altLang="ko-KR" dirty="0" err="1">
                  <a:solidFill>
                    <a:schemeClr val="tx1">
                      <a:lumMod val="90000"/>
                      <a:lumOff val="10000"/>
                    </a:schemeClr>
                  </a:solidFill>
                  <a:latin typeface="Agency FB" pitchFamily="34" charset="0"/>
                </a:rPr>
                <a:t>Memberi</a:t>
              </a:r>
              <a:r>
                <a:rPr lang="en-US" altLang="ko-KR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gency FB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90000"/>
                      <a:lumOff val="10000"/>
                    </a:schemeClr>
                  </a:solidFill>
                  <a:latin typeface="Agency FB" pitchFamily="34" charset="0"/>
                </a:rPr>
                <a:t>kesempatan</a:t>
              </a:r>
              <a:r>
                <a:rPr lang="en-US" altLang="ko-KR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gency FB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90000"/>
                      <a:lumOff val="10000"/>
                    </a:schemeClr>
                  </a:solidFill>
                  <a:latin typeface="Agency FB" pitchFamily="34" charset="0"/>
                </a:rPr>
                <a:t>siswa</a:t>
              </a:r>
              <a:r>
                <a:rPr lang="en-US" altLang="ko-KR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gency FB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90000"/>
                      <a:lumOff val="10000"/>
                    </a:schemeClr>
                  </a:solidFill>
                  <a:latin typeface="Agency FB" pitchFamily="34" charset="0"/>
                </a:rPr>
                <a:t>untuk</a:t>
              </a:r>
              <a:r>
                <a:rPr lang="en-US" altLang="ko-KR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gency FB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90000"/>
                      <a:lumOff val="10000"/>
                    </a:schemeClr>
                  </a:solidFill>
                  <a:latin typeface="Agency FB" pitchFamily="34" charset="0"/>
                </a:rPr>
                <a:t>mengembangkan</a:t>
              </a:r>
              <a:r>
                <a:rPr lang="en-US" altLang="ko-KR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gency FB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90000"/>
                      <a:lumOff val="10000"/>
                    </a:schemeClr>
                  </a:solidFill>
                  <a:latin typeface="Agency FB" pitchFamily="34" charset="0"/>
                </a:rPr>
                <a:t>kemampuan</a:t>
              </a:r>
              <a:r>
                <a:rPr lang="en-US" altLang="ko-KR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gency FB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90000"/>
                      <a:lumOff val="10000"/>
                    </a:schemeClr>
                  </a:solidFill>
                  <a:latin typeface="Agency FB" pitchFamily="34" charset="0"/>
                </a:rPr>
                <a:t>dan</a:t>
              </a:r>
              <a:r>
                <a:rPr lang="en-US" altLang="ko-KR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gency FB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90000"/>
                      <a:lumOff val="10000"/>
                    </a:schemeClr>
                  </a:solidFill>
                  <a:latin typeface="Agency FB" pitchFamily="34" charset="0"/>
                </a:rPr>
                <a:t>skillnya</a:t>
              </a:r>
              <a:r>
                <a:rPr lang="en-US" altLang="ko-KR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gency FB" pitchFamily="34" charset="0"/>
                </a:rPr>
                <a:t>, </a:t>
              </a:r>
              <a:r>
                <a:rPr lang="en-US" altLang="ko-KR" dirty="0" err="1">
                  <a:solidFill>
                    <a:schemeClr val="tx1">
                      <a:lumMod val="90000"/>
                      <a:lumOff val="10000"/>
                    </a:schemeClr>
                  </a:solidFill>
                  <a:latin typeface="Agency FB" pitchFamily="34" charset="0"/>
                </a:rPr>
                <a:t>menilai</a:t>
              </a:r>
              <a:r>
                <a:rPr lang="en-US" altLang="ko-KR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gency FB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90000"/>
                      <a:lumOff val="10000"/>
                    </a:schemeClr>
                  </a:solidFill>
                  <a:latin typeface="Agency FB" pitchFamily="34" charset="0"/>
                </a:rPr>
                <a:t>tugas</a:t>
              </a:r>
              <a:r>
                <a:rPr lang="en-US" altLang="ko-KR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gency FB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90000"/>
                      <a:lumOff val="10000"/>
                    </a:schemeClr>
                  </a:solidFill>
                  <a:latin typeface="Agency FB" pitchFamily="34" charset="0"/>
                </a:rPr>
                <a:t>proyek</a:t>
              </a:r>
              <a:r>
                <a:rPr lang="en-US" altLang="ko-KR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gency FB" pitchFamily="34" charset="0"/>
                </a:rPr>
                <a:t> 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9E6B1C0-B5E0-4EFE-93D3-8078F4E7DABC}"/>
              </a:ext>
            </a:extLst>
          </p:cNvPr>
          <p:cNvGrpSpPr/>
          <p:nvPr/>
        </p:nvGrpSpPr>
        <p:grpSpPr>
          <a:xfrm>
            <a:off x="536700" y="3021143"/>
            <a:ext cx="5664808" cy="1255081"/>
            <a:chOff x="6917787" y="4078404"/>
            <a:chExt cx="4274543" cy="1255081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D34A690-38A7-4B9D-B386-93064B931E9A}"/>
                </a:ext>
              </a:extLst>
            </p:cNvPr>
            <p:cNvSpPr/>
            <p:nvPr/>
          </p:nvSpPr>
          <p:spPr>
            <a:xfrm>
              <a:off x="6917787" y="4078404"/>
              <a:ext cx="2464407" cy="424084"/>
            </a:xfrm>
            <a:prstGeom prst="rect">
              <a:avLst/>
            </a:prstGeom>
            <a:solidFill>
              <a:schemeClr val="accent3"/>
            </a:solidFill>
          </p:spPr>
          <p:txBody>
            <a:bodyPr wrap="none">
              <a:noAutofit/>
            </a:bodyPr>
            <a:lstStyle/>
            <a:p>
              <a:pPr algn="ctr"/>
              <a:r>
                <a:rPr lang="en-US" altLang="ko-KR" sz="2400" b="1" dirty="0" err="1">
                  <a:solidFill>
                    <a:schemeClr val="bg1"/>
                  </a:solidFill>
                  <a:latin typeface="Agency FB" pitchFamily="34" charset="0"/>
                  <a:cs typeface="Arial" pitchFamily="34" charset="0"/>
                </a:rPr>
                <a:t>Menyelesaikan</a:t>
              </a:r>
              <a:r>
                <a:rPr lang="en-US" altLang="ko-KR" sz="2400" b="1" dirty="0">
                  <a:solidFill>
                    <a:schemeClr val="bg1"/>
                  </a:solidFill>
                  <a:latin typeface="Agency FB" pitchFamily="34" charset="0"/>
                  <a:cs typeface="Arial" pitchFamily="34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latin typeface="Agency FB" pitchFamily="34" charset="0"/>
                  <a:cs typeface="Arial" pitchFamily="34" charset="0"/>
                </a:rPr>
                <a:t>Masalah</a:t>
              </a:r>
              <a:endParaRPr lang="ko-KR" altLang="en-US" sz="2400" b="1" dirty="0">
                <a:solidFill>
                  <a:schemeClr val="bg1"/>
                </a:solidFill>
                <a:latin typeface="Agency FB" pitchFamily="34" charset="0"/>
                <a:cs typeface="Arial" pitchFamily="34" charset="0"/>
              </a:endParaRPr>
            </a:p>
          </p:txBody>
        </p:sp>
        <p:sp>
          <p:nvSpPr>
            <p:cNvPr id="31" name="직사각형 22">
              <a:extLst>
                <a:ext uri="{FF2B5EF4-FFF2-40B4-BE49-F238E27FC236}">
                  <a16:creationId xmlns:a16="http://schemas.microsoft.com/office/drawing/2014/main" id="{05439711-5519-46CB-90C2-4DBE8B917196}"/>
                </a:ext>
              </a:extLst>
            </p:cNvPr>
            <p:cNvSpPr/>
            <p:nvPr/>
          </p:nvSpPr>
          <p:spPr>
            <a:xfrm>
              <a:off x="7276299" y="4502488"/>
              <a:ext cx="391603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dirty="0" err="1">
                  <a:solidFill>
                    <a:schemeClr val="tx1">
                      <a:lumMod val="90000"/>
                      <a:lumOff val="10000"/>
                    </a:schemeClr>
                  </a:solidFill>
                  <a:latin typeface="Agency FB" pitchFamily="34" charset="0"/>
                </a:rPr>
                <a:t>Menyelesaikan</a:t>
              </a:r>
              <a:r>
                <a:rPr lang="en-US" altLang="ko-KR" sz="24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gency FB" pitchFamily="34" charset="0"/>
                </a:rPr>
                <a:t> </a:t>
              </a:r>
              <a:r>
                <a:rPr lang="en-US" altLang="ko-KR" sz="2400" dirty="0" err="1">
                  <a:solidFill>
                    <a:schemeClr val="tx1">
                      <a:lumMod val="90000"/>
                      <a:lumOff val="10000"/>
                    </a:schemeClr>
                  </a:solidFill>
                  <a:latin typeface="Agency FB" pitchFamily="34" charset="0"/>
                </a:rPr>
                <a:t>masalah</a:t>
              </a:r>
              <a:r>
                <a:rPr lang="en-US" altLang="ko-KR" sz="24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gency FB" pitchFamily="34" charset="0"/>
                </a:rPr>
                <a:t> </a:t>
              </a:r>
              <a:r>
                <a:rPr lang="en-US" altLang="ko-KR" sz="2400" dirty="0" err="1">
                  <a:solidFill>
                    <a:schemeClr val="tx1">
                      <a:lumMod val="90000"/>
                      <a:lumOff val="10000"/>
                    </a:schemeClr>
                  </a:solidFill>
                  <a:latin typeface="Agency FB" pitchFamily="34" charset="0"/>
                </a:rPr>
                <a:t>dari</a:t>
              </a:r>
              <a:r>
                <a:rPr lang="en-US" altLang="ko-KR" sz="24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gency FB" pitchFamily="34" charset="0"/>
                </a:rPr>
                <a:t> </a:t>
              </a:r>
              <a:r>
                <a:rPr lang="en-US" altLang="ko-KR" sz="2400" dirty="0" err="1">
                  <a:solidFill>
                    <a:schemeClr val="tx1">
                      <a:lumMod val="90000"/>
                      <a:lumOff val="10000"/>
                    </a:schemeClr>
                  </a:solidFill>
                  <a:latin typeface="Agency FB" pitchFamily="34" charset="0"/>
                </a:rPr>
                <a:t>pertanyaan</a:t>
              </a:r>
              <a:r>
                <a:rPr lang="en-US" altLang="ko-KR" sz="24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gency FB" pitchFamily="34" charset="0"/>
                </a:rPr>
                <a:t> yang </a:t>
              </a:r>
              <a:r>
                <a:rPr lang="en-US" altLang="ko-KR" sz="2400" dirty="0" err="1">
                  <a:solidFill>
                    <a:schemeClr val="tx1">
                      <a:lumMod val="90000"/>
                      <a:lumOff val="10000"/>
                    </a:schemeClr>
                  </a:solidFill>
                  <a:latin typeface="Agency FB" pitchFamily="34" charset="0"/>
                </a:rPr>
                <a:t>dibuat</a:t>
              </a:r>
              <a:endParaRPr lang="en-US" altLang="ko-KR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Agency FB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6433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BF2EE5-BD58-4EAC-ABBE-729675EACF05}"/>
              </a:ext>
            </a:extLst>
          </p:cNvPr>
          <p:cNvSpPr txBox="1"/>
          <p:nvPr/>
        </p:nvSpPr>
        <p:spPr>
          <a:xfrm>
            <a:off x="830521" y="2432359"/>
            <a:ext cx="441409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gency FB" pitchFamily="34" charset="0"/>
                <a:cs typeface="Arial" pitchFamily="34" charset="0"/>
              </a:rPr>
              <a:t>Dalam</a:t>
            </a:r>
            <a:r>
              <a:rPr lang="en-GB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itchFamily="34" charset="0"/>
                <a:cs typeface="Arial" pitchFamily="34" charset="0"/>
              </a:rPr>
              <a:t> Project Based Learning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gency FB" pitchFamily="34" charset="0"/>
              <a:cs typeface="Arial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EAB2FF-46B7-4575-9A4A-5FCC5C485E9A}"/>
              </a:ext>
            </a:extLst>
          </p:cNvPr>
          <p:cNvSpPr/>
          <p:nvPr/>
        </p:nvSpPr>
        <p:spPr>
          <a:xfrm>
            <a:off x="830521" y="2050287"/>
            <a:ext cx="3383280" cy="6362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E0394E-0578-41B7-BB71-CF084C5F4088}"/>
              </a:ext>
            </a:extLst>
          </p:cNvPr>
          <p:cNvSpPr txBox="1"/>
          <p:nvPr/>
        </p:nvSpPr>
        <p:spPr>
          <a:xfrm>
            <a:off x="830521" y="442811"/>
            <a:ext cx="401032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PERAN SISWA</a:t>
            </a:r>
            <a:endParaRPr lang="ko-KR" altLang="en-US" sz="4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5370BE-AEAE-4800-BE11-22677A5B0B07}"/>
              </a:ext>
            </a:extLst>
          </p:cNvPr>
          <p:cNvSpPr/>
          <p:nvPr/>
        </p:nvSpPr>
        <p:spPr>
          <a:xfrm>
            <a:off x="752055" y="3406539"/>
            <a:ext cx="4628836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noAutofit/>
          </a:bodyPr>
          <a:lstStyle/>
          <a:p>
            <a:pPr lvl="1"/>
            <a:r>
              <a:rPr lang="id-ID" sz="2400" dirty="0">
                <a:solidFill>
                  <a:schemeClr val="bg1"/>
                </a:solidFill>
                <a:latin typeface="Agency FB" pitchFamily="34" charset="0"/>
              </a:rPr>
              <a:t>Melakukan riset sederhana</a:t>
            </a:r>
            <a:endParaRPr lang="en-US" sz="2400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A7FC8E-0638-456D-A5F8-9B949D82E809}"/>
              </a:ext>
            </a:extLst>
          </p:cNvPr>
          <p:cNvSpPr/>
          <p:nvPr/>
        </p:nvSpPr>
        <p:spPr>
          <a:xfrm>
            <a:off x="752055" y="3837175"/>
            <a:ext cx="4628836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noAutofit/>
          </a:bodyPr>
          <a:lstStyle/>
          <a:p>
            <a:pPr lvl="1"/>
            <a:r>
              <a:rPr lang="id-ID" sz="2400" dirty="0">
                <a:solidFill>
                  <a:schemeClr val="bg1"/>
                </a:solidFill>
                <a:latin typeface="Agency FB" pitchFamily="34" charset="0"/>
              </a:rPr>
              <a:t>Mempelajari ide dan konsep baru</a:t>
            </a:r>
            <a:endParaRPr lang="en-US" sz="2400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34A690-38A7-4B9D-B386-93064B931E9A}"/>
              </a:ext>
            </a:extLst>
          </p:cNvPr>
          <p:cNvSpPr/>
          <p:nvPr/>
        </p:nvSpPr>
        <p:spPr>
          <a:xfrm>
            <a:off x="752054" y="4298680"/>
            <a:ext cx="4628837" cy="369332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noAutofit/>
          </a:bodyPr>
          <a:lstStyle/>
          <a:p>
            <a:pPr algn="ctr"/>
            <a:r>
              <a:rPr lang="id-ID" sz="2400" dirty="0">
                <a:solidFill>
                  <a:schemeClr val="bg1"/>
                </a:solidFill>
                <a:latin typeface="Agency FB" pitchFamily="34" charset="0"/>
              </a:rPr>
              <a:t>Melakukan kegiatan belajar sendiri/kelompok</a:t>
            </a:r>
            <a:endParaRPr lang="en-US" altLang="ko-KR" sz="2400" dirty="0">
              <a:solidFill>
                <a:schemeClr val="bg1"/>
              </a:solidFill>
              <a:latin typeface="Agency FB" pitchFamily="34" charset="0"/>
              <a:cs typeface="Arial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77CB382-0216-4F6F-967B-2CCD7FD6C482}"/>
              </a:ext>
            </a:extLst>
          </p:cNvPr>
          <p:cNvSpPr/>
          <p:nvPr/>
        </p:nvSpPr>
        <p:spPr>
          <a:xfrm>
            <a:off x="752054" y="4733844"/>
            <a:ext cx="4628838" cy="1057356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noAutofit/>
          </a:bodyPr>
          <a:lstStyle/>
          <a:p>
            <a:pPr lvl="1"/>
            <a:r>
              <a:rPr lang="id-ID" sz="2800" dirty="0">
                <a:solidFill>
                  <a:schemeClr val="bg1"/>
                </a:solidFill>
                <a:latin typeface="Agency FB" pitchFamily="34" charset="0"/>
              </a:rPr>
              <a:t>Melakukan interaksi sosial</a:t>
            </a:r>
            <a:endParaRPr lang="en-US" sz="2800" dirty="0">
              <a:solidFill>
                <a:schemeClr val="bg1"/>
              </a:solidFill>
              <a:latin typeface="Agency FB" pitchFamily="34" charset="0"/>
            </a:endParaRPr>
          </a:p>
          <a:p>
            <a:pPr lvl="1"/>
            <a:r>
              <a:rPr lang="id-ID" sz="2800" dirty="0">
                <a:solidFill>
                  <a:schemeClr val="bg1"/>
                </a:solidFill>
                <a:latin typeface="Agency FB" pitchFamily="34" charset="0"/>
              </a:rPr>
              <a:t>(wawancara, </a:t>
            </a:r>
            <a:r>
              <a:rPr lang="id-ID" sz="2800" i="1" dirty="0">
                <a:solidFill>
                  <a:schemeClr val="bg1"/>
                </a:solidFill>
                <a:latin typeface="Agency FB" pitchFamily="34" charset="0"/>
              </a:rPr>
              <a:t>survey</a:t>
            </a:r>
            <a:r>
              <a:rPr lang="id-ID" sz="2800" dirty="0">
                <a:solidFill>
                  <a:schemeClr val="bg1"/>
                </a:solidFill>
                <a:latin typeface="Agency FB" pitchFamily="34" charset="0"/>
              </a:rPr>
              <a:t>, observasi, dll)</a:t>
            </a:r>
            <a:endParaRPr lang="en-US" sz="2800" dirty="0">
              <a:solidFill>
                <a:schemeClr val="bg1"/>
              </a:solidFill>
              <a:latin typeface="Agency FB" pitchFamily="34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9" r="230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10154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AE474A-D463-42C7-8AC4-AC727FA31D49}"/>
              </a:ext>
            </a:extLst>
          </p:cNvPr>
          <p:cNvSpPr txBox="1"/>
          <p:nvPr/>
        </p:nvSpPr>
        <p:spPr>
          <a:xfrm>
            <a:off x="1155063" y="1096236"/>
            <a:ext cx="401032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ATURAN </a:t>
            </a:r>
          </a:p>
          <a:p>
            <a:endParaRPr lang="en-US" altLang="ko-KR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149683-3348-4741-845B-753B8051DB82}"/>
              </a:ext>
            </a:extLst>
          </p:cNvPr>
          <p:cNvSpPr txBox="1"/>
          <p:nvPr/>
        </p:nvSpPr>
        <p:spPr>
          <a:xfrm>
            <a:off x="656567" y="5410081"/>
            <a:ext cx="441345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Khmer UI" pitchFamily="34" charset="0"/>
                <a:cs typeface="Khmer UI" pitchFamily="34" charset="0"/>
              </a:rPr>
              <a:t>Project Based Learning</a:t>
            </a:r>
            <a:endParaRPr lang="ko-KR" altLang="en-US" sz="2800" b="1" dirty="0">
              <a:solidFill>
                <a:schemeClr val="bg1"/>
              </a:solidFill>
              <a:latin typeface="Khmer UI" pitchFamily="34" charset="0"/>
              <a:cs typeface="Khmer UI" pitchFamily="34" charset="0"/>
            </a:endParaRPr>
          </a:p>
        </p:txBody>
      </p:sp>
      <p:sp>
        <p:nvSpPr>
          <p:cNvPr id="4" name="자유형: 도형 13">
            <a:extLst>
              <a:ext uri="{FF2B5EF4-FFF2-40B4-BE49-F238E27FC236}">
                <a16:creationId xmlns:a16="http://schemas.microsoft.com/office/drawing/2014/main" id="{087B1FD7-8025-4155-890F-899A2269ED2B}"/>
              </a:ext>
            </a:extLst>
          </p:cNvPr>
          <p:cNvSpPr/>
          <p:nvPr/>
        </p:nvSpPr>
        <p:spPr>
          <a:xfrm>
            <a:off x="1060674" y="4477016"/>
            <a:ext cx="588430" cy="544215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EE03CC5-4538-4F3E-9E18-6519BA52D883}"/>
              </a:ext>
            </a:extLst>
          </p:cNvPr>
          <p:cNvGrpSpPr/>
          <p:nvPr/>
        </p:nvGrpSpPr>
        <p:grpSpPr>
          <a:xfrm>
            <a:off x="5516249" y="85221"/>
            <a:ext cx="2540244" cy="1057184"/>
            <a:chOff x="6210998" y="1433695"/>
            <a:chExt cx="2229890" cy="75210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945021D-923B-4B10-A291-170997A0C96D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26275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b="1" dirty="0" err="1">
                  <a:solidFill>
                    <a:schemeClr val="bg1"/>
                  </a:solidFill>
                  <a:latin typeface="Agency FB" pitchFamily="34" charset="0"/>
                  <a:cs typeface="Arial" pitchFamily="34" charset="0"/>
                </a:rPr>
                <a:t>Siswa</a:t>
              </a:r>
              <a:endParaRPr lang="ko-KR" altLang="en-US" b="1" dirty="0">
                <a:solidFill>
                  <a:schemeClr val="bg1"/>
                </a:solidFill>
                <a:latin typeface="Agency FB" pitchFamily="34" charset="0"/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98DCC28-3EB4-4E72-8EA9-D8D525299378}"/>
                </a:ext>
              </a:extLst>
            </p:cNvPr>
            <p:cNvSpPr txBox="1"/>
            <p:nvPr/>
          </p:nvSpPr>
          <p:spPr>
            <a:xfrm>
              <a:off x="6210998" y="1725985"/>
              <a:ext cx="2229889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itchFamily="34" charset="0"/>
                  <a:cs typeface="Arial" pitchFamily="34" charset="0"/>
                </a:rPr>
                <a:t>Bertanggung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itchFamily="34" charset="0"/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itchFamily="34" charset="0"/>
                  <a:cs typeface="Arial" pitchFamily="34" charset="0"/>
                </a:rPr>
                <a:t>jawab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itchFamily="34" charset="0"/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itchFamily="34" charset="0"/>
                  <a:cs typeface="Arial" pitchFamily="34" charset="0"/>
                </a:rPr>
                <a:t>terhadap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itchFamily="34" charset="0"/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itchFamily="34" charset="0"/>
                  <a:cs typeface="Arial" pitchFamily="34" charset="0"/>
                </a:rPr>
                <a:t>tugas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itchFamily="34" charset="0"/>
                  <a:cs typeface="Arial" pitchFamily="34" charset="0"/>
                </a:rPr>
                <a:t> project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itchFamily="34" charset="0"/>
                  <a:cs typeface="Arial" pitchFamily="34" charset="0"/>
                </a:rPr>
                <a:t>nya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itchFamily="34" charset="0"/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266083B-5F10-4B64-9E71-CAF7C1A45694}"/>
              </a:ext>
            </a:extLst>
          </p:cNvPr>
          <p:cNvGrpSpPr/>
          <p:nvPr/>
        </p:nvGrpSpPr>
        <p:grpSpPr>
          <a:xfrm>
            <a:off x="8761008" y="0"/>
            <a:ext cx="2540244" cy="1073515"/>
            <a:chOff x="6210998" y="1433695"/>
            <a:chExt cx="2229890" cy="76372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6EE1810-8C53-4A10-9171-4AA003DA5196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26275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b="1" dirty="0" err="1">
                  <a:solidFill>
                    <a:schemeClr val="bg1"/>
                  </a:solidFill>
                  <a:latin typeface="Agency FB" pitchFamily="34" charset="0"/>
                  <a:cs typeface="Arial" pitchFamily="34" charset="0"/>
                </a:rPr>
                <a:t>Siswa</a:t>
              </a:r>
              <a:endParaRPr lang="ko-KR" altLang="en-US" b="1" dirty="0">
                <a:solidFill>
                  <a:schemeClr val="bg1"/>
                </a:solidFill>
                <a:latin typeface="Agency FB" pitchFamily="34" charset="0"/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189C1AC-F9A4-430F-AAC3-27CDADF2A236}"/>
                </a:ext>
              </a:extLst>
            </p:cNvPr>
            <p:cNvSpPr txBox="1"/>
            <p:nvPr/>
          </p:nvSpPr>
          <p:spPr>
            <a:xfrm>
              <a:off x="6210998" y="1737604"/>
              <a:ext cx="2229889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itchFamily="34" charset="0"/>
                  <a:cs typeface="Arial" pitchFamily="34" charset="0"/>
                </a:rPr>
                <a:t>Mengerjakan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itchFamily="34" charset="0"/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itchFamily="34" charset="0"/>
                  <a:cs typeface="Arial" pitchFamily="34" charset="0"/>
                </a:rPr>
                <a:t>tugas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itchFamily="34" charset="0"/>
                  <a:cs typeface="Arial" pitchFamily="34" charset="0"/>
                </a:rPr>
                <a:t> project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itchFamily="34" charset="0"/>
                  <a:cs typeface="Arial" pitchFamily="34" charset="0"/>
                </a:rPr>
                <a:t>dalam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itchFamily="34" charset="0"/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itchFamily="34" charset="0"/>
                  <a:cs typeface="Arial" pitchFamily="34" charset="0"/>
                </a:rPr>
                <a:t>kelompok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itchFamily="34" charset="0"/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itchFamily="34" charset="0"/>
                  <a:cs typeface="Arial" pitchFamily="34" charset="0"/>
                </a:rPr>
                <a:t>siswa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BB1A6B0-0862-4A74-A213-3C767491C303}"/>
              </a:ext>
            </a:extLst>
          </p:cNvPr>
          <p:cNvGrpSpPr/>
          <p:nvPr/>
        </p:nvGrpSpPr>
        <p:grpSpPr>
          <a:xfrm>
            <a:off x="5516250" y="1516745"/>
            <a:ext cx="2540244" cy="1292662"/>
            <a:chOff x="6210998" y="1433695"/>
            <a:chExt cx="2229890" cy="91963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2856894-EA3E-4DEA-844D-B2E95F9A0E8F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262752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b="1" dirty="0" err="1">
                  <a:solidFill>
                    <a:schemeClr val="bg1"/>
                  </a:solidFill>
                  <a:latin typeface="Agency FB" pitchFamily="34" charset="0"/>
                  <a:cs typeface="Arial" pitchFamily="34" charset="0"/>
                </a:rPr>
                <a:t>Siswa</a:t>
              </a:r>
              <a:endParaRPr lang="ko-KR" altLang="en-US" b="1" dirty="0">
                <a:solidFill>
                  <a:schemeClr val="bg1"/>
                </a:solidFill>
                <a:latin typeface="Agency FB" pitchFamily="34" charset="0"/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E2C0A6C-3EC7-469D-BD5F-6657D36D4094}"/>
                </a:ext>
              </a:extLst>
            </p:cNvPr>
            <p:cNvSpPr txBox="1"/>
            <p:nvPr/>
          </p:nvSpPr>
          <p:spPr>
            <a:xfrm>
              <a:off x="6210998" y="1696447"/>
              <a:ext cx="2229889" cy="65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itchFamily="34" charset="0"/>
                  <a:cs typeface="Arial" pitchFamily="34" charset="0"/>
                </a:rPr>
                <a:t>Membuat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itchFamily="34" charset="0"/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itchFamily="34" charset="0"/>
                  <a:cs typeface="Arial" pitchFamily="34" charset="0"/>
                </a:rPr>
                <a:t>pilihan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itchFamily="34" charset="0"/>
                  <a:cs typeface="Arial" pitchFamily="34" charset="0"/>
                </a:rPr>
                <a:t>,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itchFamily="34" charset="0"/>
                  <a:cs typeface="Arial" pitchFamily="34" charset="0"/>
                </a:rPr>
                <a:t>mencari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itchFamily="34" charset="0"/>
                  <a:cs typeface="Arial" pitchFamily="34" charset="0"/>
                </a:rPr>
                <a:t> data,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itchFamily="34" charset="0"/>
                  <a:cs typeface="Arial" pitchFamily="34" charset="0"/>
                </a:rPr>
                <a:t>mengolah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itchFamily="34" charset="0"/>
                  <a:cs typeface="Arial" pitchFamily="34" charset="0"/>
                </a:rPr>
                <a:t> data,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itchFamily="34" charset="0"/>
                  <a:cs typeface="Arial" pitchFamily="34" charset="0"/>
                </a:rPr>
                <a:t>dan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itchFamily="34" charset="0"/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itchFamily="34" charset="0"/>
                  <a:cs typeface="Arial" pitchFamily="34" charset="0"/>
                </a:rPr>
                <a:t>menampilkan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itchFamily="34" charset="0"/>
                  <a:cs typeface="Arial" pitchFamily="34" charset="0"/>
                </a:rPr>
                <a:t> data.   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12DE376-0C2F-4DFA-B021-B05C6569AF8D}"/>
              </a:ext>
            </a:extLst>
          </p:cNvPr>
          <p:cNvGrpSpPr/>
          <p:nvPr/>
        </p:nvGrpSpPr>
        <p:grpSpPr>
          <a:xfrm>
            <a:off x="8854793" y="1516743"/>
            <a:ext cx="2540244" cy="1322207"/>
            <a:chOff x="6210998" y="1433695"/>
            <a:chExt cx="2229890" cy="94065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57626D0-B4B4-48A9-9A96-08ACD7BAEAD8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262752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b="1" dirty="0" err="1">
                  <a:solidFill>
                    <a:schemeClr val="bg1"/>
                  </a:solidFill>
                  <a:latin typeface="Agency FB" pitchFamily="34" charset="0"/>
                  <a:cs typeface="Arial" pitchFamily="34" charset="0"/>
                </a:rPr>
                <a:t>Siswa</a:t>
              </a:r>
              <a:endParaRPr lang="ko-KR" altLang="en-US" b="1" dirty="0">
                <a:solidFill>
                  <a:schemeClr val="bg1"/>
                </a:solidFill>
                <a:latin typeface="Agency FB" pitchFamily="34" charset="0"/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DA95810-5FC3-4883-9633-FFDDADB65900}"/>
                </a:ext>
              </a:extLst>
            </p:cNvPr>
            <p:cNvSpPr txBox="1"/>
            <p:nvPr/>
          </p:nvSpPr>
          <p:spPr>
            <a:xfrm>
              <a:off x="6210998" y="1717466"/>
              <a:ext cx="2229889" cy="65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itchFamily="34" charset="0"/>
                  <a:cs typeface="Arial" pitchFamily="34" charset="0"/>
                </a:rPr>
                <a:t>Mengkomunikasikan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itchFamily="34" charset="0"/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itchFamily="34" charset="0"/>
                  <a:cs typeface="Arial" pitchFamily="34" charset="0"/>
                </a:rPr>
                <a:t>hasil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itchFamily="34" charset="0"/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itchFamily="34" charset="0"/>
                  <a:cs typeface="Arial" pitchFamily="34" charset="0"/>
                </a:rPr>
                <a:t>projectnya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itchFamily="34" charset="0"/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itchFamily="34" charset="0"/>
                  <a:cs typeface="Arial" pitchFamily="34" charset="0"/>
                </a:rPr>
                <a:t>dengan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itchFamily="34" charset="0"/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itchFamily="34" charset="0"/>
                  <a:cs typeface="Arial" pitchFamily="34" charset="0"/>
                </a:rPr>
                <a:t>memanfaatkan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itchFamily="34" charset="0"/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itchFamily="34" charset="0"/>
                  <a:cs typeface="Arial" pitchFamily="34" charset="0"/>
                </a:rPr>
                <a:t>teknologi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itchFamily="34" charset="0"/>
                <a:cs typeface="Arial" pitchFamily="34" charset="0"/>
              </a:endParaRPr>
            </a:p>
          </p:txBody>
        </p:sp>
      </p:grpSp>
      <p:pic>
        <p:nvPicPr>
          <p:cNvPr id="25" name="Picture Placeholder 24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00" b="25300"/>
          <a:stretch>
            <a:fillRect/>
          </a:stretch>
        </p:blipFill>
        <p:spPr>
          <a:xfrm>
            <a:off x="4654062" y="3287949"/>
            <a:ext cx="6711085" cy="2922351"/>
          </a:xfrm>
        </p:spPr>
      </p:pic>
    </p:spTree>
    <p:extLst>
      <p:ext uri="{BB962C8B-B14F-4D97-AF65-F5344CB8AC3E}">
        <p14:creationId xmlns:p14="http://schemas.microsoft.com/office/powerpoint/2010/main" val="2595728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BF2EE5-BD58-4EAC-ABBE-729675EACF05}"/>
              </a:ext>
            </a:extLst>
          </p:cNvPr>
          <p:cNvSpPr txBox="1"/>
          <p:nvPr/>
        </p:nvSpPr>
        <p:spPr>
          <a:xfrm>
            <a:off x="830521" y="2432359"/>
            <a:ext cx="441409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gency FB" pitchFamily="34" charset="0"/>
                <a:cs typeface="Arial" pitchFamily="34" charset="0"/>
              </a:rPr>
              <a:t>Dalam</a:t>
            </a:r>
            <a:r>
              <a:rPr lang="en-GB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itchFamily="34" charset="0"/>
                <a:cs typeface="Arial" pitchFamily="34" charset="0"/>
              </a:rPr>
              <a:t> Project Based Learning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gency FB" pitchFamily="34" charset="0"/>
              <a:cs typeface="Arial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EAB2FF-46B7-4575-9A4A-5FCC5C485E9A}"/>
              </a:ext>
            </a:extLst>
          </p:cNvPr>
          <p:cNvSpPr/>
          <p:nvPr/>
        </p:nvSpPr>
        <p:spPr>
          <a:xfrm>
            <a:off x="830521" y="2050287"/>
            <a:ext cx="3383280" cy="6362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E0394E-0578-41B7-BB71-CF084C5F4088}"/>
              </a:ext>
            </a:extLst>
          </p:cNvPr>
          <p:cNvSpPr txBox="1"/>
          <p:nvPr/>
        </p:nvSpPr>
        <p:spPr>
          <a:xfrm>
            <a:off x="830521" y="442811"/>
            <a:ext cx="401032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PERAN GURU</a:t>
            </a:r>
            <a:endParaRPr lang="ko-KR" altLang="en-US" sz="4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0" r="25990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B5370BE-AEAE-4800-BE11-22677A5B0B07}"/>
              </a:ext>
            </a:extLst>
          </p:cNvPr>
          <p:cNvSpPr/>
          <p:nvPr/>
        </p:nvSpPr>
        <p:spPr>
          <a:xfrm>
            <a:off x="752055" y="3406539"/>
            <a:ext cx="3761330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noAutofit/>
          </a:bodyPr>
          <a:lstStyle/>
          <a:p>
            <a:pPr algn="ctr"/>
            <a:r>
              <a:rPr lang="en-US" altLang="ko-KR" sz="2000" dirty="0" err="1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Merencanakan</a:t>
            </a:r>
            <a:r>
              <a:rPr lang="en-US" altLang="ko-KR" sz="2000" dirty="0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Pembelajaran</a:t>
            </a:r>
            <a:endParaRPr lang="ko-KR" altLang="en-US" sz="2000" dirty="0">
              <a:solidFill>
                <a:schemeClr val="bg1"/>
              </a:solidFill>
              <a:latin typeface="Agency FB" pitchFamily="34" charset="0"/>
              <a:cs typeface="Arial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A7FC8E-0638-456D-A5F8-9B949D82E809}"/>
              </a:ext>
            </a:extLst>
          </p:cNvPr>
          <p:cNvSpPr/>
          <p:nvPr/>
        </p:nvSpPr>
        <p:spPr>
          <a:xfrm>
            <a:off x="752055" y="3837175"/>
            <a:ext cx="3761330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noAutofit/>
          </a:bodyPr>
          <a:lstStyle/>
          <a:p>
            <a:pPr algn="ctr"/>
            <a:r>
              <a:rPr lang="en-US" altLang="ko-KR" sz="2000" dirty="0" err="1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Membuat</a:t>
            </a:r>
            <a:r>
              <a:rPr lang="en-US" altLang="ko-KR" sz="2000" dirty="0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strategi</a:t>
            </a:r>
            <a:r>
              <a:rPr lang="en-US" altLang="ko-KR" sz="2000" dirty="0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pembelajaran</a:t>
            </a:r>
            <a:endParaRPr lang="ko-KR" altLang="en-US" sz="2000" b="1" dirty="0">
              <a:solidFill>
                <a:schemeClr val="bg1"/>
              </a:solidFill>
              <a:latin typeface="Agency FB" pitchFamily="34" charset="0"/>
              <a:cs typeface="Arial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34A690-38A7-4B9D-B386-93064B931E9A}"/>
              </a:ext>
            </a:extLst>
          </p:cNvPr>
          <p:cNvSpPr/>
          <p:nvPr/>
        </p:nvSpPr>
        <p:spPr>
          <a:xfrm>
            <a:off x="752055" y="4298680"/>
            <a:ext cx="3761330" cy="369332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noAutofit/>
          </a:bodyPr>
          <a:lstStyle/>
          <a:p>
            <a:pPr algn="ctr"/>
            <a:r>
              <a:rPr lang="en-US" altLang="ko-KR" sz="2000" dirty="0" err="1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Mencari</a:t>
            </a:r>
            <a:r>
              <a:rPr lang="en-US" altLang="ko-KR" sz="2000" dirty="0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keunikan</a:t>
            </a:r>
            <a:r>
              <a:rPr lang="en-US" altLang="ko-KR" sz="2000" dirty="0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siswa</a:t>
            </a:r>
            <a:endParaRPr lang="en-US" altLang="ko-KR" sz="2000" dirty="0">
              <a:solidFill>
                <a:schemeClr val="bg1"/>
              </a:solidFill>
              <a:latin typeface="Agency FB" pitchFamily="34" charset="0"/>
              <a:cs typeface="Arial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77CB382-0216-4F6F-967B-2CCD7FD6C482}"/>
              </a:ext>
            </a:extLst>
          </p:cNvPr>
          <p:cNvSpPr/>
          <p:nvPr/>
        </p:nvSpPr>
        <p:spPr>
          <a:xfrm>
            <a:off x="752055" y="4733844"/>
            <a:ext cx="3761330" cy="369332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noAutofit/>
          </a:bodyPr>
          <a:lstStyle/>
          <a:p>
            <a:pPr algn="ctr"/>
            <a:r>
              <a:rPr lang="en-US" altLang="ko-KR" sz="2000" b="1" dirty="0" err="1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Membuat</a:t>
            </a:r>
            <a:r>
              <a:rPr lang="en-US" altLang="ko-KR" sz="2000" b="1" dirty="0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Rancangan</a:t>
            </a:r>
            <a:r>
              <a:rPr lang="en-US" altLang="ko-KR" sz="2000" b="1" dirty="0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Fortofolio</a:t>
            </a:r>
            <a:endParaRPr lang="ko-KR" altLang="en-US" sz="2000" b="1" dirty="0">
              <a:solidFill>
                <a:schemeClr val="bg1"/>
              </a:solidFill>
              <a:latin typeface="Agency FB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11070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Custom 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A047"/>
      </a:accent1>
      <a:accent2>
        <a:srgbClr val="F07C4F"/>
      </a:accent2>
      <a:accent3>
        <a:srgbClr val="F05A59"/>
      </a:accent3>
      <a:accent4>
        <a:srgbClr val="E44088"/>
      </a:accent4>
      <a:accent5>
        <a:srgbClr val="E04088"/>
      </a:accent5>
      <a:accent6>
        <a:srgbClr val="E23FA6"/>
      </a:accent6>
      <a:hlink>
        <a:srgbClr val="FFFFFF"/>
      </a:hlink>
      <a:folHlink>
        <a:srgbClr val="262626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Custom 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A047"/>
      </a:accent1>
      <a:accent2>
        <a:srgbClr val="F07C4F"/>
      </a:accent2>
      <a:accent3>
        <a:srgbClr val="F05A59"/>
      </a:accent3>
      <a:accent4>
        <a:srgbClr val="E43E5F"/>
      </a:accent4>
      <a:accent5>
        <a:srgbClr val="E04088"/>
      </a:accent5>
      <a:accent6>
        <a:srgbClr val="E23FA6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Custom 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A047"/>
      </a:accent1>
      <a:accent2>
        <a:srgbClr val="F07C4F"/>
      </a:accent2>
      <a:accent3>
        <a:srgbClr val="F05A59"/>
      </a:accent3>
      <a:accent4>
        <a:srgbClr val="E44088"/>
      </a:accent4>
      <a:accent5>
        <a:srgbClr val="E04088"/>
      </a:accent5>
      <a:accent6>
        <a:srgbClr val="E23FA6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3348</TotalTime>
  <Words>314</Words>
  <Application>Microsoft Office PowerPoint</Application>
  <PresentationFormat>Widescreen</PresentationFormat>
  <Paragraphs>77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Agency FB</vt:lpstr>
      <vt:lpstr>Arial</vt:lpstr>
      <vt:lpstr>Arial Rounded MT Bold</vt:lpstr>
      <vt:lpstr>Calibri</vt:lpstr>
      <vt:lpstr>Khmer UI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rositazahra22@gmail.com</cp:lastModifiedBy>
  <cp:revision>92</cp:revision>
  <dcterms:created xsi:type="dcterms:W3CDTF">2020-01-20T05:08:25Z</dcterms:created>
  <dcterms:modified xsi:type="dcterms:W3CDTF">2024-07-22T04:17:25Z</dcterms:modified>
</cp:coreProperties>
</file>