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9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</p:sldIdLst>
  <p:sldSz cx="18288000" cy="10287000"/>
  <p:notesSz cx="6858000" cy="9144000"/>
  <p:embeddedFontLst>
    <p:embeddedFont>
      <p:font typeface="Aharoni" panose="02010803020104030203" pitchFamily="2" charset="-79"/>
      <p:bold r:id="rId32"/>
    </p:embeddedFont>
    <p:embeddedFont>
      <p:font typeface="Arial Rounded MT Bold" panose="020F0704030504030204" pitchFamily="34" charset="0"/>
      <p:regular r:id="rId33"/>
    </p:embeddedFont>
    <p:embeddedFont>
      <p:font typeface="Bold Italic Art" panose="02010400000000000000" pitchFamily="2" charset="-78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Helios Extended" panose="020B0604020202020204" charset="0"/>
      <p:regular r:id="rId43"/>
    </p:embeddedFont>
    <p:embeddedFont>
      <p:font typeface="League Spartan" panose="020B0604020202020204" charset="0"/>
      <p:regular r:id="rId44"/>
    </p:embeddedFont>
    <p:embeddedFont>
      <p:font typeface="Poppins Bold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1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389c2c8297245b" providerId="LiveId" clId="{AB885AD1-09AF-45B4-B0DA-A2966C999C92}"/>
    <pc:docChg chg="undo custSel addSld delSld modSld">
      <pc:chgData name="" userId="c1389c2c8297245b" providerId="LiveId" clId="{AB885AD1-09AF-45B4-B0DA-A2966C999C92}" dt="2024-10-20T08:59:40.843" v="1113" actId="1076"/>
      <pc:docMkLst>
        <pc:docMk/>
      </pc:docMkLst>
      <pc:sldChg chg="addSp delSp modSp">
        <pc:chgData name="" userId="c1389c2c8297245b" providerId="LiveId" clId="{AB885AD1-09AF-45B4-B0DA-A2966C999C92}" dt="2024-10-20T07:30:03.852" v="326" actId="1076"/>
        <pc:sldMkLst>
          <pc:docMk/>
          <pc:sldMk cId="0" sldId="257"/>
        </pc:sldMkLst>
        <pc:spChg chg="mod">
          <ac:chgData name="" userId="c1389c2c8297245b" providerId="LiveId" clId="{AB885AD1-09AF-45B4-B0DA-A2966C999C92}" dt="2024-10-20T07:22:31.728" v="285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" userId="c1389c2c8297245b" providerId="LiveId" clId="{AB885AD1-09AF-45B4-B0DA-A2966C999C92}" dt="2024-10-20T07:22:40.450" v="287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" userId="c1389c2c8297245b" providerId="LiveId" clId="{AB885AD1-09AF-45B4-B0DA-A2966C999C92}" dt="2024-10-20T07:22:55.255" v="290" actId="255"/>
          <ac:spMkLst>
            <pc:docMk/>
            <pc:sldMk cId="0" sldId="257"/>
            <ac:spMk id="19" creationId="{34A32DA9-67FD-4B60-A705-07987621D2E5}"/>
          </ac:spMkLst>
        </pc:spChg>
        <pc:spChg chg="add mod">
          <ac:chgData name="" userId="c1389c2c8297245b" providerId="LiveId" clId="{AB885AD1-09AF-45B4-B0DA-A2966C999C92}" dt="2024-10-20T07:25:13.403" v="302" actId="1076"/>
          <ac:spMkLst>
            <pc:docMk/>
            <pc:sldMk cId="0" sldId="257"/>
            <ac:spMk id="20" creationId="{41A72427-1DCD-4265-8C0C-B7276CEBFB94}"/>
          </ac:spMkLst>
        </pc:spChg>
        <pc:spChg chg="add mod">
          <ac:chgData name="" userId="c1389c2c8297245b" providerId="LiveId" clId="{AB885AD1-09AF-45B4-B0DA-A2966C999C92}" dt="2024-10-20T07:24:37.604" v="297" actId="1076"/>
          <ac:spMkLst>
            <pc:docMk/>
            <pc:sldMk cId="0" sldId="257"/>
            <ac:spMk id="21" creationId="{C11BBAE7-B2E1-4B24-AAC8-2C2393B89CC2}"/>
          </ac:spMkLst>
        </pc:spChg>
        <pc:spChg chg="add mod">
          <ac:chgData name="" userId="c1389c2c8297245b" providerId="LiveId" clId="{AB885AD1-09AF-45B4-B0DA-A2966C999C92}" dt="2024-10-20T07:25:06.887" v="300" actId="1076"/>
          <ac:spMkLst>
            <pc:docMk/>
            <pc:sldMk cId="0" sldId="257"/>
            <ac:spMk id="22" creationId="{E25CC6A5-C510-4E9C-9C9B-2B8C1BBACF5B}"/>
          </ac:spMkLst>
        </pc:spChg>
        <pc:spChg chg="add del mod">
          <ac:chgData name="" userId="c1389c2c8297245b" providerId="LiveId" clId="{AB885AD1-09AF-45B4-B0DA-A2966C999C92}" dt="2024-10-20T07:26:24.030" v="313" actId="478"/>
          <ac:spMkLst>
            <pc:docMk/>
            <pc:sldMk cId="0" sldId="257"/>
            <ac:spMk id="23" creationId="{7D697801-2CE1-4EA4-8E17-AB10E60618C0}"/>
          </ac:spMkLst>
        </pc:spChg>
        <pc:spChg chg="add del mod">
          <ac:chgData name="" userId="c1389c2c8297245b" providerId="LiveId" clId="{AB885AD1-09AF-45B4-B0DA-A2966C999C92}" dt="2024-10-20T07:24:10.078" v="293" actId="478"/>
          <ac:spMkLst>
            <pc:docMk/>
            <pc:sldMk cId="0" sldId="257"/>
            <ac:spMk id="24" creationId="{3C358A35-E5EB-4BE8-9CFA-48F4DEF68022}"/>
          </ac:spMkLst>
        </pc:spChg>
        <pc:spChg chg="add del mod">
          <ac:chgData name="" userId="c1389c2c8297245b" providerId="LiveId" clId="{AB885AD1-09AF-45B4-B0DA-A2966C999C92}" dt="2024-10-20T07:25:34.357" v="305" actId="478"/>
          <ac:spMkLst>
            <pc:docMk/>
            <pc:sldMk cId="0" sldId="257"/>
            <ac:spMk id="25" creationId="{B04C99DF-F4B2-4B0A-8A27-91BAC17D4D54}"/>
          </ac:spMkLst>
        </pc:spChg>
        <pc:spChg chg="add del mod">
          <ac:chgData name="" userId="c1389c2c8297245b" providerId="LiveId" clId="{AB885AD1-09AF-45B4-B0DA-A2966C999C92}" dt="2024-10-20T07:25:57.547" v="309" actId="478"/>
          <ac:spMkLst>
            <pc:docMk/>
            <pc:sldMk cId="0" sldId="257"/>
            <ac:spMk id="26" creationId="{9E493590-7341-4B99-ABB0-A7ACA46887F4}"/>
          </ac:spMkLst>
        </pc:spChg>
        <pc:spChg chg="add mod">
          <ac:chgData name="" userId="c1389c2c8297245b" providerId="LiveId" clId="{AB885AD1-09AF-45B4-B0DA-A2966C999C92}" dt="2024-10-20T07:26:40.905" v="316" actId="1076"/>
          <ac:spMkLst>
            <pc:docMk/>
            <pc:sldMk cId="0" sldId="257"/>
            <ac:spMk id="27" creationId="{56F7793C-4A67-4A3C-A749-ECD108D4DAD7}"/>
          </ac:spMkLst>
        </pc:spChg>
        <pc:grpChg chg="del">
          <ac:chgData name="" userId="c1389c2c8297245b" providerId="LiveId" clId="{AB885AD1-09AF-45B4-B0DA-A2966C999C92}" dt="2024-10-20T07:22:35.230" v="286" actId="478"/>
          <ac:grpSpMkLst>
            <pc:docMk/>
            <pc:sldMk cId="0" sldId="257"/>
            <ac:grpSpMk id="2" creationId="{00000000-0000-0000-0000-000000000000}"/>
          </ac:grpSpMkLst>
        </pc:grpChg>
        <pc:picChg chg="add del mod">
          <ac:chgData name="" userId="c1389c2c8297245b" providerId="LiveId" clId="{AB885AD1-09AF-45B4-B0DA-A2966C999C92}" dt="2024-10-20T07:28:28.407" v="322" actId="478"/>
          <ac:picMkLst>
            <pc:docMk/>
            <pc:sldMk cId="0" sldId="257"/>
            <ac:picMk id="28" creationId="{BD5786AC-7050-466B-BDE8-593F80B045E0}"/>
          </ac:picMkLst>
        </pc:picChg>
        <pc:picChg chg="add mod">
          <ac:chgData name="" userId="c1389c2c8297245b" providerId="LiveId" clId="{AB885AD1-09AF-45B4-B0DA-A2966C999C92}" dt="2024-10-20T07:30:03.852" v="326" actId="1076"/>
          <ac:picMkLst>
            <pc:docMk/>
            <pc:sldMk cId="0" sldId="257"/>
            <ac:picMk id="29" creationId="{40FDB559-8C1B-4BA6-A8F9-0ABA30C569C4}"/>
          </ac:picMkLst>
        </pc:picChg>
      </pc:sldChg>
      <pc:sldChg chg="addSp delSp modSp">
        <pc:chgData name="" userId="c1389c2c8297245b" providerId="LiveId" clId="{AB885AD1-09AF-45B4-B0DA-A2966C999C92}" dt="2024-10-20T08:24:17.612" v="796" actId="478"/>
        <pc:sldMkLst>
          <pc:docMk/>
          <pc:sldMk cId="0" sldId="258"/>
        </pc:sldMkLst>
        <pc:spChg chg="mod">
          <ac:chgData name="" userId="c1389c2c8297245b" providerId="LiveId" clId="{AB885AD1-09AF-45B4-B0DA-A2966C999C92}" dt="2024-10-20T07:33:47.379" v="339" actId="1076"/>
          <ac:spMkLst>
            <pc:docMk/>
            <pc:sldMk cId="0" sldId="258"/>
            <ac:spMk id="7" creationId="{00000000-0000-0000-0000-000000000000}"/>
          </ac:spMkLst>
        </pc:spChg>
        <pc:spChg chg="del">
          <ac:chgData name="" userId="c1389c2c8297245b" providerId="LiveId" clId="{AB885AD1-09AF-45B4-B0DA-A2966C999C92}" dt="2024-10-20T07:32:48.950" v="328" actId="47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" userId="c1389c2c8297245b" providerId="LiveId" clId="{AB885AD1-09AF-45B4-B0DA-A2966C999C92}" dt="2024-10-20T07:33:33.283" v="336" actId="1076"/>
          <ac:spMkLst>
            <pc:docMk/>
            <pc:sldMk cId="0" sldId="258"/>
            <ac:spMk id="18" creationId="{00000000-0000-0000-0000-000000000000}"/>
          </ac:spMkLst>
        </pc:spChg>
        <pc:spChg chg="del">
          <ac:chgData name="" userId="c1389c2c8297245b" providerId="LiveId" clId="{AB885AD1-09AF-45B4-B0DA-A2966C999C92}" dt="2024-10-20T07:33:12.483" v="331" actId="478"/>
          <ac:spMkLst>
            <pc:docMk/>
            <pc:sldMk cId="0" sldId="258"/>
            <ac:spMk id="19" creationId="{00000000-0000-0000-0000-000000000000}"/>
          </ac:spMkLst>
        </pc:spChg>
        <pc:spChg chg="del">
          <ac:chgData name="" userId="c1389c2c8297245b" providerId="LiveId" clId="{AB885AD1-09AF-45B4-B0DA-A2966C999C92}" dt="2024-10-20T08:24:17.612" v="796" actId="478"/>
          <ac:spMkLst>
            <pc:docMk/>
            <pc:sldMk cId="0" sldId="258"/>
            <ac:spMk id="20" creationId="{00000000-0000-0000-0000-000000000000}"/>
          </ac:spMkLst>
        </pc:spChg>
        <pc:spChg chg="add mod">
          <ac:chgData name="" userId="c1389c2c8297245b" providerId="LiveId" clId="{AB885AD1-09AF-45B4-B0DA-A2966C999C92}" dt="2024-10-20T07:34:46.934" v="350" actId="1076"/>
          <ac:spMkLst>
            <pc:docMk/>
            <pc:sldMk cId="0" sldId="258"/>
            <ac:spMk id="27" creationId="{9FE8CD19-BDB8-4E2A-94D3-A8EB6EE28DE8}"/>
          </ac:spMkLst>
        </pc:spChg>
        <pc:grpChg chg="del">
          <ac:chgData name="" userId="c1389c2c8297245b" providerId="LiveId" clId="{AB885AD1-09AF-45B4-B0DA-A2966C999C92}" dt="2024-10-20T07:32:52.434" v="329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" userId="c1389c2c8297245b" providerId="LiveId" clId="{AB885AD1-09AF-45B4-B0DA-A2966C999C92}" dt="2024-10-20T07:32:46.362" v="327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" userId="c1389c2c8297245b" providerId="LiveId" clId="{AB885AD1-09AF-45B4-B0DA-A2966C999C92}" dt="2024-10-20T07:32:55.364" v="330" actId="478"/>
          <ac:grpSpMkLst>
            <pc:docMk/>
            <pc:sldMk cId="0" sldId="258"/>
            <ac:grpSpMk id="8" creationId="{00000000-0000-0000-0000-000000000000}"/>
          </ac:grpSpMkLst>
        </pc:grpChg>
      </pc:sldChg>
      <pc:sldChg chg="addSp delSp modSp">
        <pc:chgData name="" userId="c1389c2c8297245b" providerId="LiveId" clId="{AB885AD1-09AF-45B4-B0DA-A2966C999C92}" dt="2024-10-20T08:23:10.854" v="762" actId="1076"/>
        <pc:sldMkLst>
          <pc:docMk/>
          <pc:sldMk cId="0" sldId="259"/>
        </pc:sldMkLst>
        <pc:spChg chg="mod">
          <ac:chgData name="" userId="c1389c2c8297245b" providerId="LiveId" clId="{AB885AD1-09AF-45B4-B0DA-A2966C999C92}" dt="2024-10-20T08:21:12.576" v="749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" userId="c1389c2c8297245b" providerId="LiveId" clId="{AB885AD1-09AF-45B4-B0DA-A2966C999C92}" dt="2024-10-20T08:22:15.589" v="758" actId="179"/>
          <ac:spMkLst>
            <pc:docMk/>
            <pc:sldMk cId="0" sldId="259"/>
            <ac:spMk id="9" creationId="{00000000-0000-0000-0000-000000000000}"/>
          </ac:spMkLst>
        </pc:spChg>
        <pc:spChg chg="del">
          <ac:chgData name="" userId="c1389c2c8297245b" providerId="LiveId" clId="{AB885AD1-09AF-45B4-B0DA-A2966C999C92}" dt="2024-10-20T08:21:51.635" v="752" actId="478"/>
          <ac:spMkLst>
            <pc:docMk/>
            <pc:sldMk cId="0" sldId="259"/>
            <ac:spMk id="10" creationId="{00000000-0000-0000-0000-000000000000}"/>
          </ac:spMkLst>
        </pc:spChg>
        <pc:spChg chg="add del">
          <ac:chgData name="" userId="c1389c2c8297245b" providerId="LiveId" clId="{AB885AD1-09AF-45B4-B0DA-A2966C999C92}" dt="2024-10-20T08:20:43.500" v="707" actId="478"/>
          <ac:spMkLst>
            <pc:docMk/>
            <pc:sldMk cId="0" sldId="259"/>
            <ac:spMk id="28" creationId="{4D3BEB1F-5426-4EAB-88D0-50B7CA83EAB1}"/>
          </ac:spMkLst>
        </pc:spChg>
        <pc:grpChg chg="del mod">
          <ac:chgData name="" userId="c1389c2c8297245b" providerId="LiveId" clId="{AB885AD1-09AF-45B4-B0DA-A2966C999C92}" dt="2024-10-20T08:23:05.412" v="761" actId="478"/>
          <ac:grpSpMkLst>
            <pc:docMk/>
            <pc:sldMk cId="0" sldId="259"/>
            <ac:grpSpMk id="5" creationId="{00000000-0000-0000-0000-000000000000}"/>
          </ac:grpSpMkLst>
        </pc:grpChg>
        <pc:picChg chg="add mod">
          <ac:chgData name="" userId="c1389c2c8297245b" providerId="LiveId" clId="{AB885AD1-09AF-45B4-B0DA-A2966C999C92}" dt="2024-10-20T08:23:10.854" v="762" actId="1076"/>
          <ac:picMkLst>
            <pc:docMk/>
            <pc:sldMk cId="0" sldId="259"/>
            <ac:picMk id="17" creationId="{D876E59C-29DB-49D9-822F-DCE1CF0FA470}"/>
          </ac:picMkLst>
        </pc:picChg>
      </pc:sldChg>
      <pc:sldChg chg="addSp delSp modSp">
        <pc:chgData name="" userId="c1389c2c8297245b" providerId="LiveId" clId="{AB885AD1-09AF-45B4-B0DA-A2966C999C92}" dt="2024-10-20T08:25:15.461" v="807" actId="1076"/>
        <pc:sldMkLst>
          <pc:docMk/>
          <pc:sldMk cId="0" sldId="260"/>
        </pc:sldMkLst>
        <pc:spChg chg="mod">
          <ac:chgData name="" userId="c1389c2c8297245b" providerId="LiveId" clId="{AB885AD1-09AF-45B4-B0DA-A2966C999C92}" dt="2024-10-20T08:23:56.783" v="791" actId="1076"/>
          <ac:spMkLst>
            <pc:docMk/>
            <pc:sldMk cId="0" sldId="260"/>
            <ac:spMk id="10" creationId="{00000000-0000-0000-0000-000000000000}"/>
          </ac:spMkLst>
        </pc:spChg>
        <pc:spChg chg="del">
          <ac:chgData name="" userId="c1389c2c8297245b" providerId="LiveId" clId="{AB885AD1-09AF-45B4-B0DA-A2966C999C92}" dt="2024-10-20T08:24:00.676" v="793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" userId="c1389c2c8297245b" providerId="LiveId" clId="{AB885AD1-09AF-45B4-B0DA-A2966C999C92}" dt="2024-10-20T08:23:43.556" v="765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" userId="c1389c2c8297245b" providerId="LiveId" clId="{AB885AD1-09AF-45B4-B0DA-A2966C999C92}" dt="2024-10-20T08:24:04.505" v="795" actId="478"/>
          <ac:spMkLst>
            <pc:docMk/>
            <pc:sldMk cId="0" sldId="260"/>
            <ac:spMk id="16" creationId="{00000000-0000-0000-0000-000000000000}"/>
          </ac:spMkLst>
        </pc:spChg>
        <pc:grpChg chg="del">
          <ac:chgData name="" userId="c1389c2c8297245b" providerId="LiveId" clId="{AB885AD1-09AF-45B4-B0DA-A2966C999C92}" dt="2024-10-20T08:23:21.844" v="764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" userId="c1389c2c8297245b" providerId="LiveId" clId="{AB885AD1-09AF-45B4-B0DA-A2966C999C92}" dt="2024-10-20T08:23:58.651" v="792" actId="478"/>
          <ac:grpSpMkLst>
            <pc:docMk/>
            <pc:sldMk cId="0" sldId="260"/>
            <ac:grpSpMk id="5" creationId="{00000000-0000-0000-0000-000000000000}"/>
          </ac:grpSpMkLst>
        </pc:grpChg>
        <pc:grpChg chg="del">
          <ac:chgData name="" userId="c1389c2c8297245b" providerId="LiveId" clId="{AB885AD1-09AF-45B4-B0DA-A2966C999C92}" dt="2024-10-20T08:23:21.118" v="763" actId="478"/>
          <ac:grpSpMkLst>
            <pc:docMk/>
            <pc:sldMk cId="0" sldId="260"/>
            <ac:grpSpMk id="8" creationId="{00000000-0000-0000-0000-000000000000}"/>
          </ac:grpSpMkLst>
        </pc:grpChg>
        <pc:grpChg chg="del">
          <ac:chgData name="" userId="c1389c2c8297245b" providerId="LiveId" clId="{AB885AD1-09AF-45B4-B0DA-A2966C999C92}" dt="2024-10-20T08:24:01.971" v="794" actId="478"/>
          <ac:grpSpMkLst>
            <pc:docMk/>
            <pc:sldMk cId="0" sldId="260"/>
            <ac:grpSpMk id="13" creationId="{00000000-0000-0000-0000-000000000000}"/>
          </ac:grpSpMkLst>
        </pc:grpChg>
        <pc:graphicFrameChg chg="add del mod modGraphic">
          <ac:chgData name="" userId="c1389c2c8297245b" providerId="LiveId" clId="{AB885AD1-09AF-45B4-B0DA-A2966C999C92}" dt="2024-10-20T08:25:02.769" v="803" actId="478"/>
          <ac:graphicFrameMkLst>
            <pc:docMk/>
            <pc:sldMk cId="0" sldId="260"/>
            <ac:graphicFrameMk id="30" creationId="{F7095942-F35E-433D-ADA4-E5685FD74B3D}"/>
          </ac:graphicFrameMkLst>
        </pc:graphicFrameChg>
        <pc:picChg chg="add mod">
          <ac:chgData name="" userId="c1389c2c8297245b" providerId="LiveId" clId="{AB885AD1-09AF-45B4-B0DA-A2966C999C92}" dt="2024-10-20T08:25:15.461" v="807" actId="1076"/>
          <ac:picMkLst>
            <pc:docMk/>
            <pc:sldMk cId="0" sldId="260"/>
            <ac:picMk id="24" creationId="{33D68E05-AE59-4191-9016-52B14CB2A430}"/>
          </ac:picMkLst>
        </pc:picChg>
      </pc:sldChg>
      <pc:sldChg chg="del">
        <pc:chgData name="" userId="c1389c2c8297245b" providerId="LiveId" clId="{AB885AD1-09AF-45B4-B0DA-A2966C999C92}" dt="2024-10-20T08:56:27.004" v="1098" actId="2696"/>
        <pc:sldMkLst>
          <pc:docMk/>
          <pc:sldMk cId="0" sldId="261"/>
        </pc:sldMkLst>
      </pc:sldChg>
      <pc:sldChg chg="del">
        <pc:chgData name="" userId="c1389c2c8297245b" providerId="LiveId" clId="{AB885AD1-09AF-45B4-B0DA-A2966C999C92}" dt="2024-10-20T08:56:28.286" v="1099" actId="2696"/>
        <pc:sldMkLst>
          <pc:docMk/>
          <pc:sldMk cId="0" sldId="262"/>
        </pc:sldMkLst>
      </pc:sldChg>
      <pc:sldChg chg="del">
        <pc:chgData name="" userId="c1389c2c8297245b" providerId="LiveId" clId="{AB885AD1-09AF-45B4-B0DA-A2966C999C92}" dt="2024-10-20T08:56:29.188" v="1100" actId="2696"/>
        <pc:sldMkLst>
          <pc:docMk/>
          <pc:sldMk cId="0" sldId="263"/>
        </pc:sldMkLst>
      </pc:sldChg>
      <pc:sldChg chg="del">
        <pc:chgData name="" userId="c1389c2c8297245b" providerId="LiveId" clId="{AB885AD1-09AF-45B4-B0DA-A2966C999C92}" dt="2024-10-20T08:56:30.261" v="1101" actId="2696"/>
        <pc:sldMkLst>
          <pc:docMk/>
          <pc:sldMk cId="0" sldId="264"/>
        </pc:sldMkLst>
      </pc:sldChg>
      <pc:sldChg chg="del">
        <pc:chgData name="" userId="c1389c2c8297245b" providerId="LiveId" clId="{AB885AD1-09AF-45B4-B0DA-A2966C999C92}" dt="2024-10-20T08:56:37.376" v="1102" actId="2696"/>
        <pc:sldMkLst>
          <pc:docMk/>
          <pc:sldMk cId="0" sldId="265"/>
        </pc:sldMkLst>
      </pc:sldChg>
      <pc:sldChg chg="addSp delSp modSp add">
        <pc:chgData name="" userId="c1389c2c8297245b" providerId="LiveId" clId="{AB885AD1-09AF-45B4-B0DA-A2966C999C92}" dt="2024-10-20T08:59:40.843" v="1113" actId="1076"/>
        <pc:sldMkLst>
          <pc:docMk/>
          <pc:sldMk cId="950382253" sldId="266"/>
        </pc:sldMkLst>
        <pc:spChg chg="del">
          <ac:chgData name="" userId="c1389c2c8297245b" providerId="LiveId" clId="{AB885AD1-09AF-45B4-B0DA-A2966C999C92}" dt="2024-10-20T07:15:57.779" v="102" actId="478"/>
          <ac:spMkLst>
            <pc:docMk/>
            <pc:sldMk cId="950382253" sldId="266"/>
            <ac:spMk id="2" creationId="{00000000-0000-0000-0000-000000000000}"/>
          </ac:spMkLst>
        </pc:spChg>
        <pc:spChg chg="mod">
          <ac:chgData name="" userId="c1389c2c8297245b" providerId="LiveId" clId="{AB885AD1-09AF-45B4-B0DA-A2966C999C92}" dt="2024-10-20T07:12:35.610" v="8" actId="164"/>
          <ac:spMkLst>
            <pc:docMk/>
            <pc:sldMk cId="950382253" sldId="266"/>
            <ac:spMk id="10" creationId="{00000000-0000-0000-0000-000000000000}"/>
          </ac:spMkLst>
        </pc:spChg>
        <pc:spChg chg="mod">
          <ac:chgData name="" userId="c1389c2c8297245b" providerId="LiveId" clId="{AB885AD1-09AF-45B4-B0DA-A2966C999C92}" dt="2024-10-20T07:11:57.364" v="3" actId="20577"/>
          <ac:spMkLst>
            <pc:docMk/>
            <pc:sldMk cId="950382253" sldId="266"/>
            <ac:spMk id="11" creationId="{00000000-0000-0000-0000-000000000000}"/>
          </ac:spMkLst>
        </pc:spChg>
        <pc:spChg chg="mod">
          <ac:chgData name="" userId="c1389c2c8297245b" providerId="LiveId" clId="{AB885AD1-09AF-45B4-B0DA-A2966C999C92}" dt="2024-10-20T07:12:35.610" v="8" actId="164"/>
          <ac:spMkLst>
            <pc:docMk/>
            <pc:sldMk cId="950382253" sldId="266"/>
            <ac:spMk id="12" creationId="{00000000-0000-0000-0000-000000000000}"/>
          </ac:spMkLst>
        </pc:spChg>
        <pc:spChg chg="mod">
          <ac:chgData name="" userId="c1389c2c8297245b" providerId="LiveId" clId="{AB885AD1-09AF-45B4-B0DA-A2966C999C92}" dt="2024-10-20T07:21:55.549" v="277" actId="1076"/>
          <ac:spMkLst>
            <pc:docMk/>
            <pc:sldMk cId="950382253" sldId="266"/>
            <ac:spMk id="13" creationId="{00000000-0000-0000-0000-000000000000}"/>
          </ac:spMkLst>
        </pc:spChg>
        <pc:spChg chg="add del mod">
          <ac:chgData name="" userId="c1389c2c8297245b" providerId="LiveId" clId="{AB885AD1-09AF-45B4-B0DA-A2966C999C92}" dt="2024-10-20T07:21:48.778" v="275" actId="1076"/>
          <ac:spMkLst>
            <pc:docMk/>
            <pc:sldMk cId="950382253" sldId="266"/>
            <ac:spMk id="14" creationId="{00000000-0000-0000-0000-000000000000}"/>
          </ac:spMkLst>
        </pc:spChg>
        <pc:grpChg chg="add mod">
          <ac:chgData name="" userId="c1389c2c8297245b" providerId="LiveId" clId="{AB885AD1-09AF-45B4-B0DA-A2966C999C92}" dt="2024-10-20T08:59:40.843" v="1113" actId="1076"/>
          <ac:grpSpMkLst>
            <pc:docMk/>
            <pc:sldMk cId="950382253" sldId="266"/>
            <ac:grpSpMk id="15" creationId="{A82CA682-0F82-4976-ABDD-A0670371BCD2}"/>
          </ac:grpSpMkLst>
        </pc:grpChg>
        <pc:grpChg chg="mod">
          <ac:chgData name="" userId="c1389c2c8297245b" providerId="LiveId" clId="{AB885AD1-09AF-45B4-B0DA-A2966C999C92}" dt="2024-10-20T07:12:35.610" v="8" actId="164"/>
          <ac:grpSpMkLst>
            <pc:docMk/>
            <pc:sldMk cId="950382253" sldId="266"/>
            <ac:grpSpMk id="17" creationId="{00000000-0000-0000-0000-000000000000}"/>
          </ac:grpSpMkLst>
        </pc:grpChg>
        <pc:grpChg chg="add mod">
          <ac:chgData name="" userId="c1389c2c8297245b" providerId="LiveId" clId="{AB885AD1-09AF-45B4-B0DA-A2966C999C92}" dt="2024-10-20T07:18:55.629" v="258" actId="1076"/>
          <ac:grpSpMkLst>
            <pc:docMk/>
            <pc:sldMk cId="950382253" sldId="266"/>
            <ac:grpSpMk id="19" creationId="{7FFAD8C0-47EB-4733-8AE6-5D2D243D60F4}"/>
          </ac:grpSpMkLst>
        </pc:grpChg>
        <pc:picChg chg="add mod">
          <ac:chgData name="" userId="c1389c2c8297245b" providerId="LiveId" clId="{AB885AD1-09AF-45B4-B0DA-A2966C999C92}" dt="2024-10-20T07:18:56.961" v="259" actId="1076"/>
          <ac:picMkLst>
            <pc:docMk/>
            <pc:sldMk cId="950382253" sldId="266"/>
            <ac:picMk id="18" creationId="{CE43B8AF-C516-47B2-A692-3D15DA2059A4}"/>
          </ac:picMkLst>
        </pc:picChg>
      </pc:sldChg>
      <pc:sldChg chg="delSp modSp add">
        <pc:chgData name="" userId="c1389c2c8297245b" providerId="LiveId" clId="{AB885AD1-09AF-45B4-B0DA-A2966C999C92}" dt="2024-10-20T08:24:20.496" v="797" actId="478"/>
        <pc:sldMkLst>
          <pc:docMk/>
          <pc:sldMk cId="1056785952" sldId="267"/>
        </pc:sldMkLst>
        <pc:spChg chg="del">
          <ac:chgData name="" userId="c1389c2c8297245b" providerId="LiveId" clId="{AB885AD1-09AF-45B4-B0DA-A2966C999C92}" dt="2024-10-20T08:24:20.496" v="797" actId="478"/>
          <ac:spMkLst>
            <pc:docMk/>
            <pc:sldMk cId="1056785952" sldId="267"/>
            <ac:spMk id="20" creationId="{00000000-0000-0000-0000-000000000000}"/>
          </ac:spMkLst>
        </pc:spChg>
        <pc:spChg chg="mod">
          <ac:chgData name="" userId="c1389c2c8297245b" providerId="LiveId" clId="{AB885AD1-09AF-45B4-B0DA-A2966C999C92}" dt="2024-10-20T07:35:27.417" v="361" actId="115"/>
          <ac:spMkLst>
            <pc:docMk/>
            <pc:sldMk cId="1056785952" sldId="267"/>
            <ac:spMk id="27" creationId="{9FE8CD19-BDB8-4E2A-94D3-A8EB6EE28DE8}"/>
          </ac:spMkLst>
        </pc:spChg>
      </pc:sldChg>
      <pc:sldChg chg="addSp delSp modSp add">
        <pc:chgData name="" userId="c1389c2c8297245b" providerId="LiveId" clId="{AB885AD1-09AF-45B4-B0DA-A2966C999C92}" dt="2024-10-20T08:24:23.653" v="798" actId="478"/>
        <pc:sldMkLst>
          <pc:docMk/>
          <pc:sldMk cId="1582882466" sldId="268"/>
        </pc:sldMkLst>
        <pc:spChg chg="add mod">
          <ac:chgData name="" userId="c1389c2c8297245b" providerId="LiveId" clId="{AB885AD1-09AF-45B4-B0DA-A2966C999C92}" dt="2024-10-20T07:42:24.222" v="470" actId="1076"/>
          <ac:spMkLst>
            <pc:docMk/>
            <pc:sldMk cId="1582882466" sldId="268"/>
            <ac:spMk id="17" creationId="{1E3838D2-B6C2-45CB-8ED0-AABD16A0BC57}"/>
          </ac:spMkLst>
        </pc:spChg>
        <pc:spChg chg="add del mod">
          <ac:chgData name="" userId="c1389c2c8297245b" providerId="LiveId" clId="{AB885AD1-09AF-45B4-B0DA-A2966C999C92}" dt="2024-10-20T07:38:59.355" v="394" actId="478"/>
          <ac:spMkLst>
            <pc:docMk/>
            <pc:sldMk cId="1582882466" sldId="268"/>
            <ac:spMk id="19" creationId="{8FF56EEE-4E90-4D6D-9375-822DDC90F3D6}"/>
          </ac:spMkLst>
        </pc:spChg>
        <pc:spChg chg="del">
          <ac:chgData name="" userId="c1389c2c8297245b" providerId="LiveId" clId="{AB885AD1-09AF-45B4-B0DA-A2966C999C92}" dt="2024-10-20T08:24:23.653" v="798" actId="478"/>
          <ac:spMkLst>
            <pc:docMk/>
            <pc:sldMk cId="1582882466" sldId="268"/>
            <ac:spMk id="20" creationId="{00000000-0000-0000-0000-000000000000}"/>
          </ac:spMkLst>
        </pc:spChg>
        <pc:spChg chg="add del mod">
          <ac:chgData name="" userId="c1389c2c8297245b" providerId="LiveId" clId="{AB885AD1-09AF-45B4-B0DA-A2966C999C92}" dt="2024-10-20T07:39:58.738" v="419" actId="478"/>
          <ac:spMkLst>
            <pc:docMk/>
            <pc:sldMk cId="1582882466" sldId="268"/>
            <ac:spMk id="22" creationId="{8C900928-5682-4BF0-9CBC-7F28E73FCD8A}"/>
          </ac:spMkLst>
        </pc:spChg>
        <pc:spChg chg="del">
          <ac:chgData name="" userId="c1389c2c8297245b" providerId="LiveId" clId="{AB885AD1-09AF-45B4-B0DA-A2966C999C92}" dt="2024-10-20T07:36:38.965" v="363" actId="478"/>
          <ac:spMkLst>
            <pc:docMk/>
            <pc:sldMk cId="1582882466" sldId="268"/>
            <ac:spMk id="27" creationId="{9FE8CD19-BDB8-4E2A-94D3-A8EB6EE28DE8}"/>
          </ac:spMkLst>
        </pc:spChg>
        <pc:spChg chg="add del mod">
          <ac:chgData name="" userId="c1389c2c8297245b" providerId="LiveId" clId="{AB885AD1-09AF-45B4-B0DA-A2966C999C92}" dt="2024-10-20T07:40:35.784" v="441" actId="478"/>
          <ac:spMkLst>
            <pc:docMk/>
            <pc:sldMk cId="1582882466" sldId="268"/>
            <ac:spMk id="28" creationId="{FF7371EF-C7DD-4141-B772-BB17AF7A5005}"/>
          </ac:spMkLst>
        </pc:spChg>
        <pc:spChg chg="add del mod">
          <ac:chgData name="" userId="c1389c2c8297245b" providerId="LiveId" clId="{AB885AD1-09AF-45B4-B0DA-A2966C999C92}" dt="2024-10-20T07:40:37.867" v="442" actId="478"/>
          <ac:spMkLst>
            <pc:docMk/>
            <pc:sldMk cId="1582882466" sldId="268"/>
            <ac:spMk id="29" creationId="{B3E962BC-E49B-4644-8935-240A2022F8CD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0" creationId="{E7128EB9-D844-4C55-AECF-2F749FA02025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1" creationId="{503D6EE4-0F03-44A8-8A62-39B11B3295E1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2" creationId="{878A1DDD-A98E-4BBC-A749-83F0AD8CC317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3" creationId="{71D12FA6-2279-4177-A169-3BE6918954AF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4" creationId="{10F0D7D7-0C3B-4D3F-87F1-DF02470A2F43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5" creationId="{39FEB1AC-BAB0-4DDE-AA2D-25A062F6168C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6" creationId="{4F56EBC4-9C9D-49A6-9B79-67E71CC8CD52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7" creationId="{A087199D-6AA0-47A9-8EE1-66DE2790F461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8" creationId="{A9703828-C75B-43DD-9415-6AD41BB9E0D4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39" creationId="{76AE2312-D2A3-4524-B282-3C9FBD24F7B1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0" creationId="{ADA445AF-FD1A-424C-BC87-2E0DC9410AF8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1" creationId="{704CFC7A-AEF7-4B3C-8BE4-A116745B8999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2" creationId="{193185AF-F301-47F4-9174-9EAA3A1E5F30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3" creationId="{DBD8DCDE-0DD2-4A6B-9AAF-051516EEE77D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4" creationId="{9063DE7C-EF01-46ED-88E5-E54597240753}"/>
          </ac:spMkLst>
        </pc:spChg>
        <pc:spChg chg="add mod">
          <ac:chgData name="" userId="c1389c2c8297245b" providerId="LiveId" clId="{AB885AD1-09AF-45B4-B0DA-A2966C999C92}" dt="2024-10-20T07:37:29.911" v="369" actId="164"/>
          <ac:spMkLst>
            <pc:docMk/>
            <pc:sldMk cId="1582882466" sldId="268"/>
            <ac:spMk id="45" creationId="{368C6F3A-FE96-490B-A95A-80CBAFE914EB}"/>
          </ac:spMkLst>
        </pc:spChg>
        <pc:spChg chg="add mod">
          <ac:chgData name="" userId="c1389c2c8297245b" providerId="LiveId" clId="{AB885AD1-09AF-45B4-B0DA-A2966C999C92}" dt="2024-10-20T07:41:29.508" v="456" actId="255"/>
          <ac:spMkLst>
            <pc:docMk/>
            <pc:sldMk cId="1582882466" sldId="268"/>
            <ac:spMk id="46" creationId="{4AF5C4CB-D940-484F-9639-E7102C83832D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47" creationId="{236D609C-AD18-4C89-B585-3B6CCFAC3855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48" creationId="{00CD5796-B946-4BFD-87C4-553CBC3DE4FC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49" creationId="{554BB6C3-CE49-453F-8B5B-54E99EA51848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0" creationId="{412D0846-CA9E-44D2-BF21-70DF1E59DBC8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1" creationId="{BB89255E-7414-4FF3-9E3C-3A432395166E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2" creationId="{26F35D15-B555-41A7-98D2-4369F623158E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3" creationId="{5063C8F2-E646-4A85-9894-B28234F58664}"/>
          </ac:spMkLst>
        </pc:spChg>
        <pc:spChg chg="add mod">
          <ac:chgData name="" userId="c1389c2c8297245b" providerId="LiveId" clId="{AB885AD1-09AF-45B4-B0DA-A2966C999C92}" dt="2024-10-20T07:37:18.609" v="367" actId="164"/>
          <ac:spMkLst>
            <pc:docMk/>
            <pc:sldMk cId="1582882466" sldId="268"/>
            <ac:spMk id="54" creationId="{8FB00DDC-2ACD-4AB1-85D3-E13B1AFFFE42}"/>
          </ac:spMkLst>
        </pc:spChg>
        <pc:spChg chg="add mod">
          <ac:chgData name="" userId="c1389c2c8297245b" providerId="LiveId" clId="{AB885AD1-09AF-45B4-B0DA-A2966C999C92}" dt="2024-10-20T07:42:14.887" v="467" actId="255"/>
          <ac:spMkLst>
            <pc:docMk/>
            <pc:sldMk cId="1582882466" sldId="268"/>
            <ac:spMk id="55" creationId="{09045AFD-B639-4EFB-8F1C-FD1820E3B6EA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6" creationId="{D2E578EA-77D5-4F8E-8B54-2CF70198ACBF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7" creationId="{80CCC58B-6214-4B2E-9947-8A5914F66685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8" creationId="{D49EFB20-A123-4E09-86AE-717D495D77FB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59" creationId="{7B28D1F7-1895-4C2A-ADA7-2A5DF8AD4413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0" creationId="{D3589CBF-35B2-470B-BBF1-D50B996026DE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1" creationId="{FBE36CC7-4365-4CA5-9D5C-DE5C0FCA9458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2" creationId="{C1C431CD-B18A-45E0-9FE6-A27C07E559B8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3" creationId="{2681BF15-3CFD-40C6-966E-D772F9129D43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4" creationId="{3361F500-66A6-41ED-B0A0-DDA61B8C73DE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5" creationId="{81A39637-6970-41DB-9D02-85707D4E5B82}"/>
          </ac:spMkLst>
        </pc:spChg>
        <pc:spChg chg="add mod">
          <ac:chgData name="" userId="c1389c2c8297245b" providerId="LiveId" clId="{AB885AD1-09AF-45B4-B0DA-A2966C999C92}" dt="2024-10-20T07:37:09.219" v="366" actId="164"/>
          <ac:spMkLst>
            <pc:docMk/>
            <pc:sldMk cId="1582882466" sldId="268"/>
            <ac:spMk id="66" creationId="{A2F8F410-DAB3-4BA9-8264-539AA6F03815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67" creationId="{CEDD0656-3F5D-4B41-A808-AF3E538F8051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68" creationId="{9D0876A1-594B-4170-B68E-A34557E9E118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69" creationId="{323DB637-68DB-40E0-AF5C-95AE6B3AFE23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0" creationId="{F20CE390-23BC-4262-B32D-D364D34898C5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1" creationId="{D25C558D-3A2E-489B-B462-C67A7BB7EA53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2" creationId="{A845999E-A8A1-4D19-A414-EA348F8D7A93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3" creationId="{D6ACF443-1EB2-49B9-B5AA-A1B7787DBE2E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4" creationId="{DC8367A4-A9DE-474B-952B-DCB56D31E0DC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5" creationId="{D051AB42-00B7-4E11-967C-945729F0E2B9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6" creationId="{70A63F95-ED07-4619-865A-957895211C3B}"/>
          </ac:spMkLst>
        </pc:spChg>
        <pc:spChg chg="add mod">
          <ac:chgData name="" userId="c1389c2c8297245b" providerId="LiveId" clId="{AB885AD1-09AF-45B4-B0DA-A2966C999C92}" dt="2024-10-20T07:36:58.673" v="365" actId="164"/>
          <ac:spMkLst>
            <pc:docMk/>
            <pc:sldMk cId="1582882466" sldId="268"/>
            <ac:spMk id="77" creationId="{1C519551-CCDC-4CD1-819D-55DF95471305}"/>
          </ac:spMkLst>
        </pc:spChg>
        <pc:spChg chg="add mod">
          <ac:chgData name="" userId="c1389c2c8297245b" providerId="LiveId" clId="{AB885AD1-09AF-45B4-B0DA-A2966C999C92}" dt="2024-10-20T07:42:18.706" v="468" actId="1076"/>
          <ac:spMkLst>
            <pc:docMk/>
            <pc:sldMk cId="1582882466" sldId="268"/>
            <ac:spMk id="78" creationId="{1B4F75E4-F9AB-4680-8092-7AE0073E3DAA}"/>
          </ac:spMkLst>
        </pc:spChg>
        <pc:grpChg chg="add mod">
          <ac:chgData name="" userId="c1389c2c8297245b" providerId="LiveId" clId="{AB885AD1-09AF-45B4-B0DA-A2966C999C92}" dt="2024-10-20T07:41:55.074" v="462" actId="1076"/>
          <ac:grpSpMkLst>
            <pc:docMk/>
            <pc:sldMk cId="1582882466" sldId="268"/>
            <ac:grpSpMk id="2" creationId="{F4858CD1-25F3-4B75-A870-E4EF8A587DA7}"/>
          </ac:grpSpMkLst>
        </pc:grpChg>
        <pc:grpChg chg="add mod">
          <ac:chgData name="" userId="c1389c2c8297245b" providerId="LiveId" clId="{AB885AD1-09AF-45B4-B0DA-A2966C999C92}" dt="2024-10-20T07:42:08.322" v="465" actId="1076"/>
          <ac:grpSpMkLst>
            <pc:docMk/>
            <pc:sldMk cId="1582882466" sldId="268"/>
            <ac:grpSpMk id="3" creationId="{817B994A-C6FE-4656-A7A0-10628FEC03BE}"/>
          </ac:grpSpMkLst>
        </pc:grpChg>
        <pc:grpChg chg="add mod">
          <ac:chgData name="" userId="c1389c2c8297245b" providerId="LiveId" clId="{AB885AD1-09AF-45B4-B0DA-A2966C999C92}" dt="2024-10-20T07:42:21.770" v="469" actId="1076"/>
          <ac:grpSpMkLst>
            <pc:docMk/>
            <pc:sldMk cId="1582882466" sldId="268"/>
            <ac:grpSpMk id="4" creationId="{5835F4B4-F66D-4E1E-B7F3-277EDEB25C31}"/>
          </ac:grpSpMkLst>
        </pc:grpChg>
        <pc:grpChg chg="add mod">
          <ac:chgData name="" userId="c1389c2c8297245b" providerId="LiveId" clId="{AB885AD1-09AF-45B4-B0DA-A2966C999C92}" dt="2024-10-20T07:41:39.844" v="458" actId="1076"/>
          <ac:grpSpMkLst>
            <pc:docMk/>
            <pc:sldMk cId="1582882466" sldId="268"/>
            <ac:grpSpMk id="5" creationId="{7E882A89-3B31-4B33-AC31-B1A5B2DA1CFE}"/>
          </ac:grpSpMkLst>
        </pc:grpChg>
        <pc:grpChg chg="mod">
          <ac:chgData name="" userId="c1389c2c8297245b" providerId="LiveId" clId="{AB885AD1-09AF-45B4-B0DA-A2966C999C92}" dt="2024-10-20T07:38:09.286" v="379" actId="1076"/>
          <ac:grpSpMkLst>
            <pc:docMk/>
            <pc:sldMk cId="1582882466" sldId="268"/>
            <ac:grpSpMk id="11" creationId="{00000000-0000-0000-0000-000000000000}"/>
          </ac:grpSpMkLst>
        </pc:grpChg>
      </pc:sldChg>
      <pc:sldChg chg="addSp delSp modSp add">
        <pc:chgData name="" userId="c1389c2c8297245b" providerId="LiveId" clId="{AB885AD1-09AF-45B4-B0DA-A2966C999C92}" dt="2024-10-20T07:55:02.962" v="478" actId="1076"/>
        <pc:sldMkLst>
          <pc:docMk/>
          <pc:sldMk cId="2660335610" sldId="269"/>
        </pc:sldMkLst>
        <pc:spChg chg="del">
          <ac:chgData name="" userId="c1389c2c8297245b" providerId="LiveId" clId="{AB885AD1-09AF-45B4-B0DA-A2966C999C92}" dt="2024-10-20T07:54:33.764" v="473" actId="478"/>
          <ac:spMkLst>
            <pc:docMk/>
            <pc:sldMk cId="2660335610" sldId="269"/>
            <ac:spMk id="17" creationId="{1E3838D2-B6C2-45CB-8ED0-AABD16A0BC57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20" creationId="{00000000-0000-0000-0000-000000000000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46" creationId="{4AF5C4CB-D940-484F-9639-E7102C83832D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55" creationId="{09045AFD-B639-4EFB-8F1C-FD1820E3B6EA}"/>
          </ac:spMkLst>
        </pc:spChg>
        <pc:spChg chg="del">
          <ac:chgData name="" userId="c1389c2c8297245b" providerId="LiveId" clId="{AB885AD1-09AF-45B4-B0DA-A2966C999C92}" dt="2024-10-20T07:54:16.788" v="472" actId="478"/>
          <ac:spMkLst>
            <pc:docMk/>
            <pc:sldMk cId="2660335610" sldId="269"/>
            <ac:spMk id="78" creationId="{1B4F75E4-F9AB-4680-8092-7AE0073E3DAA}"/>
          </ac:spMkLst>
        </pc:spChg>
        <pc:spChg chg="add mod">
          <ac:chgData name="" userId="c1389c2c8297245b" providerId="LiveId" clId="{AB885AD1-09AF-45B4-B0DA-A2966C999C92}" dt="2024-10-20T07:55:02.962" v="478" actId="1076"/>
          <ac:spMkLst>
            <pc:docMk/>
            <pc:sldMk cId="2660335610" sldId="269"/>
            <ac:spMk id="79" creationId="{044A9628-8770-436B-9D63-37030E24051E}"/>
          </ac:spMkLst>
        </pc:s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2" creationId="{F4858CD1-25F3-4B75-A870-E4EF8A587DA7}"/>
          </ac:grpSpMkLst>
        </pc:gr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3" creationId="{817B994A-C6FE-4656-A7A0-10628FEC03BE}"/>
          </ac:grpSpMkLst>
        </pc:gr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4" creationId="{5835F4B4-F66D-4E1E-B7F3-277EDEB25C31}"/>
          </ac:grpSpMkLst>
        </pc:grpChg>
        <pc:grpChg chg="del">
          <ac:chgData name="" userId="c1389c2c8297245b" providerId="LiveId" clId="{AB885AD1-09AF-45B4-B0DA-A2966C999C92}" dt="2024-10-20T07:54:16.788" v="472" actId="478"/>
          <ac:grpSpMkLst>
            <pc:docMk/>
            <pc:sldMk cId="2660335610" sldId="269"/>
            <ac:grpSpMk id="5" creationId="{7E882A89-3B31-4B33-AC31-B1A5B2DA1CFE}"/>
          </ac:grpSpMkLst>
        </pc:grpChg>
      </pc:sldChg>
      <pc:sldChg chg="addSp delSp modSp add">
        <pc:chgData name="" userId="c1389c2c8297245b" providerId="LiveId" clId="{AB885AD1-09AF-45B4-B0DA-A2966C999C92}" dt="2024-10-20T08:03:01.882" v="516" actId="1076"/>
        <pc:sldMkLst>
          <pc:docMk/>
          <pc:sldMk cId="4010798938" sldId="270"/>
        </pc:sldMkLst>
        <pc:spChg chg="mod">
          <ac:chgData name="" userId="c1389c2c8297245b" providerId="LiveId" clId="{AB885AD1-09AF-45B4-B0DA-A2966C999C92}" dt="2024-10-20T07:55:29.998" v="495" actId="20577"/>
          <ac:spMkLst>
            <pc:docMk/>
            <pc:sldMk cId="4010798938" sldId="270"/>
            <ac:spMk id="18" creationId="{00000000-0000-0000-0000-000000000000}"/>
          </ac:spMkLst>
        </pc:spChg>
        <pc:spChg chg="del">
          <ac:chgData name="" userId="c1389c2c8297245b" providerId="LiveId" clId="{AB885AD1-09AF-45B4-B0DA-A2966C999C92}" dt="2024-10-20T07:55:44.155" v="496" actId="478"/>
          <ac:spMkLst>
            <pc:docMk/>
            <pc:sldMk cId="4010798938" sldId="270"/>
            <ac:spMk id="79" creationId="{044A9628-8770-436B-9D63-37030E24051E}"/>
          </ac:spMkLst>
        </pc:spChg>
        <pc:graphicFrameChg chg="del">
          <ac:chgData name="" userId="c1389c2c8297245b" providerId="LiveId" clId="{AB885AD1-09AF-45B4-B0DA-A2966C999C92}" dt="2024-10-20T08:01:46.623" v="510" actId="478"/>
          <ac:graphicFrameMkLst>
            <pc:docMk/>
            <pc:sldMk cId="4010798938" sldId="270"/>
            <ac:graphicFrameMk id="3" creationId="{BF977270-B577-46CC-BCFE-0DF461DF96BD}"/>
          </ac:graphicFrameMkLst>
        </pc:graphicFrameChg>
        <pc:graphicFrameChg chg="del">
          <ac:chgData name="" userId="c1389c2c8297245b" providerId="LiveId" clId="{AB885AD1-09AF-45B4-B0DA-A2966C999C92}" dt="2024-10-20T08:02:27.699" v="511" actId="478"/>
          <ac:graphicFrameMkLst>
            <pc:docMk/>
            <pc:sldMk cId="4010798938" sldId="270"/>
            <ac:graphicFrameMk id="4" creationId="{C1C32147-506F-4EC6-8BE1-687AC6718135}"/>
          </ac:graphicFrameMkLst>
        </pc:graphicFrameChg>
        <pc:picChg chg="add mod">
          <ac:chgData name="" userId="c1389c2c8297245b" providerId="LiveId" clId="{AB885AD1-09AF-45B4-B0DA-A2966C999C92}" dt="2024-10-20T08:01:34.754" v="509" actId="1076"/>
          <ac:picMkLst>
            <pc:docMk/>
            <pc:sldMk cId="4010798938" sldId="270"/>
            <ac:picMk id="2" creationId="{873AE44C-E64F-4D77-8276-F539D6020EC6}"/>
          </ac:picMkLst>
        </pc:picChg>
        <pc:picChg chg="add mod">
          <ac:chgData name="" userId="c1389c2c8297245b" providerId="LiveId" clId="{AB885AD1-09AF-45B4-B0DA-A2966C999C92}" dt="2024-10-20T08:03:01.882" v="516" actId="1076"/>
          <ac:picMkLst>
            <pc:docMk/>
            <pc:sldMk cId="4010798938" sldId="270"/>
            <ac:picMk id="5" creationId="{6BB2F572-9C27-472D-B917-7EDB5CE92F46}"/>
          </ac:picMkLst>
        </pc:picChg>
        <pc:picChg chg="add mod">
          <ac:chgData name="" userId="c1389c2c8297245b" providerId="LiveId" clId="{AB885AD1-09AF-45B4-B0DA-A2966C999C92}" dt="2024-10-20T08:03:00.104" v="515" actId="1076"/>
          <ac:picMkLst>
            <pc:docMk/>
            <pc:sldMk cId="4010798938" sldId="270"/>
            <ac:picMk id="17" creationId="{1FEB53DD-D90D-4619-9066-93B85C7116BB}"/>
          </ac:picMkLst>
        </pc:picChg>
      </pc:sldChg>
      <pc:sldChg chg="addSp delSp modSp add">
        <pc:chgData name="" userId="c1389c2c8297245b" providerId="LiveId" clId="{AB885AD1-09AF-45B4-B0DA-A2966C999C92}" dt="2024-10-20T08:10:47.971" v="568" actId="1076"/>
        <pc:sldMkLst>
          <pc:docMk/>
          <pc:sldMk cId="3877989886" sldId="271"/>
        </pc:sldMkLst>
        <pc:spChg chg="add mod">
          <ac:chgData name="" userId="c1389c2c8297245b" providerId="LiveId" clId="{AB885AD1-09AF-45B4-B0DA-A2966C999C92}" dt="2024-10-20T08:08:12.636" v="553" actId="14100"/>
          <ac:spMkLst>
            <pc:docMk/>
            <pc:sldMk cId="3877989886" sldId="271"/>
            <ac:spMk id="3" creationId="{44808D24-E376-48F0-B084-E0DB4942FB42}"/>
          </ac:spMkLst>
        </pc:spChg>
        <pc:spChg chg="add mod">
          <ac:chgData name="" userId="c1389c2c8297245b" providerId="LiveId" clId="{AB885AD1-09AF-45B4-B0DA-A2966C999C92}" dt="2024-10-20T08:08:02.377" v="549" actId="1076"/>
          <ac:spMkLst>
            <pc:docMk/>
            <pc:sldMk cId="3877989886" sldId="271"/>
            <ac:spMk id="4" creationId="{A42CA17B-1BA3-4F33-83CB-DD359875D5F2}"/>
          </ac:spMkLst>
        </pc:spChg>
        <pc:spChg chg="mod">
          <ac:chgData name="" userId="c1389c2c8297245b" providerId="LiveId" clId="{AB885AD1-09AF-45B4-B0DA-A2966C999C92}" dt="2024-10-20T08:07:33.356" v="538" actId="14100"/>
          <ac:spMkLst>
            <pc:docMk/>
            <pc:sldMk cId="3877989886" sldId="271"/>
            <ac:spMk id="18" creationId="{00000000-0000-0000-0000-000000000000}"/>
          </ac:spMkLst>
        </pc:spChg>
        <pc:spChg chg="add mod">
          <ac:chgData name="" userId="c1389c2c8297245b" providerId="LiveId" clId="{AB885AD1-09AF-45B4-B0DA-A2966C999C92}" dt="2024-10-20T08:06:10.835" v="521" actId="1076"/>
          <ac:spMkLst>
            <pc:docMk/>
            <pc:sldMk cId="3877989886" sldId="271"/>
            <ac:spMk id="19" creationId="{7DAA8C21-F2CF-49EE-B0DF-043C70BED6E8}"/>
          </ac:spMkLst>
        </pc:spChg>
        <pc:spChg chg="add mod">
          <ac:chgData name="" userId="c1389c2c8297245b" providerId="LiveId" clId="{AB885AD1-09AF-45B4-B0DA-A2966C999C92}" dt="2024-10-20T08:10:47.971" v="568" actId="1076"/>
          <ac:spMkLst>
            <pc:docMk/>
            <pc:sldMk cId="3877989886" sldId="271"/>
            <ac:spMk id="28" creationId="{B4DE3880-6767-43C0-80D7-36FED84A9466}"/>
          </ac:spMkLst>
        </pc:spChg>
        <pc:grpChg chg="add del">
          <ac:chgData name="" userId="c1389c2c8297245b" providerId="LiveId" clId="{AB885AD1-09AF-45B4-B0DA-A2966C999C92}" dt="2024-10-20T08:09:39.108" v="561" actId="478"/>
          <ac:grpSpMkLst>
            <pc:docMk/>
            <pc:sldMk cId="3877989886" sldId="271"/>
            <ac:grpSpMk id="20" creationId="{D35278A4-5525-4E0E-B182-5BF9038B204B}"/>
          </ac:grpSpMkLst>
        </pc:grpChg>
        <pc:picChg chg="del mod">
          <ac:chgData name="" userId="c1389c2c8297245b" providerId="LiveId" clId="{AB885AD1-09AF-45B4-B0DA-A2966C999C92}" dt="2024-10-20T07:57:06.822" v="507" actId="478"/>
          <ac:picMkLst>
            <pc:docMk/>
            <pc:sldMk cId="3877989886" sldId="271"/>
            <ac:picMk id="2" creationId="{873AE44C-E64F-4D77-8276-F539D6020EC6}"/>
          </ac:picMkLst>
        </pc:picChg>
        <pc:picChg chg="del">
          <ac:chgData name="" userId="c1389c2c8297245b" providerId="LiveId" clId="{AB885AD1-09AF-45B4-B0DA-A2966C999C92}" dt="2024-10-20T07:57:07.474" v="508" actId="478"/>
          <ac:picMkLst>
            <pc:docMk/>
            <pc:sldMk cId="3877989886" sldId="271"/>
            <ac:picMk id="17" creationId="{1FEB53DD-D90D-4619-9066-93B85C7116BB}"/>
          </ac:picMkLst>
        </pc:picChg>
        <pc:picChg chg="add del mod topLvl">
          <ac:chgData name="" userId="c1389c2c8297245b" providerId="LiveId" clId="{AB885AD1-09AF-45B4-B0DA-A2966C999C92}" dt="2024-10-20T08:09:39.108" v="561" actId="478"/>
          <ac:picMkLst>
            <pc:docMk/>
            <pc:sldMk cId="3877989886" sldId="271"/>
            <ac:picMk id="22" creationId="{DE73C15A-EE6F-405D-ABC0-9013A611885D}"/>
          </ac:picMkLst>
        </pc:picChg>
        <pc:picChg chg="del mod topLvl modCrop">
          <ac:chgData name="" userId="c1389c2c8297245b" providerId="LiveId" clId="{AB885AD1-09AF-45B4-B0DA-A2966C999C92}" dt="2024-10-20T08:09:41.583" v="562" actId="478"/>
          <ac:picMkLst>
            <pc:docMk/>
            <pc:sldMk cId="3877989886" sldId="271"/>
            <ac:picMk id="27" creationId="{565441E1-ADB7-4E3C-AA5C-5DE0FD0D4012}"/>
          </ac:picMkLst>
        </pc:picChg>
      </pc:sldChg>
      <pc:sldChg chg="addSp delSp modSp add">
        <pc:chgData name="" userId="c1389c2c8297245b" providerId="LiveId" clId="{AB885AD1-09AF-45B4-B0DA-A2966C999C92}" dt="2024-10-20T08:12:43.869" v="591" actId="1076"/>
        <pc:sldMkLst>
          <pc:docMk/>
          <pc:sldMk cId="4291771138" sldId="272"/>
        </pc:sldMkLst>
        <pc:spChg chg="mod">
          <ac:chgData name="" userId="c1389c2c8297245b" providerId="LiveId" clId="{AB885AD1-09AF-45B4-B0DA-A2966C999C92}" dt="2024-10-20T08:11:48.021" v="578" actId="113"/>
          <ac:spMkLst>
            <pc:docMk/>
            <pc:sldMk cId="4291771138" sldId="272"/>
            <ac:spMk id="3" creationId="{44808D24-E376-48F0-B084-E0DB4942FB42}"/>
          </ac:spMkLst>
        </pc:spChg>
        <pc:spChg chg="del">
          <ac:chgData name="" userId="c1389c2c8297245b" providerId="LiveId" clId="{AB885AD1-09AF-45B4-B0DA-A2966C999C92}" dt="2024-10-20T08:12:23.231" v="586" actId="478"/>
          <ac:spMkLst>
            <pc:docMk/>
            <pc:sldMk cId="4291771138" sldId="272"/>
            <ac:spMk id="19" creationId="{7DAA8C21-F2CF-49EE-B0DF-043C70BED6E8}"/>
          </ac:spMkLst>
        </pc:spChg>
        <pc:spChg chg="add mod">
          <ac:chgData name="" userId="c1389c2c8297245b" providerId="LiveId" clId="{AB885AD1-09AF-45B4-B0DA-A2966C999C92}" dt="2024-10-20T08:12:16.084" v="585" actId="1076"/>
          <ac:spMkLst>
            <pc:docMk/>
            <pc:sldMk cId="4291771138" sldId="272"/>
            <ac:spMk id="20" creationId="{58FE212D-C790-486C-B7E4-A1CFE18CC084}"/>
          </ac:spMkLst>
        </pc:spChg>
        <pc:spChg chg="add mod">
          <ac:chgData name="" userId="c1389c2c8297245b" providerId="LiveId" clId="{AB885AD1-09AF-45B4-B0DA-A2966C999C92}" dt="2024-10-20T08:12:43.869" v="591" actId="1076"/>
          <ac:spMkLst>
            <pc:docMk/>
            <pc:sldMk cId="4291771138" sldId="272"/>
            <ac:spMk id="22" creationId="{D1B4C3AB-9A5D-4B37-BCF7-D6D5078F2BD9}"/>
          </ac:spMkLst>
        </pc:spChg>
        <pc:spChg chg="del">
          <ac:chgData name="" userId="c1389c2c8297245b" providerId="LiveId" clId="{AB885AD1-09AF-45B4-B0DA-A2966C999C92}" dt="2024-10-20T08:12:01.443" v="579" actId="478"/>
          <ac:spMkLst>
            <pc:docMk/>
            <pc:sldMk cId="4291771138" sldId="272"/>
            <ac:spMk id="28" creationId="{B4DE3880-6767-43C0-80D7-36FED84A9466}"/>
          </ac:spMkLst>
        </pc:spChg>
      </pc:sldChg>
      <pc:sldChg chg="addSp delSp modSp add">
        <pc:chgData name="" userId="c1389c2c8297245b" providerId="LiveId" clId="{AB885AD1-09AF-45B4-B0DA-A2966C999C92}" dt="2024-10-20T08:13:59.455" v="611" actId="14100"/>
        <pc:sldMkLst>
          <pc:docMk/>
          <pc:sldMk cId="2414886038" sldId="273"/>
        </pc:sldMkLst>
        <pc:spChg chg="mod">
          <ac:chgData name="" userId="c1389c2c8297245b" providerId="LiveId" clId="{AB885AD1-09AF-45B4-B0DA-A2966C999C92}" dt="2024-10-20T08:13:43.633" v="607" actId="20577"/>
          <ac:spMkLst>
            <pc:docMk/>
            <pc:sldMk cId="2414886038" sldId="273"/>
            <ac:spMk id="3" creationId="{44808D24-E376-48F0-B084-E0DB4942FB42}"/>
          </ac:spMkLst>
        </pc:spChg>
        <pc:spChg chg="add mod">
          <ac:chgData name="" userId="c1389c2c8297245b" providerId="LiveId" clId="{AB885AD1-09AF-45B4-B0DA-A2966C999C92}" dt="2024-10-20T08:13:24.459" v="596" actId="1076"/>
          <ac:spMkLst>
            <pc:docMk/>
            <pc:sldMk cId="2414886038" sldId="273"/>
            <ac:spMk id="19" creationId="{F34FB0D7-09AD-4B00-9E7E-C76D24AC81DD}"/>
          </ac:spMkLst>
        </pc:spChg>
        <pc:spChg chg="del">
          <ac:chgData name="" userId="c1389c2c8297245b" providerId="LiveId" clId="{AB885AD1-09AF-45B4-B0DA-A2966C999C92}" dt="2024-10-20T08:13:53.450" v="608" actId="478"/>
          <ac:spMkLst>
            <pc:docMk/>
            <pc:sldMk cId="2414886038" sldId="273"/>
            <ac:spMk id="20" creationId="{58FE212D-C790-486C-B7E4-A1CFE18CC084}"/>
          </ac:spMkLst>
        </pc:spChg>
        <pc:spChg chg="del">
          <ac:chgData name="" userId="c1389c2c8297245b" providerId="LiveId" clId="{AB885AD1-09AF-45B4-B0DA-A2966C999C92}" dt="2024-10-20T08:13:08.944" v="593" actId="478"/>
          <ac:spMkLst>
            <pc:docMk/>
            <pc:sldMk cId="2414886038" sldId="273"/>
            <ac:spMk id="22" creationId="{D1B4C3AB-9A5D-4B37-BCF7-D6D5078F2BD9}"/>
          </ac:spMkLst>
        </pc:spChg>
        <pc:spChg chg="add mod">
          <ac:chgData name="" userId="c1389c2c8297245b" providerId="LiveId" clId="{AB885AD1-09AF-45B4-B0DA-A2966C999C92}" dt="2024-10-20T08:13:59.455" v="611" actId="14100"/>
          <ac:spMkLst>
            <pc:docMk/>
            <pc:sldMk cId="2414886038" sldId="273"/>
            <ac:spMk id="27" creationId="{25983B9B-8B69-40E8-9F65-EA5E2BA26FD9}"/>
          </ac:spMkLst>
        </pc:spChg>
      </pc:sldChg>
      <pc:sldChg chg="addSp delSp modSp add">
        <pc:chgData name="" userId="c1389c2c8297245b" providerId="LiveId" clId="{AB885AD1-09AF-45B4-B0DA-A2966C999C92}" dt="2024-10-20T08:17:44.105" v="653" actId="1076"/>
        <pc:sldMkLst>
          <pc:docMk/>
          <pc:sldMk cId="666108352" sldId="274"/>
        </pc:sldMkLst>
        <pc:spChg chg="mod">
          <ac:chgData name="" userId="c1389c2c8297245b" providerId="LiveId" clId="{AB885AD1-09AF-45B4-B0DA-A2966C999C92}" dt="2024-10-20T08:16:18.471" v="639" actId="20577"/>
          <ac:spMkLst>
            <pc:docMk/>
            <pc:sldMk cId="666108352" sldId="274"/>
            <ac:spMk id="3" creationId="{44808D24-E376-48F0-B084-E0DB4942FB42}"/>
          </ac:spMkLst>
        </pc:spChg>
        <pc:spChg chg="del">
          <ac:chgData name="" userId="c1389c2c8297245b" providerId="LiveId" clId="{AB885AD1-09AF-45B4-B0DA-A2966C999C92}" dt="2024-10-20T08:14:18.547" v="613" actId="478"/>
          <ac:spMkLst>
            <pc:docMk/>
            <pc:sldMk cId="666108352" sldId="274"/>
            <ac:spMk id="19" creationId="{F34FB0D7-09AD-4B00-9E7E-C76D24AC81DD}"/>
          </ac:spMkLst>
        </pc:spChg>
        <pc:spChg chg="add del mod">
          <ac:chgData name="" userId="c1389c2c8297245b" providerId="LiveId" clId="{AB885AD1-09AF-45B4-B0DA-A2966C999C92}" dt="2024-10-20T08:16:01.147" v="631" actId="478"/>
          <ac:spMkLst>
            <pc:docMk/>
            <pc:sldMk cId="666108352" sldId="274"/>
            <ac:spMk id="20" creationId="{F333ACB9-9190-422A-A21F-969CB737615C}"/>
          </ac:spMkLst>
        </pc:spChg>
        <pc:spChg chg="add mod">
          <ac:chgData name="" userId="c1389c2c8297245b" providerId="LiveId" clId="{AB885AD1-09AF-45B4-B0DA-A2966C999C92}" dt="2024-10-20T08:16:37.858" v="643" actId="14100"/>
          <ac:spMkLst>
            <pc:docMk/>
            <pc:sldMk cId="666108352" sldId="274"/>
            <ac:spMk id="22" creationId="{DFDEFCB6-C74F-43EB-9F1D-C1810561FA3B}"/>
          </ac:spMkLst>
        </pc:spChg>
        <pc:spChg chg="del">
          <ac:chgData name="" userId="c1389c2c8297245b" providerId="LiveId" clId="{AB885AD1-09AF-45B4-B0DA-A2966C999C92}" dt="2024-10-20T08:14:49.861" v="623" actId="478"/>
          <ac:spMkLst>
            <pc:docMk/>
            <pc:sldMk cId="666108352" sldId="274"/>
            <ac:spMk id="27" creationId="{25983B9B-8B69-40E8-9F65-EA5E2BA26FD9}"/>
          </ac:spMkLst>
        </pc:spChg>
        <pc:spChg chg="add mod">
          <ac:chgData name="" userId="c1389c2c8297245b" providerId="LiveId" clId="{AB885AD1-09AF-45B4-B0DA-A2966C999C92}" dt="2024-10-20T08:17:42.561" v="652" actId="1076"/>
          <ac:spMkLst>
            <pc:docMk/>
            <pc:sldMk cId="666108352" sldId="274"/>
            <ac:spMk id="28" creationId="{25475F8F-4048-4799-8E59-C74BC59C3693}"/>
          </ac:spMkLst>
        </pc:spChg>
        <pc:spChg chg="add mod">
          <ac:chgData name="" userId="c1389c2c8297245b" providerId="LiveId" clId="{AB885AD1-09AF-45B4-B0DA-A2966C999C92}" dt="2024-10-20T08:17:44.105" v="653" actId="1076"/>
          <ac:spMkLst>
            <pc:docMk/>
            <pc:sldMk cId="666108352" sldId="274"/>
            <ac:spMk id="29" creationId="{F98910B7-88F6-41D8-B011-5B7B9671C69F}"/>
          </ac:spMkLst>
        </pc:spChg>
        <pc:picChg chg="add mod modCrop">
          <ac:chgData name="" userId="c1389c2c8297245b" providerId="LiveId" clId="{AB885AD1-09AF-45B4-B0DA-A2966C999C92}" dt="2024-10-20T08:17:40.614" v="651" actId="1076"/>
          <ac:picMkLst>
            <pc:docMk/>
            <pc:sldMk cId="666108352" sldId="274"/>
            <ac:picMk id="1026" creationId="{7BB05166-C0B3-44D0-95C7-2884EAF8C021}"/>
          </ac:picMkLst>
        </pc:picChg>
      </pc:sldChg>
      <pc:sldChg chg="addSp delSp modSp add">
        <pc:chgData name="" userId="c1389c2c8297245b" providerId="LiveId" clId="{AB885AD1-09AF-45B4-B0DA-A2966C999C92}" dt="2024-10-20T08:20:03.981" v="705" actId="120"/>
        <pc:sldMkLst>
          <pc:docMk/>
          <pc:sldMk cId="1508567752" sldId="275"/>
        </pc:sldMkLst>
        <pc:spChg chg="del">
          <ac:chgData name="" userId="c1389c2c8297245b" providerId="LiveId" clId="{AB885AD1-09AF-45B4-B0DA-A2966C999C92}" dt="2024-10-20T08:18:52.326" v="659" actId="478"/>
          <ac:spMkLst>
            <pc:docMk/>
            <pc:sldMk cId="1508567752" sldId="275"/>
            <ac:spMk id="3" creationId="{44808D24-E376-48F0-B084-E0DB4942FB42}"/>
          </ac:spMkLst>
        </pc:spChg>
        <pc:spChg chg="del">
          <ac:chgData name="" userId="c1389c2c8297245b" providerId="LiveId" clId="{AB885AD1-09AF-45B4-B0DA-A2966C999C92}" dt="2024-10-20T08:18:54.287" v="660" actId="478"/>
          <ac:spMkLst>
            <pc:docMk/>
            <pc:sldMk cId="1508567752" sldId="275"/>
            <ac:spMk id="4" creationId="{A42CA17B-1BA3-4F33-83CB-DD359875D5F2}"/>
          </ac:spMkLst>
        </pc:spChg>
        <pc:spChg chg="del">
          <ac:chgData name="" userId="c1389c2c8297245b" providerId="LiveId" clId="{AB885AD1-09AF-45B4-B0DA-A2966C999C92}" dt="2024-10-20T08:18:48.623" v="655" actId="478"/>
          <ac:spMkLst>
            <pc:docMk/>
            <pc:sldMk cId="1508567752" sldId="275"/>
            <ac:spMk id="22" creationId="{DFDEFCB6-C74F-43EB-9F1D-C1810561FA3B}"/>
          </ac:spMkLst>
        </pc:spChg>
        <pc:spChg chg="add mod">
          <ac:chgData name="" userId="c1389c2c8297245b" providerId="LiveId" clId="{AB885AD1-09AF-45B4-B0DA-A2966C999C92}" dt="2024-10-20T08:20:03.981" v="705" actId="120"/>
          <ac:spMkLst>
            <pc:docMk/>
            <pc:sldMk cId="1508567752" sldId="275"/>
            <ac:spMk id="27" creationId="{0299E5DF-751A-4B86-89D2-A893123669F2}"/>
          </ac:spMkLst>
        </pc:spChg>
        <pc:spChg chg="del">
          <ac:chgData name="" userId="c1389c2c8297245b" providerId="LiveId" clId="{AB885AD1-09AF-45B4-B0DA-A2966C999C92}" dt="2024-10-20T08:18:49.947" v="656" actId="478"/>
          <ac:spMkLst>
            <pc:docMk/>
            <pc:sldMk cId="1508567752" sldId="275"/>
            <ac:spMk id="28" creationId="{25475F8F-4048-4799-8E59-C74BC59C3693}"/>
          </ac:spMkLst>
        </pc:spChg>
        <pc:spChg chg="del">
          <ac:chgData name="" userId="c1389c2c8297245b" providerId="LiveId" clId="{AB885AD1-09AF-45B4-B0DA-A2966C999C92}" dt="2024-10-20T08:18:50.775" v="658" actId="478"/>
          <ac:spMkLst>
            <pc:docMk/>
            <pc:sldMk cId="1508567752" sldId="275"/>
            <ac:spMk id="29" creationId="{F98910B7-88F6-41D8-B011-5B7B9671C69F}"/>
          </ac:spMkLst>
        </pc:spChg>
        <pc:picChg chg="del">
          <ac:chgData name="" userId="c1389c2c8297245b" providerId="LiveId" clId="{AB885AD1-09AF-45B4-B0DA-A2966C999C92}" dt="2024-10-20T08:18:50.094" v="657" actId="478"/>
          <ac:picMkLst>
            <pc:docMk/>
            <pc:sldMk cId="1508567752" sldId="275"/>
            <ac:picMk id="1026" creationId="{7BB05166-C0B3-44D0-95C7-2884EAF8C021}"/>
          </ac:picMkLst>
        </pc:picChg>
      </pc:sldChg>
      <pc:sldChg chg="addSp delSp modSp add">
        <pc:chgData name="" userId="c1389c2c8297245b" providerId="LiveId" clId="{AB885AD1-09AF-45B4-B0DA-A2966C999C92}" dt="2024-10-20T08:28:36.507" v="820" actId="1076"/>
        <pc:sldMkLst>
          <pc:docMk/>
          <pc:sldMk cId="1417480083" sldId="276"/>
        </pc:sldMkLst>
        <pc:spChg chg="add del mod">
          <ac:chgData name="" userId="c1389c2c8297245b" providerId="LiveId" clId="{AB885AD1-09AF-45B4-B0DA-A2966C999C92}" dt="2024-10-20T08:26:07.113" v="812" actId="478"/>
          <ac:spMkLst>
            <pc:docMk/>
            <pc:sldMk cId="1417480083" sldId="276"/>
            <ac:spMk id="16" creationId="{E5286937-A5F7-42B7-9616-64144A754492}"/>
          </ac:spMkLst>
        </pc:spChg>
        <pc:spChg chg="add mod">
          <ac:chgData name="" userId="c1389c2c8297245b" providerId="LiveId" clId="{AB885AD1-09AF-45B4-B0DA-A2966C999C92}" dt="2024-10-20T08:28:36.507" v="820" actId="1076"/>
          <ac:spMkLst>
            <pc:docMk/>
            <pc:sldMk cId="1417480083" sldId="276"/>
            <ac:spMk id="30" creationId="{60F65717-AFD2-4482-883C-44684AF0694D}"/>
          </ac:spMkLst>
        </pc:spChg>
        <pc:picChg chg="add del mod">
          <ac:chgData name="" userId="c1389c2c8297245b" providerId="LiveId" clId="{AB885AD1-09AF-45B4-B0DA-A2966C999C92}" dt="2024-10-20T08:26:30.259" v="815" actId="478"/>
          <ac:picMkLst>
            <pc:docMk/>
            <pc:sldMk cId="1417480083" sldId="276"/>
            <ac:picMk id="2" creationId="{79EA982B-AB39-4C41-B979-2722683E1AA3}"/>
          </ac:picMkLst>
        </pc:picChg>
        <pc:picChg chg="del">
          <ac:chgData name="" userId="c1389c2c8297245b" providerId="LiveId" clId="{AB885AD1-09AF-45B4-B0DA-A2966C999C92}" dt="2024-10-20T08:26:00.869" v="809" actId="478"/>
          <ac:picMkLst>
            <pc:docMk/>
            <pc:sldMk cId="1417480083" sldId="276"/>
            <ac:picMk id="24" creationId="{33D68E05-AE59-4191-9016-52B14CB2A430}"/>
          </ac:picMkLst>
        </pc:picChg>
      </pc:sldChg>
      <pc:sldChg chg="addSp delSp modSp add">
        <pc:chgData name="" userId="c1389c2c8297245b" providerId="LiveId" clId="{AB885AD1-09AF-45B4-B0DA-A2966C999C92}" dt="2024-10-20T08:32:52.601" v="871" actId="1076"/>
        <pc:sldMkLst>
          <pc:docMk/>
          <pc:sldMk cId="4061935582" sldId="277"/>
        </pc:sldMkLst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16" creationId="{286A6E3C-2A7E-465D-9DDC-03E0C86418F3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24" creationId="{E1D9AEAA-2CF3-43C8-980D-26252F207404}"/>
          </ac:spMkLst>
        </pc:spChg>
        <pc:spChg chg="del">
          <ac:chgData name="" userId="c1389c2c8297245b" providerId="LiveId" clId="{AB885AD1-09AF-45B4-B0DA-A2966C999C92}" dt="2024-10-20T08:30:01.630" v="822" actId="478"/>
          <ac:spMkLst>
            <pc:docMk/>
            <pc:sldMk cId="4061935582" sldId="277"/>
            <ac:spMk id="30" creationId="{60F65717-AFD2-4482-883C-44684AF0694D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1" creationId="{1D7CA34C-5C76-4293-ACAC-B576C80712CB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2" creationId="{40E59CA2-4F1B-4FF3-8AD3-B09D7B576520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3" creationId="{1F4B8671-919D-4783-9675-BCD3BEA355DE}"/>
          </ac:spMkLst>
        </pc:spChg>
        <pc:spChg chg="add del mod">
          <ac:chgData name="" userId="c1389c2c8297245b" providerId="LiveId" clId="{AB885AD1-09AF-45B4-B0DA-A2966C999C92}" dt="2024-10-20T08:30:13.750" v="828"/>
          <ac:spMkLst>
            <pc:docMk/>
            <pc:sldMk cId="4061935582" sldId="277"/>
            <ac:spMk id="34" creationId="{9A3DD7BD-208B-490E-A971-9241755073D1}"/>
          </ac:spMkLst>
        </pc:spChg>
        <pc:spChg chg="add mod">
          <ac:chgData name="" userId="c1389c2c8297245b" providerId="LiveId" clId="{AB885AD1-09AF-45B4-B0DA-A2966C999C92}" dt="2024-10-20T08:32:16.957" v="865" actId="5793"/>
          <ac:spMkLst>
            <pc:docMk/>
            <pc:sldMk cId="4061935582" sldId="277"/>
            <ac:spMk id="35" creationId="{F6892790-4AFC-471D-8B6F-F12A8D36A767}"/>
          </ac:spMkLst>
        </pc:spChg>
        <pc:spChg chg="add del mod">
          <ac:chgData name="" userId="c1389c2c8297245b" providerId="LiveId" clId="{AB885AD1-09AF-45B4-B0DA-A2966C999C92}" dt="2024-10-20T08:31:06.505" v="845" actId="478"/>
          <ac:spMkLst>
            <pc:docMk/>
            <pc:sldMk cId="4061935582" sldId="277"/>
            <ac:spMk id="36" creationId="{C6E0ACC1-236C-469E-AEFB-0F08CBD3BB2D}"/>
          </ac:spMkLst>
        </pc:spChg>
        <pc:spChg chg="add del mod">
          <ac:chgData name="" userId="c1389c2c8297245b" providerId="LiveId" clId="{AB885AD1-09AF-45B4-B0DA-A2966C999C92}" dt="2024-10-20T08:30:50.301" v="837" actId="478"/>
          <ac:spMkLst>
            <pc:docMk/>
            <pc:sldMk cId="4061935582" sldId="277"/>
            <ac:spMk id="37" creationId="{A352F7E4-4329-4F5A-A03A-434365680084}"/>
          </ac:spMkLst>
        </pc:spChg>
        <pc:spChg chg="add del">
          <ac:chgData name="" userId="c1389c2c8297245b" providerId="LiveId" clId="{AB885AD1-09AF-45B4-B0DA-A2966C999C92}" dt="2024-10-20T08:30:18.075" v="830" actId="478"/>
          <ac:spMkLst>
            <pc:docMk/>
            <pc:sldMk cId="4061935582" sldId="277"/>
            <ac:spMk id="38" creationId="{B04915CC-D7A2-4379-B462-26E51129574A}"/>
          </ac:spMkLst>
        </pc:spChg>
        <pc:spChg chg="add del mod">
          <ac:chgData name="" userId="c1389c2c8297245b" providerId="LiveId" clId="{AB885AD1-09AF-45B4-B0DA-A2966C999C92}" dt="2024-10-20T08:30:24.947" v="833" actId="478"/>
          <ac:spMkLst>
            <pc:docMk/>
            <pc:sldMk cId="4061935582" sldId="277"/>
            <ac:spMk id="39" creationId="{C7739CEC-423E-40E4-B236-99F075DEB8A0}"/>
          </ac:spMkLst>
        </pc:spChg>
        <pc:spChg chg="add del">
          <ac:chgData name="" userId="c1389c2c8297245b" providerId="LiveId" clId="{AB885AD1-09AF-45B4-B0DA-A2966C999C92}" dt="2024-10-20T08:30:24.947" v="833" actId="478"/>
          <ac:spMkLst>
            <pc:docMk/>
            <pc:sldMk cId="4061935582" sldId="277"/>
            <ac:spMk id="40" creationId="{C301CEF6-CEDB-4F3E-9902-6ABCE3FFF29D}"/>
          </ac:spMkLst>
        </pc:spChg>
        <pc:picChg chg="add mod">
          <ac:chgData name="" userId="c1389c2c8297245b" providerId="LiveId" clId="{AB885AD1-09AF-45B4-B0DA-A2966C999C92}" dt="2024-10-20T08:32:50.197" v="870" actId="1076"/>
          <ac:picMkLst>
            <pc:docMk/>
            <pc:sldMk cId="4061935582" sldId="277"/>
            <ac:picMk id="2" creationId="{E6BEBB75-9F8F-4383-AACF-06B90305F353}"/>
          </ac:picMkLst>
        </pc:picChg>
        <pc:picChg chg="add mod">
          <ac:chgData name="" userId="c1389c2c8297245b" providerId="LiveId" clId="{AB885AD1-09AF-45B4-B0DA-A2966C999C92}" dt="2024-10-20T08:32:52.601" v="871" actId="1076"/>
          <ac:picMkLst>
            <pc:docMk/>
            <pc:sldMk cId="4061935582" sldId="277"/>
            <ac:picMk id="3" creationId="{3B68FDD8-B611-4425-A670-BEF4DEAEC922}"/>
          </ac:picMkLst>
        </pc:picChg>
      </pc:sldChg>
      <pc:sldChg chg="addSp delSp modSp add">
        <pc:chgData name="" userId="c1389c2c8297245b" providerId="LiveId" clId="{AB885AD1-09AF-45B4-B0DA-A2966C999C92}" dt="2024-10-20T08:36:03.383" v="894" actId="14100"/>
        <pc:sldMkLst>
          <pc:docMk/>
          <pc:sldMk cId="2280347199" sldId="278"/>
        </pc:sldMkLst>
        <pc:spChg chg="del">
          <ac:chgData name="" userId="c1389c2c8297245b" providerId="LiveId" clId="{AB885AD1-09AF-45B4-B0DA-A2966C999C92}" dt="2024-10-20T08:33:34.807" v="875" actId="478"/>
          <ac:spMkLst>
            <pc:docMk/>
            <pc:sldMk cId="2280347199" sldId="278"/>
            <ac:spMk id="35" creationId="{F6892790-4AFC-471D-8B6F-F12A8D36A767}"/>
          </ac:spMkLst>
        </pc:spChg>
        <pc:picChg chg="del">
          <ac:chgData name="" userId="c1389c2c8297245b" providerId="LiveId" clId="{AB885AD1-09AF-45B4-B0DA-A2966C999C92}" dt="2024-10-20T08:33:07.220" v="874" actId="478"/>
          <ac:picMkLst>
            <pc:docMk/>
            <pc:sldMk cId="2280347199" sldId="278"/>
            <ac:picMk id="2" creationId="{E6BEBB75-9F8F-4383-AACF-06B90305F353}"/>
          </ac:picMkLst>
        </pc:picChg>
        <pc:picChg chg="del">
          <ac:chgData name="" userId="c1389c2c8297245b" providerId="LiveId" clId="{AB885AD1-09AF-45B4-B0DA-A2966C999C92}" dt="2024-10-20T08:33:06.477" v="873" actId="478"/>
          <ac:picMkLst>
            <pc:docMk/>
            <pc:sldMk cId="2280347199" sldId="278"/>
            <ac:picMk id="3" creationId="{3B68FDD8-B611-4425-A670-BEF4DEAEC922}"/>
          </ac:picMkLst>
        </pc:picChg>
        <pc:picChg chg="add mod">
          <ac:chgData name="" userId="c1389c2c8297245b" providerId="LiveId" clId="{AB885AD1-09AF-45B4-B0DA-A2966C999C92}" dt="2024-10-20T08:36:03.383" v="894" actId="14100"/>
          <ac:picMkLst>
            <pc:docMk/>
            <pc:sldMk cId="2280347199" sldId="278"/>
            <ac:picMk id="4" creationId="{BEF0779C-B86D-430F-BA25-CF4FD900E69F}"/>
          </ac:picMkLst>
        </pc:picChg>
      </pc:sldChg>
      <pc:sldChg chg="addSp delSp modSp add">
        <pc:chgData name="" userId="c1389c2c8297245b" providerId="LiveId" clId="{AB885AD1-09AF-45B4-B0DA-A2966C999C92}" dt="2024-10-20T08:36:13.651" v="895" actId="14100"/>
        <pc:sldMkLst>
          <pc:docMk/>
          <pc:sldMk cId="3999522247" sldId="279"/>
        </pc:sldMkLst>
        <pc:picChg chg="add mod">
          <ac:chgData name="" userId="c1389c2c8297245b" providerId="LiveId" clId="{AB885AD1-09AF-45B4-B0DA-A2966C999C92}" dt="2024-10-20T08:36:13.651" v="895" actId="14100"/>
          <ac:picMkLst>
            <pc:docMk/>
            <pc:sldMk cId="3999522247" sldId="279"/>
            <ac:picMk id="2" creationId="{649CF3DF-97EA-42EC-8E60-BEBC6E39DFD1}"/>
          </ac:picMkLst>
        </pc:picChg>
        <pc:picChg chg="del">
          <ac:chgData name="" userId="c1389c2c8297245b" providerId="LiveId" clId="{AB885AD1-09AF-45B4-B0DA-A2966C999C92}" dt="2024-10-20T08:34:11.642" v="881" actId="478"/>
          <ac:picMkLst>
            <pc:docMk/>
            <pc:sldMk cId="3999522247" sldId="279"/>
            <ac:picMk id="4" creationId="{BEF0779C-B86D-430F-BA25-CF4FD900E69F}"/>
          </ac:picMkLst>
        </pc:picChg>
      </pc:sldChg>
      <pc:sldChg chg="addSp delSp modSp add">
        <pc:chgData name="" userId="c1389c2c8297245b" providerId="LiveId" clId="{AB885AD1-09AF-45B4-B0DA-A2966C999C92}" dt="2024-10-20T08:37:37.829" v="905" actId="1076"/>
        <pc:sldMkLst>
          <pc:docMk/>
          <pc:sldMk cId="1897344478" sldId="280"/>
        </pc:sldMkLst>
        <pc:picChg chg="del">
          <ac:chgData name="" userId="c1389c2c8297245b" providerId="LiveId" clId="{AB885AD1-09AF-45B4-B0DA-A2966C999C92}" dt="2024-10-20T08:37:33.295" v="904" actId="478"/>
          <ac:picMkLst>
            <pc:docMk/>
            <pc:sldMk cId="1897344478" sldId="280"/>
            <ac:picMk id="2" creationId="{649CF3DF-97EA-42EC-8E60-BEBC6E39DFD1}"/>
          </ac:picMkLst>
        </pc:picChg>
        <pc:picChg chg="add mod">
          <ac:chgData name="" userId="c1389c2c8297245b" providerId="LiveId" clId="{AB885AD1-09AF-45B4-B0DA-A2966C999C92}" dt="2024-10-20T08:37:37.829" v="905" actId="1076"/>
          <ac:picMkLst>
            <pc:docMk/>
            <pc:sldMk cId="1897344478" sldId="280"/>
            <ac:picMk id="3" creationId="{2AD575AE-5F4D-43A3-88B9-5EF8759A82EE}"/>
          </ac:picMkLst>
        </pc:picChg>
      </pc:sldChg>
      <pc:sldChg chg="addSp delSp modSp add">
        <pc:chgData name="" userId="c1389c2c8297245b" providerId="LiveId" clId="{AB885AD1-09AF-45B4-B0DA-A2966C999C92}" dt="2024-10-20T08:39:01.999" v="917" actId="1076"/>
        <pc:sldMkLst>
          <pc:docMk/>
          <pc:sldMk cId="3430287877" sldId="281"/>
        </pc:sldMkLst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16" creationId="{028EC503-A855-4F77-95FC-B47DCE022A31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24" creationId="{EC126629-DDB9-4220-A452-882772278809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0" creationId="{75AD9095-47F2-4797-B28F-4DC4D1B0BDE3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1" creationId="{13F064EB-DC7B-4272-B6EC-9D164C7713FB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2" creationId="{1DDF79C8-BF67-4CEB-BC71-0961C11E9E55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3" creationId="{C0816583-2723-4242-9C92-597C840EA41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4" creationId="{E7FFB9BE-451B-40FE-9E44-64BC0F71CFE3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5" creationId="{7D65CD58-2C05-45EB-B3F5-867F92DB3A25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6" creationId="{3AC394A7-C57C-447E-A222-160A5880DB9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7" creationId="{E20B78C1-16A5-4A54-B250-93B608F7D3A7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8" creationId="{8D538689-8DFA-4CED-8D05-09F79027A03F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39" creationId="{AE3EFD63-1B37-490E-9C1B-967248C9ACEF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0" creationId="{E6539AA6-E8AA-4003-9255-ED8521271666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1" creationId="{1BAC3047-976B-4CBF-A6F7-082E24973AE5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2" creationId="{11D5BE74-0BCB-4A57-88AF-179EF83F8540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3" creationId="{020431DB-5067-4194-8EB0-8CFD11961713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4" creationId="{81270F81-E10F-4A5B-A9A8-64C0D5FED454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5" creationId="{5FB48BDA-D6A9-4438-B439-036C238B4FC6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6" creationId="{72A5C90D-32A2-40D1-AB34-71BFB855656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7" creationId="{5C03184D-BE0D-4A5C-8F33-CCB8069CBFFC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8" creationId="{747664EE-021C-4B05-891C-AF9C906460BE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49" creationId="{AF8ABFFC-204C-4412-BF1E-CAC8AE8711BD}"/>
          </ac:spMkLst>
        </pc:spChg>
        <pc:spChg chg="add del">
          <ac:chgData name="" userId="c1389c2c8297245b" providerId="LiveId" clId="{AB885AD1-09AF-45B4-B0DA-A2966C999C92}" dt="2024-10-20T08:38:18.952" v="909"/>
          <ac:spMkLst>
            <pc:docMk/>
            <pc:sldMk cId="3430287877" sldId="281"/>
            <ac:spMk id="50" creationId="{D4CED203-586F-455E-9840-C96D13942AB3}"/>
          </ac:spMkLst>
        </pc:spChg>
        <pc:picChg chg="add mod">
          <ac:chgData name="" userId="c1389c2c8297245b" providerId="LiveId" clId="{AB885AD1-09AF-45B4-B0DA-A2966C999C92}" dt="2024-10-20T08:39:01.999" v="917" actId="1076"/>
          <ac:picMkLst>
            <pc:docMk/>
            <pc:sldMk cId="3430287877" sldId="281"/>
            <ac:picMk id="2" creationId="{085D1573-2B58-4C5E-87B4-2F366CC55C76}"/>
          </ac:picMkLst>
        </pc:picChg>
        <pc:picChg chg="del">
          <ac:chgData name="" userId="c1389c2c8297245b" providerId="LiveId" clId="{AB885AD1-09AF-45B4-B0DA-A2966C999C92}" dt="2024-10-20T08:38:15.457" v="907" actId="478"/>
          <ac:picMkLst>
            <pc:docMk/>
            <pc:sldMk cId="3430287877" sldId="281"/>
            <ac:picMk id="3" creationId="{2AD575AE-5F4D-43A3-88B9-5EF8759A82EE}"/>
          </ac:picMkLst>
        </pc:picChg>
      </pc:sldChg>
      <pc:sldChg chg="addSp delSp modSp add">
        <pc:chgData name="" userId="c1389c2c8297245b" providerId="LiveId" clId="{AB885AD1-09AF-45B4-B0DA-A2966C999C92}" dt="2024-10-20T08:39:55.081" v="923" actId="1076"/>
        <pc:sldMkLst>
          <pc:docMk/>
          <pc:sldMk cId="1121370150" sldId="282"/>
        </pc:sldMkLst>
        <pc:picChg chg="del">
          <ac:chgData name="" userId="c1389c2c8297245b" providerId="LiveId" clId="{AB885AD1-09AF-45B4-B0DA-A2966C999C92}" dt="2024-10-20T08:39:42.586" v="919" actId="478"/>
          <ac:picMkLst>
            <pc:docMk/>
            <pc:sldMk cId="1121370150" sldId="282"/>
            <ac:picMk id="2" creationId="{085D1573-2B58-4C5E-87B4-2F366CC55C76}"/>
          </ac:picMkLst>
        </pc:picChg>
        <pc:picChg chg="add mod">
          <ac:chgData name="" userId="c1389c2c8297245b" providerId="LiveId" clId="{AB885AD1-09AF-45B4-B0DA-A2966C999C92}" dt="2024-10-20T08:39:55.081" v="923" actId="1076"/>
          <ac:picMkLst>
            <pc:docMk/>
            <pc:sldMk cId="1121370150" sldId="282"/>
            <ac:picMk id="3" creationId="{8C0C2DAC-F8CD-4805-91B4-9EE5314A978A}"/>
          </ac:picMkLst>
        </pc:picChg>
      </pc:sldChg>
      <pc:sldChg chg="addSp delSp modSp add">
        <pc:chgData name="" userId="c1389c2c8297245b" providerId="LiveId" clId="{AB885AD1-09AF-45B4-B0DA-A2966C999C92}" dt="2024-10-20T08:42:49.520" v="962" actId="1076"/>
        <pc:sldMkLst>
          <pc:docMk/>
          <pc:sldMk cId="3273309301" sldId="283"/>
        </pc:sldMkLst>
        <pc:spChg chg="add mod">
          <ac:chgData name="" userId="c1389c2c8297245b" providerId="LiveId" clId="{AB885AD1-09AF-45B4-B0DA-A2966C999C92}" dt="2024-10-20T08:42:49.520" v="962" actId="1076"/>
          <ac:spMkLst>
            <pc:docMk/>
            <pc:sldMk cId="3273309301" sldId="283"/>
            <ac:spMk id="4" creationId="{430E832D-9843-4F34-B206-7BB6E5D12531}"/>
          </ac:spMkLst>
        </pc:spChg>
        <pc:spChg chg="add mod">
          <ac:chgData name="" userId="c1389c2c8297245b" providerId="LiveId" clId="{AB885AD1-09AF-45B4-B0DA-A2966C999C92}" dt="2024-10-20T08:42:49.520" v="962" actId="1076"/>
          <ac:spMkLst>
            <pc:docMk/>
            <pc:sldMk cId="3273309301" sldId="283"/>
            <ac:spMk id="24" creationId="{6F5DBCC8-3A37-481E-937F-76AD77B43FD9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0" creationId="{60D05B19-22FD-457F-8815-78B5B21B283C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1" creationId="{25999BA5-4828-4EEC-8DE2-5044B17F6C2A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2" creationId="{581FB94A-E3C6-4CB9-976F-6DA80BAF5937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3" creationId="{C9ECFE8F-F729-4133-B352-D05AA2B6CE22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4" creationId="{8F44B7F4-4813-4474-A195-AF2978206C63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5" creationId="{2C65A325-ABFE-4E40-B14B-BBBC884762CB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6" creationId="{7E62F23F-E6B6-4C63-9316-FB16C3CFA7F7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7" creationId="{0C41062C-4D70-40CE-AC92-114280593456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8" creationId="{E9307896-CCF4-4D00-A6FF-F74CCE0AEE91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39" creationId="{761DEA30-B9CC-43A4-90BE-D4DCBB3F01E1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0" creationId="{F124037D-9D1D-4162-BD29-3BF0639DD781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1" creationId="{C04F2519-EC08-426C-974F-45A02AA439C1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2" creationId="{D553FBD7-8555-43A8-9134-19D12045CDD5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3" creationId="{5A7CFED9-EFCC-442D-BEAE-391C289E2885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4" creationId="{6C116E62-E55F-40AA-A377-31DCBD818F99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5" creationId="{847E8B19-8D2D-4428-84A4-8FD034BC0F5D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6" creationId="{57F0FC60-3939-48EE-A148-84560E387CC4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7" creationId="{05A59080-6C94-4B5A-897B-0DAE06A54D20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8" creationId="{2E8B05AB-D75A-45CD-AF17-F16008786D86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49" creationId="{BF8FB0E6-345F-4CFE-B9DF-51B78BAE8C78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0" creationId="{6BB8C395-1BE5-4B88-8EB3-3F74FD8D52A0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1" creationId="{F2C00AB7-B209-4E04-9F56-DBC987F90313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2" creationId="{63A8CDE0-B123-4C1D-A3C6-14A816076CB3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3" creationId="{4B975D80-7980-46A1-B8C6-7F363623FE44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4" creationId="{1B7EBBDA-74FF-4FAD-8AAC-1B92F9E7B4B6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5" creationId="{A0D9B01F-60F6-41FA-AA09-51D7708FBF32}"/>
          </ac:spMkLst>
        </pc:spChg>
        <pc:spChg chg="add del mod">
          <ac:chgData name="" userId="c1389c2c8297245b" providerId="LiveId" clId="{AB885AD1-09AF-45B4-B0DA-A2966C999C92}" dt="2024-10-20T08:42:24.377" v="956" actId="478"/>
          <ac:spMkLst>
            <pc:docMk/>
            <pc:sldMk cId="3273309301" sldId="283"/>
            <ac:spMk id="56" creationId="{892FF7AF-2B8F-4E05-AF7B-B5108FF8CFBF}"/>
          </ac:spMkLst>
        </pc:spChg>
        <pc:picChg chg="add mod">
          <ac:chgData name="" userId="c1389c2c8297245b" providerId="LiveId" clId="{AB885AD1-09AF-45B4-B0DA-A2966C999C92}" dt="2024-10-20T08:42:44.401" v="961" actId="1076"/>
          <ac:picMkLst>
            <pc:docMk/>
            <pc:sldMk cId="3273309301" sldId="283"/>
            <ac:picMk id="2" creationId="{43D4A8BA-86DF-49BB-9D4F-88CCE2864DD0}"/>
          </ac:picMkLst>
        </pc:picChg>
        <pc:picChg chg="del">
          <ac:chgData name="" userId="c1389c2c8297245b" providerId="LiveId" clId="{AB885AD1-09AF-45B4-B0DA-A2966C999C92}" dt="2024-10-20T08:40:04.930" v="925" actId="478"/>
          <ac:picMkLst>
            <pc:docMk/>
            <pc:sldMk cId="3273309301" sldId="283"/>
            <ac:picMk id="3" creationId="{8C0C2DAC-F8CD-4805-91B4-9EE5314A978A}"/>
          </ac:picMkLst>
        </pc:picChg>
        <pc:picChg chg="add del">
          <ac:chgData name="" userId="c1389c2c8297245b" providerId="LiveId" clId="{AB885AD1-09AF-45B4-B0DA-A2966C999C92}" dt="2024-10-20T08:41:38.640" v="948"/>
          <ac:picMkLst>
            <pc:docMk/>
            <pc:sldMk cId="3273309301" sldId="283"/>
            <ac:picMk id="5" creationId="{E0211BEE-B3B0-49B3-8CAE-D2E7F632C2A0}"/>
          </ac:picMkLst>
        </pc:picChg>
        <pc:picChg chg="add mod">
          <ac:chgData name="" userId="c1389c2c8297245b" providerId="LiveId" clId="{AB885AD1-09AF-45B4-B0DA-A2966C999C92}" dt="2024-10-20T08:42:34.040" v="960" actId="1076"/>
          <ac:picMkLst>
            <pc:docMk/>
            <pc:sldMk cId="3273309301" sldId="283"/>
            <ac:picMk id="6" creationId="{1EC1DF3D-7E43-4875-94BF-FCD05EE5B32D}"/>
          </ac:picMkLst>
        </pc:picChg>
      </pc:sldChg>
      <pc:sldChg chg="addSp delSp modSp add">
        <pc:chgData name="" userId="c1389c2c8297245b" providerId="LiveId" clId="{AB885AD1-09AF-45B4-B0DA-A2966C999C92}" dt="2024-10-20T08:45:39.601" v="986" actId="1076"/>
        <pc:sldMkLst>
          <pc:docMk/>
          <pc:sldMk cId="717912830" sldId="284"/>
        </pc:sldMkLst>
        <pc:spChg chg="del">
          <ac:chgData name="" userId="c1389c2c8297245b" providerId="LiveId" clId="{AB885AD1-09AF-45B4-B0DA-A2966C999C92}" dt="2024-10-20T08:43:24.575" v="966" actId="478"/>
          <ac:spMkLst>
            <pc:docMk/>
            <pc:sldMk cId="717912830" sldId="284"/>
            <ac:spMk id="4" creationId="{430E832D-9843-4F34-B206-7BB6E5D12531}"/>
          </ac:spMkLst>
        </pc:spChg>
        <pc:spChg chg="del">
          <ac:chgData name="" userId="c1389c2c8297245b" providerId="LiveId" clId="{AB885AD1-09AF-45B4-B0DA-A2966C999C92}" dt="2024-10-20T08:43:24.575" v="966" actId="478"/>
          <ac:spMkLst>
            <pc:docMk/>
            <pc:sldMk cId="717912830" sldId="284"/>
            <ac:spMk id="24" creationId="{6F5DBCC8-3A37-481E-937F-76AD77B43FD9}"/>
          </ac:spMkLst>
        </pc:spChg>
        <pc:spChg chg="add mod">
          <ac:chgData name="" userId="c1389c2c8297245b" providerId="LiveId" clId="{AB885AD1-09AF-45B4-B0DA-A2966C999C92}" dt="2024-10-20T08:45:39.601" v="986" actId="1076"/>
          <ac:spMkLst>
            <pc:docMk/>
            <pc:sldMk cId="717912830" sldId="284"/>
            <ac:spMk id="30" creationId="{B2D783A4-F1D6-4BF2-9868-81881122071D}"/>
          </ac:spMkLst>
        </pc:spChg>
        <pc:picChg chg="del">
          <ac:chgData name="" userId="c1389c2c8297245b" providerId="LiveId" clId="{AB885AD1-09AF-45B4-B0DA-A2966C999C92}" dt="2024-10-20T08:43:22.573" v="965" actId="478"/>
          <ac:picMkLst>
            <pc:docMk/>
            <pc:sldMk cId="717912830" sldId="284"/>
            <ac:picMk id="2" creationId="{43D4A8BA-86DF-49BB-9D4F-88CCE2864DD0}"/>
          </ac:picMkLst>
        </pc:picChg>
        <pc:picChg chg="add mod">
          <ac:chgData name="" userId="c1389c2c8297245b" providerId="LiveId" clId="{AB885AD1-09AF-45B4-B0DA-A2966C999C92}" dt="2024-10-20T08:44:31.171" v="976" actId="1076"/>
          <ac:picMkLst>
            <pc:docMk/>
            <pc:sldMk cId="717912830" sldId="284"/>
            <ac:picMk id="3" creationId="{E91F9469-89D6-4C7B-B878-4AFD0EB411D3}"/>
          </ac:picMkLst>
        </pc:picChg>
        <pc:picChg chg="add mod">
          <ac:chgData name="" userId="c1389c2c8297245b" providerId="LiveId" clId="{AB885AD1-09AF-45B4-B0DA-A2966C999C92}" dt="2024-10-20T08:44:37.227" v="979" actId="1076"/>
          <ac:picMkLst>
            <pc:docMk/>
            <pc:sldMk cId="717912830" sldId="284"/>
            <ac:picMk id="5" creationId="{9CBC7312-41E3-433E-80BA-505224D2BD19}"/>
          </ac:picMkLst>
        </pc:picChg>
        <pc:picChg chg="del">
          <ac:chgData name="" userId="c1389c2c8297245b" providerId="LiveId" clId="{AB885AD1-09AF-45B4-B0DA-A2966C999C92}" dt="2024-10-20T08:43:21.803" v="964" actId="478"/>
          <ac:picMkLst>
            <pc:docMk/>
            <pc:sldMk cId="717912830" sldId="284"/>
            <ac:picMk id="6" creationId="{1EC1DF3D-7E43-4875-94BF-FCD05EE5B32D}"/>
          </ac:picMkLst>
        </pc:picChg>
      </pc:sldChg>
      <pc:sldChg chg="addSp delSp modSp add">
        <pc:chgData name="" userId="c1389c2c8297245b" providerId="LiveId" clId="{AB885AD1-09AF-45B4-B0DA-A2966C999C92}" dt="2024-10-20T08:49:12.460" v="1013" actId="732"/>
        <pc:sldMkLst>
          <pc:docMk/>
          <pc:sldMk cId="3980235009" sldId="285"/>
        </pc:sldMkLst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24" creationId="{0949D45C-E920-49CF-8B86-3E36BD8BE256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0" creationId="{3E3252F5-58CA-4EE2-9B3B-0FF184AB60E7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1" creationId="{1153B33F-8042-47AF-A3C7-E470707766B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2" creationId="{CB328D85-6D20-4AD9-9BEC-EB76C06EC424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3" creationId="{2853099A-CD8B-4FF0-84E5-0F6D0B0D7521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4" creationId="{0D9C4538-A344-4045-BC23-EA6142A22964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5" creationId="{B02D5254-8CB0-47EF-9DDD-A038EDD31412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6" creationId="{CD03C0DC-920B-4886-B19B-CC82048D4CE6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7" creationId="{CAB9AF2A-831D-4B02-A36B-A32F5C11EA22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8" creationId="{718AFDC8-95D0-46D7-9C80-00C797BAFE96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39" creationId="{A4641F73-373C-41E2-BDD9-9A2F23BB8DA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0" creationId="{3A4B7CA8-A7DD-4F30-A63A-9F1B66F486E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1" creationId="{E1D3BF1A-D928-47C1-BDDC-DF7D7CC4202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2" creationId="{8BD4C5F9-6516-42A2-8E3C-21C31DC029DC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3" creationId="{B16B57FD-E5B2-4DB6-B672-A7CF61097458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4" creationId="{EB951232-9BD6-4C41-A8AF-D2BA98D657C3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5" creationId="{997C1692-E97F-4902-BB5D-C07B34FF6AC4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6" creationId="{81DB0C9E-4B3C-40A9-9691-A5FAA5A31E0C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7" creationId="{35753100-459A-47DA-AF9F-D77641BC384E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8" creationId="{BFE8B5C6-B254-4137-9DFA-FAA09FEC16BE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49" creationId="{7B7BCB20-A012-48F6-ADDE-E33C159A0443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0" creationId="{EC57B6A9-0E49-498C-9839-7A08D184C4C0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1" creationId="{C80DA0B6-AB5A-4DD4-A240-56289CC41FA1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2" creationId="{FE295BA1-C352-40F5-9F8F-E4A5671216B3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3" creationId="{A6F6A6F3-BB2D-44F1-87EB-90851D5B9B30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4" creationId="{1E71FFD2-E29B-4C8A-8F39-6B81BF329E6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5" creationId="{A21F177C-481D-4A08-A014-431FBF2D7E89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6" creationId="{5859B2B3-A9CF-407C-B75E-641F815F2F4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7" creationId="{5B3DD959-547C-4753-A5E4-6D376B0326FA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8" creationId="{8A8D7637-3A5B-4DDC-9E90-00B1E49B6D95}"/>
          </ac:spMkLst>
        </pc:spChg>
        <pc:spChg chg="add del mod">
          <ac:chgData name="" userId="c1389c2c8297245b" providerId="LiveId" clId="{AB885AD1-09AF-45B4-B0DA-A2966C999C92}" dt="2024-10-20T08:48:59.333" v="1008" actId="478"/>
          <ac:spMkLst>
            <pc:docMk/>
            <pc:sldMk cId="3980235009" sldId="285"/>
            <ac:spMk id="59" creationId="{D93C4636-1E49-45C6-96F3-E069B9764F74}"/>
          </ac:spMkLst>
        </pc:spChg>
        <pc:picChg chg="add del mod">
          <ac:chgData name="" userId="c1389c2c8297245b" providerId="LiveId" clId="{AB885AD1-09AF-45B4-B0DA-A2966C999C92}" dt="2024-10-20T08:46:36.414" v="992" actId="478"/>
          <ac:picMkLst>
            <pc:docMk/>
            <pc:sldMk cId="3980235009" sldId="285"/>
            <ac:picMk id="2" creationId="{31017804-D1E8-4B40-9E9E-E9A5B20AB950}"/>
          </ac:picMkLst>
        </pc:picChg>
        <pc:picChg chg="del">
          <ac:chgData name="" userId="c1389c2c8297245b" providerId="LiveId" clId="{AB885AD1-09AF-45B4-B0DA-A2966C999C92}" dt="2024-10-20T08:45:45.378" v="987" actId="478"/>
          <ac:picMkLst>
            <pc:docMk/>
            <pc:sldMk cId="3980235009" sldId="285"/>
            <ac:picMk id="3" creationId="{E91F9469-89D6-4C7B-B878-4AFD0EB411D3}"/>
          </ac:picMkLst>
        </pc:picChg>
        <pc:picChg chg="add del mod">
          <ac:chgData name="" userId="c1389c2c8297245b" providerId="LiveId" clId="{AB885AD1-09AF-45B4-B0DA-A2966C999C92}" dt="2024-10-20T08:47:44.305" v="997" actId="478"/>
          <ac:picMkLst>
            <pc:docMk/>
            <pc:sldMk cId="3980235009" sldId="285"/>
            <ac:picMk id="4" creationId="{6F07FC41-1782-4977-92EE-74BDD59707CD}"/>
          </ac:picMkLst>
        </pc:picChg>
        <pc:picChg chg="del">
          <ac:chgData name="" userId="c1389c2c8297245b" providerId="LiveId" clId="{AB885AD1-09AF-45B4-B0DA-A2966C999C92}" dt="2024-10-20T08:45:45.981" v="988" actId="478"/>
          <ac:picMkLst>
            <pc:docMk/>
            <pc:sldMk cId="3980235009" sldId="285"/>
            <ac:picMk id="5" creationId="{9CBC7312-41E3-433E-80BA-505224D2BD19}"/>
          </ac:picMkLst>
        </pc:picChg>
        <pc:picChg chg="add mod">
          <ac:chgData name="" userId="c1389c2c8297245b" providerId="LiveId" clId="{AB885AD1-09AF-45B4-B0DA-A2966C999C92}" dt="2024-10-20T08:48:32.325" v="1003" actId="1076"/>
          <ac:picMkLst>
            <pc:docMk/>
            <pc:sldMk cId="3980235009" sldId="285"/>
            <ac:picMk id="6" creationId="{61D0FE74-409A-4390-8F88-1676EC741001}"/>
          </ac:picMkLst>
        </pc:picChg>
        <pc:picChg chg="add mod modCrop">
          <ac:chgData name="" userId="c1389c2c8297245b" providerId="LiveId" clId="{AB885AD1-09AF-45B4-B0DA-A2966C999C92}" dt="2024-10-20T08:49:12.460" v="1013" actId="732"/>
          <ac:picMkLst>
            <pc:docMk/>
            <pc:sldMk cId="3980235009" sldId="285"/>
            <ac:picMk id="7" creationId="{D86E0FD6-CC42-460F-9CE2-08FFC48048C6}"/>
          </ac:picMkLst>
        </pc:picChg>
      </pc:sldChg>
      <pc:sldChg chg="addSp delSp modSp add">
        <pc:chgData name="" userId="c1389c2c8297245b" providerId="LiveId" clId="{AB885AD1-09AF-45B4-B0DA-A2966C999C92}" dt="2024-10-20T08:50:22.958" v="1022" actId="1076"/>
        <pc:sldMkLst>
          <pc:docMk/>
          <pc:sldMk cId="163679672" sldId="286"/>
        </pc:sldMkLst>
        <pc:picChg chg="add mod">
          <ac:chgData name="" userId="c1389c2c8297245b" providerId="LiveId" clId="{AB885AD1-09AF-45B4-B0DA-A2966C999C92}" dt="2024-10-20T08:50:22.958" v="1022" actId="1076"/>
          <ac:picMkLst>
            <pc:docMk/>
            <pc:sldMk cId="163679672" sldId="286"/>
            <ac:picMk id="2" creationId="{620928FC-BF24-412D-8564-015068182603}"/>
          </ac:picMkLst>
        </pc:picChg>
        <pc:picChg chg="del">
          <ac:chgData name="" userId="c1389c2c8297245b" providerId="LiveId" clId="{AB885AD1-09AF-45B4-B0DA-A2966C999C92}" dt="2024-10-20T08:50:07.984" v="1016" actId="478"/>
          <ac:picMkLst>
            <pc:docMk/>
            <pc:sldMk cId="163679672" sldId="286"/>
            <ac:picMk id="6" creationId="{61D0FE74-409A-4390-8F88-1676EC741001}"/>
          </ac:picMkLst>
        </pc:picChg>
        <pc:picChg chg="del">
          <ac:chgData name="" userId="c1389c2c8297245b" providerId="LiveId" clId="{AB885AD1-09AF-45B4-B0DA-A2966C999C92}" dt="2024-10-20T08:50:06.747" v="1015" actId="478"/>
          <ac:picMkLst>
            <pc:docMk/>
            <pc:sldMk cId="163679672" sldId="286"/>
            <ac:picMk id="7" creationId="{D86E0FD6-CC42-460F-9CE2-08FFC48048C6}"/>
          </ac:picMkLst>
        </pc:picChg>
      </pc:sldChg>
      <pc:sldChg chg="addSp delSp modSp add">
        <pc:chgData name="" userId="c1389c2c8297245b" providerId="LiveId" clId="{AB885AD1-09AF-45B4-B0DA-A2966C999C92}" dt="2024-10-20T08:51:26.061" v="1045" actId="14100"/>
        <pc:sldMkLst>
          <pc:docMk/>
          <pc:sldMk cId="180559602" sldId="287"/>
        </pc:sldMkLst>
        <pc:spChg chg="mod">
          <ac:chgData name="" userId="c1389c2c8297245b" providerId="LiveId" clId="{AB885AD1-09AF-45B4-B0DA-A2966C999C92}" dt="2024-10-20T08:51:12.730" v="1041" actId="121"/>
          <ac:spMkLst>
            <pc:docMk/>
            <pc:sldMk cId="180559602" sldId="287"/>
            <ac:spMk id="10" creationId="{00000000-0000-0000-0000-000000000000}"/>
          </ac:spMkLst>
        </pc:spChg>
        <pc:spChg chg="add mod">
          <ac:chgData name="" userId="c1389c2c8297245b" providerId="LiveId" clId="{AB885AD1-09AF-45B4-B0DA-A2966C999C92}" dt="2024-10-20T08:51:26.061" v="1045" actId="14100"/>
          <ac:spMkLst>
            <pc:docMk/>
            <pc:sldMk cId="180559602" sldId="287"/>
            <ac:spMk id="16" creationId="{AFDCD74B-9D0A-4154-9D8A-52035325C5C7}"/>
          </ac:spMkLst>
        </pc:spChg>
        <pc:picChg chg="del">
          <ac:chgData name="" userId="c1389c2c8297245b" providerId="LiveId" clId="{AB885AD1-09AF-45B4-B0DA-A2966C999C92}" dt="2024-10-20T08:50:51.399" v="1024" actId="478"/>
          <ac:picMkLst>
            <pc:docMk/>
            <pc:sldMk cId="180559602" sldId="287"/>
            <ac:picMk id="2" creationId="{620928FC-BF24-412D-8564-015068182603}"/>
          </ac:picMkLst>
        </pc:picChg>
      </pc:sldChg>
      <pc:sldChg chg="addSp delSp modSp add">
        <pc:chgData name="" userId="c1389c2c8297245b" providerId="LiveId" clId="{AB885AD1-09AF-45B4-B0DA-A2966C999C92}" dt="2024-10-20T08:59:07.140" v="1111" actId="14100"/>
        <pc:sldMkLst>
          <pc:docMk/>
          <pc:sldMk cId="4047322204" sldId="288"/>
        </pc:sldMkLst>
        <pc:spChg chg="mod">
          <ac:chgData name="" userId="c1389c2c8297245b" providerId="LiveId" clId="{AB885AD1-09AF-45B4-B0DA-A2966C999C92}" dt="2024-10-20T08:53:46.479" v="1071" actId="20577"/>
          <ac:spMkLst>
            <pc:docMk/>
            <pc:sldMk cId="4047322204" sldId="288"/>
            <ac:spMk id="10" creationId="{00000000-0000-0000-0000-000000000000}"/>
          </ac:spMkLst>
        </pc:spChg>
        <pc:spChg chg="del">
          <ac:chgData name="" userId="c1389c2c8297245b" providerId="LiveId" clId="{AB885AD1-09AF-45B4-B0DA-A2966C999C92}" dt="2024-10-20T08:51:43.015" v="1047" actId="478"/>
          <ac:spMkLst>
            <pc:docMk/>
            <pc:sldMk cId="4047322204" sldId="288"/>
            <ac:spMk id="16" creationId="{AFDCD74B-9D0A-4154-9D8A-52035325C5C7}"/>
          </ac:spMkLst>
        </pc:spChg>
        <pc:spChg chg="add mod">
          <ac:chgData name="" userId="c1389c2c8297245b" providerId="LiveId" clId="{AB885AD1-09AF-45B4-B0DA-A2966C999C92}" dt="2024-10-20T08:52:21.066" v="1056" actId="1076"/>
          <ac:spMkLst>
            <pc:docMk/>
            <pc:sldMk cId="4047322204" sldId="288"/>
            <ac:spMk id="24" creationId="{5A2CBC88-C30A-41F2-80A1-042AD728CB44}"/>
          </ac:spMkLst>
        </pc:spChg>
        <pc:spChg chg="add mod">
          <ac:chgData name="" userId="c1389c2c8297245b" providerId="LiveId" clId="{AB885AD1-09AF-45B4-B0DA-A2966C999C92}" dt="2024-10-20T08:58:50.890" v="1105" actId="14100"/>
          <ac:spMkLst>
            <pc:docMk/>
            <pc:sldMk cId="4047322204" sldId="288"/>
            <ac:spMk id="30" creationId="{8764EC54-76F1-4C27-A894-753C1A66AFB7}"/>
          </ac:spMkLst>
        </pc:spChg>
        <pc:spChg chg="add mod">
          <ac:chgData name="" userId="c1389c2c8297245b" providerId="LiveId" clId="{AB885AD1-09AF-45B4-B0DA-A2966C999C92}" dt="2024-10-20T08:59:07.140" v="1111" actId="14100"/>
          <ac:spMkLst>
            <pc:docMk/>
            <pc:sldMk cId="4047322204" sldId="288"/>
            <ac:spMk id="32" creationId="{F19B75B4-B057-457D-9911-FF21A216DAB0}"/>
          </ac:spMkLst>
        </pc:spChg>
        <pc:picChg chg="add mod">
          <ac:chgData name="" userId="c1389c2c8297245b" providerId="LiveId" clId="{AB885AD1-09AF-45B4-B0DA-A2966C999C92}" dt="2024-10-20T08:58:54.084" v="1107" actId="1076"/>
          <ac:picMkLst>
            <pc:docMk/>
            <pc:sldMk cId="4047322204" sldId="288"/>
            <ac:picMk id="31" creationId="{56FE277F-70F5-4E28-8C8E-A593310AEA2B}"/>
          </ac:picMkLst>
        </pc:picChg>
      </pc:sldChg>
      <pc:sldChg chg="addSp delSp modSp add del">
        <pc:chgData name="" userId="c1389c2c8297245b" providerId="LiveId" clId="{AB885AD1-09AF-45B4-B0DA-A2966C999C92}" dt="2024-10-20T08:59:13.466" v="1112" actId="2696"/>
        <pc:sldMkLst>
          <pc:docMk/>
          <pc:sldMk cId="2111062144" sldId="289"/>
        </pc:sldMkLst>
        <pc:spChg chg="mod">
          <ac:chgData name="" userId="c1389c2c8297245b" providerId="LiveId" clId="{AB885AD1-09AF-45B4-B0DA-A2966C999C92}" dt="2024-10-20T08:53:52.015" v="1073" actId="20577"/>
          <ac:spMkLst>
            <pc:docMk/>
            <pc:sldMk cId="2111062144" sldId="289"/>
            <ac:spMk id="10" creationId="{00000000-0000-0000-0000-000000000000}"/>
          </ac:spMkLst>
        </pc:spChg>
        <pc:spChg chg="del">
          <ac:chgData name="" userId="c1389c2c8297245b" providerId="LiveId" clId="{AB885AD1-09AF-45B4-B0DA-A2966C999C92}" dt="2024-10-20T08:53:02.094" v="1063" actId="478"/>
          <ac:spMkLst>
            <pc:docMk/>
            <pc:sldMk cId="2111062144" sldId="289"/>
            <ac:spMk id="24" creationId="{5A2CBC88-C30A-41F2-80A1-042AD728CB44}"/>
          </ac:spMkLst>
        </pc:spChg>
        <pc:spChg chg="del">
          <ac:chgData name="" userId="c1389c2c8297245b" providerId="LiveId" clId="{AB885AD1-09AF-45B4-B0DA-A2966C999C92}" dt="2024-10-20T08:52:29.574" v="1058" actId="478"/>
          <ac:spMkLst>
            <pc:docMk/>
            <pc:sldMk cId="2111062144" sldId="289"/>
            <ac:spMk id="30" creationId="{8764EC54-76F1-4C27-A894-753C1A66AFB7}"/>
          </ac:spMkLst>
        </pc:spChg>
        <pc:spChg chg="add mod">
          <ac:chgData name="" userId="c1389c2c8297245b" providerId="LiveId" clId="{AB885AD1-09AF-45B4-B0DA-A2966C999C92}" dt="2024-10-20T08:53:20.139" v="1068" actId="14100"/>
          <ac:spMkLst>
            <pc:docMk/>
            <pc:sldMk cId="2111062144" sldId="289"/>
            <ac:spMk id="31" creationId="{D768EBD1-E518-405D-8709-23E9E4FB560F}"/>
          </ac:spMkLst>
        </pc:spChg>
        <pc:picChg chg="add mod">
          <ac:chgData name="" userId="c1389c2c8297245b" providerId="LiveId" clId="{AB885AD1-09AF-45B4-B0DA-A2966C999C92}" dt="2024-10-20T08:58:44.635" v="1103" actId="14100"/>
          <ac:picMkLst>
            <pc:docMk/>
            <pc:sldMk cId="2111062144" sldId="289"/>
            <ac:picMk id="2" creationId="{7FB84833-D210-4967-BF9C-5A6D7FCB623B}"/>
          </ac:picMkLst>
        </pc:picChg>
      </pc:sldChg>
      <pc:sldChg chg="addSp delSp modSp add">
        <pc:chgData name="" userId="c1389c2c8297245b" providerId="LiveId" clId="{AB885AD1-09AF-45B4-B0DA-A2966C999C92}" dt="2024-10-20T08:55:38.202" v="1096" actId="14100"/>
        <pc:sldMkLst>
          <pc:docMk/>
          <pc:sldMk cId="2783427262" sldId="290"/>
        </pc:sldMkLst>
        <pc:spChg chg="mod">
          <ac:chgData name="" userId="c1389c2c8297245b" providerId="LiveId" clId="{AB885AD1-09AF-45B4-B0DA-A2966C999C92}" dt="2024-10-20T08:54:03.990" v="1077" actId="20577"/>
          <ac:spMkLst>
            <pc:docMk/>
            <pc:sldMk cId="2783427262" sldId="290"/>
            <ac:spMk id="10" creationId="{00000000-0000-0000-0000-000000000000}"/>
          </ac:spMkLst>
        </pc:spChg>
        <pc:spChg chg="add mod">
          <ac:chgData name="" userId="c1389c2c8297245b" providerId="LiveId" clId="{AB885AD1-09AF-45B4-B0DA-A2966C999C92}" dt="2024-10-20T08:55:38.202" v="1096" actId="14100"/>
          <ac:spMkLst>
            <pc:docMk/>
            <pc:sldMk cId="2783427262" sldId="290"/>
            <ac:spMk id="24" creationId="{3D894D83-967D-4B77-B3D4-B712CA48FD53}"/>
          </ac:spMkLst>
        </pc:spChg>
        <pc:spChg chg="del">
          <ac:chgData name="" userId="c1389c2c8297245b" providerId="LiveId" clId="{AB885AD1-09AF-45B4-B0DA-A2966C999C92}" dt="2024-10-20T08:54:07.703" v="1079" actId="478"/>
          <ac:spMkLst>
            <pc:docMk/>
            <pc:sldMk cId="2783427262" sldId="290"/>
            <ac:spMk id="31" creationId="{D768EBD1-E518-405D-8709-23E9E4FB560F}"/>
          </ac:spMkLst>
        </pc:spChg>
        <pc:picChg chg="del">
          <ac:chgData name="" userId="c1389c2c8297245b" providerId="LiveId" clId="{AB885AD1-09AF-45B4-B0DA-A2966C999C92}" dt="2024-10-20T08:54:05.922" v="1078" actId="478"/>
          <ac:picMkLst>
            <pc:docMk/>
            <pc:sldMk cId="2783427262" sldId="290"/>
            <ac:picMk id="2" creationId="{7FB84833-D210-4967-BF9C-5A6D7FCB623B}"/>
          </ac:picMkLst>
        </pc:picChg>
        <pc:picChg chg="add mod">
          <ac:chgData name="" userId="c1389c2c8297245b" providerId="LiveId" clId="{AB885AD1-09AF-45B4-B0DA-A2966C999C92}" dt="2024-10-20T08:55:02.769" v="1090" actId="14100"/>
          <ac:picMkLst>
            <pc:docMk/>
            <pc:sldMk cId="2783427262" sldId="290"/>
            <ac:picMk id="3" creationId="{8B8BB8BD-56EF-4109-A463-E4D805904E38}"/>
          </ac:picMkLst>
        </pc:picChg>
      </pc:sldChg>
      <pc:sldChg chg="add">
        <pc:chgData name="" userId="c1389c2c8297245b" providerId="LiveId" clId="{AB885AD1-09AF-45B4-B0DA-A2966C999C92}" dt="2024-10-20T08:56:16.093" v="1097"/>
        <pc:sldMkLst>
          <pc:docMk/>
          <pc:sldMk cId="1019744248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1955470" y="3954470"/>
            <a:ext cx="8464534" cy="4200525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2125471" y="2129237"/>
            <a:ext cx="8453547" cy="4195073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230652" y="8646074"/>
            <a:ext cx="3750688" cy="3281852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4771730" y="-1640926"/>
            <a:ext cx="3750688" cy="3281852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29643" y="1028700"/>
            <a:ext cx="1234497" cy="1501897"/>
          </a:xfrm>
          <a:custGeom>
            <a:avLst/>
            <a:gdLst/>
            <a:ahLst/>
            <a:cxnLst/>
            <a:rect l="l" t="t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61947" y="1084731"/>
            <a:ext cx="1389836" cy="1389836"/>
          </a:xfrm>
          <a:custGeom>
            <a:avLst/>
            <a:gdLst/>
            <a:ahLst/>
            <a:cxnLst/>
            <a:rect l="l" t="t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97717" y="5776596"/>
            <a:ext cx="10492565" cy="348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3920"/>
              </a:lnSpc>
            </a:pPr>
            <a:r>
              <a:rPr lang="en-US" sz="2800" spc="42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3920"/>
              </a:lnSpc>
            </a:pPr>
            <a:endParaRPr lang="en-US" sz="2800" spc="42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09223" y="3584788"/>
            <a:ext cx="10562980" cy="194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28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7840"/>
              </a:lnSpc>
            </a:pPr>
            <a:r>
              <a:rPr lang="en-US" sz="5600" spc="280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60025" y="1028700"/>
            <a:ext cx="1501897" cy="1501897"/>
            <a:chOff x="8260025" y="1028700"/>
            <a:chExt cx="1501897" cy="1501897"/>
          </a:xfrm>
        </p:grpSpPr>
        <p:sp>
          <p:nvSpPr>
            <p:cNvPr id="16" name="Oval 15"/>
            <p:cNvSpPr/>
            <p:nvPr/>
          </p:nvSpPr>
          <p:spPr>
            <a:xfrm>
              <a:off x="8458201" y="1289300"/>
              <a:ext cx="1066800" cy="1111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260025" y="1028700"/>
              <a:ext cx="1501897" cy="1501897"/>
            </a:xfrm>
            <a:custGeom>
              <a:avLst/>
              <a:gdLst/>
              <a:ahLst/>
              <a:cxnLst/>
              <a:rect l="l" t="t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4808D24-E376-48F0-B084-E0DB4942FB42}"/>
              </a:ext>
            </a:extLst>
          </p:cNvPr>
          <p:cNvSpPr/>
          <p:nvPr/>
        </p:nvSpPr>
        <p:spPr>
          <a:xfrm>
            <a:off x="821239" y="3238500"/>
            <a:ext cx="6501375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b="1" dirty="0">
                <a:latin typeface="Arial"/>
                <a:cs typeface="Arial"/>
              </a:rPr>
              <a:t>2. SPHERICAL: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spc="-5" dirty="0" err="1">
                <a:latin typeface="Arial"/>
                <a:cs typeface="Arial"/>
              </a:rPr>
              <a:t>pengukuran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freshness (cake,</a:t>
            </a:r>
            <a:r>
              <a:rPr lang="en-US" sz="2400" i="1" spc="-65" dirty="0">
                <a:latin typeface="Arial"/>
                <a:cs typeface="Arial"/>
              </a:rPr>
              <a:t> </a:t>
            </a:r>
            <a:r>
              <a:rPr lang="en-US" sz="2400" i="1" spc="-5" dirty="0">
                <a:latin typeface="Arial"/>
                <a:cs typeface="Arial"/>
              </a:rPr>
              <a:t>cheese)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A17B-1BA3-4F33-83CB-DD359875D5F2}"/>
              </a:ext>
            </a:extLst>
          </p:cNvPr>
          <p:cNvSpPr/>
          <p:nvPr/>
        </p:nvSpPr>
        <p:spPr>
          <a:xfrm>
            <a:off x="716168" y="1933584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atin typeface="Arial"/>
                <a:cs typeface="Arial"/>
              </a:rPr>
              <a:t>Probe</a:t>
            </a:r>
            <a:endParaRPr lang="en-US" sz="5400" u="sng" dirty="0"/>
          </a:p>
        </p:txBody>
      </p:sp>
      <p:sp>
        <p:nvSpPr>
          <p:cNvPr id="20" name="object 154">
            <a:extLst>
              <a:ext uri="{FF2B5EF4-FFF2-40B4-BE49-F238E27FC236}">
                <a16:creationId xmlns:a16="http://schemas.microsoft.com/office/drawing/2014/main" id="{58FE212D-C790-486C-B7E4-A1CFE18CC084}"/>
              </a:ext>
            </a:extLst>
          </p:cNvPr>
          <p:cNvSpPr>
            <a:spLocks noChangeAspect="1"/>
          </p:cNvSpPr>
          <p:nvPr/>
        </p:nvSpPr>
        <p:spPr>
          <a:xfrm>
            <a:off x="870980" y="4401428"/>
            <a:ext cx="3983859" cy="5365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5">
            <a:extLst>
              <a:ext uri="{FF2B5EF4-FFF2-40B4-BE49-F238E27FC236}">
                <a16:creationId xmlns:a16="http://schemas.microsoft.com/office/drawing/2014/main" id="{D1B4C3AB-9A5D-4B37-BCF7-D6D5078F2BD9}"/>
              </a:ext>
            </a:extLst>
          </p:cNvPr>
          <p:cNvSpPr/>
          <p:nvPr/>
        </p:nvSpPr>
        <p:spPr>
          <a:xfrm>
            <a:off x="6977620" y="2856914"/>
            <a:ext cx="10439400" cy="5965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77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4808D24-E376-48F0-B084-E0DB4942FB42}"/>
              </a:ext>
            </a:extLst>
          </p:cNvPr>
          <p:cNvSpPr/>
          <p:nvPr/>
        </p:nvSpPr>
        <p:spPr>
          <a:xfrm>
            <a:off x="821239" y="3238500"/>
            <a:ext cx="6501375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b="1" dirty="0">
                <a:latin typeface="Arial"/>
                <a:cs typeface="Arial"/>
              </a:rPr>
              <a:t>3. Conical: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spc="-5" dirty="0" err="1">
                <a:latin typeface="Arial"/>
                <a:cs typeface="Arial"/>
              </a:rPr>
              <a:t>pengukuran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i="1" spc="-5" dirty="0" err="1">
                <a:latin typeface="Arial"/>
                <a:cs typeface="Arial"/>
              </a:rPr>
              <a:t>spreadability</a:t>
            </a:r>
            <a:r>
              <a:rPr lang="en-US" sz="2400" i="1" spc="-5" dirty="0">
                <a:latin typeface="Arial"/>
                <a:cs typeface="Arial"/>
              </a:rPr>
              <a:t> </a:t>
            </a:r>
            <a:r>
              <a:rPr lang="en-US" sz="2400" i="1" spc="-10" dirty="0">
                <a:latin typeface="Arial"/>
                <a:cs typeface="Arial"/>
              </a:rPr>
              <a:t>(butter,</a:t>
            </a:r>
            <a:r>
              <a:rPr lang="en-US" sz="2400" i="1" spc="-5" dirty="0">
                <a:latin typeface="Arial"/>
                <a:cs typeface="Arial"/>
              </a:rPr>
              <a:t> margarine)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A17B-1BA3-4F33-83CB-DD359875D5F2}"/>
              </a:ext>
            </a:extLst>
          </p:cNvPr>
          <p:cNvSpPr/>
          <p:nvPr/>
        </p:nvSpPr>
        <p:spPr>
          <a:xfrm>
            <a:off x="716168" y="1933584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atin typeface="Arial"/>
                <a:cs typeface="Arial"/>
              </a:rPr>
              <a:t>Probe</a:t>
            </a:r>
            <a:endParaRPr lang="en-US" sz="5400" u="sng" dirty="0"/>
          </a:p>
        </p:txBody>
      </p:sp>
      <p:sp>
        <p:nvSpPr>
          <p:cNvPr id="19" name="object 79">
            <a:extLst>
              <a:ext uri="{FF2B5EF4-FFF2-40B4-BE49-F238E27FC236}">
                <a16:creationId xmlns:a16="http://schemas.microsoft.com/office/drawing/2014/main" id="{F34FB0D7-09AD-4B00-9E7E-C76D24AC81DD}"/>
              </a:ext>
            </a:extLst>
          </p:cNvPr>
          <p:cNvSpPr/>
          <p:nvPr/>
        </p:nvSpPr>
        <p:spPr>
          <a:xfrm>
            <a:off x="7302685" y="2395249"/>
            <a:ext cx="9023858" cy="6440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8">
            <a:extLst>
              <a:ext uri="{FF2B5EF4-FFF2-40B4-BE49-F238E27FC236}">
                <a16:creationId xmlns:a16="http://schemas.microsoft.com/office/drawing/2014/main" id="{25983B9B-8B69-40E8-9F65-EA5E2BA26FD9}"/>
              </a:ext>
            </a:extLst>
          </p:cNvPr>
          <p:cNvSpPr/>
          <p:nvPr/>
        </p:nvSpPr>
        <p:spPr>
          <a:xfrm>
            <a:off x="1013507" y="4234972"/>
            <a:ext cx="4396693" cy="5709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88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4808D24-E376-48F0-B084-E0DB4942FB42}"/>
              </a:ext>
            </a:extLst>
          </p:cNvPr>
          <p:cNvSpPr/>
          <p:nvPr/>
        </p:nvSpPr>
        <p:spPr>
          <a:xfrm>
            <a:off x="821239" y="3238500"/>
            <a:ext cx="6501375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400" b="1" dirty="0">
                <a:latin typeface="Arial"/>
                <a:cs typeface="Arial"/>
              </a:rPr>
              <a:t>3. Cylinder: </a:t>
            </a: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en-US" sz="2400" dirty="0">
                <a:latin typeface="Arial"/>
                <a:cs typeface="Arial"/>
              </a:rPr>
              <a:t>index of hardness, firmness </a:t>
            </a:r>
            <a:r>
              <a:rPr lang="en-US" sz="2400" spc="-5" dirty="0">
                <a:latin typeface="Arial"/>
                <a:cs typeface="Arial"/>
              </a:rPr>
              <a:t>or</a:t>
            </a:r>
            <a:r>
              <a:rPr lang="en-US" sz="2400" spc="-70" dirty="0">
                <a:latin typeface="Arial"/>
                <a:cs typeface="Arial"/>
              </a:rPr>
              <a:t> </a:t>
            </a:r>
            <a:r>
              <a:rPr lang="en-US" sz="2400" spc="-5" dirty="0" err="1">
                <a:latin typeface="Arial"/>
                <a:cs typeface="Arial"/>
              </a:rPr>
              <a:t>yieldpoint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i="1" spc="-5" dirty="0">
                <a:latin typeface="Arial"/>
                <a:cs typeface="Arial"/>
              </a:rPr>
              <a:t>(gels, </a:t>
            </a:r>
            <a:r>
              <a:rPr lang="en-US" sz="2400" i="1" spc="-5" dirty="0" err="1">
                <a:latin typeface="Arial"/>
                <a:cs typeface="Arial"/>
              </a:rPr>
              <a:t>pectins</a:t>
            </a:r>
            <a:r>
              <a:rPr lang="en-US" sz="2400" i="1" spc="-5" dirty="0">
                <a:latin typeface="Arial"/>
                <a:cs typeface="Arial"/>
              </a:rPr>
              <a:t>, </a:t>
            </a:r>
            <a:r>
              <a:rPr lang="en-US" sz="2400" i="1" dirty="0">
                <a:latin typeface="Arial"/>
                <a:cs typeface="Arial"/>
              </a:rPr>
              <a:t>bread</a:t>
            </a:r>
            <a:r>
              <a:rPr lang="en-US" sz="2400" i="1" spc="-5" dirty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A17B-1BA3-4F33-83CB-DD359875D5F2}"/>
              </a:ext>
            </a:extLst>
          </p:cNvPr>
          <p:cNvSpPr/>
          <p:nvPr/>
        </p:nvSpPr>
        <p:spPr>
          <a:xfrm>
            <a:off x="716168" y="1933584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atin typeface="Arial"/>
                <a:cs typeface="Arial"/>
              </a:rPr>
              <a:t>Probe</a:t>
            </a:r>
            <a:endParaRPr lang="en-US" sz="5400" u="sng" dirty="0"/>
          </a:p>
        </p:txBody>
      </p:sp>
      <p:pic>
        <p:nvPicPr>
          <p:cNvPr id="1026" name="Picture 2" descr="Analyzing The Texture of Sliced Bread">
            <a:extLst>
              <a:ext uri="{FF2B5EF4-FFF2-40B4-BE49-F238E27FC236}">
                <a16:creationId xmlns:a16="http://schemas.microsoft.com/office/drawing/2014/main" id="{7BB05166-C0B3-44D0-95C7-2884EAF8C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/>
          <a:stretch/>
        </p:blipFill>
        <p:spPr bwMode="auto">
          <a:xfrm>
            <a:off x="779857" y="4910182"/>
            <a:ext cx="33585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77">
            <a:extLst>
              <a:ext uri="{FF2B5EF4-FFF2-40B4-BE49-F238E27FC236}">
                <a16:creationId xmlns:a16="http://schemas.microsoft.com/office/drawing/2014/main" id="{DFDEFCB6-C74F-43EB-9F1D-C1810561FA3B}"/>
              </a:ext>
            </a:extLst>
          </p:cNvPr>
          <p:cNvSpPr/>
          <p:nvPr/>
        </p:nvSpPr>
        <p:spPr>
          <a:xfrm>
            <a:off x="8223626" y="2395248"/>
            <a:ext cx="8768974" cy="5948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1">
            <a:extLst>
              <a:ext uri="{FF2B5EF4-FFF2-40B4-BE49-F238E27FC236}">
                <a16:creationId xmlns:a16="http://schemas.microsoft.com/office/drawing/2014/main" id="{25475F8F-4048-4799-8E59-C74BC59C3693}"/>
              </a:ext>
            </a:extLst>
          </p:cNvPr>
          <p:cNvSpPr/>
          <p:nvPr/>
        </p:nvSpPr>
        <p:spPr>
          <a:xfrm>
            <a:off x="4268503" y="4910182"/>
            <a:ext cx="3543300" cy="259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8">
            <a:extLst>
              <a:ext uri="{FF2B5EF4-FFF2-40B4-BE49-F238E27FC236}">
                <a16:creationId xmlns:a16="http://schemas.microsoft.com/office/drawing/2014/main" id="{F98910B7-88F6-41D8-B011-5B7B9671C69F}"/>
              </a:ext>
            </a:extLst>
          </p:cNvPr>
          <p:cNvSpPr/>
          <p:nvPr/>
        </p:nvSpPr>
        <p:spPr>
          <a:xfrm>
            <a:off x="2476500" y="7618666"/>
            <a:ext cx="3467100" cy="262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10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7" name="object 76">
            <a:extLst>
              <a:ext uri="{FF2B5EF4-FFF2-40B4-BE49-F238E27FC236}">
                <a16:creationId xmlns:a16="http://schemas.microsoft.com/office/drawing/2014/main" id="{0299E5DF-751A-4B86-89D2-A893123669F2}"/>
              </a:ext>
            </a:extLst>
          </p:cNvPr>
          <p:cNvSpPr txBox="1"/>
          <p:nvPr/>
        </p:nvSpPr>
        <p:spPr>
          <a:xfrm>
            <a:off x="907547" y="2705160"/>
            <a:ext cx="16847053" cy="4083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688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Choosing Probe</a:t>
            </a:r>
            <a:r>
              <a:rPr sz="3600" b="1" spc="-120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Type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Select appropriate probe as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follows:</a:t>
            </a:r>
            <a:endParaRPr sz="3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84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3600" spc="-5" dirty="0">
                <a:latin typeface="Arial"/>
                <a:cs typeface="Arial"/>
              </a:rPr>
              <a:t>Cylinder</a:t>
            </a:r>
            <a:r>
              <a:rPr lang="en-US" sz="3600" spc="-5" dirty="0">
                <a:latin typeface="Arial"/>
                <a:cs typeface="Arial"/>
              </a:rPr>
              <a:t> 	</a:t>
            </a:r>
            <a:r>
              <a:rPr lang="en-US" sz="3600" spc="-5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3600" spc="-5" dirty="0">
                <a:latin typeface="Arial"/>
                <a:cs typeface="Arial"/>
              </a:rPr>
              <a:t>for flat surfaces, tackiness</a:t>
            </a:r>
            <a:endParaRPr sz="3600" dirty="0">
              <a:latin typeface="Arial"/>
              <a:cs typeface="Arial"/>
            </a:endParaRPr>
          </a:p>
          <a:p>
            <a:pPr marL="584200" marR="434975" indent="-571500">
              <a:lnSpc>
                <a:spcPct val="100000"/>
              </a:lnSpc>
              <a:spcBef>
                <a:spcPts val="38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3600" spc="-5" dirty="0">
                <a:latin typeface="Arial"/>
                <a:cs typeface="Arial"/>
              </a:rPr>
              <a:t>Cone</a:t>
            </a:r>
            <a:r>
              <a:rPr lang="en-US" sz="3600" spc="-5" dirty="0">
                <a:latin typeface="Arial"/>
                <a:cs typeface="Arial"/>
              </a:rPr>
              <a:t>		</a:t>
            </a:r>
            <a:r>
              <a:rPr lang="en-US" sz="3600" spc="-5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3600" spc="-5" dirty="0">
                <a:latin typeface="Arial"/>
                <a:cs typeface="Arial"/>
              </a:rPr>
              <a:t>for hardness, penetration,  spreadability of soft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samples</a:t>
            </a:r>
            <a:endParaRPr sz="3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3600" spc="-5" dirty="0">
                <a:latin typeface="Arial"/>
                <a:cs typeface="Arial"/>
              </a:rPr>
              <a:t>Puncture</a:t>
            </a:r>
            <a:r>
              <a:rPr lang="en-US" sz="3600" spc="-5" dirty="0">
                <a:latin typeface="Arial"/>
                <a:cs typeface="Arial"/>
              </a:rPr>
              <a:t>	</a:t>
            </a:r>
            <a:r>
              <a:rPr lang="en-US" sz="3600" spc="-5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3600" spc="-5" dirty="0">
                <a:latin typeface="Arial"/>
                <a:cs typeface="Arial"/>
              </a:rPr>
              <a:t>for hardness of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skins,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layers</a:t>
            </a:r>
            <a:endParaRPr sz="3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384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</a:pPr>
            <a:r>
              <a:rPr sz="3600" spc="-5" dirty="0">
                <a:latin typeface="Arial"/>
                <a:cs typeface="Arial"/>
              </a:rPr>
              <a:t>Knife</a:t>
            </a:r>
            <a:r>
              <a:rPr lang="en-US" sz="3600" spc="-5" dirty="0">
                <a:latin typeface="Arial"/>
                <a:cs typeface="Arial"/>
              </a:rPr>
              <a:t>		</a:t>
            </a:r>
            <a:r>
              <a:rPr lang="en-US" sz="3600" spc="-5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3600" spc="-5" dirty="0">
                <a:latin typeface="Arial"/>
                <a:cs typeface="Arial"/>
              </a:rPr>
              <a:t>for breaking strength,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cutability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56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06444" y="0"/>
            <a:ext cx="11999149" cy="10287000"/>
            <a:chOff x="0" y="0"/>
            <a:chExt cx="711061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1061" cy="609600"/>
            </a:xfrm>
            <a:custGeom>
              <a:avLst/>
              <a:gdLst/>
              <a:ahLst/>
              <a:cxnLst/>
              <a:rect l="l" t="t" r="r" b="b"/>
              <a:pathLst>
                <a:path w="711061" h="609600">
                  <a:moveTo>
                    <a:pt x="203200" y="0"/>
                  </a:moveTo>
                  <a:lnTo>
                    <a:pt x="711061" y="0"/>
                  </a:lnTo>
                  <a:lnTo>
                    <a:pt x="50786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50786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9398983" y="4655814"/>
            <a:ext cx="14942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9398983" y="1784314"/>
            <a:ext cx="7163160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70"/>
              </a:lnSpc>
            </a:pPr>
            <a:r>
              <a:rPr lang="en-US" sz="7284" dirty="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32152" y="5145807"/>
            <a:ext cx="8798647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4305" indent="-141605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lang="en-US" sz="2000" spc="-5" dirty="0" err="1">
                <a:solidFill>
                  <a:srgbClr val="DF0000"/>
                </a:solidFill>
                <a:latin typeface="Arial"/>
                <a:cs typeface="Arial"/>
              </a:rPr>
              <a:t>Simulasi</a:t>
            </a:r>
            <a:r>
              <a:rPr lang="en-US" sz="2000" spc="-5" dirty="0">
                <a:solidFill>
                  <a:srgbClr val="DF0000"/>
                </a:solidFill>
                <a:latin typeface="Arial"/>
                <a:cs typeface="Arial"/>
              </a:rPr>
              <a:t> pada </a:t>
            </a:r>
            <a:r>
              <a:rPr lang="en-US" sz="2000" dirty="0" err="1">
                <a:solidFill>
                  <a:srgbClr val="DF0000"/>
                </a:solidFill>
                <a:latin typeface="Arial"/>
                <a:cs typeface="Arial"/>
              </a:rPr>
              <a:t>saat</a:t>
            </a:r>
            <a:r>
              <a:rPr lang="en-US" sz="2000" dirty="0">
                <a:solidFill>
                  <a:srgbClr val="DF0000"/>
                </a:solidFill>
                <a:latin typeface="Arial"/>
                <a:cs typeface="Arial"/>
              </a:rPr>
              <a:t> proses</a:t>
            </a:r>
            <a:r>
              <a:rPr lang="en-US" sz="2000" spc="-55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spc="-5" dirty="0" err="1">
                <a:solidFill>
                  <a:srgbClr val="DF0000"/>
                </a:solidFill>
                <a:latin typeface="Arial"/>
                <a:cs typeface="Arial"/>
              </a:rPr>
              <a:t>pengunyahan</a:t>
            </a:r>
            <a:endParaRPr lang="en-US" sz="2000" dirty="0">
              <a:latin typeface="Arial"/>
              <a:cs typeface="Arial"/>
            </a:endParaRPr>
          </a:p>
          <a:p>
            <a:pPr marL="154305" indent="-141605">
              <a:lnSpc>
                <a:spcPct val="100000"/>
              </a:lnSpc>
              <a:spcBef>
                <a:spcPts val="430"/>
              </a:spcBef>
              <a:buChar char="•"/>
              <a:tabLst>
                <a:tab pos="154940" algn="l"/>
              </a:tabLst>
            </a:pPr>
            <a:r>
              <a:rPr lang="en-US" sz="2000" spc="-5" dirty="0">
                <a:solidFill>
                  <a:srgbClr val="DF0000"/>
                </a:solidFill>
                <a:latin typeface="Arial"/>
                <a:cs typeface="Arial"/>
              </a:rPr>
              <a:t>Dengan </a:t>
            </a:r>
            <a:r>
              <a:rPr lang="en-US" sz="2000" spc="-5" dirty="0" err="1">
                <a:solidFill>
                  <a:srgbClr val="DF0000"/>
                </a:solidFill>
                <a:latin typeface="Arial"/>
                <a:cs typeface="Arial"/>
              </a:rPr>
              <a:t>memberikan</a:t>
            </a:r>
            <a:r>
              <a:rPr lang="en-US" sz="2000" spc="-5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spc="-10" dirty="0" err="1">
                <a:solidFill>
                  <a:srgbClr val="DF0000"/>
                </a:solidFill>
                <a:latin typeface="Arial"/>
                <a:cs typeface="Arial"/>
              </a:rPr>
              <a:t>gaya</a:t>
            </a:r>
            <a:r>
              <a:rPr lang="en-US" sz="2000" spc="-10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DF0000"/>
                </a:solidFill>
                <a:latin typeface="Arial"/>
                <a:cs typeface="Arial"/>
              </a:rPr>
              <a:t>tekan</a:t>
            </a:r>
            <a:r>
              <a:rPr lang="en-US" sz="2000" spc="35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i="1" spc="-5" dirty="0">
                <a:solidFill>
                  <a:srgbClr val="DF0000"/>
                </a:solidFill>
                <a:latin typeface="Arial"/>
                <a:cs typeface="Arial"/>
              </a:rPr>
              <a:t>(compression) </a:t>
            </a:r>
            <a:r>
              <a:rPr lang="en-US" sz="2000" dirty="0" err="1">
                <a:solidFill>
                  <a:srgbClr val="DF0000"/>
                </a:solidFill>
                <a:latin typeface="Arial"/>
                <a:cs typeface="Arial"/>
              </a:rPr>
              <a:t>terhadap</a:t>
            </a:r>
            <a:r>
              <a:rPr lang="en-US" sz="2000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spc="-5" dirty="0" err="1">
                <a:solidFill>
                  <a:srgbClr val="DF0000"/>
                </a:solidFill>
                <a:latin typeface="Arial"/>
                <a:cs typeface="Arial"/>
              </a:rPr>
              <a:t>produk</a:t>
            </a:r>
            <a:r>
              <a:rPr lang="en-US" sz="2000" spc="-5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spc="-5" dirty="0" err="1">
                <a:solidFill>
                  <a:srgbClr val="DF0000"/>
                </a:solidFill>
                <a:latin typeface="Arial"/>
                <a:cs typeface="Arial"/>
              </a:rPr>
              <a:t>sebanyak</a:t>
            </a:r>
            <a:r>
              <a:rPr lang="en-US" sz="2000" spc="-5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spc="-5" dirty="0" err="1">
                <a:solidFill>
                  <a:srgbClr val="DF0000"/>
                </a:solidFill>
                <a:latin typeface="Arial"/>
                <a:cs typeface="Arial"/>
              </a:rPr>
              <a:t>dua</a:t>
            </a:r>
            <a:r>
              <a:rPr lang="en-US" sz="2000" spc="-65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DF0000"/>
                </a:solidFill>
                <a:latin typeface="Arial"/>
                <a:cs typeface="Arial"/>
              </a:rPr>
              <a:t>kali.</a:t>
            </a:r>
            <a:endParaRPr lang="en-US" sz="2000" dirty="0">
              <a:latin typeface="Arial"/>
              <a:cs typeface="Arial"/>
            </a:endParaRPr>
          </a:p>
          <a:p>
            <a:pPr marL="154305" indent="-141605">
              <a:lnSpc>
                <a:spcPct val="100000"/>
              </a:lnSpc>
              <a:spcBef>
                <a:spcPts val="430"/>
              </a:spcBef>
              <a:buChar char="•"/>
              <a:tabLst>
                <a:tab pos="154940" algn="l"/>
              </a:tabLst>
            </a:pPr>
            <a:r>
              <a:rPr lang="en-US" sz="2000" spc="-5" dirty="0">
                <a:solidFill>
                  <a:srgbClr val="DF0000"/>
                </a:solidFill>
                <a:latin typeface="Arial"/>
                <a:cs typeface="Arial"/>
              </a:rPr>
              <a:t>Dapat</a:t>
            </a:r>
            <a:r>
              <a:rPr lang="en-US" sz="2000" spc="-100" dirty="0">
                <a:solidFill>
                  <a:srgbClr val="DF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DF0000"/>
                </a:solidFill>
                <a:latin typeface="Arial"/>
                <a:cs typeface="Arial"/>
              </a:rPr>
              <a:t>diukur</a:t>
            </a:r>
            <a:r>
              <a:rPr lang="en-US" sz="2000" dirty="0">
                <a:solidFill>
                  <a:srgbClr val="DF0000"/>
                </a:solidFill>
                <a:latin typeface="Arial"/>
                <a:cs typeface="Arial"/>
              </a:rPr>
              <a:t>:</a:t>
            </a:r>
            <a:endParaRPr lang="en-US" sz="2000" dirty="0">
              <a:latin typeface="Arial"/>
              <a:cs typeface="Arial"/>
            </a:endParaRPr>
          </a:p>
          <a:p>
            <a:pPr marL="739775" lvl="1" indent="-334963">
              <a:lnSpc>
                <a:spcPct val="100000"/>
              </a:lnSpc>
              <a:spcBef>
                <a:spcPts val="430"/>
              </a:spcBef>
              <a:buChar char="–"/>
            </a:pPr>
            <a:r>
              <a:rPr lang="en-US" sz="2000" spc="-5" dirty="0" err="1">
                <a:solidFill>
                  <a:srgbClr val="00279F"/>
                </a:solidFill>
                <a:latin typeface="Arial"/>
                <a:cs typeface="Arial"/>
              </a:rPr>
              <a:t>Kekerasan</a:t>
            </a:r>
            <a:r>
              <a:rPr lang="en-US" sz="2000" spc="-8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279F"/>
                </a:solidFill>
                <a:latin typeface="Arial"/>
                <a:cs typeface="Arial"/>
              </a:rPr>
              <a:t>(hardness)</a:t>
            </a:r>
            <a:endParaRPr lang="en-US" sz="2000" dirty="0">
              <a:latin typeface="Arial"/>
              <a:cs typeface="Arial"/>
            </a:endParaRPr>
          </a:p>
          <a:p>
            <a:pPr marL="739775" lvl="1" indent="-334963">
              <a:lnSpc>
                <a:spcPct val="100000"/>
              </a:lnSpc>
              <a:spcBef>
                <a:spcPts val="434"/>
              </a:spcBef>
              <a:buChar char="–"/>
            </a:pPr>
            <a:r>
              <a:rPr lang="en-US" sz="2000" dirty="0" err="1">
                <a:solidFill>
                  <a:srgbClr val="00279F"/>
                </a:solidFill>
                <a:latin typeface="Arial"/>
                <a:cs typeface="Arial"/>
              </a:rPr>
              <a:t>Elastisitas</a:t>
            </a:r>
            <a:r>
              <a:rPr lang="en-US" sz="2000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spc="-10" dirty="0">
                <a:solidFill>
                  <a:srgbClr val="00279F"/>
                </a:solidFill>
                <a:latin typeface="Arial"/>
                <a:cs typeface="Arial"/>
              </a:rPr>
              <a:t>(elasticity,</a:t>
            </a:r>
            <a:r>
              <a:rPr lang="en-US" sz="2000" i="1" spc="-9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279F"/>
                </a:solidFill>
                <a:latin typeface="Arial"/>
                <a:cs typeface="Arial"/>
              </a:rPr>
              <a:t>springiness)</a:t>
            </a:r>
            <a:endParaRPr lang="en-US" sz="2000" dirty="0">
              <a:latin typeface="Arial"/>
              <a:cs typeface="Arial"/>
            </a:endParaRPr>
          </a:p>
          <a:p>
            <a:pPr marL="739775" lvl="1" indent="-334963">
              <a:lnSpc>
                <a:spcPct val="100000"/>
              </a:lnSpc>
              <a:spcBef>
                <a:spcPts val="430"/>
              </a:spcBef>
              <a:buChar char="–"/>
            </a:pPr>
            <a:r>
              <a:rPr lang="en-US" sz="2000" spc="-5" dirty="0" err="1">
                <a:solidFill>
                  <a:srgbClr val="00279F"/>
                </a:solidFill>
                <a:latin typeface="Arial"/>
                <a:cs typeface="Arial"/>
              </a:rPr>
              <a:t>Kerapuhan</a:t>
            </a:r>
            <a:r>
              <a:rPr lang="en-US" sz="2000" spc="-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spc="-5" dirty="0">
                <a:solidFill>
                  <a:srgbClr val="00279F"/>
                </a:solidFill>
                <a:latin typeface="Arial"/>
                <a:cs typeface="Arial"/>
              </a:rPr>
              <a:t>(</a:t>
            </a:r>
            <a:r>
              <a:rPr lang="en-US" sz="2000" i="1" spc="-5" dirty="0" err="1">
                <a:solidFill>
                  <a:srgbClr val="00279F"/>
                </a:solidFill>
                <a:latin typeface="Arial"/>
                <a:cs typeface="Arial"/>
              </a:rPr>
              <a:t>fracturability</a:t>
            </a:r>
            <a:r>
              <a:rPr lang="en-US" sz="2000" i="1" spc="-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279F"/>
                </a:solidFill>
                <a:latin typeface="Arial"/>
                <a:cs typeface="Arial"/>
              </a:rPr>
              <a:t>atau</a:t>
            </a:r>
            <a:r>
              <a:rPr lang="en-US" sz="2000" spc="4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spc="-5" dirty="0">
                <a:solidFill>
                  <a:srgbClr val="00279F"/>
                </a:solidFill>
                <a:latin typeface="Arial"/>
                <a:cs typeface="Arial"/>
              </a:rPr>
              <a:t>brittleness)</a:t>
            </a:r>
            <a:endParaRPr lang="en-US" sz="2000" dirty="0">
              <a:latin typeface="Arial"/>
              <a:cs typeface="Arial"/>
            </a:endParaRPr>
          </a:p>
          <a:p>
            <a:pPr marL="739775" lvl="1" indent="-334963">
              <a:lnSpc>
                <a:spcPct val="100000"/>
              </a:lnSpc>
              <a:spcBef>
                <a:spcPts val="430"/>
              </a:spcBef>
              <a:buFont typeface="Arial"/>
              <a:buChar char="–"/>
            </a:pPr>
            <a:r>
              <a:rPr lang="en-US" sz="2000" i="1" dirty="0">
                <a:solidFill>
                  <a:srgbClr val="00279F"/>
                </a:solidFill>
                <a:latin typeface="Arial"/>
                <a:cs typeface="Arial"/>
              </a:rPr>
              <a:t>Cohesiveness</a:t>
            </a:r>
            <a:endParaRPr lang="en-US" sz="2000" dirty="0">
              <a:latin typeface="Arial"/>
              <a:cs typeface="Arial"/>
            </a:endParaRPr>
          </a:p>
          <a:p>
            <a:pPr marL="739775" lvl="1" indent="-334963">
              <a:lnSpc>
                <a:spcPct val="100000"/>
              </a:lnSpc>
              <a:spcBef>
                <a:spcPts val="430"/>
              </a:spcBef>
              <a:buChar char="–"/>
            </a:pPr>
            <a:r>
              <a:rPr lang="en-US" sz="2000" spc="-10" dirty="0" err="1">
                <a:solidFill>
                  <a:srgbClr val="00279F"/>
                </a:solidFill>
                <a:latin typeface="Arial"/>
                <a:cs typeface="Arial"/>
              </a:rPr>
              <a:t>Daya</a:t>
            </a:r>
            <a:r>
              <a:rPr lang="en-US" sz="2000" spc="-10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spc="-5" dirty="0" err="1">
                <a:solidFill>
                  <a:srgbClr val="00279F"/>
                </a:solidFill>
                <a:latin typeface="Arial"/>
                <a:cs typeface="Arial"/>
              </a:rPr>
              <a:t>kunyah</a:t>
            </a:r>
            <a:r>
              <a:rPr lang="en-US" sz="2000" spc="-4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279F"/>
                </a:solidFill>
                <a:latin typeface="Arial"/>
                <a:cs typeface="Arial"/>
              </a:rPr>
              <a:t>(chewiness)</a:t>
            </a:r>
            <a:endParaRPr lang="en-US" sz="2000" dirty="0">
              <a:latin typeface="Arial"/>
              <a:cs typeface="Arial"/>
            </a:endParaRPr>
          </a:p>
          <a:p>
            <a:pPr marL="739775" lvl="1" indent="-334963">
              <a:lnSpc>
                <a:spcPct val="100000"/>
              </a:lnSpc>
              <a:spcBef>
                <a:spcPts val="430"/>
              </a:spcBef>
              <a:buChar char="–"/>
            </a:pPr>
            <a:r>
              <a:rPr lang="en-US" sz="2000" spc="-5" dirty="0" err="1">
                <a:solidFill>
                  <a:srgbClr val="00279F"/>
                </a:solidFill>
                <a:latin typeface="Arial"/>
                <a:cs typeface="Arial"/>
              </a:rPr>
              <a:t>Kelengketan</a:t>
            </a:r>
            <a:r>
              <a:rPr lang="en-US" sz="2000" spc="-5" dirty="0">
                <a:solidFill>
                  <a:srgbClr val="00279F"/>
                </a:solidFill>
                <a:latin typeface="Arial"/>
                <a:cs typeface="Arial"/>
              </a:rPr>
              <a:t> </a:t>
            </a:r>
            <a:r>
              <a:rPr lang="en-US" sz="2000" i="1" spc="-5" dirty="0">
                <a:solidFill>
                  <a:srgbClr val="00279F"/>
                </a:solidFill>
                <a:latin typeface="Arial"/>
                <a:cs typeface="Arial"/>
              </a:rPr>
              <a:t>(gumminess/stickiness)</a:t>
            </a:r>
            <a:endParaRPr lang="en-US" sz="2000" dirty="0">
              <a:solidFill>
                <a:srgbClr val="0B1320"/>
              </a:solidFill>
              <a:latin typeface="Helios Extended"/>
              <a:ea typeface="Helios Extended"/>
              <a:cs typeface="Helios Extended"/>
              <a:sym typeface="Helios Extende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139069" y="-2978337"/>
            <a:ext cx="5633109" cy="4829326"/>
            <a:chOff x="0" y="0"/>
            <a:chExt cx="711061" cy="6096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11061" cy="609600"/>
            </a:xfrm>
            <a:custGeom>
              <a:avLst/>
              <a:gdLst/>
              <a:ahLst/>
              <a:cxnLst/>
              <a:rect l="l" t="t" r="r" b="b"/>
              <a:pathLst>
                <a:path w="711061" h="609600">
                  <a:moveTo>
                    <a:pt x="203200" y="0"/>
                  </a:moveTo>
                  <a:lnTo>
                    <a:pt x="711061" y="0"/>
                  </a:lnTo>
                  <a:lnTo>
                    <a:pt x="50786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66675"/>
              <a:ext cx="507861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6" name="Oval 25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876E59C-29DB-49D9-822F-DCE1CF0FA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1004" y="1714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3D68E05-AE59-4191-9016-52B14CB2A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015" y="1368015"/>
            <a:ext cx="14056438" cy="84413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0" name="object 75">
            <a:extLst>
              <a:ext uri="{FF2B5EF4-FFF2-40B4-BE49-F238E27FC236}">
                <a16:creationId xmlns:a16="http://schemas.microsoft.com/office/drawing/2014/main" id="{60F65717-AFD2-4482-883C-44684AF0694D}"/>
              </a:ext>
            </a:extLst>
          </p:cNvPr>
          <p:cNvSpPr/>
          <p:nvPr/>
        </p:nvSpPr>
        <p:spPr>
          <a:xfrm>
            <a:off x="3641921" y="1609796"/>
            <a:ext cx="11979079" cy="7678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48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5" name="object 75">
            <a:extLst>
              <a:ext uri="{FF2B5EF4-FFF2-40B4-BE49-F238E27FC236}">
                <a16:creationId xmlns:a16="http://schemas.microsoft.com/office/drawing/2014/main" id="{F6892790-4AFC-471D-8B6F-F12A8D36A767}"/>
              </a:ext>
            </a:extLst>
          </p:cNvPr>
          <p:cNvSpPr txBox="1"/>
          <p:nvPr/>
        </p:nvSpPr>
        <p:spPr>
          <a:xfrm>
            <a:off x="304800" y="1976895"/>
            <a:ext cx="5901732" cy="7386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0" indent="-495300">
              <a:buClr>
                <a:srgbClr val="DF0000"/>
              </a:buClr>
              <a:buFontTx/>
              <a:buChar char="•"/>
            </a:pPr>
            <a:r>
              <a:rPr sz="4800" spc="-5" dirty="0">
                <a:latin typeface="Arial"/>
                <a:cs typeface="Arial"/>
              </a:rPr>
              <a:t>Known </a:t>
            </a:r>
            <a:r>
              <a:rPr sz="4800" dirty="0">
                <a:latin typeface="Arial"/>
                <a:cs typeface="Arial"/>
              </a:rPr>
              <a:t>as the</a:t>
            </a:r>
            <a:r>
              <a:rPr sz="4800" spc="-75" dirty="0">
                <a:latin typeface="Arial"/>
                <a:cs typeface="Arial"/>
              </a:rPr>
              <a:t> </a:t>
            </a:r>
            <a:r>
              <a:rPr sz="4800" spc="-240" dirty="0">
                <a:latin typeface="Arial"/>
                <a:cs typeface="Arial"/>
              </a:rPr>
              <a:t>―</a:t>
            </a:r>
            <a:r>
              <a:rPr lang="en-US" sz="4800" spc="-240" dirty="0">
                <a:latin typeface="Arial"/>
                <a:cs typeface="Arial"/>
              </a:rPr>
              <a:t> </a:t>
            </a:r>
            <a:r>
              <a:rPr sz="4800" spc="-240" dirty="0">
                <a:latin typeface="Arial"/>
                <a:cs typeface="Arial"/>
              </a:rPr>
              <a:t>two</a:t>
            </a:r>
            <a:r>
              <a:rPr lang="en-US" sz="4800" spc="-240" dirty="0">
                <a:latin typeface="Arial"/>
                <a:cs typeface="Arial"/>
              </a:rPr>
              <a:t> </a:t>
            </a:r>
            <a:r>
              <a:rPr lang="en-US" sz="4800" dirty="0">
                <a:latin typeface="Arial"/>
                <a:cs typeface="Arial"/>
              </a:rPr>
              <a:t>bite</a:t>
            </a:r>
            <a:r>
              <a:rPr lang="en-US" sz="4800" spc="-95" dirty="0">
                <a:latin typeface="Arial"/>
                <a:cs typeface="Arial"/>
              </a:rPr>
              <a:t> </a:t>
            </a:r>
            <a:r>
              <a:rPr lang="en-US" sz="4800" spc="-25" dirty="0">
                <a:latin typeface="Arial"/>
                <a:cs typeface="Arial"/>
              </a:rPr>
              <a:t>test</a:t>
            </a:r>
          </a:p>
          <a:p>
            <a:pPr marL="12700">
              <a:buClr>
                <a:srgbClr val="DF0000"/>
              </a:buClr>
            </a:pPr>
            <a:endParaRPr lang="en-US" sz="4800" spc="-25" dirty="0">
              <a:latin typeface="Arial"/>
              <a:cs typeface="Arial"/>
            </a:endParaRPr>
          </a:p>
          <a:p>
            <a:pPr marL="508000" indent="-495300">
              <a:buClr>
                <a:srgbClr val="DF0000"/>
              </a:buClr>
              <a:buFontTx/>
              <a:buChar char="•"/>
            </a:pPr>
            <a:r>
              <a:rPr lang="en-US" sz="4800" spc="-5" dirty="0">
                <a:latin typeface="Arial"/>
                <a:cs typeface="Arial"/>
              </a:rPr>
              <a:t>Provides textural </a:t>
            </a:r>
            <a:r>
              <a:rPr lang="en-US" sz="4800" dirty="0">
                <a:latin typeface="Arial"/>
                <a:cs typeface="Arial"/>
              </a:rPr>
              <a:t>parameters</a:t>
            </a:r>
            <a:r>
              <a:rPr lang="en-US" sz="4800" spc="-95" dirty="0">
                <a:latin typeface="Arial"/>
                <a:cs typeface="Arial"/>
              </a:rPr>
              <a:t> </a:t>
            </a:r>
            <a:r>
              <a:rPr lang="en-US" sz="4800" spc="-5" dirty="0">
                <a:latin typeface="Arial"/>
                <a:cs typeface="Arial"/>
              </a:rPr>
              <a:t>which </a:t>
            </a:r>
            <a:r>
              <a:rPr lang="en-US" sz="4800" dirty="0">
                <a:latin typeface="Arial"/>
                <a:cs typeface="Arial"/>
              </a:rPr>
              <a:t>correlate </a:t>
            </a:r>
            <a:r>
              <a:rPr lang="en-US" sz="4800" spc="-5" dirty="0">
                <a:latin typeface="Arial"/>
                <a:cs typeface="Arial"/>
              </a:rPr>
              <a:t>well with  </a:t>
            </a:r>
            <a:r>
              <a:rPr lang="en-US" sz="4800" dirty="0">
                <a:latin typeface="Arial"/>
                <a:cs typeface="Arial"/>
              </a:rPr>
              <a:t>sensory</a:t>
            </a:r>
            <a:r>
              <a:rPr lang="en-US" sz="4800" spc="-65" dirty="0">
                <a:latin typeface="Arial"/>
                <a:cs typeface="Arial"/>
              </a:rPr>
              <a:t> </a:t>
            </a:r>
            <a:r>
              <a:rPr lang="en-US" sz="4800" spc="-5" dirty="0">
                <a:latin typeface="Arial"/>
                <a:cs typeface="Arial"/>
              </a:rPr>
              <a:t>evaluation  </a:t>
            </a:r>
            <a:r>
              <a:rPr lang="en-US" sz="4800" dirty="0">
                <a:latin typeface="Arial"/>
                <a:cs typeface="Arial"/>
              </a:rPr>
              <a:t>parameters</a:t>
            </a:r>
          </a:p>
          <a:p>
            <a:pPr marL="184785" indent="-172085">
              <a:buClr>
                <a:srgbClr val="DF0000"/>
              </a:buClr>
              <a:buFontTx/>
              <a:buChar char="•"/>
              <a:tabLst>
                <a:tab pos="185420" algn="l"/>
              </a:tabLst>
            </a:pPr>
            <a:endParaRPr lang="en-US" sz="48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DF0000"/>
              </a:buClr>
              <a:buChar char="•"/>
              <a:tabLst>
                <a:tab pos="185420" algn="l"/>
              </a:tabLst>
            </a:pPr>
            <a:endParaRPr sz="48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EBB75-9F8F-4383-AACF-06B90305F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43" y="1942424"/>
            <a:ext cx="5769955" cy="5517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8FDD8-B611-4425-A670-BEF4DEAEC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3245" y="1976895"/>
            <a:ext cx="5769955" cy="55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35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EF0779C-B86D-430F-BA25-CF4FD900E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994" y="1664388"/>
            <a:ext cx="13546358" cy="78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49CF3DF-97EA-42EC-8E60-BEBC6E39D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539" y="1549341"/>
            <a:ext cx="13700870" cy="82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2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125471" y="2129237"/>
            <a:ext cx="8453547" cy="4195073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-230652" y="8646074"/>
            <a:ext cx="3750688" cy="3281852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4771730" y="-1640926"/>
            <a:ext cx="3750688" cy="3281852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57048" y="7530217"/>
            <a:ext cx="1166514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Program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Studi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Teknologi Pangan</a:t>
            </a:r>
          </a:p>
          <a:p>
            <a:pPr algn="r"/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Universitas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PGRI Semarang</a:t>
            </a:r>
          </a:p>
          <a:p>
            <a:pPr algn="r"/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&amp;</a:t>
            </a:r>
          </a:p>
          <a:p>
            <a:pPr algn="r"/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Program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Studi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Teknologi Hasil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Pertanian</a:t>
            </a:r>
            <a:endParaRPr lang="en-US" sz="2000" spc="420" dirty="0">
              <a:solidFill>
                <a:srgbClr val="0B1320"/>
              </a:solidFill>
              <a:latin typeface="League Spartan" panose="020B0604020202020204" charset="0"/>
              <a:ea typeface="Poppins Bold"/>
              <a:cs typeface="Bold Italic Art" panose="02010400000000000000" pitchFamily="2" charset="-78"/>
              <a:sym typeface="Poppins Bold"/>
            </a:endParaRPr>
          </a:p>
          <a:p>
            <a:pPr algn="r"/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Universitas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Veteran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Bangun</a:t>
            </a:r>
            <a:r>
              <a:rPr lang="en-US" sz="2000" spc="420" dirty="0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 Nusantara </a:t>
            </a:r>
            <a:r>
              <a:rPr lang="en-US" sz="2000" spc="420" dirty="0" err="1">
                <a:solidFill>
                  <a:srgbClr val="0B1320"/>
                </a:solidFill>
                <a:latin typeface="League Spartan" panose="020B0604020202020204" charset="0"/>
                <a:ea typeface="Poppins Bold"/>
                <a:cs typeface="Bold Italic Art" panose="02010400000000000000" pitchFamily="2" charset="-78"/>
                <a:sym typeface="Poppins Bold"/>
              </a:rPr>
              <a:t>Sukoharjo</a:t>
            </a:r>
            <a:endParaRPr lang="en-US" sz="2000" spc="420" dirty="0">
              <a:solidFill>
                <a:srgbClr val="0B1320"/>
              </a:solidFill>
              <a:latin typeface="League Spartan" panose="020B0604020202020204" charset="0"/>
              <a:ea typeface="Poppins Bold"/>
              <a:cs typeface="Bold Italic Art" panose="02010400000000000000" pitchFamily="2" charset="-78"/>
              <a:sym typeface="Poppins Bold"/>
            </a:endParaRPr>
          </a:p>
          <a:p>
            <a:pPr algn="r"/>
            <a:endParaRPr lang="en-US" sz="2000" spc="420" dirty="0">
              <a:solidFill>
                <a:srgbClr val="0B1320"/>
              </a:solidFill>
              <a:latin typeface="League Spartan" panose="020B0604020202020204" charset="0"/>
              <a:ea typeface="Poppins Bold"/>
              <a:cs typeface="Bold Italic Art" panose="02010400000000000000" pitchFamily="2" charset="-78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59211" y="1959951"/>
            <a:ext cx="10562980" cy="196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40"/>
              </a:lnSpc>
            </a:pPr>
            <a:r>
              <a:rPr lang="en-US" sz="5600" spc="280" dirty="0" err="1">
                <a:solidFill>
                  <a:schemeClr val="tx2">
                    <a:lumMod val="75000"/>
                  </a:scheme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Analisis</a:t>
            </a:r>
            <a:endParaRPr lang="en-US" sz="5600" spc="280" dirty="0">
              <a:solidFill>
                <a:schemeClr val="tx2">
                  <a:lumMod val="75000"/>
                </a:schemeClr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r">
              <a:lnSpc>
                <a:spcPts val="7840"/>
              </a:lnSpc>
            </a:pPr>
            <a:r>
              <a:rPr lang="en-US" sz="5600" spc="280" dirty="0">
                <a:latin typeface="League Spartan"/>
                <a:ea typeface="League Spartan"/>
                <a:cs typeface="League Spartan"/>
                <a:sym typeface="League Spartan"/>
              </a:rPr>
              <a:t>TEKSTUR PANGAN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2CA682-0F82-4976-ABDD-A0670371BCD2}"/>
              </a:ext>
            </a:extLst>
          </p:cNvPr>
          <p:cNvGrpSpPr>
            <a:grpSpLocks noChangeAspect="1"/>
          </p:cNvGrpSpPr>
          <p:nvPr/>
        </p:nvGrpSpPr>
        <p:grpSpPr>
          <a:xfrm>
            <a:off x="7609720" y="462319"/>
            <a:ext cx="3068559" cy="1002007"/>
            <a:chOff x="6858000" y="1028700"/>
            <a:chExt cx="4493783" cy="1467399"/>
          </a:xfrm>
        </p:grpSpPr>
        <p:sp>
          <p:nvSpPr>
            <p:cNvPr id="10" name="Freeform 10"/>
            <p:cNvSpPr>
              <a:spLocks noChangeAspect="1"/>
            </p:cNvSpPr>
            <p:nvPr/>
          </p:nvSpPr>
          <p:spPr>
            <a:xfrm>
              <a:off x="6858000" y="1028701"/>
              <a:ext cx="1206140" cy="1467398"/>
            </a:xfrm>
            <a:custGeom>
              <a:avLst/>
              <a:gdLst/>
              <a:ahLst/>
              <a:cxnLst/>
              <a:rect l="l" t="t" r="r" b="b"/>
              <a:pathLst>
                <a:path w="1234497" h="1501897">
                  <a:moveTo>
                    <a:pt x="0" y="0"/>
                  </a:moveTo>
                  <a:lnTo>
                    <a:pt x="1234498" y="0"/>
                  </a:lnTo>
                  <a:lnTo>
                    <a:pt x="1234498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9961947" y="1084731"/>
              <a:ext cx="1389836" cy="1389836"/>
            </a:xfrm>
            <a:custGeom>
              <a:avLst/>
              <a:gdLst/>
              <a:ahLst/>
              <a:cxnLst/>
              <a:rect l="l" t="t" r="r" b="b"/>
              <a:pathLst>
                <a:path w="1389836" h="1389836">
                  <a:moveTo>
                    <a:pt x="0" y="0"/>
                  </a:moveTo>
                  <a:lnTo>
                    <a:pt x="1389836" y="0"/>
                  </a:lnTo>
                  <a:lnTo>
                    <a:pt x="1389836" y="1389836"/>
                  </a:lnTo>
                  <a:lnTo>
                    <a:pt x="0" y="1389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372085" y="1028700"/>
              <a:ext cx="1389837" cy="1389837"/>
              <a:chOff x="8260025" y="1028700"/>
              <a:chExt cx="1501897" cy="150189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458201" y="1289300"/>
                <a:ext cx="1066800" cy="11110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260025" y="1028700"/>
                <a:ext cx="1501897" cy="1501897"/>
              </a:xfrm>
              <a:custGeom>
                <a:avLst/>
                <a:gdLst/>
                <a:ahLst/>
                <a:cxnLst/>
                <a:rect l="l" t="t" r="r" b="b"/>
                <a:pathLst>
                  <a:path w="1501897" h="1501897">
                    <a:moveTo>
                      <a:pt x="0" y="0"/>
                    </a:moveTo>
                    <a:lnTo>
                      <a:pt x="1501897" y="0"/>
                    </a:lnTo>
                    <a:lnTo>
                      <a:pt x="1501897" y="1501897"/>
                    </a:lnTo>
                    <a:lnTo>
                      <a:pt x="0" y="15018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18" name="Picture 2" descr="CTX Texture Analyzer">
            <a:extLst>
              <a:ext uri="{FF2B5EF4-FFF2-40B4-BE49-F238E27FC236}">
                <a16:creationId xmlns:a16="http://schemas.microsoft.com/office/drawing/2014/main" id="{CE43B8AF-C516-47B2-A692-3D15DA205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700"/>
            <a:ext cx="3729981" cy="62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FFAD8C0-47EB-4733-8AE6-5D2D243D60F4}"/>
              </a:ext>
            </a:extLst>
          </p:cNvPr>
          <p:cNvGrpSpPr>
            <a:grpSpLocks noChangeAspect="1"/>
          </p:cNvGrpSpPr>
          <p:nvPr/>
        </p:nvGrpSpPr>
        <p:grpSpPr>
          <a:xfrm>
            <a:off x="2796824" y="4339571"/>
            <a:ext cx="15487410" cy="2208938"/>
            <a:chOff x="453996" y="2627165"/>
            <a:chExt cx="10903339" cy="155512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AADB06-3166-46E2-8AB9-63217391E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2989" b="32917"/>
            <a:stretch/>
          </p:blipFill>
          <p:spPr>
            <a:xfrm>
              <a:off x="4543249" y="2627165"/>
              <a:ext cx="6814086" cy="154840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A7C02B-8395-41F4-B774-ABF088A2F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713" t="66140"/>
            <a:stretch/>
          </p:blipFill>
          <p:spPr>
            <a:xfrm>
              <a:off x="453996" y="2633883"/>
              <a:ext cx="4136388" cy="1548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38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D575AE-5F4D-43A3-88B9-5EF8759A8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560" y="1550942"/>
            <a:ext cx="13729945" cy="79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5D1573-2B58-4C5E-87B4-2F366CC55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606446"/>
            <a:ext cx="13474485" cy="77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7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0C2DAC-F8CD-4805-91B4-9EE5314A9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611" y="2109597"/>
            <a:ext cx="13560778" cy="69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3D4A8BA-86DF-49BB-9D4F-88CCE2864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20" y="4076700"/>
            <a:ext cx="6900601" cy="4005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E832D-9843-4F34-B206-7BB6E5D12531}"/>
              </a:ext>
            </a:extLst>
          </p:cNvPr>
          <p:cNvSpPr txBox="1"/>
          <p:nvPr/>
        </p:nvSpPr>
        <p:spPr>
          <a:xfrm>
            <a:off x="1936745" y="3615123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Hardness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5DBCC8-3A37-481E-937F-76AD77B43FD9}"/>
              </a:ext>
            </a:extLst>
          </p:cNvPr>
          <p:cNvSpPr txBox="1"/>
          <p:nvPr/>
        </p:nvSpPr>
        <p:spPr>
          <a:xfrm>
            <a:off x="4298945" y="3996123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Hardness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1DF3D-7E43-4875-94BF-FCD05EE5B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679" y="233230"/>
            <a:ext cx="10231434" cy="82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1F9469-89D6-4C7B-B878-4AFD0EB41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702754"/>
            <a:ext cx="9491861" cy="4953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C7312-41E3-433E-80BA-505224D2B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612" y="2835119"/>
            <a:ext cx="7677783" cy="4633146"/>
          </a:xfrm>
          <a:prstGeom prst="rect">
            <a:avLst/>
          </a:prstGeom>
        </p:spPr>
      </p:pic>
      <p:sp>
        <p:nvSpPr>
          <p:cNvPr id="30" name="object 103">
            <a:extLst>
              <a:ext uri="{FF2B5EF4-FFF2-40B4-BE49-F238E27FC236}">
                <a16:creationId xmlns:a16="http://schemas.microsoft.com/office/drawing/2014/main" id="{B2D783A4-F1D6-4BF2-9868-81881122071D}"/>
              </a:ext>
            </a:extLst>
          </p:cNvPr>
          <p:cNvSpPr txBox="1"/>
          <p:nvPr/>
        </p:nvSpPr>
        <p:spPr>
          <a:xfrm>
            <a:off x="928837" y="9038057"/>
            <a:ext cx="8772906" cy="587340"/>
          </a:xfrm>
          <a:prstGeom prst="rect">
            <a:avLst/>
          </a:prstGeom>
          <a:solidFill>
            <a:srgbClr val="F9FC00"/>
          </a:solidFill>
          <a:ln w="6350">
            <a:solidFill>
              <a:srgbClr val="EB7923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740"/>
              </a:spcBef>
            </a:pPr>
            <a:r>
              <a:rPr sz="3200" spc="-10" dirty="0">
                <a:latin typeface="Arial Rounded MT Bold"/>
                <a:cs typeface="Arial Rounded MT Bold"/>
              </a:rPr>
              <a:t>Gumminess  </a:t>
            </a:r>
            <a:r>
              <a:rPr sz="3200" dirty="0">
                <a:latin typeface="Arial Rounded MT Bold"/>
                <a:cs typeface="Arial Rounded MT Bold"/>
              </a:rPr>
              <a:t>=  </a:t>
            </a:r>
            <a:r>
              <a:rPr sz="3200" spc="-5" dirty="0">
                <a:latin typeface="Arial Rounded MT Bold"/>
                <a:cs typeface="Arial Rounded MT Bold"/>
              </a:rPr>
              <a:t>Hardness  </a:t>
            </a:r>
            <a:r>
              <a:rPr sz="3200" dirty="0">
                <a:latin typeface="Arial Rounded MT Bold"/>
                <a:cs typeface="Arial Rounded MT Bold"/>
              </a:rPr>
              <a:t>*</a:t>
            </a:r>
            <a:r>
              <a:rPr sz="3200" spc="265" dirty="0">
                <a:latin typeface="Arial Rounded MT Bold"/>
                <a:cs typeface="Arial Rounded MT Bold"/>
              </a:rPr>
              <a:t> </a:t>
            </a:r>
            <a:r>
              <a:rPr sz="3200" spc="-10" dirty="0">
                <a:latin typeface="Arial Rounded MT Bold"/>
                <a:cs typeface="Arial Rounded MT Bold"/>
              </a:rPr>
              <a:t>Cohesiveness</a:t>
            </a:r>
            <a:endParaRPr sz="320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17912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D0FE74-409A-4390-8F88-1676EC741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55163"/>
            <a:ext cx="8795975" cy="3818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6E0FD6-CC42-460F-9CE2-08FFC48048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23"/>
          <a:stretch/>
        </p:blipFill>
        <p:spPr>
          <a:xfrm>
            <a:off x="9404010" y="2628900"/>
            <a:ext cx="8060548" cy="48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4"/>
              </a:lnSpc>
            </a:pP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Texture Profile Analysis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20928FC-BF24-412D-8564-015068182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2019300"/>
            <a:ext cx="11506200" cy="67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24"/>
              </a:lnSpc>
            </a:pP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Contoh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Kasus</a:t>
            </a:r>
            <a:endParaRPr lang="en-US" sz="6403" dirty="0">
              <a:solidFill>
                <a:srgbClr val="36567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6" name="object 173">
            <a:extLst>
              <a:ext uri="{FF2B5EF4-FFF2-40B4-BE49-F238E27FC236}">
                <a16:creationId xmlns:a16="http://schemas.microsoft.com/office/drawing/2014/main" id="{AFDCD74B-9D0A-4154-9D8A-52035325C5C7}"/>
              </a:ext>
            </a:extLst>
          </p:cNvPr>
          <p:cNvSpPr txBox="1"/>
          <p:nvPr/>
        </p:nvSpPr>
        <p:spPr>
          <a:xfrm>
            <a:off x="1127886" y="2158599"/>
            <a:ext cx="16321913" cy="485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295">
              <a:lnSpc>
                <a:spcPct val="100000"/>
              </a:lnSpc>
            </a:pP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Kentang</a:t>
            </a:r>
            <a:r>
              <a:rPr sz="3200" b="1" spc="-4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diiris</a:t>
            </a:r>
            <a:r>
              <a:rPr sz="3200" b="1" spc="-5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bentuk</a:t>
            </a:r>
            <a:r>
              <a:rPr sz="3200" b="1" spc="-4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kubus</a:t>
            </a:r>
            <a:r>
              <a:rPr sz="3200" b="1" spc="-4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dgn</a:t>
            </a:r>
            <a:r>
              <a:rPr sz="3200" b="1" spc="-5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10" dirty="0">
                <a:solidFill>
                  <a:srgbClr val="00279F"/>
                </a:solidFill>
                <a:latin typeface="Arial Rounded MT Bold"/>
                <a:cs typeface="Arial Rounded MT Bold"/>
              </a:rPr>
              <a:t>berukuran</a:t>
            </a:r>
            <a:r>
              <a:rPr sz="3200" b="1" spc="-5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1</a:t>
            </a:r>
            <a:r>
              <a:rPr sz="3200" b="1" spc="-1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cm3 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dan</a:t>
            </a:r>
            <a:r>
              <a:rPr sz="3200" b="1" spc="-21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kemudian direbus secara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terpisah:</a:t>
            </a:r>
            <a:endParaRPr sz="3200" dirty="0">
              <a:latin typeface="Arial Rounded MT Bold"/>
              <a:cs typeface="Arial Rounded MT Bold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A – 0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menit</a:t>
            </a:r>
            <a:r>
              <a:rPr sz="3200" b="1" spc="-7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(mentah)</a:t>
            </a:r>
            <a:endParaRPr sz="3200" dirty="0">
              <a:latin typeface="Arial Rounded MT Bold"/>
              <a:cs typeface="Arial Rounded MT Bold"/>
            </a:endParaRPr>
          </a:p>
          <a:p>
            <a:pPr marL="12700" marR="2928620" algn="just">
              <a:lnSpc>
                <a:spcPct val="150000"/>
              </a:lnSpc>
            </a:pP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B – 1</a:t>
            </a:r>
            <a:r>
              <a:rPr sz="3200" b="1" spc="-11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 err="1">
                <a:solidFill>
                  <a:srgbClr val="00279F"/>
                </a:solidFill>
                <a:latin typeface="Arial Rounded MT Bold"/>
                <a:cs typeface="Arial Rounded MT Bold"/>
              </a:rPr>
              <a:t>menit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  </a:t>
            </a:r>
            <a:endParaRPr lang="en-US" sz="3200" b="1" dirty="0">
              <a:solidFill>
                <a:srgbClr val="00279F"/>
              </a:solidFill>
              <a:latin typeface="Arial Rounded MT Bold"/>
              <a:cs typeface="Arial Rounded MT Bold"/>
            </a:endParaRPr>
          </a:p>
          <a:p>
            <a:pPr marL="12700" marR="2928620" algn="just">
              <a:lnSpc>
                <a:spcPct val="150000"/>
              </a:lnSpc>
            </a:pP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C – 2</a:t>
            </a:r>
            <a:r>
              <a:rPr sz="3200" b="1" spc="-8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 err="1">
                <a:solidFill>
                  <a:srgbClr val="00279F"/>
                </a:solidFill>
                <a:latin typeface="Arial Rounded MT Bold"/>
                <a:cs typeface="Arial Rounded MT Bold"/>
              </a:rPr>
              <a:t>menit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  </a:t>
            </a:r>
            <a:endParaRPr lang="en-US" sz="3200" b="1" dirty="0">
              <a:solidFill>
                <a:srgbClr val="00279F"/>
              </a:solidFill>
              <a:latin typeface="Arial Rounded MT Bold"/>
              <a:cs typeface="Arial Rounded MT Bold"/>
            </a:endParaRPr>
          </a:p>
          <a:p>
            <a:pPr marL="12700" marR="2928620" algn="just">
              <a:lnSpc>
                <a:spcPct val="150000"/>
              </a:lnSpc>
            </a:pP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 – 3</a:t>
            </a:r>
            <a:r>
              <a:rPr sz="3200" b="1" spc="-8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menit</a:t>
            </a:r>
            <a:endParaRPr sz="3200" dirty="0">
              <a:latin typeface="Arial Rounded MT Bold"/>
              <a:cs typeface="Arial Rounded MT Bold"/>
            </a:endParaRPr>
          </a:p>
          <a:p>
            <a:pPr marL="12700" marR="5080" algn="just">
              <a:lnSpc>
                <a:spcPct val="100000"/>
              </a:lnSpc>
              <a:spcBef>
                <a:spcPts val="720"/>
              </a:spcBef>
            </a:pPr>
            <a:r>
              <a:rPr sz="3200" b="1" spc="-10" dirty="0">
                <a:solidFill>
                  <a:srgbClr val="00279F"/>
                </a:solidFill>
                <a:latin typeface="Arial Rounded MT Bold"/>
                <a:cs typeface="Arial Rounded MT Bold"/>
              </a:rPr>
              <a:t>Segera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setelah diberi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perlakuan, kentang tersebut  diukur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dgn </a:t>
            </a:r>
            <a:r>
              <a:rPr sz="3200" b="1" spc="-30" dirty="0">
                <a:solidFill>
                  <a:srgbClr val="00279F"/>
                </a:solidFill>
                <a:latin typeface="Arial Rounded MT Bold"/>
                <a:cs typeface="Arial Rounded MT Bold"/>
              </a:rPr>
              <a:t>TA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instruments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dengan spindle</a:t>
            </a:r>
            <a:r>
              <a:rPr sz="3200" b="1" spc="-204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“bentuk 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silinder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dgn </a:t>
            </a:r>
            <a:r>
              <a:rPr sz="3200" b="1" spc="-10" dirty="0">
                <a:solidFill>
                  <a:srgbClr val="00279F"/>
                </a:solidFill>
                <a:latin typeface="Arial Rounded MT Bold"/>
                <a:cs typeface="Arial Rounded MT Bold"/>
              </a:rPr>
              <a:t>ukuran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35</a:t>
            </a:r>
            <a:r>
              <a:rPr sz="3200" b="1" spc="-13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mm”</a:t>
            </a:r>
            <a:endParaRPr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55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24"/>
              </a:lnSpc>
            </a:pP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Contoh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Kasus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4" name="object 76">
            <a:extLst>
              <a:ext uri="{FF2B5EF4-FFF2-40B4-BE49-F238E27FC236}">
                <a16:creationId xmlns:a16="http://schemas.microsoft.com/office/drawing/2014/main" id="{5A2CBC88-C30A-41F2-80A1-042AD728CB44}"/>
              </a:ext>
            </a:extLst>
          </p:cNvPr>
          <p:cNvSpPr txBox="1"/>
          <p:nvPr/>
        </p:nvSpPr>
        <p:spPr>
          <a:xfrm>
            <a:off x="533400" y="2226447"/>
            <a:ext cx="169164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0" dirty="0">
                <a:solidFill>
                  <a:srgbClr val="00279F"/>
                </a:solidFill>
                <a:latin typeface="Arial Rounded MT Bold"/>
                <a:cs typeface="Arial Rounded MT Bold"/>
              </a:rPr>
              <a:t>Jika </a:t>
            </a:r>
            <a:r>
              <a:rPr sz="28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diperoleh profil tekstur </a:t>
            </a:r>
            <a:r>
              <a:rPr sz="2800" b="1" spc="-10" dirty="0">
                <a:solidFill>
                  <a:srgbClr val="00279F"/>
                </a:solidFill>
                <a:latin typeface="Arial Rounded MT Bold"/>
                <a:cs typeface="Arial Rounded MT Bold"/>
              </a:rPr>
              <a:t>sbb, </a:t>
            </a:r>
            <a:r>
              <a:rPr sz="28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parameter</a:t>
            </a:r>
            <a:r>
              <a:rPr sz="2800" b="1" spc="-20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28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apakah  </a:t>
            </a:r>
            <a:r>
              <a:rPr sz="28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yang </a:t>
            </a:r>
            <a:r>
              <a:rPr sz="28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dapat digunakan sebagai</a:t>
            </a:r>
            <a:r>
              <a:rPr sz="2800" b="1" spc="-17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28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perbandingan?</a:t>
            </a:r>
            <a:endParaRPr sz="2800" dirty="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279F"/>
                </a:solidFill>
                <a:latin typeface="Arial Rounded MT Bold"/>
                <a:cs typeface="Arial Rounded MT Bold"/>
              </a:rPr>
              <a:t>Dapatkah </a:t>
            </a:r>
            <a:r>
              <a:rPr sz="28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diketahui </a:t>
            </a:r>
            <a:r>
              <a:rPr sz="28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nilai</a:t>
            </a:r>
            <a:r>
              <a:rPr sz="2800" b="1" spc="-16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28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brittleness??</a:t>
            </a:r>
            <a:endParaRPr sz="2800" dirty="0">
              <a:latin typeface="Arial Rounded MT Bold"/>
              <a:cs typeface="Arial Rounded MT Bold"/>
            </a:endParaRPr>
          </a:p>
        </p:txBody>
      </p:sp>
      <p:sp>
        <p:nvSpPr>
          <p:cNvPr id="30" name="object 77">
            <a:extLst>
              <a:ext uri="{FF2B5EF4-FFF2-40B4-BE49-F238E27FC236}">
                <a16:creationId xmlns:a16="http://schemas.microsoft.com/office/drawing/2014/main" id="{8764EC54-76F1-4C27-A894-753C1A66AFB7}"/>
              </a:ext>
            </a:extLst>
          </p:cNvPr>
          <p:cNvSpPr/>
          <p:nvPr/>
        </p:nvSpPr>
        <p:spPr>
          <a:xfrm>
            <a:off x="533401" y="3409301"/>
            <a:ext cx="7315200" cy="4651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FE277F-70F5-4E28-8C8E-A593310AE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3524964"/>
            <a:ext cx="9608858" cy="2743200"/>
          </a:xfrm>
          <a:prstGeom prst="rect">
            <a:avLst/>
          </a:prstGeom>
        </p:spPr>
      </p:pic>
      <p:sp>
        <p:nvSpPr>
          <p:cNvPr id="32" name="object 153">
            <a:extLst>
              <a:ext uri="{FF2B5EF4-FFF2-40B4-BE49-F238E27FC236}">
                <a16:creationId xmlns:a16="http://schemas.microsoft.com/office/drawing/2014/main" id="{F19B75B4-B057-457D-9911-FF21A216DAB0}"/>
              </a:ext>
            </a:extLst>
          </p:cNvPr>
          <p:cNvSpPr txBox="1"/>
          <p:nvPr/>
        </p:nvSpPr>
        <p:spPr>
          <a:xfrm>
            <a:off x="8610600" y="6704907"/>
            <a:ext cx="8763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Apakah</a:t>
            </a:r>
            <a:r>
              <a:rPr sz="3200" b="1" spc="-5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kesimpulan</a:t>
            </a:r>
            <a:r>
              <a:rPr sz="3200" b="1" spc="-5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dirty="0">
                <a:solidFill>
                  <a:srgbClr val="00279F"/>
                </a:solidFill>
                <a:latin typeface="Arial Rounded MT Bold"/>
                <a:cs typeface="Arial Rounded MT Bold"/>
              </a:rPr>
              <a:t>yang</a:t>
            </a:r>
            <a:r>
              <a:rPr sz="3200" b="1" spc="-2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dapat</a:t>
            </a:r>
            <a:r>
              <a:rPr sz="3200" b="1" spc="-6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diperoleh</a:t>
            </a:r>
            <a:r>
              <a:rPr sz="3200" b="1" spc="-40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5" dirty="0">
                <a:solidFill>
                  <a:srgbClr val="00279F"/>
                </a:solidFill>
                <a:latin typeface="Arial Rounded MT Bold"/>
                <a:cs typeface="Arial Rounded MT Bold"/>
              </a:rPr>
              <a:t>dari</a:t>
            </a:r>
            <a:r>
              <a:rPr sz="3200" b="1" spc="-55" dirty="0">
                <a:solidFill>
                  <a:srgbClr val="00279F"/>
                </a:solidFill>
                <a:latin typeface="Arial Rounded MT Bold"/>
                <a:cs typeface="Arial Rounded MT Bold"/>
              </a:rPr>
              <a:t> </a:t>
            </a:r>
            <a:r>
              <a:rPr sz="3200" b="1" spc="-5" dirty="0">
                <a:solidFill>
                  <a:srgbClr val="00279F"/>
                </a:solidFill>
                <a:latin typeface="Arial Rounded MT Bold"/>
                <a:cs typeface="Arial Rounded MT Bold"/>
              </a:rPr>
              <a:t>data  diatas??</a:t>
            </a:r>
            <a:endParaRPr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47322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24"/>
              </a:lnSpc>
            </a:pP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Contoh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Kasus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4" name="object 76">
            <a:extLst>
              <a:ext uri="{FF2B5EF4-FFF2-40B4-BE49-F238E27FC236}">
                <a16:creationId xmlns:a16="http://schemas.microsoft.com/office/drawing/2014/main" id="{3D894D83-967D-4B77-B3D4-B712CA48FD53}"/>
              </a:ext>
            </a:extLst>
          </p:cNvPr>
          <p:cNvSpPr txBox="1"/>
          <p:nvPr/>
        </p:nvSpPr>
        <p:spPr>
          <a:xfrm>
            <a:off x="445969" y="2127292"/>
            <a:ext cx="8012232" cy="5103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0000"/>
              </a:lnSpc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mengetahui umur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simpan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cakes,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telah 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dilakukan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pengukuran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“firmness”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springeness  dengan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TA-instruments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probe (P/36R)</a:t>
            </a:r>
            <a:r>
              <a:rPr sz="32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untuk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setiap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sampel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yang telah disimpan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hari.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Bagaimanakah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kesimpulan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hasil pengujian</a:t>
            </a:r>
            <a:r>
              <a:rPr sz="32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ini?</a:t>
            </a:r>
          </a:p>
          <a:p>
            <a:pPr marL="469900" marR="5080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ketahanan</a:t>
            </a:r>
            <a:r>
              <a:rPr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sz="3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sampel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semakin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meningkat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sz="32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penyimpanan?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BB8BD-56EF-4109-A463-E4D805904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141" y="2247900"/>
            <a:ext cx="9049599" cy="55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2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28700" y="3965325"/>
            <a:ext cx="14942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2215197"/>
            <a:ext cx="7163160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70"/>
              </a:lnSpc>
            </a:pPr>
            <a:r>
              <a:rPr lang="en-US" sz="7284" dirty="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REOLOGI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17" name="Oval 16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9" name="object 184">
            <a:extLst>
              <a:ext uri="{FF2B5EF4-FFF2-40B4-BE49-F238E27FC236}">
                <a16:creationId xmlns:a16="http://schemas.microsoft.com/office/drawing/2014/main" id="{34A32DA9-67FD-4B60-A705-07987621D2E5}"/>
              </a:ext>
            </a:extLst>
          </p:cNvPr>
          <p:cNvSpPr txBox="1"/>
          <p:nvPr/>
        </p:nvSpPr>
        <p:spPr>
          <a:xfrm>
            <a:off x="5989342" y="1891522"/>
            <a:ext cx="11612857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660">
              <a:lnSpc>
                <a:spcPct val="100000"/>
              </a:lnSpc>
            </a:pPr>
            <a:r>
              <a:rPr sz="3200" b="1" spc="-5" dirty="0">
                <a:solidFill>
                  <a:srgbClr val="234583"/>
                </a:solidFill>
                <a:latin typeface="Aharoni"/>
                <a:cs typeface="Aharoni"/>
              </a:rPr>
              <a:t>Pengertian</a:t>
            </a:r>
            <a:r>
              <a:rPr sz="3200" b="1" spc="-40" dirty="0">
                <a:solidFill>
                  <a:srgbClr val="234583"/>
                </a:solidFill>
                <a:latin typeface="Aharoni"/>
                <a:cs typeface="Aharoni"/>
              </a:rPr>
              <a:t> </a:t>
            </a:r>
            <a:r>
              <a:rPr sz="3200" b="1" spc="-5" dirty="0">
                <a:solidFill>
                  <a:srgbClr val="234583"/>
                </a:solidFill>
                <a:latin typeface="Aharoni"/>
                <a:cs typeface="Aharoni"/>
              </a:rPr>
              <a:t>rheology</a:t>
            </a:r>
            <a:endParaRPr sz="3200" dirty="0">
              <a:latin typeface="Aharoni"/>
              <a:cs typeface="Aharon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84785" marR="5080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3200" spc="-5" dirty="0">
                <a:latin typeface="Arial"/>
                <a:cs typeface="Arial"/>
              </a:rPr>
              <a:t>Rheologi adalah ilmu </a:t>
            </a:r>
            <a:r>
              <a:rPr sz="3200" spc="-10" dirty="0">
                <a:latin typeface="Arial"/>
                <a:cs typeface="Arial"/>
              </a:rPr>
              <a:t>yang </a:t>
            </a:r>
            <a:r>
              <a:rPr sz="3200" spc="-5" dirty="0">
                <a:latin typeface="Arial"/>
                <a:cs typeface="Arial"/>
              </a:rPr>
              <a:t>mempelajari  sifat aliran dan perubahan bentuk  (deformasi) suatu bahan akibat </a:t>
            </a:r>
            <a:r>
              <a:rPr sz="3200" spc="-10" dirty="0">
                <a:latin typeface="Arial"/>
                <a:cs typeface="Arial"/>
              </a:rPr>
              <a:t>adanya  </a:t>
            </a:r>
            <a:r>
              <a:rPr sz="3200" spc="-5" dirty="0">
                <a:latin typeface="Arial"/>
                <a:cs typeface="Arial"/>
              </a:rPr>
              <a:t>pengaruh </a:t>
            </a:r>
            <a:r>
              <a:rPr sz="3200" spc="-10" dirty="0">
                <a:latin typeface="Arial"/>
                <a:cs typeface="Arial"/>
              </a:rPr>
              <a:t>gaya </a:t>
            </a:r>
            <a:r>
              <a:rPr sz="3200" spc="-5" dirty="0">
                <a:latin typeface="Arial"/>
                <a:cs typeface="Arial"/>
              </a:rPr>
              <a:t>mekanis </a:t>
            </a:r>
            <a:r>
              <a:rPr sz="3200" spc="-10" dirty="0">
                <a:latin typeface="Arial"/>
                <a:cs typeface="Arial"/>
              </a:rPr>
              <a:t>yang  </a:t>
            </a:r>
            <a:r>
              <a:rPr sz="3200" spc="-5" dirty="0">
                <a:latin typeface="Arial"/>
                <a:cs typeface="Arial"/>
              </a:rPr>
              <a:t>mengenainya.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object 75">
            <a:extLst>
              <a:ext uri="{FF2B5EF4-FFF2-40B4-BE49-F238E27FC236}">
                <a16:creationId xmlns:a16="http://schemas.microsoft.com/office/drawing/2014/main" id="{41A72427-1DCD-4265-8C0C-B7276CEBFB94}"/>
              </a:ext>
            </a:extLst>
          </p:cNvPr>
          <p:cNvSpPr/>
          <p:nvPr/>
        </p:nvSpPr>
        <p:spPr>
          <a:xfrm>
            <a:off x="6934200" y="5143500"/>
            <a:ext cx="835618" cy="2272675"/>
          </a:xfrm>
          <a:custGeom>
            <a:avLst/>
            <a:gdLst/>
            <a:ahLst/>
            <a:cxnLst/>
            <a:rect l="l" t="t" r="r" b="b"/>
            <a:pathLst>
              <a:path w="412750" h="1219200">
                <a:moveTo>
                  <a:pt x="412750" y="752855"/>
                </a:moveTo>
                <a:lnTo>
                  <a:pt x="0" y="752855"/>
                </a:lnTo>
                <a:lnTo>
                  <a:pt x="206375" y="1219200"/>
                </a:lnTo>
                <a:lnTo>
                  <a:pt x="412750" y="752855"/>
                </a:lnTo>
                <a:close/>
              </a:path>
              <a:path w="412750" h="1219200">
                <a:moveTo>
                  <a:pt x="309625" y="0"/>
                </a:moveTo>
                <a:lnTo>
                  <a:pt x="103250" y="0"/>
                </a:lnTo>
                <a:lnTo>
                  <a:pt x="103250" y="752855"/>
                </a:lnTo>
                <a:lnTo>
                  <a:pt x="309625" y="752855"/>
                </a:lnTo>
                <a:lnTo>
                  <a:pt x="309625" y="0"/>
                </a:lnTo>
                <a:close/>
              </a:path>
            </a:pathLst>
          </a:custGeom>
          <a:solidFill>
            <a:srgbClr val="6FD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2">
            <a:extLst>
              <a:ext uri="{FF2B5EF4-FFF2-40B4-BE49-F238E27FC236}">
                <a16:creationId xmlns:a16="http://schemas.microsoft.com/office/drawing/2014/main" id="{C11BBAE7-B2E1-4B24-AAC8-2C2393B89CC2}"/>
              </a:ext>
            </a:extLst>
          </p:cNvPr>
          <p:cNvSpPr txBox="1"/>
          <p:nvPr/>
        </p:nvSpPr>
        <p:spPr>
          <a:xfrm>
            <a:off x="6112976" y="7517011"/>
            <a:ext cx="8257531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5" dirty="0">
                <a:latin typeface="Calibri"/>
                <a:cs typeface="Calibri"/>
              </a:rPr>
              <a:t>Keperluan Disain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Proses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10" dirty="0">
                <a:latin typeface="Calibri"/>
                <a:cs typeface="Calibri"/>
              </a:rPr>
              <a:t>Evaluasi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Proses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dirty="0">
                <a:latin typeface="Calibri"/>
                <a:cs typeface="Calibri"/>
              </a:rPr>
              <a:t>QC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5" dirty="0">
                <a:latin typeface="Calibri"/>
                <a:cs typeface="Calibri"/>
              </a:rPr>
              <a:t>Konsumen</a:t>
            </a:r>
            <a:endParaRPr sz="36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Clr>
                <a:srgbClr val="FF0066"/>
              </a:buClr>
              <a:buSzPct val="150000"/>
              <a:buFont typeface="Calibri"/>
              <a:buChar char="•"/>
              <a:tabLst>
                <a:tab pos="157480" algn="l"/>
              </a:tabLst>
            </a:pPr>
            <a:r>
              <a:rPr sz="3600" b="1" spc="-5" dirty="0">
                <a:latin typeface="Calibri"/>
                <a:cs typeface="Calibri"/>
              </a:rPr>
              <a:t>Pengujian umur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simpan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2" name="object 105">
            <a:extLst>
              <a:ext uri="{FF2B5EF4-FFF2-40B4-BE49-F238E27FC236}">
                <a16:creationId xmlns:a16="http://schemas.microsoft.com/office/drawing/2014/main" id="{E25CC6A5-C510-4E9C-9C9B-2B8C1BBACF5B}"/>
              </a:ext>
            </a:extLst>
          </p:cNvPr>
          <p:cNvSpPr txBox="1"/>
          <p:nvPr/>
        </p:nvSpPr>
        <p:spPr>
          <a:xfrm>
            <a:off x="8001000" y="4570268"/>
            <a:ext cx="7163159" cy="2795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Bahan </a:t>
            </a:r>
            <a:r>
              <a:rPr sz="3600" b="1" spc="-10" dirty="0">
                <a:latin typeface="Calibri"/>
                <a:cs typeface="Calibri"/>
              </a:rPr>
              <a:t>pangan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fluida??</a:t>
            </a:r>
            <a:endParaRPr sz="3600" dirty="0">
              <a:latin typeface="Calibri"/>
              <a:cs typeface="Calibri"/>
            </a:endParaRPr>
          </a:p>
          <a:p>
            <a:pPr marL="281940" indent="-78740">
              <a:lnSpc>
                <a:spcPct val="100000"/>
              </a:lnSpc>
              <a:buChar char="-"/>
              <a:tabLst>
                <a:tab pos="282575" algn="l"/>
              </a:tabLst>
            </a:pPr>
            <a:r>
              <a:rPr sz="3600" b="1" spc="-5" dirty="0">
                <a:latin typeface="Calibri"/>
                <a:cs typeface="Calibri"/>
              </a:rPr>
              <a:t>saus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tomat</a:t>
            </a:r>
            <a:endParaRPr sz="3600" dirty="0">
              <a:latin typeface="Calibri"/>
              <a:cs typeface="Calibri"/>
            </a:endParaRPr>
          </a:p>
          <a:p>
            <a:pPr marL="281940" indent="-78740">
              <a:lnSpc>
                <a:spcPct val="100000"/>
              </a:lnSpc>
              <a:buChar char="-"/>
              <a:tabLst>
                <a:tab pos="282575" algn="l"/>
              </a:tabLst>
            </a:pPr>
            <a:r>
              <a:rPr sz="3600" b="1" spc="-5" dirty="0">
                <a:latin typeface="Calibri"/>
                <a:cs typeface="Calibri"/>
              </a:rPr>
              <a:t>es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krim</a:t>
            </a:r>
            <a:endParaRPr sz="3600" dirty="0">
              <a:latin typeface="Calibri"/>
              <a:cs typeface="Calibri"/>
            </a:endParaRPr>
          </a:p>
          <a:p>
            <a:pPr marL="281940" indent="-78740">
              <a:lnSpc>
                <a:spcPct val="100000"/>
              </a:lnSpc>
              <a:buChar char="-"/>
              <a:tabLst>
                <a:tab pos="282575" algn="l"/>
              </a:tabLst>
            </a:pPr>
            <a:r>
              <a:rPr sz="3600" b="1" spc="-5" dirty="0">
                <a:latin typeface="Calibri"/>
                <a:cs typeface="Calibri"/>
              </a:rPr>
              <a:t>coklat</a:t>
            </a:r>
            <a:endParaRPr sz="3600" dirty="0">
              <a:latin typeface="Calibri"/>
              <a:cs typeface="Calibri"/>
            </a:endParaRPr>
          </a:p>
          <a:p>
            <a:pPr marL="289560" indent="-79375">
              <a:lnSpc>
                <a:spcPct val="100000"/>
              </a:lnSpc>
              <a:spcBef>
                <a:spcPts val="225"/>
              </a:spcBef>
              <a:buChar char="-"/>
              <a:tabLst>
                <a:tab pos="290195" algn="l"/>
              </a:tabLst>
            </a:pPr>
            <a:r>
              <a:rPr sz="3600" b="1" spc="-5" dirty="0">
                <a:latin typeface="Calibri"/>
                <a:cs typeface="Calibri"/>
              </a:rPr>
              <a:t>pudding/gel?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6F7793C-4A67-4A3C-A749-ECD108D4DAD7}"/>
              </a:ext>
            </a:extLst>
          </p:cNvPr>
          <p:cNvSpPr/>
          <p:nvPr/>
        </p:nvSpPr>
        <p:spPr>
          <a:xfrm>
            <a:off x="12438769" y="4769777"/>
            <a:ext cx="4724400" cy="18763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0" dirty="0" err="1">
                <a:cs typeface="Calibri"/>
              </a:rPr>
              <a:t>Kenapa</a:t>
            </a:r>
            <a:r>
              <a:rPr lang="en-US" sz="3600" b="1" spc="-10" dirty="0">
                <a:cs typeface="Calibri"/>
              </a:rPr>
              <a:t> </a:t>
            </a:r>
            <a:r>
              <a:rPr lang="en-US" sz="3600" b="1" spc="-5" dirty="0" err="1">
                <a:cs typeface="Calibri"/>
              </a:rPr>
              <a:t>rheologi</a:t>
            </a:r>
            <a:r>
              <a:rPr lang="en-US" sz="3600" b="1" spc="-5" dirty="0">
                <a:cs typeface="Calibri"/>
              </a:rPr>
              <a:t> </a:t>
            </a:r>
            <a:r>
              <a:rPr lang="en-US" sz="3600" b="1" spc="-5" dirty="0" err="1">
                <a:cs typeface="Calibri"/>
              </a:rPr>
              <a:t>penting</a:t>
            </a:r>
            <a:r>
              <a:rPr lang="en-US" sz="3600" b="1" spc="-55" dirty="0">
                <a:cs typeface="Calibri"/>
              </a:rPr>
              <a:t> </a:t>
            </a:r>
            <a:r>
              <a:rPr lang="en-US" sz="3600" b="1" dirty="0">
                <a:cs typeface="Calibri"/>
              </a:rPr>
              <a:t>?</a:t>
            </a:r>
            <a:endParaRPr lang="en-US" sz="3600" dirty="0">
              <a:cs typeface="Calibri"/>
            </a:endParaRPr>
          </a:p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FDB559-8C1B-4BA6-A8F9-0ABA30C56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40" y="7200900"/>
            <a:ext cx="4317383" cy="24321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69409" y="204268"/>
            <a:ext cx="10858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24"/>
              </a:lnSpc>
            </a:pP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Contoh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403" dirty="0" err="1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Kasus</a:t>
            </a:r>
            <a:r>
              <a:rPr lang="en-US" sz="6403" dirty="0">
                <a:solidFill>
                  <a:srgbClr val="36567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17"/>
          <p:cNvSpPr txBox="1"/>
          <p:nvPr/>
        </p:nvSpPr>
        <p:spPr>
          <a:xfrm>
            <a:off x="12355176" y="9809363"/>
            <a:ext cx="61722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280" dirty="0">
                <a:solidFill>
                  <a:schemeClr val="bg1"/>
                </a:solidFill>
                <a:latin typeface="Poppins Bold" panose="020B0604020202020204" charset="0"/>
                <a:ea typeface="League Spartan"/>
                <a:cs typeface="Poppins Bold" panose="020B0604020202020204" charset="0"/>
                <a:sym typeface="League Spartan"/>
              </a:rPr>
              <a:t>PROGRAM BANTUAN PDK KEMDIKBUD 2024</a:t>
            </a:r>
            <a:endParaRPr lang="en-US" sz="2400" dirty="0">
              <a:solidFill>
                <a:srgbClr val="FFFFFF"/>
              </a:solidFill>
              <a:latin typeface="Poppins Bold" panose="020B0604020202020204" charset="0"/>
              <a:ea typeface="Helios Extended"/>
              <a:cs typeface="Poppins Bold" panose="020B0604020202020204" charset="0"/>
              <a:sym typeface="Helios Extende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8" name="Oval 27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4" name="object 76">
            <a:extLst>
              <a:ext uri="{FF2B5EF4-FFF2-40B4-BE49-F238E27FC236}">
                <a16:creationId xmlns:a16="http://schemas.microsoft.com/office/drawing/2014/main" id="{3D894D83-967D-4B77-B3D4-B712CA48FD53}"/>
              </a:ext>
            </a:extLst>
          </p:cNvPr>
          <p:cNvSpPr txBox="1"/>
          <p:nvPr/>
        </p:nvSpPr>
        <p:spPr>
          <a:xfrm>
            <a:off x="445969" y="2127292"/>
            <a:ext cx="8012232" cy="5103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0000"/>
              </a:lnSpc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mengetahui umur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simpan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cakes,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telah 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dilakukan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pengukuran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“firmness”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springeness  dengan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TA-instruments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probe (P/36R)</a:t>
            </a:r>
            <a:r>
              <a:rPr sz="32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untuk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setiap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sampel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yang telah disimpan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hari.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Bagaimanakah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kesimpulan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hasil pengujian</a:t>
            </a:r>
            <a:r>
              <a:rPr sz="32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ini?</a:t>
            </a:r>
          </a:p>
          <a:p>
            <a:pPr marL="469900" marR="5080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ketahanan</a:t>
            </a:r>
            <a:r>
              <a:rPr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sz="3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sampel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semakin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meningkat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sz="32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penyimpanan?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BB8BD-56EF-4109-A463-E4D805904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141" y="2247900"/>
            <a:ext cx="9049599" cy="55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Rheological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7" name="object 184">
            <a:extLst>
              <a:ext uri="{FF2B5EF4-FFF2-40B4-BE49-F238E27FC236}">
                <a16:creationId xmlns:a16="http://schemas.microsoft.com/office/drawing/2014/main" id="{9FE8CD19-BDB8-4E2A-94D3-A8EB6EE28DE8}"/>
              </a:ext>
            </a:extLst>
          </p:cNvPr>
          <p:cNvSpPr txBox="1"/>
          <p:nvPr/>
        </p:nvSpPr>
        <p:spPr>
          <a:xfrm>
            <a:off x="907547" y="2274304"/>
            <a:ext cx="15516606" cy="579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291465" indent="-172085" algn="just">
              <a:lnSpc>
                <a:spcPct val="150000"/>
              </a:lnSpc>
              <a:spcBef>
                <a:spcPts val="1390"/>
              </a:spcBef>
              <a:buChar char="•"/>
              <a:tabLst>
                <a:tab pos="185420" algn="l"/>
              </a:tabLst>
            </a:pPr>
            <a:r>
              <a:rPr sz="3600" dirty="0" err="1">
                <a:latin typeface="Arial"/>
                <a:cs typeface="Arial"/>
              </a:rPr>
              <a:t>Produk</a:t>
            </a:r>
            <a:r>
              <a:rPr sz="3600" dirty="0">
                <a:latin typeface="Arial"/>
                <a:cs typeface="Arial"/>
              </a:rPr>
              <a:t> pangan ada </a:t>
            </a:r>
            <a:r>
              <a:rPr sz="3600" spc="-5" dirty="0">
                <a:latin typeface="Arial"/>
                <a:cs typeface="Arial"/>
              </a:rPr>
              <a:t>yang </a:t>
            </a:r>
            <a:r>
              <a:rPr sz="3600" dirty="0">
                <a:latin typeface="Arial"/>
                <a:cs typeface="Arial"/>
              </a:rPr>
              <a:t>berbentuk cair, semi-</a:t>
            </a:r>
            <a:r>
              <a:rPr sz="3600" dirty="0" err="1">
                <a:latin typeface="Arial"/>
                <a:cs typeface="Arial"/>
              </a:rPr>
              <a:t>padat</a:t>
            </a:r>
            <a:r>
              <a:rPr sz="3600" dirty="0">
                <a:latin typeface="Arial"/>
                <a:cs typeface="Arial"/>
              </a:rPr>
              <a:t> dan padat </a:t>
            </a:r>
            <a:r>
              <a:rPr sz="3600" spc="-5" dirty="0">
                <a:latin typeface="Arial"/>
                <a:cs typeface="Arial"/>
              </a:rPr>
              <a:t>yang </a:t>
            </a:r>
            <a:r>
              <a:rPr sz="3600" dirty="0">
                <a:latin typeface="Arial"/>
                <a:cs typeface="Arial"/>
              </a:rPr>
              <a:t>memiliki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sifat  reologi </a:t>
            </a:r>
            <a:r>
              <a:rPr sz="3600" spc="-5" dirty="0">
                <a:latin typeface="Arial"/>
                <a:cs typeface="Arial"/>
              </a:rPr>
              <a:t>yang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berbeda-beda</a:t>
            </a:r>
          </a:p>
          <a:p>
            <a:pPr marL="184785" marR="33655" indent="-172085">
              <a:lnSpc>
                <a:spcPct val="150000"/>
              </a:lnSpc>
              <a:spcBef>
                <a:spcPts val="335"/>
              </a:spcBef>
              <a:buFont typeface="Arial"/>
              <a:buChar char="•"/>
              <a:tabLst>
                <a:tab pos="185420" algn="l"/>
              </a:tabLst>
            </a:pPr>
            <a:r>
              <a:rPr sz="3600" b="1" spc="-5" dirty="0">
                <a:latin typeface="Arial"/>
                <a:cs typeface="Arial"/>
              </a:rPr>
              <a:t>Produk pangan </a:t>
            </a:r>
            <a:r>
              <a:rPr sz="3600" b="1" dirty="0">
                <a:latin typeface="Arial"/>
                <a:cs typeface="Arial"/>
              </a:rPr>
              <a:t>cair </a:t>
            </a:r>
            <a:r>
              <a:rPr sz="3600" spc="-5" dirty="0">
                <a:latin typeface="Arial"/>
                <a:cs typeface="Arial"/>
              </a:rPr>
              <a:t>bervariasi </a:t>
            </a:r>
            <a:r>
              <a:rPr sz="3600" dirty="0">
                <a:latin typeface="Arial"/>
                <a:cs typeface="Arial"/>
              </a:rPr>
              <a:t>tingkat  kekentalan dan sifat mengalirnya: cair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encer  dan mudah mengalir atau cair </a:t>
            </a:r>
            <a:r>
              <a:rPr sz="3600" spc="-5" dirty="0">
                <a:latin typeface="Arial"/>
                <a:cs typeface="Arial"/>
              </a:rPr>
              <a:t>yang </a:t>
            </a:r>
            <a:r>
              <a:rPr sz="3600" dirty="0">
                <a:latin typeface="Arial"/>
                <a:cs typeface="Arial"/>
              </a:rPr>
              <a:t>kental  dan lebih sulit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mengalir.</a:t>
            </a:r>
          </a:p>
          <a:p>
            <a:pPr marL="184785" marR="5080" indent="-172085">
              <a:lnSpc>
                <a:spcPct val="150000"/>
              </a:lnSpc>
              <a:spcBef>
                <a:spcPts val="335"/>
              </a:spcBef>
              <a:buFont typeface="Arial"/>
              <a:buChar char="•"/>
              <a:tabLst>
                <a:tab pos="185420" algn="l"/>
              </a:tabLst>
            </a:pPr>
            <a:r>
              <a:rPr sz="3600" b="1" spc="-5" dirty="0">
                <a:latin typeface="Arial"/>
                <a:cs typeface="Arial"/>
              </a:rPr>
              <a:t>Produk </a:t>
            </a:r>
            <a:r>
              <a:rPr sz="3600" b="1" dirty="0">
                <a:latin typeface="Arial"/>
                <a:cs typeface="Arial"/>
              </a:rPr>
              <a:t>semi-padat </a:t>
            </a:r>
            <a:r>
              <a:rPr sz="3600" spc="-5" dirty="0">
                <a:latin typeface="Arial"/>
                <a:cs typeface="Arial"/>
              </a:rPr>
              <a:t>memiliki </a:t>
            </a:r>
            <a:r>
              <a:rPr sz="3600" dirty="0">
                <a:latin typeface="Arial"/>
                <a:cs typeface="Arial"/>
              </a:rPr>
              <a:t>sifat di antara  sifat cair dan padat: mentega/margarin,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selai  kacang </a:t>
            </a:r>
            <a:r>
              <a:rPr sz="3600" i="1" dirty="0">
                <a:latin typeface="Arial"/>
                <a:cs typeface="Arial"/>
              </a:rPr>
              <a:t>(peanut butter)</a:t>
            </a:r>
            <a:r>
              <a:rPr sz="3600" dirty="0">
                <a:latin typeface="Arial"/>
                <a:cs typeface="Arial"/>
              </a:rPr>
              <a:t>, dodol dan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agar-agar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Rheological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7" name="object 184">
            <a:extLst>
              <a:ext uri="{FF2B5EF4-FFF2-40B4-BE49-F238E27FC236}">
                <a16:creationId xmlns:a16="http://schemas.microsoft.com/office/drawing/2014/main" id="{9FE8CD19-BDB8-4E2A-94D3-A8EB6EE28DE8}"/>
              </a:ext>
            </a:extLst>
          </p:cNvPr>
          <p:cNvSpPr txBox="1"/>
          <p:nvPr/>
        </p:nvSpPr>
        <p:spPr>
          <a:xfrm>
            <a:off x="907547" y="2274304"/>
            <a:ext cx="15516606" cy="4985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93345" indent="-172085">
              <a:lnSpc>
                <a:spcPct val="150000"/>
              </a:lnSpc>
              <a:spcBef>
                <a:spcPts val="13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3600" b="1" spc="-5" dirty="0" err="1">
                <a:latin typeface="Arial"/>
                <a:cs typeface="Arial"/>
              </a:rPr>
              <a:t>Produk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b="1" spc="-5" dirty="0" err="1">
                <a:latin typeface="Arial"/>
                <a:cs typeface="Arial"/>
              </a:rPr>
              <a:t>pangan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b="1" spc="-5" dirty="0" err="1">
                <a:latin typeface="Arial"/>
                <a:cs typeface="Arial"/>
              </a:rPr>
              <a:t>padat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tidak </a:t>
            </a:r>
            <a:r>
              <a:rPr lang="en-US" sz="3600" spc="-5" dirty="0" err="1">
                <a:latin typeface="Arial"/>
                <a:cs typeface="Arial"/>
              </a:rPr>
              <a:t>memiliki</a:t>
            </a:r>
            <a:r>
              <a:rPr lang="en-US" sz="3600" spc="-5" dirty="0">
                <a:latin typeface="Arial"/>
                <a:cs typeface="Arial"/>
              </a:rPr>
              <a:t>  </a:t>
            </a:r>
            <a:r>
              <a:rPr lang="en-US" sz="3600" spc="-5" dirty="0" err="1">
                <a:latin typeface="Arial"/>
                <a:cs typeface="Arial"/>
              </a:rPr>
              <a:t>sifat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kekentalan</a:t>
            </a:r>
            <a:r>
              <a:rPr lang="en-US" sz="3600" spc="-5" dirty="0">
                <a:latin typeface="Arial"/>
                <a:cs typeface="Arial"/>
              </a:rPr>
              <a:t> dan </a:t>
            </a:r>
            <a:r>
              <a:rPr lang="en-US" sz="3600" dirty="0" err="1">
                <a:latin typeface="Arial"/>
                <a:cs typeface="Arial"/>
              </a:rPr>
              <a:t>aliran</a:t>
            </a:r>
            <a:r>
              <a:rPr lang="en-US" sz="3600" dirty="0">
                <a:latin typeface="Arial"/>
                <a:cs typeface="Arial"/>
              </a:rPr>
              <a:t>: </a:t>
            </a:r>
            <a:r>
              <a:rPr lang="en-US" sz="3600" spc="-5" dirty="0" err="1">
                <a:latin typeface="Arial"/>
                <a:cs typeface="Arial"/>
              </a:rPr>
              <a:t>biskuit</a:t>
            </a:r>
            <a:r>
              <a:rPr lang="en-US" sz="3600" spc="-5" dirty="0">
                <a:latin typeface="Arial"/>
                <a:cs typeface="Arial"/>
              </a:rPr>
              <a:t>,  potato chips, </a:t>
            </a:r>
            <a:r>
              <a:rPr lang="en-US" sz="3600" spc="-5" dirty="0" err="1">
                <a:latin typeface="Arial"/>
                <a:cs typeface="Arial"/>
              </a:rPr>
              <a:t>kerupuk</a:t>
            </a:r>
            <a:r>
              <a:rPr lang="en-US" sz="3600" spc="-5" dirty="0">
                <a:latin typeface="Arial"/>
                <a:cs typeface="Arial"/>
              </a:rPr>
              <a:t>,</a:t>
            </a:r>
            <a:r>
              <a:rPr lang="en-US" sz="3600" spc="-4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dll</a:t>
            </a:r>
            <a:r>
              <a:rPr lang="en-US" sz="3600" spc="-5" dirty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  <a:p>
            <a:pPr marL="184785" marR="63500" indent="-172085">
              <a:lnSpc>
                <a:spcPct val="150000"/>
              </a:lnSpc>
              <a:spcBef>
                <a:spcPts val="3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3600" b="1" spc="-5" dirty="0" err="1">
                <a:latin typeface="Arial"/>
                <a:cs typeface="Arial"/>
              </a:rPr>
              <a:t>Produk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b="1" spc="-5" dirty="0" err="1">
                <a:latin typeface="Arial"/>
                <a:cs typeface="Arial"/>
              </a:rPr>
              <a:t>padat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apabila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diberikan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10" dirty="0" err="1">
                <a:latin typeface="Arial"/>
                <a:cs typeface="Arial"/>
              </a:rPr>
              <a:t>gaya</a:t>
            </a:r>
            <a:r>
              <a:rPr lang="en-US" sz="3600" spc="-10" dirty="0">
                <a:latin typeface="Arial"/>
                <a:cs typeface="Arial"/>
              </a:rPr>
              <a:t>  </a:t>
            </a:r>
            <a:r>
              <a:rPr lang="en-US" sz="3600" spc="-5" dirty="0" err="1">
                <a:latin typeface="Arial"/>
                <a:cs typeface="Arial"/>
              </a:rPr>
              <a:t>mekanis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tertentu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baik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ditekan</a:t>
            </a:r>
            <a:r>
              <a:rPr lang="en-US" sz="3600" spc="-5" dirty="0">
                <a:latin typeface="Arial"/>
                <a:cs typeface="Arial"/>
              </a:rPr>
              <a:t> atau  </a:t>
            </a:r>
            <a:r>
              <a:rPr lang="en-US" sz="3600" spc="-5" dirty="0" err="1">
                <a:latin typeface="Arial"/>
                <a:cs typeface="Arial"/>
              </a:rPr>
              <a:t>ditarik</a:t>
            </a:r>
            <a:r>
              <a:rPr lang="en-US" sz="3600" spc="-5" dirty="0">
                <a:latin typeface="Arial"/>
                <a:cs typeface="Arial"/>
              </a:rPr>
              <a:t>, </a:t>
            </a:r>
            <a:r>
              <a:rPr lang="en-US" sz="3600" spc="-5" dirty="0" err="1">
                <a:latin typeface="Arial"/>
                <a:cs typeface="Arial"/>
              </a:rPr>
              <a:t>akan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mengalami</a:t>
            </a:r>
            <a:r>
              <a:rPr lang="en-US" sz="3600" spc="-40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patah</a:t>
            </a:r>
            <a:r>
              <a:rPr lang="en-US" sz="3600" spc="-5" dirty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  <a:p>
            <a:pPr marL="184785" marR="5080" indent="-172085">
              <a:lnSpc>
                <a:spcPct val="150000"/>
              </a:lnSpc>
              <a:spcBef>
                <a:spcPts val="384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3600" b="1" spc="-5" dirty="0">
                <a:latin typeface="Arial"/>
                <a:cs typeface="Arial"/>
              </a:rPr>
              <a:t>Untuk </a:t>
            </a:r>
            <a:r>
              <a:rPr lang="en-US" sz="3600" b="1" spc="-5" dirty="0" err="1">
                <a:latin typeface="Arial"/>
                <a:cs typeface="Arial"/>
              </a:rPr>
              <a:t>produk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b="1" spc="-5" dirty="0" err="1">
                <a:latin typeface="Arial"/>
                <a:cs typeface="Arial"/>
              </a:rPr>
              <a:t>berbentuk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b="1" spc="-5" dirty="0" err="1">
                <a:latin typeface="Arial"/>
                <a:cs typeface="Arial"/>
              </a:rPr>
              <a:t>padat</a:t>
            </a:r>
            <a:r>
              <a:rPr lang="en-US" sz="3600" spc="-5" dirty="0">
                <a:latin typeface="Arial"/>
                <a:cs typeface="Arial"/>
              </a:rPr>
              <a:t>, </a:t>
            </a:r>
            <a:r>
              <a:rPr lang="en-US" sz="3600" spc="-5" dirty="0" err="1">
                <a:latin typeface="Arial"/>
                <a:cs typeface="Arial"/>
              </a:rPr>
              <a:t>sifat</a:t>
            </a:r>
            <a:r>
              <a:rPr lang="en-US" sz="3600" spc="-5" dirty="0">
                <a:latin typeface="Arial"/>
                <a:cs typeface="Arial"/>
              </a:rPr>
              <a:t>  </a:t>
            </a:r>
            <a:r>
              <a:rPr lang="en-US" sz="3600" spc="-5" dirty="0" err="1">
                <a:latin typeface="Arial"/>
                <a:cs typeface="Arial"/>
              </a:rPr>
              <a:t>reologi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10" dirty="0">
                <a:latin typeface="Arial"/>
                <a:cs typeface="Arial"/>
              </a:rPr>
              <a:t>yang </a:t>
            </a:r>
            <a:r>
              <a:rPr lang="en-US" sz="3600" spc="-5" dirty="0" err="1">
                <a:latin typeface="Arial"/>
                <a:cs typeface="Arial"/>
              </a:rPr>
              <a:t>diukur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biasanya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adalah</a:t>
            </a:r>
            <a:r>
              <a:rPr lang="en-US" sz="3600" spc="-5" dirty="0">
                <a:latin typeface="Arial"/>
                <a:cs typeface="Arial"/>
              </a:rPr>
              <a:t>  </a:t>
            </a:r>
            <a:r>
              <a:rPr lang="en-US" sz="3600" spc="-5" dirty="0" err="1">
                <a:latin typeface="Arial"/>
                <a:cs typeface="Arial"/>
              </a:rPr>
              <a:t>kekerasan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i="1" spc="-5" dirty="0">
                <a:latin typeface="Arial"/>
                <a:cs typeface="Arial"/>
              </a:rPr>
              <a:t>(hardness)</a:t>
            </a:r>
            <a:r>
              <a:rPr lang="en-US" sz="3600" spc="-5" dirty="0">
                <a:latin typeface="Arial"/>
                <a:cs typeface="Arial"/>
              </a:rPr>
              <a:t>, </a:t>
            </a:r>
            <a:r>
              <a:rPr lang="en-US" sz="3600" spc="-5" dirty="0" err="1">
                <a:latin typeface="Arial"/>
                <a:cs typeface="Arial"/>
              </a:rPr>
              <a:t>kemudahan</a:t>
            </a:r>
            <a:r>
              <a:rPr lang="en-US" sz="3600" spc="-5" dirty="0">
                <a:latin typeface="Arial"/>
                <a:cs typeface="Arial"/>
              </a:rPr>
              <a:t>  </a:t>
            </a:r>
            <a:r>
              <a:rPr lang="en-US" sz="3600" spc="-5" dirty="0" err="1">
                <a:latin typeface="Arial"/>
                <a:cs typeface="Arial"/>
              </a:rPr>
              <a:t>patah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i="1" spc="-5" dirty="0">
                <a:latin typeface="Arial"/>
                <a:cs typeface="Arial"/>
              </a:rPr>
              <a:t>(</a:t>
            </a:r>
            <a:r>
              <a:rPr lang="en-US" sz="3600" i="1" spc="-5" dirty="0" err="1">
                <a:latin typeface="Arial"/>
                <a:cs typeface="Arial"/>
              </a:rPr>
              <a:t>fracturability</a:t>
            </a:r>
            <a:r>
              <a:rPr lang="en-US" sz="3600" i="1" spc="-5" dirty="0">
                <a:latin typeface="Arial"/>
                <a:cs typeface="Arial"/>
              </a:rPr>
              <a:t>)</a:t>
            </a:r>
            <a:r>
              <a:rPr lang="en-US" sz="3600" spc="-5" dirty="0">
                <a:latin typeface="Arial"/>
                <a:cs typeface="Arial"/>
              </a:rPr>
              <a:t>, </a:t>
            </a:r>
            <a:r>
              <a:rPr lang="en-US" sz="3600" i="1" spc="-5" dirty="0">
                <a:latin typeface="Arial"/>
                <a:cs typeface="Arial"/>
              </a:rPr>
              <a:t>elasticity</a:t>
            </a:r>
            <a:r>
              <a:rPr lang="en-US" sz="3600" spc="-5" dirty="0">
                <a:latin typeface="Arial"/>
                <a:cs typeface="Arial"/>
              </a:rPr>
              <a:t>,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dsb</a:t>
            </a:r>
            <a:r>
              <a:rPr lang="en-US" sz="3600" spc="-5" dirty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78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Rheological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7" name="object 75">
            <a:extLst>
              <a:ext uri="{FF2B5EF4-FFF2-40B4-BE49-F238E27FC236}">
                <a16:creationId xmlns:a16="http://schemas.microsoft.com/office/drawing/2014/main" id="{1E3838D2-B6C2-45CB-8ED0-AABD16A0BC57}"/>
              </a:ext>
            </a:extLst>
          </p:cNvPr>
          <p:cNvSpPr txBox="1"/>
          <p:nvPr/>
        </p:nvSpPr>
        <p:spPr>
          <a:xfrm>
            <a:off x="1734892" y="2286934"/>
            <a:ext cx="10589254" cy="274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6FC0"/>
                </a:solidFill>
                <a:latin typeface="Arial"/>
                <a:cs typeface="Arial"/>
              </a:rPr>
              <a:t>Type </a:t>
            </a:r>
            <a:r>
              <a:rPr sz="40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40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6FC0"/>
                </a:solidFill>
                <a:latin typeface="Arial"/>
                <a:cs typeface="Arial"/>
              </a:rPr>
              <a:t>stress</a:t>
            </a:r>
            <a:endParaRPr lang="en-US" sz="4000" b="1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lang="en-US" sz="3200" b="1" i="1" spc="-5" dirty="0">
                <a:solidFill>
                  <a:srgbClr val="FF0000"/>
                </a:solidFill>
                <a:latin typeface="Arial"/>
                <a:cs typeface="Arial"/>
              </a:rPr>
              <a:t>Compressive </a:t>
            </a:r>
            <a:r>
              <a:rPr lang="en-US" sz="3200" b="1" i="1" spc="-5" dirty="0">
                <a:solidFill>
                  <a:srgbClr val="FF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rial"/>
                <a:cs typeface="Arial"/>
              </a:rPr>
              <a:t>directed </a:t>
            </a:r>
            <a:r>
              <a:rPr lang="en-US" sz="3200" spc="-5" dirty="0">
                <a:latin typeface="Arial"/>
                <a:cs typeface="Arial"/>
              </a:rPr>
              <a:t>toward</a:t>
            </a:r>
            <a:r>
              <a:rPr lang="en-US" sz="3200" spc="-8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the  material</a:t>
            </a:r>
          </a:p>
          <a:p>
            <a:pPr marL="12700">
              <a:lnSpc>
                <a:spcPct val="150000"/>
              </a:lnSpc>
            </a:pPr>
            <a:r>
              <a:rPr lang="en-US" sz="3200" b="1" i="1" spc="-5" dirty="0">
                <a:solidFill>
                  <a:srgbClr val="FF0000"/>
                </a:solidFill>
                <a:latin typeface="Arial"/>
                <a:cs typeface="Arial"/>
              </a:rPr>
              <a:t>Tensile </a:t>
            </a:r>
            <a:r>
              <a:rPr lang="en-US" sz="3200" b="1" i="1" spc="-5" dirty="0">
                <a:solidFill>
                  <a:srgbClr val="FF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rial"/>
                <a:cs typeface="Arial"/>
              </a:rPr>
              <a:t>directed </a:t>
            </a:r>
            <a:r>
              <a:rPr lang="en-US" sz="3200" spc="-5" dirty="0">
                <a:latin typeface="Arial"/>
                <a:cs typeface="Arial"/>
              </a:rPr>
              <a:t>away </a:t>
            </a:r>
            <a:r>
              <a:rPr lang="en-US" sz="3200" dirty="0">
                <a:latin typeface="Arial"/>
                <a:cs typeface="Arial"/>
              </a:rPr>
              <a:t>from</a:t>
            </a:r>
            <a:r>
              <a:rPr lang="en-US" sz="3200" spc="-8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the material</a:t>
            </a:r>
          </a:p>
          <a:p>
            <a:pPr marL="12700">
              <a:lnSpc>
                <a:spcPct val="150000"/>
              </a:lnSpc>
            </a:pPr>
            <a:r>
              <a:rPr lang="en-US" sz="3200" b="1" i="1" spc="-5" dirty="0">
                <a:solidFill>
                  <a:srgbClr val="FF0000"/>
                </a:solidFill>
                <a:latin typeface="Arial"/>
                <a:cs typeface="Arial"/>
              </a:rPr>
              <a:t>Shearing </a:t>
            </a:r>
            <a:r>
              <a:rPr lang="en-US" sz="3200" b="1" i="1" spc="-5" dirty="0">
                <a:solidFill>
                  <a:srgbClr val="FF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rial"/>
                <a:cs typeface="Arial"/>
              </a:rPr>
              <a:t>directed  tangentially to</a:t>
            </a:r>
            <a:r>
              <a:rPr lang="en-US" sz="3200" spc="-10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the material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82A89-3B31-4B33-AC31-B1A5B2DA1CFE}"/>
              </a:ext>
            </a:extLst>
          </p:cNvPr>
          <p:cNvGrpSpPr>
            <a:grpSpLocks noChangeAspect="1"/>
          </p:cNvGrpSpPr>
          <p:nvPr/>
        </p:nvGrpSpPr>
        <p:grpSpPr>
          <a:xfrm>
            <a:off x="2520653" y="6039253"/>
            <a:ext cx="2037928" cy="3680626"/>
            <a:chOff x="3896867" y="2017776"/>
            <a:chExt cx="590677" cy="1066800"/>
          </a:xfrm>
        </p:grpSpPr>
        <p:sp>
          <p:nvSpPr>
            <p:cNvPr id="30" name="object 80">
              <a:extLst>
                <a:ext uri="{FF2B5EF4-FFF2-40B4-BE49-F238E27FC236}">
                  <a16:creationId xmlns:a16="http://schemas.microsoft.com/office/drawing/2014/main" id="{E7128EB9-D844-4C55-AECF-2F749FA02025}"/>
                </a:ext>
              </a:extLst>
            </p:cNvPr>
            <p:cNvSpPr/>
            <p:nvPr/>
          </p:nvSpPr>
          <p:spPr>
            <a:xfrm>
              <a:off x="3896867" y="2360676"/>
              <a:ext cx="571500" cy="533400"/>
            </a:xfrm>
            <a:custGeom>
              <a:avLst/>
              <a:gdLst/>
              <a:ahLst/>
              <a:cxnLst/>
              <a:rect l="l" t="t" r="r" b="b"/>
              <a:pathLst>
                <a:path w="571500" h="533400">
                  <a:moveTo>
                    <a:pt x="0" y="133350"/>
                  </a:moveTo>
                  <a:lnTo>
                    <a:pt x="133350" y="0"/>
                  </a:lnTo>
                  <a:lnTo>
                    <a:pt x="571500" y="0"/>
                  </a:lnTo>
                  <a:lnTo>
                    <a:pt x="571500" y="400050"/>
                  </a:lnTo>
                  <a:lnTo>
                    <a:pt x="438150" y="533400"/>
                  </a:lnTo>
                  <a:lnTo>
                    <a:pt x="0" y="533400"/>
                  </a:lnTo>
                  <a:lnTo>
                    <a:pt x="0" y="1333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1">
              <a:extLst>
                <a:ext uri="{FF2B5EF4-FFF2-40B4-BE49-F238E27FC236}">
                  <a16:creationId xmlns:a16="http://schemas.microsoft.com/office/drawing/2014/main" id="{503D6EE4-0F03-44A8-8A62-39B11B3295E1}"/>
                </a:ext>
              </a:extLst>
            </p:cNvPr>
            <p:cNvSpPr/>
            <p:nvPr/>
          </p:nvSpPr>
          <p:spPr>
            <a:xfrm>
              <a:off x="3896867" y="2360676"/>
              <a:ext cx="571500" cy="133350"/>
            </a:xfrm>
            <a:custGeom>
              <a:avLst/>
              <a:gdLst/>
              <a:ahLst/>
              <a:cxnLst/>
              <a:rect l="l" t="t" r="r" b="b"/>
              <a:pathLst>
                <a:path w="571500" h="133350">
                  <a:moveTo>
                    <a:pt x="0" y="133350"/>
                  </a:moveTo>
                  <a:lnTo>
                    <a:pt x="438150" y="133350"/>
                  </a:lnTo>
                  <a:lnTo>
                    <a:pt x="5715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2">
              <a:extLst>
                <a:ext uri="{FF2B5EF4-FFF2-40B4-BE49-F238E27FC236}">
                  <a16:creationId xmlns:a16="http://schemas.microsoft.com/office/drawing/2014/main" id="{878A1DDD-A98E-4BBC-A749-83F0AD8CC317}"/>
                </a:ext>
              </a:extLst>
            </p:cNvPr>
            <p:cNvSpPr/>
            <p:nvPr/>
          </p:nvSpPr>
          <p:spPr>
            <a:xfrm>
              <a:off x="4335017" y="2494026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40005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3">
              <a:extLst>
                <a:ext uri="{FF2B5EF4-FFF2-40B4-BE49-F238E27FC236}">
                  <a16:creationId xmlns:a16="http://schemas.microsoft.com/office/drawing/2014/main" id="{71D12FA6-2279-4177-A169-3BE6918954AF}"/>
                </a:ext>
              </a:extLst>
            </p:cNvPr>
            <p:cNvSpPr/>
            <p:nvPr/>
          </p:nvSpPr>
          <p:spPr>
            <a:xfrm>
              <a:off x="3903979" y="23368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4">
              <a:extLst>
                <a:ext uri="{FF2B5EF4-FFF2-40B4-BE49-F238E27FC236}">
                  <a16:creationId xmlns:a16="http://schemas.microsoft.com/office/drawing/2014/main" id="{10F0D7D7-0C3B-4D3F-87F1-DF02470A2F43}"/>
                </a:ext>
              </a:extLst>
            </p:cNvPr>
            <p:cNvSpPr/>
            <p:nvPr/>
          </p:nvSpPr>
          <p:spPr>
            <a:xfrm>
              <a:off x="3903979" y="2339213"/>
              <a:ext cx="450215" cy="0"/>
            </a:xfrm>
            <a:custGeom>
              <a:avLst/>
              <a:gdLst/>
              <a:ahLst/>
              <a:cxnLst/>
              <a:rect l="l" t="t" r="r" b="b"/>
              <a:pathLst>
                <a:path w="450214">
                  <a:moveTo>
                    <a:pt x="0" y="0"/>
                  </a:moveTo>
                  <a:lnTo>
                    <a:pt x="450088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5">
              <a:extLst>
                <a:ext uri="{FF2B5EF4-FFF2-40B4-BE49-F238E27FC236}">
                  <a16:creationId xmlns:a16="http://schemas.microsoft.com/office/drawing/2014/main" id="{39FEB1AC-BAB0-4DDE-AA2D-25A062F6168C}"/>
                </a:ext>
              </a:extLst>
            </p:cNvPr>
            <p:cNvSpPr/>
            <p:nvPr/>
          </p:nvSpPr>
          <p:spPr>
            <a:xfrm>
              <a:off x="4332604" y="235356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6">
              <a:extLst>
                <a:ext uri="{FF2B5EF4-FFF2-40B4-BE49-F238E27FC236}">
                  <a16:creationId xmlns:a16="http://schemas.microsoft.com/office/drawing/2014/main" id="{4F56EBC4-9C9D-49A6-9B79-67E71CC8CD52}"/>
                </a:ext>
              </a:extLst>
            </p:cNvPr>
            <p:cNvSpPr/>
            <p:nvPr/>
          </p:nvSpPr>
          <p:spPr>
            <a:xfrm>
              <a:off x="4351654" y="2208276"/>
              <a:ext cx="107314" cy="131445"/>
            </a:xfrm>
            <a:custGeom>
              <a:avLst/>
              <a:gdLst/>
              <a:ahLst/>
              <a:cxnLst/>
              <a:rect l="l" t="t" r="r" b="b"/>
              <a:pathLst>
                <a:path w="107314" h="131444">
                  <a:moveTo>
                    <a:pt x="0" y="130936"/>
                  </a:moveTo>
                  <a:lnTo>
                    <a:pt x="107187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7">
              <a:extLst>
                <a:ext uri="{FF2B5EF4-FFF2-40B4-BE49-F238E27FC236}">
                  <a16:creationId xmlns:a16="http://schemas.microsoft.com/office/drawing/2014/main" id="{A087199D-6AA0-47A9-8EE1-66DE2790F461}"/>
                </a:ext>
              </a:extLst>
            </p:cNvPr>
            <p:cNvSpPr/>
            <p:nvPr/>
          </p:nvSpPr>
          <p:spPr>
            <a:xfrm>
              <a:off x="4468367" y="2208276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8">
              <a:extLst>
                <a:ext uri="{FF2B5EF4-FFF2-40B4-BE49-F238E27FC236}">
                  <a16:creationId xmlns:a16="http://schemas.microsoft.com/office/drawing/2014/main" id="{A9703828-C75B-43DD-9415-6AD41BB9E0D4}"/>
                </a:ext>
              </a:extLst>
            </p:cNvPr>
            <p:cNvSpPr/>
            <p:nvPr/>
          </p:nvSpPr>
          <p:spPr>
            <a:xfrm>
              <a:off x="4037329" y="2208276"/>
              <a:ext cx="450215" cy="0"/>
            </a:xfrm>
            <a:custGeom>
              <a:avLst/>
              <a:gdLst/>
              <a:ahLst/>
              <a:cxnLst/>
              <a:rect l="l" t="t" r="r" b="b"/>
              <a:pathLst>
                <a:path w="450214">
                  <a:moveTo>
                    <a:pt x="0" y="0"/>
                  </a:moveTo>
                  <a:lnTo>
                    <a:pt x="450088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89">
              <a:extLst>
                <a:ext uri="{FF2B5EF4-FFF2-40B4-BE49-F238E27FC236}">
                  <a16:creationId xmlns:a16="http://schemas.microsoft.com/office/drawing/2014/main" id="{76AE2312-D2A3-4524-B282-3C9FBD24F7B1}"/>
                </a:ext>
              </a:extLst>
            </p:cNvPr>
            <p:cNvSpPr/>
            <p:nvPr/>
          </p:nvSpPr>
          <p:spPr>
            <a:xfrm>
              <a:off x="3903979" y="2208276"/>
              <a:ext cx="107314" cy="131445"/>
            </a:xfrm>
            <a:custGeom>
              <a:avLst/>
              <a:gdLst/>
              <a:ahLst/>
              <a:cxnLst/>
              <a:rect l="l" t="t" r="r" b="b"/>
              <a:pathLst>
                <a:path w="107314" h="131444">
                  <a:moveTo>
                    <a:pt x="0" y="130936"/>
                  </a:moveTo>
                  <a:lnTo>
                    <a:pt x="107187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0">
              <a:extLst>
                <a:ext uri="{FF2B5EF4-FFF2-40B4-BE49-F238E27FC236}">
                  <a16:creationId xmlns:a16="http://schemas.microsoft.com/office/drawing/2014/main" id="{ADA445AF-FD1A-424C-BC87-2E0DC9410AF8}"/>
                </a:ext>
              </a:extLst>
            </p:cNvPr>
            <p:cNvSpPr/>
            <p:nvPr/>
          </p:nvSpPr>
          <p:spPr>
            <a:xfrm>
              <a:off x="4142104" y="20177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14350" y="109474"/>
                  </a:moveTo>
                  <a:lnTo>
                    <a:pt x="0" y="109474"/>
                  </a:lnTo>
                  <a:lnTo>
                    <a:pt x="21462" y="152400"/>
                  </a:lnTo>
                  <a:lnTo>
                    <a:pt x="39306" y="116712"/>
                  </a:lnTo>
                  <a:lnTo>
                    <a:pt x="14350" y="116712"/>
                  </a:lnTo>
                  <a:lnTo>
                    <a:pt x="14350" y="109474"/>
                  </a:lnTo>
                  <a:close/>
                </a:path>
                <a:path w="43179" h="152400">
                  <a:moveTo>
                    <a:pt x="28575" y="0"/>
                  </a:moveTo>
                  <a:lnTo>
                    <a:pt x="14350" y="0"/>
                  </a:lnTo>
                  <a:lnTo>
                    <a:pt x="14350" y="116712"/>
                  </a:lnTo>
                  <a:lnTo>
                    <a:pt x="28575" y="116712"/>
                  </a:lnTo>
                  <a:lnTo>
                    <a:pt x="28575" y="0"/>
                  </a:lnTo>
                  <a:close/>
                </a:path>
                <a:path w="43179" h="152400">
                  <a:moveTo>
                    <a:pt x="42925" y="109474"/>
                  </a:moveTo>
                  <a:lnTo>
                    <a:pt x="28575" y="109474"/>
                  </a:lnTo>
                  <a:lnTo>
                    <a:pt x="28575" y="116712"/>
                  </a:lnTo>
                  <a:lnTo>
                    <a:pt x="39306" y="116712"/>
                  </a:lnTo>
                  <a:lnTo>
                    <a:pt x="42925" y="109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91">
              <a:extLst>
                <a:ext uri="{FF2B5EF4-FFF2-40B4-BE49-F238E27FC236}">
                  <a16:creationId xmlns:a16="http://schemas.microsoft.com/office/drawing/2014/main" id="{704CFC7A-AEF7-4B3C-8BE4-A116745B8999}"/>
                </a:ext>
              </a:extLst>
            </p:cNvPr>
            <p:cNvSpPr/>
            <p:nvPr/>
          </p:nvSpPr>
          <p:spPr>
            <a:xfrm>
              <a:off x="4218304" y="20177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14350" y="109474"/>
                  </a:moveTo>
                  <a:lnTo>
                    <a:pt x="0" y="109474"/>
                  </a:lnTo>
                  <a:lnTo>
                    <a:pt x="21462" y="152400"/>
                  </a:lnTo>
                  <a:lnTo>
                    <a:pt x="39306" y="116712"/>
                  </a:lnTo>
                  <a:lnTo>
                    <a:pt x="14350" y="116712"/>
                  </a:lnTo>
                  <a:lnTo>
                    <a:pt x="14350" y="109474"/>
                  </a:lnTo>
                  <a:close/>
                </a:path>
                <a:path w="43179" h="152400">
                  <a:moveTo>
                    <a:pt x="28575" y="0"/>
                  </a:moveTo>
                  <a:lnTo>
                    <a:pt x="14350" y="0"/>
                  </a:lnTo>
                  <a:lnTo>
                    <a:pt x="14350" y="116712"/>
                  </a:lnTo>
                  <a:lnTo>
                    <a:pt x="28575" y="116712"/>
                  </a:lnTo>
                  <a:lnTo>
                    <a:pt x="28575" y="0"/>
                  </a:lnTo>
                  <a:close/>
                </a:path>
                <a:path w="43179" h="152400">
                  <a:moveTo>
                    <a:pt x="42925" y="109474"/>
                  </a:moveTo>
                  <a:lnTo>
                    <a:pt x="28575" y="109474"/>
                  </a:lnTo>
                  <a:lnTo>
                    <a:pt x="28575" y="116712"/>
                  </a:lnTo>
                  <a:lnTo>
                    <a:pt x="39306" y="116712"/>
                  </a:lnTo>
                  <a:lnTo>
                    <a:pt x="42925" y="109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2">
              <a:extLst>
                <a:ext uri="{FF2B5EF4-FFF2-40B4-BE49-F238E27FC236}">
                  <a16:creationId xmlns:a16="http://schemas.microsoft.com/office/drawing/2014/main" id="{193185AF-F301-47F4-9174-9EAA3A1E5F30}"/>
                </a:ext>
              </a:extLst>
            </p:cNvPr>
            <p:cNvSpPr/>
            <p:nvPr/>
          </p:nvSpPr>
          <p:spPr>
            <a:xfrm>
              <a:off x="4294504" y="20177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14350" y="109474"/>
                  </a:moveTo>
                  <a:lnTo>
                    <a:pt x="0" y="109474"/>
                  </a:lnTo>
                  <a:lnTo>
                    <a:pt x="21462" y="152400"/>
                  </a:lnTo>
                  <a:lnTo>
                    <a:pt x="39306" y="116712"/>
                  </a:lnTo>
                  <a:lnTo>
                    <a:pt x="14350" y="116712"/>
                  </a:lnTo>
                  <a:lnTo>
                    <a:pt x="14350" y="109474"/>
                  </a:lnTo>
                  <a:close/>
                </a:path>
                <a:path w="43179" h="152400">
                  <a:moveTo>
                    <a:pt x="28575" y="0"/>
                  </a:moveTo>
                  <a:lnTo>
                    <a:pt x="14350" y="0"/>
                  </a:lnTo>
                  <a:lnTo>
                    <a:pt x="14350" y="116712"/>
                  </a:lnTo>
                  <a:lnTo>
                    <a:pt x="28575" y="116712"/>
                  </a:lnTo>
                  <a:lnTo>
                    <a:pt x="28575" y="0"/>
                  </a:lnTo>
                  <a:close/>
                </a:path>
                <a:path w="43179" h="152400">
                  <a:moveTo>
                    <a:pt x="42925" y="109474"/>
                  </a:moveTo>
                  <a:lnTo>
                    <a:pt x="28575" y="109474"/>
                  </a:lnTo>
                  <a:lnTo>
                    <a:pt x="28575" y="116712"/>
                  </a:lnTo>
                  <a:lnTo>
                    <a:pt x="39306" y="116712"/>
                  </a:lnTo>
                  <a:lnTo>
                    <a:pt x="42925" y="109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93">
              <a:extLst>
                <a:ext uri="{FF2B5EF4-FFF2-40B4-BE49-F238E27FC236}">
                  <a16:creationId xmlns:a16="http://schemas.microsoft.com/office/drawing/2014/main" id="{DBD8DCDE-0DD2-4A6B-9AAF-051516EEE77D}"/>
                </a:ext>
              </a:extLst>
            </p:cNvPr>
            <p:cNvSpPr/>
            <p:nvPr/>
          </p:nvSpPr>
          <p:spPr>
            <a:xfrm>
              <a:off x="4065904" y="29321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28575" y="35686"/>
                  </a:moveTo>
                  <a:lnTo>
                    <a:pt x="14350" y="35686"/>
                  </a:lnTo>
                  <a:lnTo>
                    <a:pt x="14350" y="152400"/>
                  </a:lnTo>
                  <a:lnTo>
                    <a:pt x="28575" y="152400"/>
                  </a:lnTo>
                  <a:lnTo>
                    <a:pt x="28575" y="35686"/>
                  </a:lnTo>
                  <a:close/>
                </a:path>
                <a:path w="43179" h="152400">
                  <a:moveTo>
                    <a:pt x="21462" y="0"/>
                  </a:moveTo>
                  <a:lnTo>
                    <a:pt x="0" y="42799"/>
                  </a:lnTo>
                  <a:lnTo>
                    <a:pt x="14350" y="42799"/>
                  </a:lnTo>
                  <a:lnTo>
                    <a:pt x="14350" y="35686"/>
                  </a:lnTo>
                  <a:lnTo>
                    <a:pt x="39359" y="35686"/>
                  </a:lnTo>
                  <a:lnTo>
                    <a:pt x="21462" y="0"/>
                  </a:lnTo>
                  <a:close/>
                </a:path>
                <a:path w="43179" h="152400">
                  <a:moveTo>
                    <a:pt x="39359" y="35686"/>
                  </a:moveTo>
                  <a:lnTo>
                    <a:pt x="28575" y="35686"/>
                  </a:lnTo>
                  <a:lnTo>
                    <a:pt x="28575" y="42799"/>
                  </a:lnTo>
                  <a:lnTo>
                    <a:pt x="42925" y="42799"/>
                  </a:lnTo>
                  <a:lnTo>
                    <a:pt x="39359" y="356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94">
              <a:extLst>
                <a:ext uri="{FF2B5EF4-FFF2-40B4-BE49-F238E27FC236}">
                  <a16:creationId xmlns:a16="http://schemas.microsoft.com/office/drawing/2014/main" id="{9063DE7C-EF01-46ED-88E5-E54597240753}"/>
                </a:ext>
              </a:extLst>
            </p:cNvPr>
            <p:cNvSpPr/>
            <p:nvPr/>
          </p:nvSpPr>
          <p:spPr>
            <a:xfrm>
              <a:off x="4142104" y="29321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28575" y="35686"/>
                  </a:moveTo>
                  <a:lnTo>
                    <a:pt x="14350" y="35686"/>
                  </a:lnTo>
                  <a:lnTo>
                    <a:pt x="14350" y="152400"/>
                  </a:lnTo>
                  <a:lnTo>
                    <a:pt x="28575" y="152400"/>
                  </a:lnTo>
                  <a:lnTo>
                    <a:pt x="28575" y="35686"/>
                  </a:lnTo>
                  <a:close/>
                </a:path>
                <a:path w="43179" h="152400">
                  <a:moveTo>
                    <a:pt x="21462" y="0"/>
                  </a:moveTo>
                  <a:lnTo>
                    <a:pt x="0" y="42799"/>
                  </a:lnTo>
                  <a:lnTo>
                    <a:pt x="14350" y="42799"/>
                  </a:lnTo>
                  <a:lnTo>
                    <a:pt x="14350" y="35686"/>
                  </a:lnTo>
                  <a:lnTo>
                    <a:pt x="39359" y="35686"/>
                  </a:lnTo>
                  <a:lnTo>
                    <a:pt x="21462" y="0"/>
                  </a:lnTo>
                  <a:close/>
                </a:path>
                <a:path w="43179" h="152400">
                  <a:moveTo>
                    <a:pt x="39359" y="35686"/>
                  </a:moveTo>
                  <a:lnTo>
                    <a:pt x="28575" y="35686"/>
                  </a:lnTo>
                  <a:lnTo>
                    <a:pt x="28575" y="42799"/>
                  </a:lnTo>
                  <a:lnTo>
                    <a:pt x="42925" y="42799"/>
                  </a:lnTo>
                  <a:lnTo>
                    <a:pt x="39359" y="356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5">
              <a:extLst>
                <a:ext uri="{FF2B5EF4-FFF2-40B4-BE49-F238E27FC236}">
                  <a16:creationId xmlns:a16="http://schemas.microsoft.com/office/drawing/2014/main" id="{368C6F3A-FE96-490B-A95A-80CBAFE914EB}"/>
                </a:ext>
              </a:extLst>
            </p:cNvPr>
            <p:cNvSpPr/>
            <p:nvPr/>
          </p:nvSpPr>
          <p:spPr>
            <a:xfrm>
              <a:off x="4408804" y="28559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28575" y="35686"/>
                  </a:moveTo>
                  <a:lnTo>
                    <a:pt x="14350" y="35686"/>
                  </a:lnTo>
                  <a:lnTo>
                    <a:pt x="14350" y="152400"/>
                  </a:lnTo>
                  <a:lnTo>
                    <a:pt x="28575" y="152400"/>
                  </a:lnTo>
                  <a:lnTo>
                    <a:pt x="28575" y="35686"/>
                  </a:lnTo>
                  <a:close/>
                </a:path>
                <a:path w="43179" h="152400">
                  <a:moveTo>
                    <a:pt x="21462" y="0"/>
                  </a:moveTo>
                  <a:lnTo>
                    <a:pt x="0" y="42799"/>
                  </a:lnTo>
                  <a:lnTo>
                    <a:pt x="14350" y="42799"/>
                  </a:lnTo>
                  <a:lnTo>
                    <a:pt x="14350" y="35686"/>
                  </a:lnTo>
                  <a:lnTo>
                    <a:pt x="39359" y="35686"/>
                  </a:lnTo>
                  <a:lnTo>
                    <a:pt x="21462" y="0"/>
                  </a:lnTo>
                  <a:close/>
                </a:path>
                <a:path w="43179" h="152400">
                  <a:moveTo>
                    <a:pt x="39359" y="35686"/>
                  </a:moveTo>
                  <a:lnTo>
                    <a:pt x="28575" y="35686"/>
                  </a:lnTo>
                  <a:lnTo>
                    <a:pt x="28575" y="42799"/>
                  </a:lnTo>
                  <a:lnTo>
                    <a:pt x="42925" y="42799"/>
                  </a:lnTo>
                  <a:lnTo>
                    <a:pt x="39359" y="356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96">
            <a:extLst>
              <a:ext uri="{FF2B5EF4-FFF2-40B4-BE49-F238E27FC236}">
                <a16:creationId xmlns:a16="http://schemas.microsoft.com/office/drawing/2014/main" id="{4AF5C4CB-D940-484F-9639-E7102C83832D}"/>
              </a:ext>
            </a:extLst>
          </p:cNvPr>
          <p:cNvSpPr txBox="1">
            <a:spLocks noChangeAspect="1"/>
          </p:cNvSpPr>
          <p:nvPr/>
        </p:nvSpPr>
        <p:spPr>
          <a:xfrm>
            <a:off x="994055" y="6173564"/>
            <a:ext cx="47304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Gill Sans MT"/>
                <a:cs typeface="Gill Sans MT"/>
              </a:rPr>
              <a:t>C</a:t>
            </a:r>
            <a:r>
              <a:rPr sz="2400" b="1" spc="-10" dirty="0">
                <a:latin typeface="Gill Sans MT"/>
                <a:cs typeface="Gill Sans MT"/>
              </a:rPr>
              <a:t>o</a:t>
            </a:r>
            <a:r>
              <a:rPr sz="2400" b="1" dirty="0">
                <a:latin typeface="Gill Sans MT"/>
                <a:cs typeface="Gill Sans MT"/>
              </a:rPr>
              <a:t>mp</a:t>
            </a:r>
            <a:r>
              <a:rPr sz="2400" b="1" spc="-25" dirty="0">
                <a:latin typeface="Gill Sans MT"/>
                <a:cs typeface="Gill Sans MT"/>
              </a:rPr>
              <a:t>r</a:t>
            </a:r>
            <a:r>
              <a:rPr sz="2400" b="1" dirty="0">
                <a:latin typeface="Gill Sans MT"/>
                <a:cs typeface="Gill Sans MT"/>
              </a:rPr>
              <a:t>essi</a:t>
            </a:r>
            <a:r>
              <a:rPr sz="2400" b="1" spc="-10" dirty="0">
                <a:latin typeface="Gill Sans MT"/>
                <a:cs typeface="Gill Sans MT"/>
              </a:rPr>
              <a:t>o</a:t>
            </a:r>
            <a:r>
              <a:rPr sz="2400" b="1" dirty="0">
                <a:latin typeface="Gill Sans MT"/>
                <a:cs typeface="Gill Sans MT"/>
              </a:rPr>
              <a:t>n</a:t>
            </a:r>
            <a:endParaRPr sz="2400" dirty="0">
              <a:latin typeface="Gill Sans MT"/>
              <a:cs typeface="Gill Sans M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35F4B4-F66D-4E1E-B7F3-277EDEB25C31}"/>
              </a:ext>
            </a:extLst>
          </p:cNvPr>
          <p:cNvGrpSpPr>
            <a:grpSpLocks noChangeAspect="1"/>
          </p:cNvGrpSpPr>
          <p:nvPr/>
        </p:nvGrpSpPr>
        <p:grpSpPr>
          <a:xfrm>
            <a:off x="6790236" y="6237968"/>
            <a:ext cx="638655" cy="3448737"/>
            <a:chOff x="5039867" y="2017776"/>
            <a:chExt cx="190500" cy="1028700"/>
          </a:xfrm>
        </p:grpSpPr>
        <p:sp>
          <p:nvSpPr>
            <p:cNvPr id="47" name="object 97">
              <a:extLst>
                <a:ext uri="{FF2B5EF4-FFF2-40B4-BE49-F238E27FC236}">
                  <a16:creationId xmlns:a16="http://schemas.microsoft.com/office/drawing/2014/main" id="{236D609C-AD18-4C89-B585-3B6CCFAC3855}"/>
                </a:ext>
              </a:extLst>
            </p:cNvPr>
            <p:cNvSpPr/>
            <p:nvPr/>
          </p:nvSpPr>
          <p:spPr>
            <a:xfrm>
              <a:off x="5111241" y="20177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28575" y="35686"/>
                  </a:moveTo>
                  <a:lnTo>
                    <a:pt x="14350" y="35686"/>
                  </a:lnTo>
                  <a:lnTo>
                    <a:pt x="14350" y="152400"/>
                  </a:lnTo>
                  <a:lnTo>
                    <a:pt x="28575" y="152400"/>
                  </a:lnTo>
                  <a:lnTo>
                    <a:pt x="28575" y="35686"/>
                  </a:lnTo>
                  <a:close/>
                </a:path>
                <a:path w="43179" h="152400">
                  <a:moveTo>
                    <a:pt x="21462" y="0"/>
                  </a:moveTo>
                  <a:lnTo>
                    <a:pt x="0" y="42799"/>
                  </a:lnTo>
                  <a:lnTo>
                    <a:pt x="14350" y="42799"/>
                  </a:lnTo>
                  <a:lnTo>
                    <a:pt x="14350" y="35686"/>
                  </a:lnTo>
                  <a:lnTo>
                    <a:pt x="39359" y="35686"/>
                  </a:lnTo>
                  <a:lnTo>
                    <a:pt x="21462" y="0"/>
                  </a:lnTo>
                  <a:close/>
                </a:path>
                <a:path w="43179" h="152400">
                  <a:moveTo>
                    <a:pt x="39359" y="35686"/>
                  </a:moveTo>
                  <a:lnTo>
                    <a:pt x="28575" y="35686"/>
                  </a:lnTo>
                  <a:lnTo>
                    <a:pt x="28575" y="42799"/>
                  </a:lnTo>
                  <a:lnTo>
                    <a:pt x="42925" y="42799"/>
                  </a:lnTo>
                  <a:lnTo>
                    <a:pt x="39359" y="356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8">
              <a:extLst>
                <a:ext uri="{FF2B5EF4-FFF2-40B4-BE49-F238E27FC236}">
                  <a16:creationId xmlns:a16="http://schemas.microsoft.com/office/drawing/2014/main" id="{00CD5796-B946-4BFD-87C4-553CBC3DE4FC}"/>
                </a:ext>
              </a:extLst>
            </p:cNvPr>
            <p:cNvSpPr/>
            <p:nvPr/>
          </p:nvSpPr>
          <p:spPr>
            <a:xfrm>
              <a:off x="5116067" y="2894076"/>
              <a:ext cx="43180" cy="152400"/>
            </a:xfrm>
            <a:custGeom>
              <a:avLst/>
              <a:gdLst/>
              <a:ahLst/>
              <a:cxnLst/>
              <a:rect l="l" t="t" r="r" b="b"/>
              <a:pathLst>
                <a:path w="43179" h="152400">
                  <a:moveTo>
                    <a:pt x="14224" y="109474"/>
                  </a:moveTo>
                  <a:lnTo>
                    <a:pt x="0" y="109474"/>
                  </a:lnTo>
                  <a:lnTo>
                    <a:pt x="21462" y="152400"/>
                  </a:lnTo>
                  <a:lnTo>
                    <a:pt x="39200" y="116712"/>
                  </a:lnTo>
                  <a:lnTo>
                    <a:pt x="14224" y="116712"/>
                  </a:lnTo>
                  <a:lnTo>
                    <a:pt x="14224" y="109474"/>
                  </a:lnTo>
                  <a:close/>
                </a:path>
                <a:path w="43179" h="152400">
                  <a:moveTo>
                    <a:pt x="28575" y="0"/>
                  </a:moveTo>
                  <a:lnTo>
                    <a:pt x="14224" y="0"/>
                  </a:lnTo>
                  <a:lnTo>
                    <a:pt x="14224" y="116712"/>
                  </a:lnTo>
                  <a:lnTo>
                    <a:pt x="28575" y="116712"/>
                  </a:lnTo>
                  <a:lnTo>
                    <a:pt x="28575" y="0"/>
                  </a:lnTo>
                  <a:close/>
                </a:path>
                <a:path w="43179" h="152400">
                  <a:moveTo>
                    <a:pt x="42799" y="109474"/>
                  </a:moveTo>
                  <a:lnTo>
                    <a:pt x="28575" y="109474"/>
                  </a:lnTo>
                  <a:lnTo>
                    <a:pt x="28575" y="116712"/>
                  </a:lnTo>
                  <a:lnTo>
                    <a:pt x="39200" y="116712"/>
                  </a:lnTo>
                  <a:lnTo>
                    <a:pt x="42799" y="109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99">
              <a:extLst>
                <a:ext uri="{FF2B5EF4-FFF2-40B4-BE49-F238E27FC236}">
                  <a16:creationId xmlns:a16="http://schemas.microsoft.com/office/drawing/2014/main" id="{554BB6C3-CE49-453F-8B5B-54E99EA51848}"/>
                </a:ext>
              </a:extLst>
            </p:cNvPr>
            <p:cNvSpPr/>
            <p:nvPr/>
          </p:nvSpPr>
          <p:spPr>
            <a:xfrm>
              <a:off x="5039867" y="2208276"/>
              <a:ext cx="190500" cy="38100"/>
            </a:xfrm>
            <a:custGeom>
              <a:avLst/>
              <a:gdLst/>
              <a:ahLst/>
              <a:cxnLst/>
              <a:rect l="l" t="t" r="r" b="b"/>
              <a:pathLst>
                <a:path w="190500" h="38100">
                  <a:moveTo>
                    <a:pt x="0" y="19050"/>
                  </a:moveTo>
                  <a:lnTo>
                    <a:pt x="7489" y="11626"/>
                  </a:lnTo>
                  <a:lnTo>
                    <a:pt x="27908" y="5572"/>
                  </a:lnTo>
                  <a:lnTo>
                    <a:pt x="58185" y="1494"/>
                  </a:lnTo>
                  <a:lnTo>
                    <a:pt x="95250" y="0"/>
                  </a:lnTo>
                  <a:lnTo>
                    <a:pt x="132314" y="1494"/>
                  </a:lnTo>
                  <a:lnTo>
                    <a:pt x="162591" y="5572"/>
                  </a:lnTo>
                  <a:lnTo>
                    <a:pt x="183010" y="11626"/>
                  </a:lnTo>
                  <a:lnTo>
                    <a:pt x="190500" y="19050"/>
                  </a:lnTo>
                  <a:lnTo>
                    <a:pt x="183010" y="26473"/>
                  </a:lnTo>
                  <a:lnTo>
                    <a:pt x="162591" y="32527"/>
                  </a:lnTo>
                  <a:lnTo>
                    <a:pt x="132314" y="36605"/>
                  </a:lnTo>
                  <a:lnTo>
                    <a:pt x="95250" y="38100"/>
                  </a:lnTo>
                  <a:lnTo>
                    <a:pt x="58185" y="36605"/>
                  </a:lnTo>
                  <a:lnTo>
                    <a:pt x="27908" y="32527"/>
                  </a:lnTo>
                  <a:lnTo>
                    <a:pt x="7489" y="26473"/>
                  </a:lnTo>
                  <a:lnTo>
                    <a:pt x="0" y="190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00">
              <a:extLst>
                <a:ext uri="{FF2B5EF4-FFF2-40B4-BE49-F238E27FC236}">
                  <a16:creationId xmlns:a16="http://schemas.microsoft.com/office/drawing/2014/main" id="{412D0846-CA9E-44D2-BF21-70DF1E59DBC8}"/>
                </a:ext>
              </a:extLst>
            </p:cNvPr>
            <p:cNvSpPr/>
            <p:nvPr/>
          </p:nvSpPr>
          <p:spPr>
            <a:xfrm>
              <a:off x="5039867" y="2229739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01">
              <a:extLst>
                <a:ext uri="{FF2B5EF4-FFF2-40B4-BE49-F238E27FC236}">
                  <a16:creationId xmlns:a16="http://schemas.microsoft.com/office/drawing/2014/main" id="{BB89255E-7414-4FF3-9E3C-3A432395166E}"/>
                </a:ext>
              </a:extLst>
            </p:cNvPr>
            <p:cNvSpPr/>
            <p:nvPr/>
          </p:nvSpPr>
          <p:spPr>
            <a:xfrm>
              <a:off x="5230367" y="2224913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2">
              <a:extLst>
                <a:ext uri="{FF2B5EF4-FFF2-40B4-BE49-F238E27FC236}">
                  <a16:creationId xmlns:a16="http://schemas.microsoft.com/office/drawing/2014/main" id="{26F35D15-B555-41A7-98D2-4369F623158E}"/>
                </a:ext>
              </a:extLst>
            </p:cNvPr>
            <p:cNvSpPr/>
            <p:nvPr/>
          </p:nvSpPr>
          <p:spPr>
            <a:xfrm>
              <a:off x="5039867" y="2817876"/>
              <a:ext cx="190500" cy="38100"/>
            </a:xfrm>
            <a:custGeom>
              <a:avLst/>
              <a:gdLst/>
              <a:ahLst/>
              <a:cxnLst/>
              <a:rect l="l" t="t" r="r" b="b"/>
              <a:pathLst>
                <a:path w="190500" h="38100">
                  <a:moveTo>
                    <a:pt x="0" y="19050"/>
                  </a:moveTo>
                  <a:lnTo>
                    <a:pt x="7489" y="11626"/>
                  </a:lnTo>
                  <a:lnTo>
                    <a:pt x="27908" y="5572"/>
                  </a:lnTo>
                  <a:lnTo>
                    <a:pt x="58185" y="1494"/>
                  </a:lnTo>
                  <a:lnTo>
                    <a:pt x="95250" y="0"/>
                  </a:lnTo>
                  <a:lnTo>
                    <a:pt x="132314" y="1494"/>
                  </a:lnTo>
                  <a:lnTo>
                    <a:pt x="162591" y="5572"/>
                  </a:lnTo>
                  <a:lnTo>
                    <a:pt x="183010" y="11626"/>
                  </a:lnTo>
                  <a:lnTo>
                    <a:pt x="190500" y="19050"/>
                  </a:lnTo>
                  <a:lnTo>
                    <a:pt x="183010" y="26473"/>
                  </a:lnTo>
                  <a:lnTo>
                    <a:pt x="162591" y="32527"/>
                  </a:lnTo>
                  <a:lnTo>
                    <a:pt x="132314" y="36605"/>
                  </a:lnTo>
                  <a:lnTo>
                    <a:pt x="95250" y="38100"/>
                  </a:lnTo>
                  <a:lnTo>
                    <a:pt x="58185" y="36605"/>
                  </a:lnTo>
                  <a:lnTo>
                    <a:pt x="27908" y="32527"/>
                  </a:lnTo>
                  <a:lnTo>
                    <a:pt x="7489" y="26473"/>
                  </a:lnTo>
                  <a:lnTo>
                    <a:pt x="0" y="190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03">
              <a:extLst>
                <a:ext uri="{FF2B5EF4-FFF2-40B4-BE49-F238E27FC236}">
                  <a16:creationId xmlns:a16="http://schemas.microsoft.com/office/drawing/2014/main" id="{5063C8F2-E646-4A85-9894-B28234F58664}"/>
                </a:ext>
              </a:extLst>
            </p:cNvPr>
            <p:cNvSpPr/>
            <p:nvPr/>
          </p:nvSpPr>
          <p:spPr>
            <a:xfrm>
              <a:off x="5039867" y="2360676"/>
              <a:ext cx="190500" cy="38100"/>
            </a:xfrm>
            <a:custGeom>
              <a:avLst/>
              <a:gdLst/>
              <a:ahLst/>
              <a:cxnLst/>
              <a:rect l="l" t="t" r="r" b="b"/>
              <a:pathLst>
                <a:path w="190500" h="38100">
                  <a:moveTo>
                    <a:pt x="0" y="19050"/>
                  </a:moveTo>
                  <a:lnTo>
                    <a:pt x="7489" y="11626"/>
                  </a:lnTo>
                  <a:lnTo>
                    <a:pt x="27908" y="5572"/>
                  </a:lnTo>
                  <a:lnTo>
                    <a:pt x="58185" y="1494"/>
                  </a:lnTo>
                  <a:lnTo>
                    <a:pt x="95250" y="0"/>
                  </a:lnTo>
                  <a:lnTo>
                    <a:pt x="132314" y="1494"/>
                  </a:lnTo>
                  <a:lnTo>
                    <a:pt x="162591" y="5572"/>
                  </a:lnTo>
                  <a:lnTo>
                    <a:pt x="183010" y="11626"/>
                  </a:lnTo>
                  <a:lnTo>
                    <a:pt x="190500" y="19050"/>
                  </a:lnTo>
                  <a:lnTo>
                    <a:pt x="183010" y="26473"/>
                  </a:lnTo>
                  <a:lnTo>
                    <a:pt x="162591" y="32527"/>
                  </a:lnTo>
                  <a:lnTo>
                    <a:pt x="132314" y="36605"/>
                  </a:lnTo>
                  <a:lnTo>
                    <a:pt x="95250" y="38100"/>
                  </a:lnTo>
                  <a:lnTo>
                    <a:pt x="58185" y="36605"/>
                  </a:lnTo>
                  <a:lnTo>
                    <a:pt x="27908" y="32527"/>
                  </a:lnTo>
                  <a:lnTo>
                    <a:pt x="7489" y="26473"/>
                  </a:lnTo>
                  <a:lnTo>
                    <a:pt x="0" y="190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4">
              <a:extLst>
                <a:ext uri="{FF2B5EF4-FFF2-40B4-BE49-F238E27FC236}">
                  <a16:creationId xmlns:a16="http://schemas.microsoft.com/office/drawing/2014/main" id="{8FB00DDC-2ACD-4AB1-85D3-E13B1AFFFE42}"/>
                </a:ext>
              </a:extLst>
            </p:cNvPr>
            <p:cNvSpPr/>
            <p:nvPr/>
          </p:nvSpPr>
          <p:spPr>
            <a:xfrm>
              <a:off x="5039867" y="2665476"/>
              <a:ext cx="190500" cy="38100"/>
            </a:xfrm>
            <a:custGeom>
              <a:avLst/>
              <a:gdLst/>
              <a:ahLst/>
              <a:cxnLst/>
              <a:rect l="l" t="t" r="r" b="b"/>
              <a:pathLst>
                <a:path w="190500" h="38100">
                  <a:moveTo>
                    <a:pt x="0" y="19050"/>
                  </a:moveTo>
                  <a:lnTo>
                    <a:pt x="7489" y="11626"/>
                  </a:lnTo>
                  <a:lnTo>
                    <a:pt x="27908" y="5572"/>
                  </a:lnTo>
                  <a:lnTo>
                    <a:pt x="58185" y="1494"/>
                  </a:lnTo>
                  <a:lnTo>
                    <a:pt x="95250" y="0"/>
                  </a:lnTo>
                  <a:lnTo>
                    <a:pt x="132314" y="1494"/>
                  </a:lnTo>
                  <a:lnTo>
                    <a:pt x="162591" y="5572"/>
                  </a:lnTo>
                  <a:lnTo>
                    <a:pt x="183010" y="11626"/>
                  </a:lnTo>
                  <a:lnTo>
                    <a:pt x="190500" y="19050"/>
                  </a:lnTo>
                  <a:lnTo>
                    <a:pt x="183010" y="26473"/>
                  </a:lnTo>
                  <a:lnTo>
                    <a:pt x="162591" y="32527"/>
                  </a:lnTo>
                  <a:lnTo>
                    <a:pt x="132314" y="36605"/>
                  </a:lnTo>
                  <a:lnTo>
                    <a:pt x="95250" y="38100"/>
                  </a:lnTo>
                  <a:lnTo>
                    <a:pt x="58185" y="36605"/>
                  </a:lnTo>
                  <a:lnTo>
                    <a:pt x="27908" y="32527"/>
                  </a:lnTo>
                  <a:lnTo>
                    <a:pt x="7489" y="26473"/>
                  </a:lnTo>
                  <a:lnTo>
                    <a:pt x="0" y="190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05">
            <a:extLst>
              <a:ext uri="{FF2B5EF4-FFF2-40B4-BE49-F238E27FC236}">
                <a16:creationId xmlns:a16="http://schemas.microsoft.com/office/drawing/2014/main" id="{09045AFD-B639-4EFB-8F1C-FD1820E3B6EA}"/>
              </a:ext>
            </a:extLst>
          </p:cNvPr>
          <p:cNvSpPr txBox="1">
            <a:spLocks noChangeAspect="1"/>
          </p:cNvSpPr>
          <p:nvPr/>
        </p:nvSpPr>
        <p:spPr>
          <a:xfrm>
            <a:off x="5316307" y="6235037"/>
            <a:ext cx="25111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4" dirty="0">
                <a:latin typeface="Gill Sans MT"/>
                <a:cs typeface="Gill Sans MT"/>
              </a:rPr>
              <a:t>T</a:t>
            </a:r>
            <a:r>
              <a:rPr sz="2400" b="1" dirty="0">
                <a:latin typeface="Gill Sans MT"/>
                <a:cs typeface="Gill Sans MT"/>
              </a:rPr>
              <a:t>e</a:t>
            </a:r>
            <a:r>
              <a:rPr sz="2400" b="1" spc="-5" dirty="0">
                <a:latin typeface="Gill Sans MT"/>
                <a:cs typeface="Gill Sans MT"/>
              </a:rPr>
              <a:t>n</a:t>
            </a:r>
            <a:r>
              <a:rPr sz="2400" b="1" dirty="0">
                <a:latin typeface="Gill Sans MT"/>
                <a:cs typeface="Gill Sans MT"/>
              </a:rPr>
              <a:t>sile</a:t>
            </a:r>
            <a:endParaRPr sz="2400" dirty="0">
              <a:latin typeface="Gill Sans MT"/>
              <a:cs typeface="Gill Sans M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B994A-C6FE-4656-A7A0-10628FEC03BE}"/>
              </a:ext>
            </a:extLst>
          </p:cNvPr>
          <p:cNvGrpSpPr>
            <a:grpSpLocks noChangeAspect="1"/>
          </p:cNvGrpSpPr>
          <p:nvPr/>
        </p:nvGrpSpPr>
        <p:grpSpPr>
          <a:xfrm>
            <a:off x="9177932" y="6056057"/>
            <a:ext cx="4097250" cy="3190889"/>
            <a:chOff x="3553967" y="3520313"/>
            <a:chExt cx="838200" cy="652780"/>
          </a:xfrm>
        </p:grpSpPr>
        <p:sp>
          <p:nvSpPr>
            <p:cNvPr id="56" name="object 106">
              <a:extLst>
                <a:ext uri="{FF2B5EF4-FFF2-40B4-BE49-F238E27FC236}">
                  <a16:creationId xmlns:a16="http://schemas.microsoft.com/office/drawing/2014/main" id="{D2E578EA-77D5-4F8E-8B54-2CF70198ACBF}"/>
                </a:ext>
              </a:extLst>
            </p:cNvPr>
            <p:cNvSpPr/>
            <p:nvPr/>
          </p:nvSpPr>
          <p:spPr>
            <a:xfrm>
              <a:off x="3553967" y="365607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57150"/>
                  </a:moveTo>
                  <a:lnTo>
                    <a:pt x="57150" y="0"/>
                  </a:lnTo>
                  <a:lnTo>
                    <a:pt x="685800" y="0"/>
                  </a:lnTo>
                  <a:lnTo>
                    <a:pt x="685800" y="171450"/>
                  </a:lnTo>
                  <a:lnTo>
                    <a:pt x="628650" y="228600"/>
                  </a:lnTo>
                  <a:lnTo>
                    <a:pt x="0" y="228600"/>
                  </a:lnTo>
                  <a:lnTo>
                    <a:pt x="0" y="571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07">
              <a:extLst>
                <a:ext uri="{FF2B5EF4-FFF2-40B4-BE49-F238E27FC236}">
                  <a16:creationId xmlns:a16="http://schemas.microsoft.com/office/drawing/2014/main" id="{80CCC58B-6214-4B2E-9947-8A5914F66685}"/>
                </a:ext>
              </a:extLst>
            </p:cNvPr>
            <p:cNvSpPr/>
            <p:nvPr/>
          </p:nvSpPr>
          <p:spPr>
            <a:xfrm>
              <a:off x="3553967" y="3656076"/>
              <a:ext cx="685800" cy="57150"/>
            </a:xfrm>
            <a:custGeom>
              <a:avLst/>
              <a:gdLst/>
              <a:ahLst/>
              <a:cxnLst/>
              <a:rect l="l" t="t" r="r" b="b"/>
              <a:pathLst>
                <a:path w="685800" h="57150">
                  <a:moveTo>
                    <a:pt x="0" y="57150"/>
                  </a:moveTo>
                  <a:lnTo>
                    <a:pt x="628650" y="57150"/>
                  </a:lnTo>
                  <a:lnTo>
                    <a:pt x="685800" y="0"/>
                  </a:lnTo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08">
              <a:extLst>
                <a:ext uri="{FF2B5EF4-FFF2-40B4-BE49-F238E27FC236}">
                  <a16:creationId xmlns:a16="http://schemas.microsoft.com/office/drawing/2014/main" id="{D49EFB20-A123-4E09-86AE-717D495D77FB}"/>
                </a:ext>
              </a:extLst>
            </p:cNvPr>
            <p:cNvSpPr/>
            <p:nvPr/>
          </p:nvSpPr>
          <p:spPr>
            <a:xfrm>
              <a:off x="4182617" y="3713226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50"/>
                  </a:lnTo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09">
              <a:extLst>
                <a:ext uri="{FF2B5EF4-FFF2-40B4-BE49-F238E27FC236}">
                  <a16:creationId xmlns:a16="http://schemas.microsoft.com/office/drawing/2014/main" id="{7B28D1F7-1895-4C2A-ADA7-2A5DF8AD4413}"/>
                </a:ext>
              </a:extLst>
            </p:cNvPr>
            <p:cNvSpPr/>
            <p:nvPr/>
          </p:nvSpPr>
          <p:spPr>
            <a:xfrm>
              <a:off x="3706367" y="3656076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57150"/>
                  </a:moveTo>
                  <a:lnTo>
                    <a:pt x="57150" y="0"/>
                  </a:lnTo>
                  <a:lnTo>
                    <a:pt x="685800" y="0"/>
                  </a:lnTo>
                  <a:lnTo>
                    <a:pt x="685800" y="171450"/>
                  </a:lnTo>
                  <a:lnTo>
                    <a:pt x="628650" y="228600"/>
                  </a:lnTo>
                  <a:lnTo>
                    <a:pt x="0" y="228600"/>
                  </a:lnTo>
                  <a:lnTo>
                    <a:pt x="0" y="571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0">
              <a:extLst>
                <a:ext uri="{FF2B5EF4-FFF2-40B4-BE49-F238E27FC236}">
                  <a16:creationId xmlns:a16="http://schemas.microsoft.com/office/drawing/2014/main" id="{D3589CBF-35B2-470B-BBF1-D50B996026DE}"/>
                </a:ext>
              </a:extLst>
            </p:cNvPr>
            <p:cNvSpPr/>
            <p:nvPr/>
          </p:nvSpPr>
          <p:spPr>
            <a:xfrm>
              <a:off x="3706367" y="3656076"/>
              <a:ext cx="685800" cy="57150"/>
            </a:xfrm>
            <a:custGeom>
              <a:avLst/>
              <a:gdLst/>
              <a:ahLst/>
              <a:cxnLst/>
              <a:rect l="l" t="t" r="r" b="b"/>
              <a:pathLst>
                <a:path w="685800" h="57150">
                  <a:moveTo>
                    <a:pt x="0" y="57150"/>
                  </a:moveTo>
                  <a:lnTo>
                    <a:pt x="628650" y="57150"/>
                  </a:lnTo>
                  <a:lnTo>
                    <a:pt x="6858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11">
              <a:extLst>
                <a:ext uri="{FF2B5EF4-FFF2-40B4-BE49-F238E27FC236}">
                  <a16:creationId xmlns:a16="http://schemas.microsoft.com/office/drawing/2014/main" id="{FBE36CC7-4365-4CA5-9D5C-DE5C0FCA9458}"/>
                </a:ext>
              </a:extLst>
            </p:cNvPr>
            <p:cNvSpPr/>
            <p:nvPr/>
          </p:nvSpPr>
          <p:spPr>
            <a:xfrm>
              <a:off x="4335017" y="3713226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5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12">
              <a:extLst>
                <a:ext uri="{FF2B5EF4-FFF2-40B4-BE49-F238E27FC236}">
                  <a16:creationId xmlns:a16="http://schemas.microsoft.com/office/drawing/2014/main" id="{C1C431CD-B18A-45E0-9FE6-A27C07E559B8}"/>
                </a:ext>
              </a:extLst>
            </p:cNvPr>
            <p:cNvSpPr/>
            <p:nvPr/>
          </p:nvSpPr>
          <p:spPr>
            <a:xfrm>
              <a:off x="3553967" y="3825113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57150"/>
                  </a:moveTo>
                  <a:lnTo>
                    <a:pt x="57150" y="0"/>
                  </a:lnTo>
                  <a:lnTo>
                    <a:pt x="685800" y="0"/>
                  </a:lnTo>
                  <a:lnTo>
                    <a:pt x="685800" y="171450"/>
                  </a:lnTo>
                  <a:lnTo>
                    <a:pt x="628650" y="228600"/>
                  </a:lnTo>
                  <a:lnTo>
                    <a:pt x="0" y="228600"/>
                  </a:lnTo>
                  <a:lnTo>
                    <a:pt x="0" y="5715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3">
              <a:extLst>
                <a:ext uri="{FF2B5EF4-FFF2-40B4-BE49-F238E27FC236}">
                  <a16:creationId xmlns:a16="http://schemas.microsoft.com/office/drawing/2014/main" id="{2681BF15-3CFD-40C6-966E-D772F9129D43}"/>
                </a:ext>
              </a:extLst>
            </p:cNvPr>
            <p:cNvSpPr/>
            <p:nvPr/>
          </p:nvSpPr>
          <p:spPr>
            <a:xfrm>
              <a:off x="3553967" y="3825113"/>
              <a:ext cx="685800" cy="57150"/>
            </a:xfrm>
            <a:custGeom>
              <a:avLst/>
              <a:gdLst/>
              <a:ahLst/>
              <a:cxnLst/>
              <a:rect l="l" t="t" r="r" b="b"/>
              <a:pathLst>
                <a:path w="685800" h="57150">
                  <a:moveTo>
                    <a:pt x="0" y="57150"/>
                  </a:moveTo>
                  <a:lnTo>
                    <a:pt x="628650" y="57150"/>
                  </a:lnTo>
                  <a:lnTo>
                    <a:pt x="6858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4">
              <a:extLst>
                <a:ext uri="{FF2B5EF4-FFF2-40B4-BE49-F238E27FC236}">
                  <a16:creationId xmlns:a16="http://schemas.microsoft.com/office/drawing/2014/main" id="{3361F500-66A6-41ED-B0A0-DDA61B8C73DE}"/>
                </a:ext>
              </a:extLst>
            </p:cNvPr>
            <p:cNvSpPr/>
            <p:nvPr/>
          </p:nvSpPr>
          <p:spPr>
            <a:xfrm>
              <a:off x="4182617" y="3882263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5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15">
              <a:extLst>
                <a:ext uri="{FF2B5EF4-FFF2-40B4-BE49-F238E27FC236}">
                  <a16:creationId xmlns:a16="http://schemas.microsoft.com/office/drawing/2014/main" id="{81A39637-6970-41DB-9D02-85707D4E5B82}"/>
                </a:ext>
              </a:extLst>
            </p:cNvPr>
            <p:cNvSpPr/>
            <p:nvPr/>
          </p:nvSpPr>
          <p:spPr>
            <a:xfrm>
              <a:off x="3820667" y="3520313"/>
              <a:ext cx="304800" cy="43180"/>
            </a:xfrm>
            <a:custGeom>
              <a:avLst/>
              <a:gdLst/>
              <a:ahLst/>
              <a:cxnLst/>
              <a:rect l="l" t="t" r="r" b="b"/>
              <a:pathLst>
                <a:path w="304800" h="43179">
                  <a:moveTo>
                    <a:pt x="261874" y="0"/>
                  </a:moveTo>
                  <a:lnTo>
                    <a:pt x="261874" y="42925"/>
                  </a:lnTo>
                  <a:lnTo>
                    <a:pt x="290575" y="28575"/>
                  </a:lnTo>
                  <a:lnTo>
                    <a:pt x="269113" y="28575"/>
                  </a:lnTo>
                  <a:lnTo>
                    <a:pt x="269113" y="14350"/>
                  </a:lnTo>
                  <a:lnTo>
                    <a:pt x="290575" y="14350"/>
                  </a:lnTo>
                  <a:lnTo>
                    <a:pt x="261874" y="0"/>
                  </a:lnTo>
                  <a:close/>
                </a:path>
                <a:path w="304800" h="43179">
                  <a:moveTo>
                    <a:pt x="261874" y="14350"/>
                  </a:moveTo>
                  <a:lnTo>
                    <a:pt x="0" y="14350"/>
                  </a:lnTo>
                  <a:lnTo>
                    <a:pt x="0" y="28575"/>
                  </a:lnTo>
                  <a:lnTo>
                    <a:pt x="261874" y="28575"/>
                  </a:lnTo>
                  <a:lnTo>
                    <a:pt x="261874" y="14350"/>
                  </a:lnTo>
                  <a:close/>
                </a:path>
                <a:path w="304800" h="43179">
                  <a:moveTo>
                    <a:pt x="290575" y="14350"/>
                  </a:moveTo>
                  <a:lnTo>
                    <a:pt x="269113" y="14350"/>
                  </a:lnTo>
                  <a:lnTo>
                    <a:pt x="269113" y="28575"/>
                  </a:lnTo>
                  <a:lnTo>
                    <a:pt x="290575" y="28575"/>
                  </a:lnTo>
                  <a:lnTo>
                    <a:pt x="304800" y="21462"/>
                  </a:lnTo>
                  <a:lnTo>
                    <a:pt x="290575" y="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6">
              <a:extLst>
                <a:ext uri="{FF2B5EF4-FFF2-40B4-BE49-F238E27FC236}">
                  <a16:creationId xmlns:a16="http://schemas.microsoft.com/office/drawing/2014/main" id="{A2F8F410-DAB3-4BA9-8264-539AA6F03815}"/>
                </a:ext>
              </a:extLst>
            </p:cNvPr>
            <p:cNvSpPr/>
            <p:nvPr/>
          </p:nvSpPr>
          <p:spPr>
            <a:xfrm>
              <a:off x="3820667" y="4129913"/>
              <a:ext cx="304800" cy="43180"/>
            </a:xfrm>
            <a:custGeom>
              <a:avLst/>
              <a:gdLst/>
              <a:ahLst/>
              <a:cxnLst/>
              <a:rect l="l" t="t" r="r" b="b"/>
              <a:pathLst>
                <a:path w="304800" h="43179">
                  <a:moveTo>
                    <a:pt x="42799" y="0"/>
                  </a:moveTo>
                  <a:lnTo>
                    <a:pt x="0" y="21462"/>
                  </a:lnTo>
                  <a:lnTo>
                    <a:pt x="42799" y="42925"/>
                  </a:lnTo>
                  <a:lnTo>
                    <a:pt x="42799" y="28575"/>
                  </a:lnTo>
                  <a:lnTo>
                    <a:pt x="35687" y="28575"/>
                  </a:lnTo>
                  <a:lnTo>
                    <a:pt x="35687" y="14350"/>
                  </a:lnTo>
                  <a:lnTo>
                    <a:pt x="42799" y="14350"/>
                  </a:lnTo>
                  <a:lnTo>
                    <a:pt x="42799" y="0"/>
                  </a:lnTo>
                  <a:close/>
                </a:path>
                <a:path w="304800" h="43179">
                  <a:moveTo>
                    <a:pt x="42799" y="14350"/>
                  </a:moveTo>
                  <a:lnTo>
                    <a:pt x="35687" y="14350"/>
                  </a:lnTo>
                  <a:lnTo>
                    <a:pt x="35687" y="28575"/>
                  </a:lnTo>
                  <a:lnTo>
                    <a:pt x="42799" y="28575"/>
                  </a:lnTo>
                  <a:lnTo>
                    <a:pt x="42799" y="14350"/>
                  </a:lnTo>
                  <a:close/>
                </a:path>
                <a:path w="304800" h="43179">
                  <a:moveTo>
                    <a:pt x="304800" y="14350"/>
                  </a:moveTo>
                  <a:lnTo>
                    <a:pt x="42799" y="14350"/>
                  </a:lnTo>
                  <a:lnTo>
                    <a:pt x="42799" y="28575"/>
                  </a:lnTo>
                  <a:lnTo>
                    <a:pt x="304800" y="28575"/>
                  </a:lnTo>
                  <a:lnTo>
                    <a:pt x="304800" y="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58CD1-25F3-4B75-A870-E4EF8A587DA7}"/>
              </a:ext>
            </a:extLst>
          </p:cNvPr>
          <p:cNvGrpSpPr>
            <a:grpSpLocks noChangeAspect="1"/>
          </p:cNvGrpSpPr>
          <p:nvPr/>
        </p:nvGrpSpPr>
        <p:grpSpPr>
          <a:xfrm>
            <a:off x="14117195" y="5794390"/>
            <a:ext cx="3573299" cy="3563366"/>
            <a:chOff x="4887467" y="3444113"/>
            <a:chExt cx="731012" cy="728980"/>
          </a:xfrm>
        </p:grpSpPr>
        <p:sp>
          <p:nvSpPr>
            <p:cNvPr id="67" name="object 117">
              <a:extLst>
                <a:ext uri="{FF2B5EF4-FFF2-40B4-BE49-F238E27FC236}">
                  <a16:creationId xmlns:a16="http://schemas.microsoft.com/office/drawing/2014/main" id="{CEDD0656-3F5D-4B41-A808-AF3E538F8051}"/>
                </a:ext>
              </a:extLst>
            </p:cNvPr>
            <p:cNvSpPr/>
            <p:nvPr/>
          </p:nvSpPr>
          <p:spPr>
            <a:xfrm>
              <a:off x="4925567" y="3694176"/>
              <a:ext cx="533400" cy="342900"/>
            </a:xfrm>
            <a:custGeom>
              <a:avLst/>
              <a:gdLst/>
              <a:ahLst/>
              <a:cxnLst/>
              <a:rect l="l" t="t" r="r" b="b"/>
              <a:pathLst>
                <a:path w="533400" h="342900">
                  <a:moveTo>
                    <a:pt x="0" y="342900"/>
                  </a:moveTo>
                  <a:lnTo>
                    <a:pt x="133350" y="0"/>
                  </a:lnTo>
                  <a:lnTo>
                    <a:pt x="533400" y="0"/>
                  </a:lnTo>
                  <a:lnTo>
                    <a:pt x="400050" y="342900"/>
                  </a:lnTo>
                  <a:lnTo>
                    <a:pt x="0" y="34290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8">
              <a:extLst>
                <a:ext uri="{FF2B5EF4-FFF2-40B4-BE49-F238E27FC236}">
                  <a16:creationId xmlns:a16="http://schemas.microsoft.com/office/drawing/2014/main" id="{9D0876A1-594B-4170-B68E-A34557E9E118}"/>
                </a:ext>
              </a:extLst>
            </p:cNvPr>
            <p:cNvSpPr/>
            <p:nvPr/>
          </p:nvSpPr>
          <p:spPr>
            <a:xfrm>
              <a:off x="5080380" y="3579876"/>
              <a:ext cx="533400" cy="342900"/>
            </a:xfrm>
            <a:custGeom>
              <a:avLst/>
              <a:gdLst/>
              <a:ahLst/>
              <a:cxnLst/>
              <a:rect l="l" t="t" r="r" b="b"/>
              <a:pathLst>
                <a:path w="533400" h="342900">
                  <a:moveTo>
                    <a:pt x="0" y="342900"/>
                  </a:moveTo>
                  <a:lnTo>
                    <a:pt x="133350" y="0"/>
                  </a:lnTo>
                  <a:lnTo>
                    <a:pt x="533400" y="0"/>
                  </a:lnTo>
                  <a:lnTo>
                    <a:pt x="400050" y="342900"/>
                  </a:lnTo>
                  <a:lnTo>
                    <a:pt x="0" y="34290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19">
              <a:extLst>
                <a:ext uri="{FF2B5EF4-FFF2-40B4-BE49-F238E27FC236}">
                  <a16:creationId xmlns:a16="http://schemas.microsoft.com/office/drawing/2014/main" id="{323DB637-68DB-40E0-AF5C-95AE6B3AFE23}"/>
                </a:ext>
              </a:extLst>
            </p:cNvPr>
            <p:cNvSpPr/>
            <p:nvPr/>
          </p:nvSpPr>
          <p:spPr>
            <a:xfrm>
              <a:off x="5323204" y="3929888"/>
              <a:ext cx="152400" cy="114300"/>
            </a:xfrm>
            <a:custGeom>
              <a:avLst/>
              <a:gdLst/>
              <a:ahLst/>
              <a:cxnLst/>
              <a:rect l="l" t="t" r="r" b="b"/>
              <a:pathLst>
                <a:path w="152400" h="114300">
                  <a:moveTo>
                    <a:pt x="0" y="114300"/>
                  </a:moveTo>
                  <a:lnTo>
                    <a:pt x="1524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20">
              <a:extLst>
                <a:ext uri="{FF2B5EF4-FFF2-40B4-BE49-F238E27FC236}">
                  <a16:creationId xmlns:a16="http://schemas.microsoft.com/office/drawing/2014/main" id="{F20CE390-23BC-4262-B32D-D364D34898C5}"/>
                </a:ext>
              </a:extLst>
            </p:cNvPr>
            <p:cNvSpPr/>
            <p:nvPr/>
          </p:nvSpPr>
          <p:spPr>
            <a:xfrm>
              <a:off x="4925567" y="3922776"/>
              <a:ext cx="152400" cy="114300"/>
            </a:xfrm>
            <a:custGeom>
              <a:avLst/>
              <a:gdLst/>
              <a:ahLst/>
              <a:cxnLst/>
              <a:rect l="l" t="t" r="r" b="b"/>
              <a:pathLst>
                <a:path w="152400" h="114300">
                  <a:moveTo>
                    <a:pt x="0" y="114300"/>
                  </a:moveTo>
                  <a:lnTo>
                    <a:pt x="1524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1">
              <a:extLst>
                <a:ext uri="{FF2B5EF4-FFF2-40B4-BE49-F238E27FC236}">
                  <a16:creationId xmlns:a16="http://schemas.microsoft.com/office/drawing/2014/main" id="{D25C558D-3A2E-489B-B462-C67A7BB7EA53}"/>
                </a:ext>
              </a:extLst>
            </p:cNvPr>
            <p:cNvSpPr/>
            <p:nvPr/>
          </p:nvSpPr>
          <p:spPr>
            <a:xfrm>
              <a:off x="5466079" y="3579876"/>
              <a:ext cx="152400" cy="114300"/>
            </a:xfrm>
            <a:custGeom>
              <a:avLst/>
              <a:gdLst/>
              <a:ahLst/>
              <a:cxnLst/>
              <a:rect l="l" t="t" r="r" b="b"/>
              <a:pathLst>
                <a:path w="152400" h="114300">
                  <a:moveTo>
                    <a:pt x="0" y="114300"/>
                  </a:moveTo>
                  <a:lnTo>
                    <a:pt x="1524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22">
              <a:extLst>
                <a:ext uri="{FF2B5EF4-FFF2-40B4-BE49-F238E27FC236}">
                  <a16:creationId xmlns:a16="http://schemas.microsoft.com/office/drawing/2014/main" id="{A845999E-A8A1-4D19-A414-EA348F8D7A93}"/>
                </a:ext>
              </a:extLst>
            </p:cNvPr>
            <p:cNvSpPr/>
            <p:nvPr/>
          </p:nvSpPr>
          <p:spPr>
            <a:xfrm>
              <a:off x="5068442" y="3572764"/>
              <a:ext cx="152400" cy="114300"/>
            </a:xfrm>
            <a:custGeom>
              <a:avLst/>
              <a:gdLst/>
              <a:ahLst/>
              <a:cxnLst/>
              <a:rect l="l" t="t" r="r" b="b"/>
              <a:pathLst>
                <a:path w="152400" h="114300">
                  <a:moveTo>
                    <a:pt x="0" y="114300"/>
                  </a:moveTo>
                  <a:lnTo>
                    <a:pt x="152400" y="0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23">
              <a:extLst>
                <a:ext uri="{FF2B5EF4-FFF2-40B4-BE49-F238E27FC236}">
                  <a16:creationId xmlns:a16="http://schemas.microsoft.com/office/drawing/2014/main" id="{D6ACF443-1EB2-49B9-B5AA-A1B7787DBE2E}"/>
                </a:ext>
              </a:extLst>
            </p:cNvPr>
            <p:cNvSpPr/>
            <p:nvPr/>
          </p:nvSpPr>
          <p:spPr>
            <a:xfrm>
              <a:off x="4887467" y="3579876"/>
              <a:ext cx="571500" cy="457200"/>
            </a:xfrm>
            <a:custGeom>
              <a:avLst/>
              <a:gdLst/>
              <a:ahLst/>
              <a:cxnLst/>
              <a:rect l="l" t="t" r="r" b="b"/>
              <a:pathLst>
                <a:path w="571500" h="457200">
                  <a:moveTo>
                    <a:pt x="0" y="114300"/>
                  </a:moveTo>
                  <a:lnTo>
                    <a:pt x="114300" y="0"/>
                  </a:lnTo>
                  <a:lnTo>
                    <a:pt x="571500" y="0"/>
                  </a:lnTo>
                  <a:lnTo>
                    <a:pt x="571500" y="342900"/>
                  </a:lnTo>
                  <a:lnTo>
                    <a:pt x="457200" y="457200"/>
                  </a:lnTo>
                  <a:lnTo>
                    <a:pt x="0" y="457200"/>
                  </a:lnTo>
                  <a:lnTo>
                    <a:pt x="0" y="114300"/>
                  </a:lnTo>
                  <a:close/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24">
              <a:extLst>
                <a:ext uri="{FF2B5EF4-FFF2-40B4-BE49-F238E27FC236}">
                  <a16:creationId xmlns:a16="http://schemas.microsoft.com/office/drawing/2014/main" id="{DC8367A4-A9DE-474B-952B-DCB56D31E0DC}"/>
                </a:ext>
              </a:extLst>
            </p:cNvPr>
            <p:cNvSpPr/>
            <p:nvPr/>
          </p:nvSpPr>
          <p:spPr>
            <a:xfrm>
              <a:off x="4887467" y="3579876"/>
              <a:ext cx="571500" cy="114300"/>
            </a:xfrm>
            <a:custGeom>
              <a:avLst/>
              <a:gdLst/>
              <a:ahLst/>
              <a:cxnLst/>
              <a:rect l="l" t="t" r="r" b="b"/>
              <a:pathLst>
                <a:path w="571500" h="114300">
                  <a:moveTo>
                    <a:pt x="0" y="114300"/>
                  </a:moveTo>
                  <a:lnTo>
                    <a:pt x="457200" y="114300"/>
                  </a:lnTo>
                  <a:lnTo>
                    <a:pt x="571500" y="0"/>
                  </a:lnTo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25">
              <a:extLst>
                <a:ext uri="{FF2B5EF4-FFF2-40B4-BE49-F238E27FC236}">
                  <a16:creationId xmlns:a16="http://schemas.microsoft.com/office/drawing/2014/main" id="{D051AB42-00B7-4E11-967C-945729F0E2B9}"/>
                </a:ext>
              </a:extLst>
            </p:cNvPr>
            <p:cNvSpPr/>
            <p:nvPr/>
          </p:nvSpPr>
          <p:spPr>
            <a:xfrm>
              <a:off x="5344667" y="3694176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14287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26">
              <a:extLst>
                <a:ext uri="{FF2B5EF4-FFF2-40B4-BE49-F238E27FC236}">
                  <a16:creationId xmlns:a16="http://schemas.microsoft.com/office/drawing/2014/main" id="{70A63F95-ED07-4619-865A-957895211C3B}"/>
                </a:ext>
              </a:extLst>
            </p:cNvPr>
            <p:cNvSpPr/>
            <p:nvPr/>
          </p:nvSpPr>
          <p:spPr>
            <a:xfrm>
              <a:off x="5116067" y="3444113"/>
              <a:ext cx="304800" cy="43180"/>
            </a:xfrm>
            <a:custGeom>
              <a:avLst/>
              <a:gdLst/>
              <a:ahLst/>
              <a:cxnLst/>
              <a:rect l="l" t="t" r="r" b="b"/>
              <a:pathLst>
                <a:path w="304800" h="43179">
                  <a:moveTo>
                    <a:pt x="261874" y="0"/>
                  </a:moveTo>
                  <a:lnTo>
                    <a:pt x="261874" y="42925"/>
                  </a:lnTo>
                  <a:lnTo>
                    <a:pt x="290575" y="28575"/>
                  </a:lnTo>
                  <a:lnTo>
                    <a:pt x="269113" y="28575"/>
                  </a:lnTo>
                  <a:lnTo>
                    <a:pt x="269113" y="14350"/>
                  </a:lnTo>
                  <a:lnTo>
                    <a:pt x="290575" y="14350"/>
                  </a:lnTo>
                  <a:lnTo>
                    <a:pt x="261874" y="0"/>
                  </a:lnTo>
                  <a:close/>
                </a:path>
                <a:path w="304800" h="43179">
                  <a:moveTo>
                    <a:pt x="261874" y="14350"/>
                  </a:moveTo>
                  <a:lnTo>
                    <a:pt x="0" y="14350"/>
                  </a:lnTo>
                  <a:lnTo>
                    <a:pt x="0" y="28575"/>
                  </a:lnTo>
                  <a:lnTo>
                    <a:pt x="261874" y="28575"/>
                  </a:lnTo>
                  <a:lnTo>
                    <a:pt x="261874" y="14350"/>
                  </a:lnTo>
                  <a:close/>
                </a:path>
                <a:path w="304800" h="43179">
                  <a:moveTo>
                    <a:pt x="290575" y="14350"/>
                  </a:moveTo>
                  <a:lnTo>
                    <a:pt x="269113" y="14350"/>
                  </a:lnTo>
                  <a:lnTo>
                    <a:pt x="269113" y="28575"/>
                  </a:lnTo>
                  <a:lnTo>
                    <a:pt x="290575" y="28575"/>
                  </a:lnTo>
                  <a:lnTo>
                    <a:pt x="304800" y="21462"/>
                  </a:lnTo>
                  <a:lnTo>
                    <a:pt x="290575" y="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7">
              <a:extLst>
                <a:ext uri="{FF2B5EF4-FFF2-40B4-BE49-F238E27FC236}">
                  <a16:creationId xmlns:a16="http://schemas.microsoft.com/office/drawing/2014/main" id="{1C519551-CCDC-4CD1-819D-55DF95471305}"/>
                </a:ext>
              </a:extLst>
            </p:cNvPr>
            <p:cNvSpPr/>
            <p:nvPr/>
          </p:nvSpPr>
          <p:spPr>
            <a:xfrm>
              <a:off x="5039867" y="4129913"/>
              <a:ext cx="304800" cy="43180"/>
            </a:xfrm>
            <a:custGeom>
              <a:avLst/>
              <a:gdLst/>
              <a:ahLst/>
              <a:cxnLst/>
              <a:rect l="l" t="t" r="r" b="b"/>
              <a:pathLst>
                <a:path w="304800" h="43179">
                  <a:moveTo>
                    <a:pt x="42799" y="0"/>
                  </a:moveTo>
                  <a:lnTo>
                    <a:pt x="0" y="21462"/>
                  </a:lnTo>
                  <a:lnTo>
                    <a:pt x="42799" y="42925"/>
                  </a:lnTo>
                  <a:lnTo>
                    <a:pt x="42799" y="28575"/>
                  </a:lnTo>
                  <a:lnTo>
                    <a:pt x="35687" y="28575"/>
                  </a:lnTo>
                  <a:lnTo>
                    <a:pt x="35687" y="14350"/>
                  </a:lnTo>
                  <a:lnTo>
                    <a:pt x="42799" y="14350"/>
                  </a:lnTo>
                  <a:lnTo>
                    <a:pt x="42799" y="0"/>
                  </a:lnTo>
                  <a:close/>
                </a:path>
                <a:path w="304800" h="43179">
                  <a:moveTo>
                    <a:pt x="42799" y="14350"/>
                  </a:moveTo>
                  <a:lnTo>
                    <a:pt x="35687" y="14350"/>
                  </a:lnTo>
                  <a:lnTo>
                    <a:pt x="35687" y="28575"/>
                  </a:lnTo>
                  <a:lnTo>
                    <a:pt x="42799" y="28575"/>
                  </a:lnTo>
                  <a:lnTo>
                    <a:pt x="42799" y="14350"/>
                  </a:lnTo>
                  <a:close/>
                </a:path>
                <a:path w="304800" h="43179">
                  <a:moveTo>
                    <a:pt x="304800" y="14350"/>
                  </a:moveTo>
                  <a:lnTo>
                    <a:pt x="42799" y="14350"/>
                  </a:lnTo>
                  <a:lnTo>
                    <a:pt x="42799" y="28575"/>
                  </a:lnTo>
                  <a:lnTo>
                    <a:pt x="304800" y="28575"/>
                  </a:lnTo>
                  <a:lnTo>
                    <a:pt x="304800" y="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128">
            <a:extLst>
              <a:ext uri="{FF2B5EF4-FFF2-40B4-BE49-F238E27FC236}">
                <a16:creationId xmlns:a16="http://schemas.microsoft.com/office/drawing/2014/main" id="{1B4F75E4-F9AB-4680-8092-7AE0073E3DAA}"/>
              </a:ext>
            </a:extLst>
          </p:cNvPr>
          <p:cNvSpPr txBox="1">
            <a:spLocks noChangeAspect="1"/>
          </p:cNvSpPr>
          <p:nvPr/>
        </p:nvSpPr>
        <p:spPr>
          <a:xfrm>
            <a:off x="13089784" y="5579233"/>
            <a:ext cx="21448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Gill Sans MT"/>
                <a:cs typeface="Gill Sans MT"/>
              </a:rPr>
              <a:t>Sh</a:t>
            </a:r>
            <a:r>
              <a:rPr sz="2400" b="1" dirty="0">
                <a:latin typeface="Gill Sans MT"/>
                <a:cs typeface="Gill Sans MT"/>
              </a:rPr>
              <a:t>ear</a:t>
            </a:r>
            <a:endParaRPr sz="24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8288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Rheological</a:t>
            </a:r>
            <a:r>
              <a:rPr lang="en-US" sz="8000" b="1" spc="-125" dirty="0">
                <a:latin typeface="Arial"/>
                <a:cs typeface="Arial"/>
              </a:rPr>
              <a:t> </a:t>
            </a:r>
            <a:r>
              <a:rPr lang="en-US" sz="8000" b="1" dirty="0">
                <a:latin typeface="Arial"/>
                <a:cs typeface="Arial"/>
              </a:rPr>
              <a:t>properties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9" name="object 202">
            <a:extLst>
              <a:ext uri="{FF2B5EF4-FFF2-40B4-BE49-F238E27FC236}">
                <a16:creationId xmlns:a16="http://schemas.microsoft.com/office/drawing/2014/main" id="{044A9628-8770-436B-9D63-37030E24051E}"/>
              </a:ext>
            </a:extLst>
          </p:cNvPr>
          <p:cNvSpPr/>
          <p:nvPr/>
        </p:nvSpPr>
        <p:spPr>
          <a:xfrm>
            <a:off x="3524250" y="2376663"/>
            <a:ext cx="11239500" cy="6955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33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4444" y="155080"/>
            <a:ext cx="11239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17" name="Picture 2" descr="CTX Texture Analyzer">
            <a:extLst>
              <a:ext uri="{FF2B5EF4-FFF2-40B4-BE49-F238E27FC236}">
                <a16:creationId xmlns:a16="http://schemas.microsoft.com/office/drawing/2014/main" id="{1FEB53DD-D90D-4619-9066-93B85C71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9" y="2171700"/>
            <a:ext cx="3729981" cy="62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3AE44C-E64F-4D77-8276-F539D6020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100" y="1885746"/>
            <a:ext cx="10948187" cy="7297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2F572-9C27-472D-B917-7EDB5CE92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0553" y="3695700"/>
            <a:ext cx="2995979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322615" y="1714500"/>
            <a:ext cx="10104877" cy="0"/>
          </a:xfrm>
          <a:prstGeom prst="line">
            <a:avLst/>
          </a:prstGeom>
          <a:ln w="114300" cap="flat">
            <a:solidFill>
              <a:srgbClr val="0B132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1020273" y="0"/>
            <a:ext cx="7226805" cy="1303133"/>
            <a:chOff x="0" y="0"/>
            <a:chExt cx="3380667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80667" cy="609600"/>
            </a:xfrm>
            <a:custGeom>
              <a:avLst/>
              <a:gdLst/>
              <a:ahLst/>
              <a:cxnLst/>
              <a:rect l="l" t="t" r="r" b="b"/>
              <a:pathLst>
                <a:path w="3380667" h="609600">
                  <a:moveTo>
                    <a:pt x="203200" y="0"/>
                  </a:moveTo>
                  <a:lnTo>
                    <a:pt x="3380667" y="0"/>
                  </a:lnTo>
                  <a:lnTo>
                    <a:pt x="317746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66675"/>
              <a:ext cx="3177467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75054" y="9448108"/>
            <a:ext cx="6580569" cy="838892"/>
            <a:chOff x="0" y="0"/>
            <a:chExt cx="3770039" cy="480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0038" cy="480605"/>
            </a:xfrm>
            <a:custGeom>
              <a:avLst/>
              <a:gdLst/>
              <a:ahLst/>
              <a:cxnLst/>
              <a:rect l="l" t="t" r="r" b="b"/>
              <a:pathLst>
                <a:path w="3770038" h="480605">
                  <a:moveTo>
                    <a:pt x="203200" y="0"/>
                  </a:moveTo>
                  <a:lnTo>
                    <a:pt x="3770038" y="0"/>
                  </a:lnTo>
                  <a:lnTo>
                    <a:pt x="3566838" y="480605"/>
                  </a:lnTo>
                  <a:lnTo>
                    <a:pt x="0" y="4806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8FD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3566839" cy="547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21881" y="108347"/>
            <a:ext cx="111056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" algn="r">
              <a:lnSpc>
                <a:spcPct val="100000"/>
              </a:lnSpc>
            </a:pPr>
            <a:r>
              <a:rPr lang="en-US" sz="8000" b="1" dirty="0">
                <a:latin typeface="Arial"/>
                <a:cs typeface="Arial"/>
              </a:rPr>
              <a:t>Texture Analyzer 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07547" y="115048"/>
            <a:ext cx="881992" cy="1073037"/>
          </a:xfrm>
          <a:custGeom>
            <a:avLst/>
            <a:gdLst/>
            <a:ahLst/>
            <a:cxnLst/>
            <a:rect l="l" t="t" r="r" b="b"/>
            <a:pathLst>
              <a:path w="881992" h="1073037">
                <a:moveTo>
                  <a:pt x="0" y="0"/>
                </a:moveTo>
                <a:lnTo>
                  <a:pt x="881991" y="0"/>
                </a:lnTo>
                <a:lnTo>
                  <a:pt x="881991" y="1073037"/>
                </a:lnTo>
                <a:lnTo>
                  <a:pt x="0" y="1073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145434" y="155080"/>
            <a:ext cx="992974" cy="992974"/>
          </a:xfrm>
          <a:custGeom>
            <a:avLst/>
            <a:gdLst/>
            <a:ahLst/>
            <a:cxnLst/>
            <a:rect l="l" t="t" r="r" b="b"/>
            <a:pathLst>
              <a:path w="992974" h="992974">
                <a:moveTo>
                  <a:pt x="0" y="0"/>
                </a:moveTo>
                <a:lnTo>
                  <a:pt x="992973" y="0"/>
                </a:lnTo>
                <a:lnTo>
                  <a:pt x="992973" y="992974"/>
                </a:lnTo>
                <a:lnTo>
                  <a:pt x="0" y="992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4" name="Group 23"/>
          <p:cNvGrpSpPr/>
          <p:nvPr/>
        </p:nvGrpSpPr>
        <p:grpSpPr>
          <a:xfrm>
            <a:off x="1929488" y="115048"/>
            <a:ext cx="1073037" cy="1073037"/>
            <a:chOff x="1929488" y="115048"/>
            <a:chExt cx="1073037" cy="1073037"/>
          </a:xfrm>
        </p:grpSpPr>
        <p:sp>
          <p:nvSpPr>
            <p:cNvPr id="25" name="Oval 24"/>
            <p:cNvSpPr/>
            <p:nvPr/>
          </p:nvSpPr>
          <p:spPr>
            <a:xfrm>
              <a:off x="2057400" y="342900"/>
              <a:ext cx="838200" cy="762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4"/>
            <p:cNvSpPr/>
            <p:nvPr/>
          </p:nvSpPr>
          <p:spPr>
            <a:xfrm>
              <a:off x="1929488" y="115048"/>
              <a:ext cx="1073037" cy="1073037"/>
            </a:xfrm>
            <a:custGeom>
              <a:avLst/>
              <a:gdLst/>
              <a:ahLst/>
              <a:cxnLst/>
              <a:rect l="l" t="t" r="r" b="b"/>
              <a:pathLst>
                <a:path w="1073037" h="1073037">
                  <a:moveTo>
                    <a:pt x="0" y="0"/>
                  </a:moveTo>
                  <a:lnTo>
                    <a:pt x="1073037" y="0"/>
                  </a:lnTo>
                  <a:lnTo>
                    <a:pt x="1073037" y="1073037"/>
                  </a:lnTo>
                  <a:lnTo>
                    <a:pt x="0" y="1073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9" name="object 156">
            <a:extLst>
              <a:ext uri="{FF2B5EF4-FFF2-40B4-BE49-F238E27FC236}">
                <a16:creationId xmlns:a16="http://schemas.microsoft.com/office/drawing/2014/main" id="{7DAA8C21-F2CF-49EE-B0DF-043C70BED6E8}"/>
              </a:ext>
            </a:extLst>
          </p:cNvPr>
          <p:cNvSpPr/>
          <p:nvPr/>
        </p:nvSpPr>
        <p:spPr>
          <a:xfrm>
            <a:off x="7772400" y="2857500"/>
            <a:ext cx="8892619" cy="556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08D24-E376-48F0-B084-E0DB4942FB42}"/>
              </a:ext>
            </a:extLst>
          </p:cNvPr>
          <p:cNvSpPr/>
          <p:nvPr/>
        </p:nvSpPr>
        <p:spPr>
          <a:xfrm>
            <a:off x="821239" y="3238500"/>
            <a:ext cx="6501375" cy="99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en-US" sz="2400" b="1" dirty="0">
                <a:latin typeface="Arial"/>
                <a:cs typeface="Arial"/>
              </a:rPr>
              <a:t>1. Needle</a:t>
            </a:r>
            <a:r>
              <a:rPr lang="en-US" sz="2400" dirty="0">
                <a:latin typeface="Arial"/>
                <a:cs typeface="Arial"/>
              </a:rPr>
              <a:t>: </a:t>
            </a: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en-US" sz="2400" spc="-5" dirty="0" err="1">
                <a:latin typeface="Arial"/>
                <a:cs typeface="Arial"/>
              </a:rPr>
              <a:t>pengukuran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i="1" spc="-5" dirty="0">
                <a:latin typeface="Arial"/>
                <a:cs typeface="Arial"/>
              </a:rPr>
              <a:t>firmness </a:t>
            </a:r>
            <a:r>
              <a:rPr lang="en-US" sz="2400" spc="-5" dirty="0">
                <a:latin typeface="Arial"/>
                <a:cs typeface="Arial"/>
              </a:rPr>
              <a:t>(</a:t>
            </a:r>
            <a:r>
              <a:rPr lang="en-US" sz="2400" spc="-5" dirty="0" err="1">
                <a:latin typeface="Arial"/>
                <a:cs typeface="Arial"/>
              </a:rPr>
              <a:t>buah</a:t>
            </a:r>
            <a:r>
              <a:rPr lang="en-US" sz="2400" spc="-5" dirty="0">
                <a:latin typeface="Arial"/>
                <a:cs typeface="Arial"/>
              </a:rPr>
              <a:t>, </a:t>
            </a:r>
            <a:r>
              <a:rPr lang="en-US" sz="2400" dirty="0">
                <a:latin typeface="Arial"/>
                <a:cs typeface="Arial"/>
              </a:rPr>
              <a:t>cake, </a:t>
            </a:r>
            <a:r>
              <a:rPr lang="en-US" sz="2400" dirty="0" err="1">
                <a:latin typeface="Arial"/>
                <a:cs typeface="Arial"/>
              </a:rPr>
              <a:t>keju</a:t>
            </a:r>
            <a:r>
              <a:rPr lang="en-US" sz="2400" dirty="0">
                <a:latin typeface="Arial"/>
                <a:cs typeface="Arial"/>
              </a:rPr>
              <a:t>,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5" dirty="0" err="1">
                <a:latin typeface="Arial"/>
                <a:cs typeface="Arial"/>
              </a:rPr>
              <a:t>dll</a:t>
            </a:r>
            <a:r>
              <a:rPr lang="en-US" sz="2400" spc="-5" dirty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CA17B-1BA3-4F33-83CB-DD359875D5F2}"/>
              </a:ext>
            </a:extLst>
          </p:cNvPr>
          <p:cNvSpPr/>
          <p:nvPr/>
        </p:nvSpPr>
        <p:spPr>
          <a:xfrm>
            <a:off x="716168" y="1933584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atin typeface="Arial"/>
                <a:cs typeface="Arial"/>
              </a:rPr>
              <a:t>Probe</a:t>
            </a:r>
            <a:endParaRPr lang="en-US" sz="5400" u="sng" dirty="0"/>
          </a:p>
        </p:txBody>
      </p:sp>
      <p:sp>
        <p:nvSpPr>
          <p:cNvPr id="28" name="object 154">
            <a:extLst>
              <a:ext uri="{FF2B5EF4-FFF2-40B4-BE49-F238E27FC236}">
                <a16:creationId xmlns:a16="http://schemas.microsoft.com/office/drawing/2014/main" id="{B4DE3880-6767-43C0-80D7-36FED84A9466}"/>
              </a:ext>
            </a:extLst>
          </p:cNvPr>
          <p:cNvSpPr>
            <a:spLocks noChangeAspect="1"/>
          </p:cNvSpPr>
          <p:nvPr/>
        </p:nvSpPr>
        <p:spPr>
          <a:xfrm>
            <a:off x="907547" y="4515036"/>
            <a:ext cx="4828058" cy="4980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98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780</Words>
  <Application>Microsoft Office PowerPoint</Application>
  <PresentationFormat>Custom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Aharoni</vt:lpstr>
      <vt:lpstr>League Spartan</vt:lpstr>
      <vt:lpstr>Arial Rounded MT Bold</vt:lpstr>
      <vt:lpstr>Calibri</vt:lpstr>
      <vt:lpstr>Poppins Bold</vt:lpstr>
      <vt:lpstr>Gill Sans MT</vt:lpstr>
      <vt:lpstr>Helios Extended</vt:lpstr>
      <vt:lpstr>Wingdings</vt:lpstr>
      <vt:lpstr>Bold Italic Art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Geometric Company Profile Presentation</dc:title>
  <dc:creator>Arief Rakhman Affandi</dc:creator>
  <cp:lastModifiedBy>Arief Rakhman Affandi</cp:lastModifiedBy>
  <cp:revision>11</cp:revision>
  <dcterms:created xsi:type="dcterms:W3CDTF">2006-08-16T00:00:00Z</dcterms:created>
  <dcterms:modified xsi:type="dcterms:W3CDTF">2024-10-20T08:59:45Z</dcterms:modified>
  <dc:identifier>DAGOM-RIbxs</dc:identifier>
</cp:coreProperties>
</file>