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media/audio2.wav" ContentType="audio/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  <p:sldMasterId id="2147483692" r:id="rId2"/>
  </p:sldMasterIdLst>
  <p:notesMasterIdLst>
    <p:notesMasterId r:id="rId46"/>
  </p:notesMasterIdLst>
  <p:sldIdLst>
    <p:sldId id="330" r:id="rId3"/>
    <p:sldId id="331" r:id="rId4"/>
    <p:sldId id="332" r:id="rId5"/>
    <p:sldId id="334" r:id="rId6"/>
    <p:sldId id="335" r:id="rId7"/>
    <p:sldId id="336" r:id="rId8"/>
    <p:sldId id="338" r:id="rId9"/>
    <p:sldId id="339" r:id="rId10"/>
    <p:sldId id="340" r:id="rId11"/>
    <p:sldId id="341" r:id="rId12"/>
    <p:sldId id="342" r:id="rId13"/>
    <p:sldId id="344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55" r:id="rId24"/>
    <p:sldId id="356" r:id="rId25"/>
    <p:sldId id="357" r:id="rId26"/>
    <p:sldId id="358" r:id="rId27"/>
    <p:sldId id="359" r:id="rId28"/>
    <p:sldId id="360" r:id="rId29"/>
    <p:sldId id="361" r:id="rId30"/>
    <p:sldId id="362" r:id="rId31"/>
    <p:sldId id="363" r:id="rId32"/>
    <p:sldId id="370" r:id="rId33"/>
    <p:sldId id="364" r:id="rId34"/>
    <p:sldId id="365" r:id="rId35"/>
    <p:sldId id="366" r:id="rId36"/>
    <p:sldId id="367" r:id="rId37"/>
    <p:sldId id="368" r:id="rId38"/>
    <p:sldId id="371" r:id="rId39"/>
    <p:sldId id="372" r:id="rId40"/>
    <p:sldId id="373" r:id="rId41"/>
    <p:sldId id="374" r:id="rId42"/>
    <p:sldId id="375" r:id="rId43"/>
    <p:sldId id="376" r:id="rId44"/>
    <p:sldId id="377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D9A"/>
    <a:srgbClr val="F8F87B"/>
    <a:srgbClr val="EE3F53"/>
    <a:srgbClr val="B9BFCA"/>
    <a:srgbClr val="66C2CD"/>
    <a:srgbClr val="D290E4"/>
    <a:srgbClr val="71BEF2"/>
    <a:srgbClr val="DBAB79"/>
    <a:srgbClr val="A8CC8C"/>
    <a:srgbClr val="E883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433" autoAdjust="0"/>
  </p:normalViewPr>
  <p:slideViewPr>
    <p:cSldViewPr snapToGrid="0" showGuides="1">
      <p:cViewPr>
        <p:scale>
          <a:sx n="71" d="100"/>
          <a:sy n="71" d="100"/>
        </p:scale>
        <p:origin x="-690" y="-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2" y="138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48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sentationgo.com/" TargetMode="External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46A2BD-86ED-43E3-9491-C120CB5C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2263"/>
            <a:ext cx="9144000" cy="2823700"/>
          </a:xfrm>
        </p:spPr>
        <p:txBody>
          <a:bodyPr anchor="b">
            <a:normAutofit/>
          </a:bodyPr>
          <a:lstStyle>
            <a:lvl1pPr algn="ctr">
              <a:defRPr sz="8800" b="1">
                <a:solidFill>
                  <a:schemeClr val="bg1"/>
                </a:solidFill>
                <a:latin typeface="ChalkPaint" panose="02000603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074C62D-D96D-401F-BD43-D573A7D9E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75088"/>
            <a:ext cx="9144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chemeClr val="accent5"/>
                </a:solidFill>
                <a:latin typeface="ChalkPaint" panose="02000603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6A16214-DAC6-4C80-AF17-B9437F6E9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9E6897A-AA05-45A5-BFE6-B4267FF3A60B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332D0E0-C2E1-406B-B2D1-5EE5E7B62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31D9532-85CD-48EA-BFD3-FE2F826FF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B8A7383-7EAB-42E7-88EF-735B0BF25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3488">
            <a:extLst>
              <a:ext uri="{FF2B5EF4-FFF2-40B4-BE49-F238E27FC236}">
                <a16:creationId xmlns="" xmlns:a16="http://schemas.microsoft.com/office/drawing/2014/main" id="{4E02F68E-86F2-40F9-B314-4C7F49C3CD0C}"/>
              </a:ext>
            </a:extLst>
          </p:cNvPr>
          <p:cNvSpPr>
            <a:spLocks/>
          </p:cNvSpPr>
          <p:nvPr userDrawn="1"/>
        </p:nvSpPr>
        <p:spPr bwMode="auto">
          <a:xfrm>
            <a:off x="2524919" y="3684588"/>
            <a:ext cx="7142163" cy="396875"/>
          </a:xfrm>
          <a:custGeom>
            <a:avLst/>
            <a:gdLst>
              <a:gd name="T0" fmla="*/ 2471 w 9712"/>
              <a:gd name="T1" fmla="*/ 628 h 692"/>
              <a:gd name="T2" fmla="*/ 2691 w 9712"/>
              <a:gd name="T3" fmla="*/ 612 h 692"/>
              <a:gd name="T4" fmla="*/ 2911 w 9712"/>
              <a:gd name="T5" fmla="*/ 666 h 692"/>
              <a:gd name="T6" fmla="*/ 3274 w 9712"/>
              <a:gd name="T7" fmla="*/ 567 h 692"/>
              <a:gd name="T8" fmla="*/ 3863 w 9712"/>
              <a:gd name="T9" fmla="*/ 628 h 692"/>
              <a:gd name="T10" fmla="*/ 4098 w 9712"/>
              <a:gd name="T11" fmla="*/ 572 h 692"/>
              <a:gd name="T12" fmla="*/ 4300 w 9712"/>
              <a:gd name="T13" fmla="*/ 597 h 692"/>
              <a:gd name="T14" fmla="*/ 4500 w 9712"/>
              <a:gd name="T15" fmla="*/ 571 h 692"/>
              <a:gd name="T16" fmla="*/ 4866 w 9712"/>
              <a:gd name="T17" fmla="*/ 637 h 692"/>
              <a:gd name="T18" fmla="*/ 5147 w 9712"/>
              <a:gd name="T19" fmla="*/ 610 h 692"/>
              <a:gd name="T20" fmla="*/ 5264 w 9712"/>
              <a:gd name="T21" fmla="*/ 526 h 692"/>
              <a:gd name="T22" fmla="*/ 5526 w 9712"/>
              <a:gd name="T23" fmla="*/ 561 h 692"/>
              <a:gd name="T24" fmla="*/ 5963 w 9712"/>
              <a:gd name="T25" fmla="*/ 327 h 692"/>
              <a:gd name="T26" fmla="*/ 6082 w 9712"/>
              <a:gd name="T27" fmla="*/ 523 h 692"/>
              <a:gd name="T28" fmla="*/ 6400 w 9712"/>
              <a:gd name="T29" fmla="*/ 340 h 692"/>
              <a:gd name="T30" fmla="*/ 6723 w 9712"/>
              <a:gd name="T31" fmla="*/ 476 h 692"/>
              <a:gd name="T32" fmla="*/ 7043 w 9712"/>
              <a:gd name="T33" fmla="*/ 543 h 692"/>
              <a:gd name="T34" fmla="*/ 7481 w 9712"/>
              <a:gd name="T35" fmla="*/ 442 h 692"/>
              <a:gd name="T36" fmla="*/ 7913 w 9712"/>
              <a:gd name="T37" fmla="*/ 350 h 692"/>
              <a:gd name="T38" fmla="*/ 8470 w 9712"/>
              <a:gd name="T39" fmla="*/ 259 h 692"/>
              <a:gd name="T40" fmla="*/ 8882 w 9712"/>
              <a:gd name="T41" fmla="*/ 384 h 692"/>
              <a:gd name="T42" fmla="*/ 9100 w 9712"/>
              <a:gd name="T43" fmla="*/ 313 h 692"/>
              <a:gd name="T44" fmla="*/ 9223 w 9712"/>
              <a:gd name="T45" fmla="*/ 334 h 692"/>
              <a:gd name="T46" fmla="*/ 9481 w 9712"/>
              <a:gd name="T47" fmla="*/ 185 h 692"/>
              <a:gd name="T48" fmla="*/ 9712 w 9712"/>
              <a:gd name="T49" fmla="*/ 182 h 692"/>
              <a:gd name="T50" fmla="*/ 9516 w 9712"/>
              <a:gd name="T51" fmla="*/ 217 h 692"/>
              <a:gd name="T52" fmla="*/ 8856 w 9712"/>
              <a:gd name="T53" fmla="*/ 125 h 692"/>
              <a:gd name="T54" fmla="*/ 8184 w 9712"/>
              <a:gd name="T55" fmla="*/ 180 h 692"/>
              <a:gd name="T56" fmla="*/ 8143 w 9712"/>
              <a:gd name="T57" fmla="*/ 87 h 692"/>
              <a:gd name="T58" fmla="*/ 7490 w 9712"/>
              <a:gd name="T59" fmla="*/ 113 h 692"/>
              <a:gd name="T60" fmla="*/ 6996 w 9712"/>
              <a:gd name="T61" fmla="*/ 104 h 692"/>
              <a:gd name="T62" fmla="*/ 6604 w 9712"/>
              <a:gd name="T63" fmla="*/ 120 h 692"/>
              <a:gd name="T64" fmla="*/ 6450 w 9712"/>
              <a:gd name="T65" fmla="*/ 105 h 692"/>
              <a:gd name="T66" fmla="*/ 6233 w 9712"/>
              <a:gd name="T67" fmla="*/ 189 h 692"/>
              <a:gd name="T68" fmla="*/ 6070 w 9712"/>
              <a:gd name="T69" fmla="*/ 87 h 692"/>
              <a:gd name="T70" fmla="*/ 5166 w 9712"/>
              <a:gd name="T71" fmla="*/ 122 h 692"/>
              <a:gd name="T72" fmla="*/ 4845 w 9712"/>
              <a:gd name="T73" fmla="*/ 113 h 692"/>
              <a:gd name="T74" fmla="*/ 4355 w 9712"/>
              <a:gd name="T75" fmla="*/ 153 h 692"/>
              <a:gd name="T76" fmla="*/ 3742 w 9712"/>
              <a:gd name="T77" fmla="*/ 160 h 692"/>
              <a:gd name="T78" fmla="*/ 3252 w 9712"/>
              <a:gd name="T79" fmla="*/ 87 h 692"/>
              <a:gd name="T80" fmla="*/ 2464 w 9712"/>
              <a:gd name="T81" fmla="*/ 138 h 692"/>
              <a:gd name="T82" fmla="*/ 2197 w 9712"/>
              <a:gd name="T83" fmla="*/ 87 h 692"/>
              <a:gd name="T84" fmla="*/ 1902 w 9712"/>
              <a:gd name="T85" fmla="*/ 135 h 692"/>
              <a:gd name="T86" fmla="*/ 1817 w 9712"/>
              <a:gd name="T87" fmla="*/ 126 h 692"/>
              <a:gd name="T88" fmla="*/ 1419 w 9712"/>
              <a:gd name="T89" fmla="*/ 124 h 692"/>
              <a:gd name="T90" fmla="*/ 1010 w 9712"/>
              <a:gd name="T91" fmla="*/ 80 h 692"/>
              <a:gd name="T92" fmla="*/ 601 w 9712"/>
              <a:gd name="T93" fmla="*/ 137 h 692"/>
              <a:gd name="T94" fmla="*/ 170 w 9712"/>
              <a:gd name="T95" fmla="*/ 129 h 692"/>
              <a:gd name="T96" fmla="*/ 171 w 9712"/>
              <a:gd name="T97" fmla="*/ 456 h 692"/>
              <a:gd name="T98" fmla="*/ 401 w 9712"/>
              <a:gd name="T99" fmla="*/ 495 h 692"/>
              <a:gd name="T100" fmla="*/ 585 w 9712"/>
              <a:gd name="T101" fmla="*/ 606 h 692"/>
              <a:gd name="T102" fmla="*/ 676 w 9712"/>
              <a:gd name="T103" fmla="*/ 463 h 692"/>
              <a:gd name="T104" fmla="*/ 997 w 9712"/>
              <a:gd name="T105" fmla="*/ 416 h 692"/>
              <a:gd name="T106" fmla="*/ 1185 w 9712"/>
              <a:gd name="T107" fmla="*/ 463 h 692"/>
              <a:gd name="T108" fmla="*/ 1575 w 9712"/>
              <a:gd name="T109" fmla="*/ 423 h 692"/>
              <a:gd name="T110" fmla="*/ 1655 w 9712"/>
              <a:gd name="T111" fmla="*/ 540 h 692"/>
              <a:gd name="T112" fmla="*/ 1812 w 9712"/>
              <a:gd name="T113" fmla="*/ 435 h 692"/>
              <a:gd name="T114" fmla="*/ 1875 w 9712"/>
              <a:gd name="T115" fmla="*/ 537 h 692"/>
              <a:gd name="T116" fmla="*/ 1983 w 9712"/>
              <a:gd name="T117" fmla="*/ 633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9712" h="692">
                <a:moveTo>
                  <a:pt x="2173" y="582"/>
                </a:moveTo>
                <a:cubicBezTo>
                  <a:pt x="2186" y="605"/>
                  <a:pt x="2172" y="626"/>
                  <a:pt x="2159" y="648"/>
                </a:cubicBezTo>
                <a:cubicBezTo>
                  <a:pt x="2230" y="679"/>
                  <a:pt x="2254" y="599"/>
                  <a:pt x="2328" y="654"/>
                </a:cubicBezTo>
                <a:lnTo>
                  <a:pt x="2293" y="623"/>
                </a:lnTo>
                <a:cubicBezTo>
                  <a:pt x="2341" y="576"/>
                  <a:pt x="2429" y="566"/>
                  <a:pt x="2471" y="628"/>
                </a:cubicBezTo>
                <a:lnTo>
                  <a:pt x="2458" y="649"/>
                </a:lnTo>
                <a:cubicBezTo>
                  <a:pt x="2504" y="597"/>
                  <a:pt x="2575" y="692"/>
                  <a:pt x="2595" y="649"/>
                </a:cubicBezTo>
                <a:cubicBezTo>
                  <a:pt x="2576" y="621"/>
                  <a:pt x="2595" y="605"/>
                  <a:pt x="2566" y="579"/>
                </a:cubicBezTo>
                <a:lnTo>
                  <a:pt x="2682" y="526"/>
                </a:lnTo>
                <a:lnTo>
                  <a:pt x="2691" y="612"/>
                </a:lnTo>
                <a:lnTo>
                  <a:pt x="2751" y="583"/>
                </a:lnTo>
                <a:cubicBezTo>
                  <a:pt x="2736" y="549"/>
                  <a:pt x="2833" y="611"/>
                  <a:pt x="2834" y="529"/>
                </a:cubicBezTo>
                <a:cubicBezTo>
                  <a:pt x="2869" y="560"/>
                  <a:pt x="2820" y="595"/>
                  <a:pt x="2808" y="628"/>
                </a:cubicBezTo>
                <a:cubicBezTo>
                  <a:pt x="2842" y="603"/>
                  <a:pt x="2846" y="640"/>
                  <a:pt x="2877" y="590"/>
                </a:cubicBezTo>
                <a:lnTo>
                  <a:pt x="2911" y="666"/>
                </a:lnTo>
                <a:lnTo>
                  <a:pt x="3000" y="611"/>
                </a:lnTo>
                <a:cubicBezTo>
                  <a:pt x="2996" y="619"/>
                  <a:pt x="3001" y="624"/>
                  <a:pt x="2997" y="631"/>
                </a:cubicBezTo>
                <a:cubicBezTo>
                  <a:pt x="3038" y="567"/>
                  <a:pt x="3100" y="669"/>
                  <a:pt x="3152" y="558"/>
                </a:cubicBezTo>
                <a:cubicBezTo>
                  <a:pt x="3150" y="562"/>
                  <a:pt x="3150" y="566"/>
                  <a:pt x="3150" y="571"/>
                </a:cubicBezTo>
                <a:cubicBezTo>
                  <a:pt x="3178" y="511"/>
                  <a:pt x="3248" y="554"/>
                  <a:pt x="3274" y="567"/>
                </a:cubicBezTo>
                <a:cubicBezTo>
                  <a:pt x="3320" y="552"/>
                  <a:pt x="3293" y="494"/>
                  <a:pt x="3295" y="463"/>
                </a:cubicBezTo>
                <a:cubicBezTo>
                  <a:pt x="3428" y="482"/>
                  <a:pt x="3385" y="477"/>
                  <a:pt x="3497" y="387"/>
                </a:cubicBezTo>
                <a:cubicBezTo>
                  <a:pt x="3564" y="482"/>
                  <a:pt x="3418" y="540"/>
                  <a:pt x="3503" y="606"/>
                </a:cubicBezTo>
                <a:cubicBezTo>
                  <a:pt x="3515" y="560"/>
                  <a:pt x="3574" y="524"/>
                  <a:pt x="3640" y="506"/>
                </a:cubicBezTo>
                <a:cubicBezTo>
                  <a:pt x="3701" y="538"/>
                  <a:pt x="3804" y="563"/>
                  <a:pt x="3863" y="628"/>
                </a:cubicBezTo>
                <a:lnTo>
                  <a:pt x="3856" y="566"/>
                </a:lnTo>
                <a:lnTo>
                  <a:pt x="3942" y="532"/>
                </a:lnTo>
                <a:lnTo>
                  <a:pt x="3893" y="622"/>
                </a:lnTo>
                <a:cubicBezTo>
                  <a:pt x="3907" y="601"/>
                  <a:pt x="3950" y="561"/>
                  <a:pt x="3979" y="531"/>
                </a:cubicBezTo>
                <a:cubicBezTo>
                  <a:pt x="4068" y="477"/>
                  <a:pt x="4029" y="666"/>
                  <a:pt x="4098" y="572"/>
                </a:cubicBezTo>
                <a:cubicBezTo>
                  <a:pt x="4101" y="579"/>
                  <a:pt x="4103" y="585"/>
                  <a:pt x="4105" y="591"/>
                </a:cubicBezTo>
                <a:cubicBezTo>
                  <a:pt x="4127" y="544"/>
                  <a:pt x="4186" y="561"/>
                  <a:pt x="4253" y="543"/>
                </a:cubicBezTo>
                <a:lnTo>
                  <a:pt x="4229" y="623"/>
                </a:lnTo>
                <a:lnTo>
                  <a:pt x="4186" y="606"/>
                </a:lnTo>
                <a:cubicBezTo>
                  <a:pt x="4209" y="683"/>
                  <a:pt x="4258" y="593"/>
                  <a:pt x="4300" y="597"/>
                </a:cubicBezTo>
                <a:cubicBezTo>
                  <a:pt x="4345" y="570"/>
                  <a:pt x="4323" y="505"/>
                  <a:pt x="4346" y="482"/>
                </a:cubicBezTo>
                <a:cubicBezTo>
                  <a:pt x="4363" y="485"/>
                  <a:pt x="4386" y="462"/>
                  <a:pt x="4399" y="484"/>
                </a:cubicBezTo>
                <a:cubicBezTo>
                  <a:pt x="4438" y="509"/>
                  <a:pt x="4403" y="578"/>
                  <a:pt x="4391" y="612"/>
                </a:cubicBezTo>
                <a:cubicBezTo>
                  <a:pt x="4425" y="530"/>
                  <a:pt x="4436" y="541"/>
                  <a:pt x="4512" y="508"/>
                </a:cubicBezTo>
                <a:cubicBezTo>
                  <a:pt x="4516" y="546"/>
                  <a:pt x="4510" y="563"/>
                  <a:pt x="4500" y="571"/>
                </a:cubicBezTo>
                <a:cubicBezTo>
                  <a:pt x="4516" y="561"/>
                  <a:pt x="4530" y="544"/>
                  <a:pt x="4538" y="509"/>
                </a:cubicBezTo>
                <a:lnTo>
                  <a:pt x="4564" y="555"/>
                </a:lnTo>
                <a:cubicBezTo>
                  <a:pt x="4649" y="621"/>
                  <a:pt x="4649" y="407"/>
                  <a:pt x="4751" y="432"/>
                </a:cubicBezTo>
                <a:cubicBezTo>
                  <a:pt x="4724" y="475"/>
                  <a:pt x="4839" y="422"/>
                  <a:pt x="4870" y="473"/>
                </a:cubicBezTo>
                <a:cubicBezTo>
                  <a:pt x="4835" y="486"/>
                  <a:pt x="4887" y="589"/>
                  <a:pt x="4866" y="637"/>
                </a:cubicBezTo>
                <a:cubicBezTo>
                  <a:pt x="4948" y="666"/>
                  <a:pt x="4899" y="543"/>
                  <a:pt x="4965" y="525"/>
                </a:cubicBezTo>
                <a:lnTo>
                  <a:pt x="4938" y="624"/>
                </a:lnTo>
                <a:cubicBezTo>
                  <a:pt x="5002" y="581"/>
                  <a:pt x="4954" y="571"/>
                  <a:pt x="5019" y="540"/>
                </a:cubicBezTo>
                <a:cubicBezTo>
                  <a:pt x="5001" y="568"/>
                  <a:pt x="5048" y="566"/>
                  <a:pt x="5009" y="598"/>
                </a:cubicBezTo>
                <a:cubicBezTo>
                  <a:pt x="5094" y="608"/>
                  <a:pt x="5072" y="599"/>
                  <a:pt x="5147" y="610"/>
                </a:cubicBezTo>
                <a:lnTo>
                  <a:pt x="5153" y="515"/>
                </a:lnTo>
                <a:cubicBezTo>
                  <a:pt x="5178" y="504"/>
                  <a:pt x="5187" y="546"/>
                  <a:pt x="5194" y="564"/>
                </a:cubicBezTo>
                <a:cubicBezTo>
                  <a:pt x="5184" y="566"/>
                  <a:pt x="5168" y="562"/>
                  <a:pt x="5169" y="575"/>
                </a:cubicBezTo>
                <a:cubicBezTo>
                  <a:pt x="5199" y="657"/>
                  <a:pt x="5217" y="528"/>
                  <a:pt x="5251" y="604"/>
                </a:cubicBezTo>
                <a:cubicBezTo>
                  <a:pt x="5243" y="574"/>
                  <a:pt x="5233" y="531"/>
                  <a:pt x="5264" y="526"/>
                </a:cubicBezTo>
                <a:cubicBezTo>
                  <a:pt x="5254" y="584"/>
                  <a:pt x="5312" y="580"/>
                  <a:pt x="5314" y="605"/>
                </a:cubicBezTo>
                <a:cubicBezTo>
                  <a:pt x="5294" y="564"/>
                  <a:pt x="5380" y="586"/>
                  <a:pt x="5385" y="522"/>
                </a:cubicBezTo>
                <a:cubicBezTo>
                  <a:pt x="5420" y="566"/>
                  <a:pt x="5373" y="568"/>
                  <a:pt x="5371" y="600"/>
                </a:cubicBezTo>
                <a:cubicBezTo>
                  <a:pt x="5401" y="526"/>
                  <a:pt x="5496" y="590"/>
                  <a:pt x="5524" y="547"/>
                </a:cubicBezTo>
                <a:cubicBezTo>
                  <a:pt x="5524" y="553"/>
                  <a:pt x="5526" y="557"/>
                  <a:pt x="5526" y="561"/>
                </a:cubicBezTo>
                <a:cubicBezTo>
                  <a:pt x="5563" y="515"/>
                  <a:pt x="5626" y="504"/>
                  <a:pt x="5701" y="438"/>
                </a:cubicBezTo>
                <a:lnTo>
                  <a:pt x="5676" y="494"/>
                </a:lnTo>
                <a:cubicBezTo>
                  <a:pt x="5752" y="517"/>
                  <a:pt x="5722" y="378"/>
                  <a:pt x="5785" y="379"/>
                </a:cubicBezTo>
                <a:cubicBezTo>
                  <a:pt x="5772" y="457"/>
                  <a:pt x="5889" y="372"/>
                  <a:pt x="5861" y="459"/>
                </a:cubicBezTo>
                <a:cubicBezTo>
                  <a:pt x="5899" y="415"/>
                  <a:pt x="5939" y="395"/>
                  <a:pt x="5963" y="327"/>
                </a:cubicBezTo>
                <a:cubicBezTo>
                  <a:pt x="5999" y="371"/>
                  <a:pt x="5895" y="434"/>
                  <a:pt x="5945" y="456"/>
                </a:cubicBezTo>
                <a:lnTo>
                  <a:pt x="5998" y="415"/>
                </a:lnTo>
                <a:lnTo>
                  <a:pt x="6008" y="457"/>
                </a:lnTo>
                <a:cubicBezTo>
                  <a:pt x="6010" y="425"/>
                  <a:pt x="6057" y="423"/>
                  <a:pt x="6054" y="398"/>
                </a:cubicBezTo>
                <a:cubicBezTo>
                  <a:pt x="6063" y="449"/>
                  <a:pt x="6084" y="484"/>
                  <a:pt x="6082" y="523"/>
                </a:cubicBezTo>
                <a:cubicBezTo>
                  <a:pt x="6116" y="507"/>
                  <a:pt x="6163" y="556"/>
                  <a:pt x="6192" y="511"/>
                </a:cubicBezTo>
                <a:lnTo>
                  <a:pt x="6194" y="536"/>
                </a:lnTo>
                <a:cubicBezTo>
                  <a:pt x="6227" y="442"/>
                  <a:pt x="6297" y="517"/>
                  <a:pt x="6314" y="420"/>
                </a:cubicBezTo>
                <a:lnTo>
                  <a:pt x="6335" y="472"/>
                </a:lnTo>
                <a:cubicBezTo>
                  <a:pt x="6386" y="463"/>
                  <a:pt x="6376" y="364"/>
                  <a:pt x="6400" y="340"/>
                </a:cubicBezTo>
                <a:cubicBezTo>
                  <a:pt x="6421" y="337"/>
                  <a:pt x="6446" y="326"/>
                  <a:pt x="6468" y="334"/>
                </a:cubicBezTo>
                <a:cubicBezTo>
                  <a:pt x="6401" y="397"/>
                  <a:pt x="6502" y="410"/>
                  <a:pt x="6516" y="445"/>
                </a:cubicBezTo>
                <a:cubicBezTo>
                  <a:pt x="6542" y="446"/>
                  <a:pt x="6620" y="438"/>
                  <a:pt x="6641" y="390"/>
                </a:cubicBezTo>
                <a:cubicBezTo>
                  <a:pt x="6610" y="440"/>
                  <a:pt x="6629" y="481"/>
                  <a:pt x="6572" y="485"/>
                </a:cubicBezTo>
                <a:cubicBezTo>
                  <a:pt x="6603" y="580"/>
                  <a:pt x="6659" y="462"/>
                  <a:pt x="6723" y="476"/>
                </a:cubicBezTo>
                <a:lnTo>
                  <a:pt x="6723" y="520"/>
                </a:lnTo>
                <a:cubicBezTo>
                  <a:pt x="6814" y="490"/>
                  <a:pt x="6817" y="414"/>
                  <a:pt x="6856" y="338"/>
                </a:cubicBezTo>
                <a:cubicBezTo>
                  <a:pt x="6867" y="392"/>
                  <a:pt x="6858" y="407"/>
                  <a:pt x="6832" y="462"/>
                </a:cubicBezTo>
                <a:cubicBezTo>
                  <a:pt x="6893" y="495"/>
                  <a:pt x="6989" y="458"/>
                  <a:pt x="7058" y="464"/>
                </a:cubicBezTo>
                <a:cubicBezTo>
                  <a:pt x="7080" y="503"/>
                  <a:pt x="7066" y="526"/>
                  <a:pt x="7043" y="543"/>
                </a:cubicBezTo>
                <a:cubicBezTo>
                  <a:pt x="7114" y="500"/>
                  <a:pt x="7202" y="552"/>
                  <a:pt x="7246" y="454"/>
                </a:cubicBezTo>
                <a:cubicBezTo>
                  <a:pt x="7229" y="493"/>
                  <a:pt x="7275" y="480"/>
                  <a:pt x="7301" y="498"/>
                </a:cubicBezTo>
                <a:cubicBezTo>
                  <a:pt x="7301" y="478"/>
                  <a:pt x="7306" y="453"/>
                  <a:pt x="7309" y="455"/>
                </a:cubicBezTo>
                <a:cubicBezTo>
                  <a:pt x="7353" y="416"/>
                  <a:pt x="7449" y="379"/>
                  <a:pt x="7499" y="414"/>
                </a:cubicBezTo>
                <a:lnTo>
                  <a:pt x="7481" y="442"/>
                </a:lnTo>
                <a:cubicBezTo>
                  <a:pt x="7598" y="458"/>
                  <a:pt x="7650" y="292"/>
                  <a:pt x="7778" y="362"/>
                </a:cubicBezTo>
                <a:cubicBezTo>
                  <a:pt x="7801" y="383"/>
                  <a:pt x="7754" y="442"/>
                  <a:pt x="7801" y="440"/>
                </a:cubicBezTo>
                <a:cubicBezTo>
                  <a:pt x="7824" y="404"/>
                  <a:pt x="7816" y="330"/>
                  <a:pt x="7876" y="350"/>
                </a:cubicBezTo>
                <a:lnTo>
                  <a:pt x="7872" y="414"/>
                </a:lnTo>
                <a:lnTo>
                  <a:pt x="7913" y="350"/>
                </a:lnTo>
                <a:cubicBezTo>
                  <a:pt x="7892" y="297"/>
                  <a:pt x="7825" y="316"/>
                  <a:pt x="7872" y="257"/>
                </a:cubicBezTo>
                <a:cubicBezTo>
                  <a:pt x="7925" y="316"/>
                  <a:pt x="7918" y="198"/>
                  <a:pt x="7983" y="268"/>
                </a:cubicBezTo>
                <a:cubicBezTo>
                  <a:pt x="7968" y="274"/>
                  <a:pt x="7949" y="323"/>
                  <a:pt x="7938" y="348"/>
                </a:cubicBezTo>
                <a:cubicBezTo>
                  <a:pt x="8074" y="424"/>
                  <a:pt x="8128" y="286"/>
                  <a:pt x="8266" y="366"/>
                </a:cubicBezTo>
                <a:cubicBezTo>
                  <a:pt x="8334" y="316"/>
                  <a:pt x="8423" y="306"/>
                  <a:pt x="8470" y="259"/>
                </a:cubicBezTo>
                <a:cubicBezTo>
                  <a:pt x="8466" y="323"/>
                  <a:pt x="8467" y="379"/>
                  <a:pt x="8435" y="429"/>
                </a:cubicBezTo>
                <a:cubicBezTo>
                  <a:pt x="8494" y="437"/>
                  <a:pt x="8521" y="294"/>
                  <a:pt x="8562" y="387"/>
                </a:cubicBezTo>
                <a:cubicBezTo>
                  <a:pt x="8590" y="300"/>
                  <a:pt x="8724" y="332"/>
                  <a:pt x="8738" y="210"/>
                </a:cubicBezTo>
                <a:cubicBezTo>
                  <a:pt x="8741" y="234"/>
                  <a:pt x="8801" y="210"/>
                  <a:pt x="8740" y="279"/>
                </a:cubicBezTo>
                <a:cubicBezTo>
                  <a:pt x="8820" y="238"/>
                  <a:pt x="8845" y="385"/>
                  <a:pt x="8882" y="384"/>
                </a:cubicBezTo>
                <a:cubicBezTo>
                  <a:pt x="8902" y="381"/>
                  <a:pt x="8858" y="307"/>
                  <a:pt x="8905" y="305"/>
                </a:cubicBezTo>
                <a:cubicBezTo>
                  <a:pt x="8911" y="310"/>
                  <a:pt x="8912" y="322"/>
                  <a:pt x="8918" y="327"/>
                </a:cubicBezTo>
                <a:lnTo>
                  <a:pt x="8936" y="299"/>
                </a:lnTo>
                <a:cubicBezTo>
                  <a:pt x="8955" y="327"/>
                  <a:pt x="8916" y="359"/>
                  <a:pt x="8914" y="391"/>
                </a:cubicBezTo>
                <a:cubicBezTo>
                  <a:pt x="8980" y="417"/>
                  <a:pt x="9022" y="320"/>
                  <a:pt x="9100" y="313"/>
                </a:cubicBezTo>
                <a:lnTo>
                  <a:pt x="9087" y="334"/>
                </a:lnTo>
                <a:lnTo>
                  <a:pt x="9166" y="338"/>
                </a:lnTo>
                <a:lnTo>
                  <a:pt x="9161" y="345"/>
                </a:lnTo>
                <a:lnTo>
                  <a:pt x="9225" y="302"/>
                </a:lnTo>
                <a:lnTo>
                  <a:pt x="9223" y="334"/>
                </a:lnTo>
                <a:cubicBezTo>
                  <a:pt x="9238" y="325"/>
                  <a:pt x="9241" y="305"/>
                  <a:pt x="9262" y="301"/>
                </a:cubicBezTo>
                <a:lnTo>
                  <a:pt x="9255" y="340"/>
                </a:lnTo>
                <a:cubicBezTo>
                  <a:pt x="9276" y="280"/>
                  <a:pt x="9351" y="247"/>
                  <a:pt x="9388" y="247"/>
                </a:cubicBezTo>
                <a:lnTo>
                  <a:pt x="9395" y="264"/>
                </a:lnTo>
                <a:lnTo>
                  <a:pt x="9481" y="185"/>
                </a:lnTo>
                <a:cubicBezTo>
                  <a:pt x="9527" y="227"/>
                  <a:pt x="9422" y="278"/>
                  <a:pt x="9514" y="249"/>
                </a:cubicBezTo>
                <a:lnTo>
                  <a:pt x="9490" y="328"/>
                </a:lnTo>
                <a:cubicBezTo>
                  <a:pt x="9555" y="297"/>
                  <a:pt x="9565" y="340"/>
                  <a:pt x="9610" y="313"/>
                </a:cubicBezTo>
                <a:cubicBezTo>
                  <a:pt x="9590" y="272"/>
                  <a:pt x="9559" y="278"/>
                  <a:pt x="9582" y="242"/>
                </a:cubicBezTo>
                <a:cubicBezTo>
                  <a:pt x="9633" y="334"/>
                  <a:pt x="9663" y="219"/>
                  <a:pt x="9712" y="182"/>
                </a:cubicBezTo>
                <a:cubicBezTo>
                  <a:pt x="9687" y="184"/>
                  <a:pt x="9670" y="183"/>
                  <a:pt x="9653" y="229"/>
                </a:cubicBezTo>
                <a:cubicBezTo>
                  <a:pt x="9627" y="228"/>
                  <a:pt x="9644" y="187"/>
                  <a:pt x="9628" y="183"/>
                </a:cubicBezTo>
                <a:lnTo>
                  <a:pt x="9590" y="228"/>
                </a:lnTo>
                <a:lnTo>
                  <a:pt x="9580" y="173"/>
                </a:lnTo>
                <a:lnTo>
                  <a:pt x="9516" y="217"/>
                </a:lnTo>
                <a:cubicBezTo>
                  <a:pt x="9520" y="153"/>
                  <a:pt x="9457" y="209"/>
                  <a:pt x="9482" y="141"/>
                </a:cubicBezTo>
                <a:cubicBezTo>
                  <a:pt x="9437" y="168"/>
                  <a:pt x="9412" y="123"/>
                  <a:pt x="9371" y="187"/>
                </a:cubicBezTo>
                <a:cubicBezTo>
                  <a:pt x="9341" y="148"/>
                  <a:pt x="9419" y="140"/>
                  <a:pt x="9387" y="134"/>
                </a:cubicBezTo>
                <a:cubicBezTo>
                  <a:pt x="9208" y="185"/>
                  <a:pt x="9024" y="176"/>
                  <a:pt x="8838" y="153"/>
                </a:cubicBezTo>
                <a:lnTo>
                  <a:pt x="8856" y="125"/>
                </a:lnTo>
                <a:cubicBezTo>
                  <a:pt x="8838" y="153"/>
                  <a:pt x="8814" y="177"/>
                  <a:pt x="8800" y="198"/>
                </a:cubicBezTo>
                <a:cubicBezTo>
                  <a:pt x="8769" y="147"/>
                  <a:pt x="8647" y="82"/>
                  <a:pt x="8604" y="178"/>
                </a:cubicBezTo>
                <a:cubicBezTo>
                  <a:pt x="8598" y="173"/>
                  <a:pt x="8607" y="158"/>
                  <a:pt x="8612" y="151"/>
                </a:cubicBezTo>
                <a:cubicBezTo>
                  <a:pt x="8550" y="163"/>
                  <a:pt x="8438" y="95"/>
                  <a:pt x="8350" y="105"/>
                </a:cubicBezTo>
                <a:cubicBezTo>
                  <a:pt x="8313" y="207"/>
                  <a:pt x="8218" y="42"/>
                  <a:pt x="8184" y="180"/>
                </a:cubicBezTo>
                <a:lnTo>
                  <a:pt x="8202" y="152"/>
                </a:lnTo>
                <a:cubicBezTo>
                  <a:pt x="8232" y="190"/>
                  <a:pt x="8160" y="247"/>
                  <a:pt x="8147" y="281"/>
                </a:cubicBezTo>
                <a:cubicBezTo>
                  <a:pt x="8123" y="191"/>
                  <a:pt x="8146" y="212"/>
                  <a:pt x="8116" y="130"/>
                </a:cubicBezTo>
                <a:lnTo>
                  <a:pt x="8151" y="161"/>
                </a:lnTo>
                <a:lnTo>
                  <a:pt x="8143" y="87"/>
                </a:lnTo>
                <a:cubicBezTo>
                  <a:pt x="8031" y="278"/>
                  <a:pt x="7935" y="0"/>
                  <a:pt x="7865" y="138"/>
                </a:cubicBezTo>
                <a:cubicBezTo>
                  <a:pt x="7870" y="131"/>
                  <a:pt x="7868" y="119"/>
                  <a:pt x="7873" y="112"/>
                </a:cubicBezTo>
                <a:cubicBezTo>
                  <a:pt x="7827" y="70"/>
                  <a:pt x="7794" y="164"/>
                  <a:pt x="7760" y="189"/>
                </a:cubicBezTo>
                <a:cubicBezTo>
                  <a:pt x="7756" y="152"/>
                  <a:pt x="7780" y="129"/>
                  <a:pt x="7798" y="100"/>
                </a:cubicBezTo>
                <a:cubicBezTo>
                  <a:pt x="7717" y="72"/>
                  <a:pt x="7580" y="172"/>
                  <a:pt x="7490" y="113"/>
                </a:cubicBezTo>
                <a:cubicBezTo>
                  <a:pt x="7458" y="164"/>
                  <a:pt x="7502" y="180"/>
                  <a:pt x="7469" y="218"/>
                </a:cubicBezTo>
                <a:cubicBezTo>
                  <a:pt x="7441" y="204"/>
                  <a:pt x="7422" y="164"/>
                  <a:pt x="7456" y="139"/>
                </a:cubicBezTo>
                <a:cubicBezTo>
                  <a:pt x="7378" y="46"/>
                  <a:pt x="7200" y="199"/>
                  <a:pt x="7081" y="114"/>
                </a:cubicBezTo>
                <a:cubicBezTo>
                  <a:pt x="7018" y="169"/>
                  <a:pt x="7057" y="194"/>
                  <a:pt x="6961" y="230"/>
                </a:cubicBezTo>
                <a:cubicBezTo>
                  <a:pt x="6984" y="195"/>
                  <a:pt x="6938" y="109"/>
                  <a:pt x="6996" y="104"/>
                </a:cubicBezTo>
                <a:lnTo>
                  <a:pt x="7002" y="65"/>
                </a:lnTo>
                <a:cubicBezTo>
                  <a:pt x="6907" y="58"/>
                  <a:pt x="6780" y="44"/>
                  <a:pt x="6728" y="154"/>
                </a:cubicBezTo>
                <a:cubicBezTo>
                  <a:pt x="6725" y="73"/>
                  <a:pt x="6710" y="138"/>
                  <a:pt x="6674" y="95"/>
                </a:cubicBezTo>
                <a:cubicBezTo>
                  <a:pt x="6660" y="104"/>
                  <a:pt x="6676" y="107"/>
                  <a:pt x="6682" y="112"/>
                </a:cubicBezTo>
                <a:cubicBezTo>
                  <a:pt x="6647" y="182"/>
                  <a:pt x="6629" y="110"/>
                  <a:pt x="6604" y="120"/>
                </a:cubicBezTo>
                <a:lnTo>
                  <a:pt x="6613" y="106"/>
                </a:lnTo>
                <a:lnTo>
                  <a:pt x="6544" y="157"/>
                </a:lnTo>
                <a:cubicBezTo>
                  <a:pt x="6533" y="146"/>
                  <a:pt x="6516" y="130"/>
                  <a:pt x="6513" y="106"/>
                </a:cubicBezTo>
                <a:lnTo>
                  <a:pt x="6514" y="162"/>
                </a:lnTo>
                <a:cubicBezTo>
                  <a:pt x="6477" y="163"/>
                  <a:pt x="6496" y="90"/>
                  <a:pt x="6450" y="105"/>
                </a:cubicBezTo>
                <a:lnTo>
                  <a:pt x="6460" y="147"/>
                </a:lnTo>
                <a:cubicBezTo>
                  <a:pt x="6430" y="121"/>
                  <a:pt x="6384" y="180"/>
                  <a:pt x="6378" y="118"/>
                </a:cubicBezTo>
                <a:cubicBezTo>
                  <a:pt x="6377" y="106"/>
                  <a:pt x="6382" y="111"/>
                  <a:pt x="6393" y="109"/>
                </a:cubicBezTo>
                <a:cubicBezTo>
                  <a:pt x="6347" y="23"/>
                  <a:pt x="6275" y="137"/>
                  <a:pt x="6218" y="97"/>
                </a:cubicBezTo>
                <a:lnTo>
                  <a:pt x="6233" y="189"/>
                </a:lnTo>
                <a:cubicBezTo>
                  <a:pt x="6178" y="218"/>
                  <a:pt x="6199" y="170"/>
                  <a:pt x="6201" y="138"/>
                </a:cubicBezTo>
                <a:cubicBezTo>
                  <a:pt x="6165" y="139"/>
                  <a:pt x="6157" y="109"/>
                  <a:pt x="6108" y="99"/>
                </a:cubicBezTo>
                <a:cubicBezTo>
                  <a:pt x="6084" y="122"/>
                  <a:pt x="6096" y="133"/>
                  <a:pt x="6088" y="159"/>
                </a:cubicBezTo>
                <a:lnTo>
                  <a:pt x="6039" y="137"/>
                </a:lnTo>
                <a:lnTo>
                  <a:pt x="6070" y="87"/>
                </a:lnTo>
                <a:cubicBezTo>
                  <a:pt x="5994" y="220"/>
                  <a:pt x="5880" y="72"/>
                  <a:pt x="5829" y="195"/>
                </a:cubicBezTo>
                <a:cubicBezTo>
                  <a:pt x="5800" y="168"/>
                  <a:pt x="5855" y="139"/>
                  <a:pt x="5838" y="124"/>
                </a:cubicBezTo>
                <a:cubicBezTo>
                  <a:pt x="5748" y="65"/>
                  <a:pt x="5637" y="211"/>
                  <a:pt x="5562" y="144"/>
                </a:cubicBezTo>
                <a:cubicBezTo>
                  <a:pt x="5440" y="78"/>
                  <a:pt x="5299" y="142"/>
                  <a:pt x="5163" y="98"/>
                </a:cubicBezTo>
                <a:lnTo>
                  <a:pt x="5166" y="122"/>
                </a:lnTo>
                <a:lnTo>
                  <a:pt x="5069" y="102"/>
                </a:lnTo>
                <a:cubicBezTo>
                  <a:pt x="5043" y="158"/>
                  <a:pt x="4978" y="132"/>
                  <a:pt x="4937" y="196"/>
                </a:cubicBezTo>
                <a:cubicBezTo>
                  <a:pt x="4940" y="177"/>
                  <a:pt x="4932" y="147"/>
                  <a:pt x="4941" y="133"/>
                </a:cubicBezTo>
                <a:cubicBezTo>
                  <a:pt x="4900" y="140"/>
                  <a:pt x="4855" y="167"/>
                  <a:pt x="4831" y="134"/>
                </a:cubicBezTo>
                <a:lnTo>
                  <a:pt x="4845" y="113"/>
                </a:lnTo>
                <a:cubicBezTo>
                  <a:pt x="4754" y="98"/>
                  <a:pt x="4628" y="96"/>
                  <a:pt x="4580" y="143"/>
                </a:cubicBezTo>
                <a:cubicBezTo>
                  <a:pt x="4549" y="149"/>
                  <a:pt x="4550" y="104"/>
                  <a:pt x="4542" y="74"/>
                </a:cubicBezTo>
                <a:cubicBezTo>
                  <a:pt x="4489" y="72"/>
                  <a:pt x="4455" y="97"/>
                  <a:pt x="4411" y="136"/>
                </a:cubicBezTo>
                <a:cubicBezTo>
                  <a:pt x="4400" y="126"/>
                  <a:pt x="4388" y="115"/>
                  <a:pt x="4375" y="93"/>
                </a:cubicBezTo>
                <a:lnTo>
                  <a:pt x="4355" y="153"/>
                </a:lnTo>
                <a:cubicBezTo>
                  <a:pt x="4333" y="144"/>
                  <a:pt x="4350" y="103"/>
                  <a:pt x="4333" y="88"/>
                </a:cubicBezTo>
                <a:cubicBezTo>
                  <a:pt x="4251" y="160"/>
                  <a:pt x="4155" y="96"/>
                  <a:pt x="4098" y="100"/>
                </a:cubicBezTo>
                <a:lnTo>
                  <a:pt x="4106" y="130"/>
                </a:lnTo>
                <a:cubicBezTo>
                  <a:pt x="4082" y="153"/>
                  <a:pt x="4036" y="111"/>
                  <a:pt x="4065" y="81"/>
                </a:cubicBezTo>
                <a:cubicBezTo>
                  <a:pt x="3951" y="45"/>
                  <a:pt x="3896" y="175"/>
                  <a:pt x="3742" y="160"/>
                </a:cubicBezTo>
                <a:cubicBezTo>
                  <a:pt x="3721" y="50"/>
                  <a:pt x="3603" y="191"/>
                  <a:pt x="3581" y="70"/>
                </a:cubicBezTo>
                <a:cubicBezTo>
                  <a:pt x="3516" y="101"/>
                  <a:pt x="3474" y="52"/>
                  <a:pt x="3429" y="123"/>
                </a:cubicBezTo>
                <a:cubicBezTo>
                  <a:pt x="3427" y="111"/>
                  <a:pt x="3422" y="106"/>
                  <a:pt x="3432" y="104"/>
                </a:cubicBezTo>
                <a:cubicBezTo>
                  <a:pt x="3406" y="58"/>
                  <a:pt x="3321" y="93"/>
                  <a:pt x="3255" y="124"/>
                </a:cubicBezTo>
                <a:lnTo>
                  <a:pt x="3252" y="87"/>
                </a:lnTo>
                <a:cubicBezTo>
                  <a:pt x="3228" y="167"/>
                  <a:pt x="3116" y="143"/>
                  <a:pt x="3092" y="223"/>
                </a:cubicBezTo>
                <a:cubicBezTo>
                  <a:pt x="3085" y="206"/>
                  <a:pt x="3105" y="189"/>
                  <a:pt x="3114" y="175"/>
                </a:cubicBezTo>
                <a:cubicBezTo>
                  <a:pt x="3080" y="100"/>
                  <a:pt x="3054" y="211"/>
                  <a:pt x="3011" y="194"/>
                </a:cubicBezTo>
                <a:cubicBezTo>
                  <a:pt x="3014" y="175"/>
                  <a:pt x="3001" y="152"/>
                  <a:pt x="3010" y="138"/>
                </a:cubicBezTo>
                <a:cubicBezTo>
                  <a:pt x="2865" y="51"/>
                  <a:pt x="2654" y="197"/>
                  <a:pt x="2464" y="138"/>
                </a:cubicBezTo>
                <a:cubicBezTo>
                  <a:pt x="2412" y="135"/>
                  <a:pt x="2483" y="223"/>
                  <a:pt x="2415" y="217"/>
                </a:cubicBezTo>
                <a:cubicBezTo>
                  <a:pt x="2395" y="176"/>
                  <a:pt x="2448" y="135"/>
                  <a:pt x="2405" y="118"/>
                </a:cubicBezTo>
                <a:cubicBezTo>
                  <a:pt x="2373" y="168"/>
                  <a:pt x="2361" y="157"/>
                  <a:pt x="2319" y="153"/>
                </a:cubicBezTo>
                <a:cubicBezTo>
                  <a:pt x="2327" y="126"/>
                  <a:pt x="2320" y="108"/>
                  <a:pt x="2349" y="90"/>
                </a:cubicBezTo>
                <a:cubicBezTo>
                  <a:pt x="2325" y="57"/>
                  <a:pt x="2246" y="154"/>
                  <a:pt x="2197" y="87"/>
                </a:cubicBezTo>
                <a:cubicBezTo>
                  <a:pt x="2199" y="112"/>
                  <a:pt x="2190" y="126"/>
                  <a:pt x="2181" y="140"/>
                </a:cubicBezTo>
                <a:cubicBezTo>
                  <a:pt x="2109" y="210"/>
                  <a:pt x="2017" y="70"/>
                  <a:pt x="2010" y="109"/>
                </a:cubicBezTo>
                <a:cubicBezTo>
                  <a:pt x="2010" y="109"/>
                  <a:pt x="1985" y="120"/>
                  <a:pt x="2007" y="129"/>
                </a:cubicBezTo>
                <a:cubicBezTo>
                  <a:pt x="1980" y="127"/>
                  <a:pt x="1942" y="115"/>
                  <a:pt x="1949" y="76"/>
                </a:cubicBezTo>
                <a:cubicBezTo>
                  <a:pt x="1935" y="98"/>
                  <a:pt x="1923" y="131"/>
                  <a:pt x="1902" y="135"/>
                </a:cubicBezTo>
                <a:lnTo>
                  <a:pt x="1914" y="89"/>
                </a:lnTo>
                <a:cubicBezTo>
                  <a:pt x="1902" y="99"/>
                  <a:pt x="1888" y="128"/>
                  <a:pt x="1876" y="134"/>
                </a:cubicBezTo>
                <a:lnTo>
                  <a:pt x="1895" y="162"/>
                </a:lnTo>
                <a:cubicBezTo>
                  <a:pt x="1865" y="123"/>
                  <a:pt x="1805" y="216"/>
                  <a:pt x="1807" y="128"/>
                </a:cubicBezTo>
                <a:lnTo>
                  <a:pt x="1817" y="126"/>
                </a:lnTo>
                <a:lnTo>
                  <a:pt x="1761" y="86"/>
                </a:lnTo>
                <a:cubicBezTo>
                  <a:pt x="1738" y="122"/>
                  <a:pt x="1716" y="157"/>
                  <a:pt x="1678" y="145"/>
                </a:cubicBezTo>
                <a:cubicBezTo>
                  <a:pt x="1663" y="54"/>
                  <a:pt x="1581" y="125"/>
                  <a:pt x="1533" y="116"/>
                </a:cubicBezTo>
                <a:lnTo>
                  <a:pt x="1535" y="84"/>
                </a:lnTo>
                <a:cubicBezTo>
                  <a:pt x="1498" y="128"/>
                  <a:pt x="1401" y="108"/>
                  <a:pt x="1419" y="124"/>
                </a:cubicBezTo>
                <a:cubicBezTo>
                  <a:pt x="1382" y="125"/>
                  <a:pt x="1332" y="102"/>
                  <a:pt x="1351" y="74"/>
                </a:cubicBezTo>
                <a:cubicBezTo>
                  <a:pt x="1321" y="92"/>
                  <a:pt x="1258" y="91"/>
                  <a:pt x="1242" y="144"/>
                </a:cubicBezTo>
                <a:lnTo>
                  <a:pt x="1182" y="67"/>
                </a:lnTo>
                <a:cubicBezTo>
                  <a:pt x="1146" y="181"/>
                  <a:pt x="1062" y="26"/>
                  <a:pt x="1059" y="147"/>
                </a:cubicBezTo>
                <a:cubicBezTo>
                  <a:pt x="1025" y="128"/>
                  <a:pt x="1033" y="101"/>
                  <a:pt x="1010" y="80"/>
                </a:cubicBezTo>
                <a:cubicBezTo>
                  <a:pt x="963" y="139"/>
                  <a:pt x="915" y="129"/>
                  <a:pt x="867" y="120"/>
                </a:cubicBezTo>
                <a:lnTo>
                  <a:pt x="866" y="107"/>
                </a:lnTo>
                <a:cubicBezTo>
                  <a:pt x="817" y="97"/>
                  <a:pt x="761" y="158"/>
                  <a:pt x="693" y="164"/>
                </a:cubicBezTo>
                <a:lnTo>
                  <a:pt x="679" y="72"/>
                </a:lnTo>
                <a:cubicBezTo>
                  <a:pt x="643" y="85"/>
                  <a:pt x="634" y="156"/>
                  <a:pt x="601" y="137"/>
                </a:cubicBezTo>
                <a:cubicBezTo>
                  <a:pt x="593" y="123"/>
                  <a:pt x="600" y="118"/>
                  <a:pt x="609" y="113"/>
                </a:cubicBezTo>
                <a:cubicBezTo>
                  <a:pt x="576" y="131"/>
                  <a:pt x="532" y="108"/>
                  <a:pt x="507" y="86"/>
                </a:cubicBezTo>
                <a:cubicBezTo>
                  <a:pt x="456" y="152"/>
                  <a:pt x="416" y="127"/>
                  <a:pt x="371" y="199"/>
                </a:cubicBezTo>
                <a:cubicBezTo>
                  <a:pt x="332" y="118"/>
                  <a:pt x="431" y="163"/>
                  <a:pt x="396" y="87"/>
                </a:cubicBezTo>
                <a:cubicBezTo>
                  <a:pt x="324" y="44"/>
                  <a:pt x="250" y="89"/>
                  <a:pt x="170" y="129"/>
                </a:cubicBezTo>
                <a:cubicBezTo>
                  <a:pt x="163" y="111"/>
                  <a:pt x="172" y="97"/>
                  <a:pt x="175" y="78"/>
                </a:cubicBezTo>
                <a:cubicBezTo>
                  <a:pt x="175" y="78"/>
                  <a:pt x="13" y="298"/>
                  <a:pt x="43" y="385"/>
                </a:cubicBezTo>
                <a:cubicBezTo>
                  <a:pt x="23" y="445"/>
                  <a:pt x="0" y="481"/>
                  <a:pt x="69" y="531"/>
                </a:cubicBezTo>
                <a:cubicBezTo>
                  <a:pt x="91" y="496"/>
                  <a:pt x="155" y="453"/>
                  <a:pt x="167" y="520"/>
                </a:cubicBezTo>
                <a:lnTo>
                  <a:pt x="171" y="456"/>
                </a:lnTo>
                <a:cubicBezTo>
                  <a:pt x="263" y="426"/>
                  <a:pt x="179" y="587"/>
                  <a:pt x="289" y="585"/>
                </a:cubicBezTo>
                <a:lnTo>
                  <a:pt x="266" y="564"/>
                </a:lnTo>
                <a:cubicBezTo>
                  <a:pt x="287" y="560"/>
                  <a:pt x="304" y="520"/>
                  <a:pt x="327" y="540"/>
                </a:cubicBezTo>
                <a:cubicBezTo>
                  <a:pt x="334" y="558"/>
                  <a:pt x="319" y="567"/>
                  <a:pt x="310" y="581"/>
                </a:cubicBezTo>
                <a:lnTo>
                  <a:pt x="401" y="495"/>
                </a:lnTo>
                <a:cubicBezTo>
                  <a:pt x="405" y="532"/>
                  <a:pt x="401" y="552"/>
                  <a:pt x="383" y="580"/>
                </a:cubicBezTo>
                <a:cubicBezTo>
                  <a:pt x="467" y="577"/>
                  <a:pt x="366" y="464"/>
                  <a:pt x="468" y="489"/>
                </a:cubicBezTo>
                <a:cubicBezTo>
                  <a:pt x="487" y="517"/>
                  <a:pt x="462" y="528"/>
                  <a:pt x="448" y="549"/>
                </a:cubicBezTo>
                <a:cubicBezTo>
                  <a:pt x="496" y="603"/>
                  <a:pt x="528" y="554"/>
                  <a:pt x="576" y="519"/>
                </a:cubicBezTo>
                <a:cubicBezTo>
                  <a:pt x="577" y="576"/>
                  <a:pt x="545" y="569"/>
                  <a:pt x="585" y="606"/>
                </a:cubicBezTo>
                <a:cubicBezTo>
                  <a:pt x="577" y="576"/>
                  <a:pt x="572" y="526"/>
                  <a:pt x="603" y="521"/>
                </a:cubicBezTo>
                <a:cubicBezTo>
                  <a:pt x="588" y="578"/>
                  <a:pt x="627" y="551"/>
                  <a:pt x="657" y="566"/>
                </a:cubicBezTo>
                <a:cubicBezTo>
                  <a:pt x="651" y="546"/>
                  <a:pt x="653" y="519"/>
                  <a:pt x="665" y="509"/>
                </a:cubicBezTo>
                <a:cubicBezTo>
                  <a:pt x="680" y="500"/>
                  <a:pt x="692" y="523"/>
                  <a:pt x="713" y="519"/>
                </a:cubicBezTo>
                <a:lnTo>
                  <a:pt x="676" y="463"/>
                </a:lnTo>
                <a:cubicBezTo>
                  <a:pt x="728" y="409"/>
                  <a:pt x="757" y="492"/>
                  <a:pt x="797" y="516"/>
                </a:cubicBezTo>
                <a:cubicBezTo>
                  <a:pt x="794" y="527"/>
                  <a:pt x="787" y="534"/>
                  <a:pt x="779" y="537"/>
                </a:cubicBezTo>
                <a:cubicBezTo>
                  <a:pt x="821" y="561"/>
                  <a:pt x="864" y="606"/>
                  <a:pt x="916" y="557"/>
                </a:cubicBezTo>
                <a:lnTo>
                  <a:pt x="912" y="564"/>
                </a:lnTo>
                <a:cubicBezTo>
                  <a:pt x="1011" y="508"/>
                  <a:pt x="881" y="469"/>
                  <a:pt x="997" y="416"/>
                </a:cubicBezTo>
                <a:cubicBezTo>
                  <a:pt x="1035" y="428"/>
                  <a:pt x="978" y="602"/>
                  <a:pt x="1066" y="535"/>
                </a:cubicBezTo>
                <a:cubicBezTo>
                  <a:pt x="1025" y="487"/>
                  <a:pt x="1123" y="418"/>
                  <a:pt x="1173" y="396"/>
                </a:cubicBezTo>
                <a:lnTo>
                  <a:pt x="1121" y="506"/>
                </a:lnTo>
                <a:cubicBezTo>
                  <a:pt x="1141" y="507"/>
                  <a:pt x="1176" y="477"/>
                  <a:pt x="1187" y="488"/>
                </a:cubicBezTo>
                <a:lnTo>
                  <a:pt x="1185" y="463"/>
                </a:lnTo>
                <a:cubicBezTo>
                  <a:pt x="1181" y="370"/>
                  <a:pt x="1249" y="476"/>
                  <a:pt x="1286" y="419"/>
                </a:cubicBezTo>
                <a:cubicBezTo>
                  <a:pt x="1241" y="547"/>
                  <a:pt x="1238" y="523"/>
                  <a:pt x="1230" y="650"/>
                </a:cubicBezTo>
                <a:cubicBezTo>
                  <a:pt x="1265" y="580"/>
                  <a:pt x="1306" y="516"/>
                  <a:pt x="1370" y="530"/>
                </a:cubicBezTo>
                <a:lnTo>
                  <a:pt x="1317" y="628"/>
                </a:lnTo>
                <a:cubicBezTo>
                  <a:pt x="1403" y="649"/>
                  <a:pt x="1504" y="505"/>
                  <a:pt x="1575" y="423"/>
                </a:cubicBezTo>
                <a:cubicBezTo>
                  <a:pt x="1556" y="495"/>
                  <a:pt x="1585" y="521"/>
                  <a:pt x="1554" y="584"/>
                </a:cubicBezTo>
                <a:lnTo>
                  <a:pt x="1636" y="568"/>
                </a:lnTo>
                <a:lnTo>
                  <a:pt x="1613" y="648"/>
                </a:lnTo>
                <a:cubicBezTo>
                  <a:pt x="1647" y="566"/>
                  <a:pt x="1684" y="622"/>
                  <a:pt x="1678" y="517"/>
                </a:cubicBezTo>
                <a:cubicBezTo>
                  <a:pt x="1669" y="531"/>
                  <a:pt x="1671" y="543"/>
                  <a:pt x="1655" y="540"/>
                </a:cubicBezTo>
                <a:cubicBezTo>
                  <a:pt x="1657" y="508"/>
                  <a:pt x="1671" y="442"/>
                  <a:pt x="1714" y="447"/>
                </a:cubicBezTo>
                <a:cubicBezTo>
                  <a:pt x="1742" y="473"/>
                  <a:pt x="1697" y="488"/>
                  <a:pt x="1705" y="518"/>
                </a:cubicBezTo>
                <a:cubicBezTo>
                  <a:pt x="1732" y="475"/>
                  <a:pt x="1734" y="544"/>
                  <a:pt x="1762" y="513"/>
                </a:cubicBezTo>
                <a:lnTo>
                  <a:pt x="1737" y="468"/>
                </a:lnTo>
                <a:cubicBezTo>
                  <a:pt x="1757" y="407"/>
                  <a:pt x="1784" y="466"/>
                  <a:pt x="1812" y="435"/>
                </a:cubicBezTo>
                <a:cubicBezTo>
                  <a:pt x="1778" y="461"/>
                  <a:pt x="1789" y="497"/>
                  <a:pt x="1802" y="533"/>
                </a:cubicBezTo>
                <a:lnTo>
                  <a:pt x="1800" y="525"/>
                </a:lnTo>
                <a:cubicBezTo>
                  <a:pt x="1820" y="522"/>
                  <a:pt x="1848" y="479"/>
                  <a:pt x="1862" y="514"/>
                </a:cubicBezTo>
                <a:lnTo>
                  <a:pt x="1844" y="599"/>
                </a:lnTo>
                <a:lnTo>
                  <a:pt x="1875" y="537"/>
                </a:lnTo>
                <a:cubicBezTo>
                  <a:pt x="1886" y="547"/>
                  <a:pt x="1894" y="577"/>
                  <a:pt x="1875" y="593"/>
                </a:cubicBezTo>
                <a:cubicBezTo>
                  <a:pt x="1969" y="645"/>
                  <a:pt x="1872" y="411"/>
                  <a:pt x="1996" y="489"/>
                </a:cubicBezTo>
                <a:cubicBezTo>
                  <a:pt x="1994" y="521"/>
                  <a:pt x="1980" y="543"/>
                  <a:pt x="1947" y="523"/>
                </a:cubicBezTo>
                <a:cubicBezTo>
                  <a:pt x="1941" y="575"/>
                  <a:pt x="1950" y="605"/>
                  <a:pt x="1983" y="624"/>
                </a:cubicBezTo>
                <a:cubicBezTo>
                  <a:pt x="1984" y="628"/>
                  <a:pt x="1983" y="630"/>
                  <a:pt x="1983" y="633"/>
                </a:cubicBezTo>
                <a:cubicBezTo>
                  <a:pt x="2047" y="635"/>
                  <a:pt x="2131" y="639"/>
                  <a:pt x="2173" y="5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2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740036-3B38-4D26-97D7-F73A9E9FC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35ECE6E-86F0-41D9-B8A1-8B93CDC257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201148-B170-4B8D-B242-2032BCAE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897A-AA05-45A5-BFE6-B4267FF3A60B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E729F92-6C53-4577-A18E-138B070FF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2F7A2E0-30E9-4F68-B554-FBDCA2DFB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383-7EAB-42E7-88EF-735B0BF25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0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1051F55-4208-477E-AD7E-86542C80C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5E6306A-9ECC-4375-BD08-B37A0B26A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08545A4-8388-4047-AAC5-D284868CD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897A-AA05-45A5-BFE6-B4267FF3A60B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513AF6-BD2C-4440-8377-4133612F0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E5E9025-8951-415C-8BDB-5191567DF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383-7EAB-42E7-88EF-735B0BF25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1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3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71217" y="6121399"/>
            <a:ext cx="364958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</a:t>
            </a:r>
            <a:r>
              <a:rPr lang="en-US" sz="1800" baseline="0">
                <a:solidFill>
                  <a:srgbClr val="A5CD00"/>
                </a:solidFill>
              </a:rPr>
              <a:t>PowerPoint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4" name="arrow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586021-BD5C-4429-AF9B-F22C3E766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ChalkPaint" panose="02000603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598AD60-9D4F-41DE-AF20-EAC29136C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9799"/>
            <a:ext cx="10515600" cy="3967163"/>
          </a:xfrm>
        </p:spPr>
        <p:txBody>
          <a:bodyPr/>
          <a:lstStyle>
            <a:lvl1pPr>
              <a:spcAft>
                <a:spcPts val="1200"/>
              </a:spcAft>
              <a:defRPr>
                <a:solidFill>
                  <a:schemeClr val="bg1"/>
                </a:solidFill>
                <a:latin typeface="ChalkPaint" panose="02000603000000000000" pitchFamily="2" charset="0"/>
              </a:defRPr>
            </a:lvl1pPr>
            <a:lvl2pPr>
              <a:spcAft>
                <a:spcPts val="1200"/>
              </a:spcAft>
              <a:defRPr>
                <a:solidFill>
                  <a:schemeClr val="bg1"/>
                </a:solidFill>
                <a:latin typeface="ChalkPaint" panose="02000603000000000000" pitchFamily="2" charset="0"/>
              </a:defRPr>
            </a:lvl2pPr>
            <a:lvl3pPr>
              <a:spcAft>
                <a:spcPts val="1200"/>
              </a:spcAft>
              <a:defRPr>
                <a:solidFill>
                  <a:schemeClr val="bg1"/>
                </a:solidFill>
                <a:latin typeface="ChalkPaint" panose="02000603000000000000" pitchFamily="2" charset="0"/>
              </a:defRPr>
            </a:lvl3pPr>
            <a:lvl4pPr>
              <a:spcAft>
                <a:spcPts val="1200"/>
              </a:spcAft>
              <a:defRPr>
                <a:solidFill>
                  <a:schemeClr val="bg1"/>
                </a:solidFill>
                <a:latin typeface="ChalkPaint" panose="02000603000000000000" pitchFamily="2" charset="0"/>
              </a:defRPr>
            </a:lvl4pPr>
            <a:lvl5pPr>
              <a:spcAft>
                <a:spcPts val="1200"/>
              </a:spcAft>
              <a:defRPr>
                <a:solidFill>
                  <a:schemeClr val="bg1"/>
                </a:solidFill>
                <a:latin typeface="ChalkPaint" panose="02000603000000000000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2A96184-D75A-481C-ADD0-0048E8460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9E6897A-AA05-45A5-BFE6-B4267FF3A60B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A750EC6-D139-41BF-B077-9385FFBBA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738881-2C72-4580-BC7C-61C806516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B8A7383-7EAB-42E7-88EF-735B0BF25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3488">
            <a:extLst>
              <a:ext uri="{FF2B5EF4-FFF2-40B4-BE49-F238E27FC236}">
                <a16:creationId xmlns="" xmlns:a16="http://schemas.microsoft.com/office/drawing/2014/main" id="{B48CF1EA-CC69-42E6-9BE9-C23F4B2652F0}"/>
              </a:ext>
            </a:extLst>
          </p:cNvPr>
          <p:cNvSpPr>
            <a:spLocks/>
          </p:cNvSpPr>
          <p:nvPr userDrawn="1"/>
        </p:nvSpPr>
        <p:spPr bwMode="auto">
          <a:xfrm>
            <a:off x="708819" y="1671637"/>
            <a:ext cx="7142163" cy="396875"/>
          </a:xfrm>
          <a:custGeom>
            <a:avLst/>
            <a:gdLst>
              <a:gd name="T0" fmla="*/ 2471 w 9712"/>
              <a:gd name="T1" fmla="*/ 628 h 692"/>
              <a:gd name="T2" fmla="*/ 2691 w 9712"/>
              <a:gd name="T3" fmla="*/ 612 h 692"/>
              <a:gd name="T4" fmla="*/ 2911 w 9712"/>
              <a:gd name="T5" fmla="*/ 666 h 692"/>
              <a:gd name="T6" fmla="*/ 3274 w 9712"/>
              <a:gd name="T7" fmla="*/ 567 h 692"/>
              <a:gd name="T8" fmla="*/ 3863 w 9712"/>
              <a:gd name="T9" fmla="*/ 628 h 692"/>
              <a:gd name="T10" fmla="*/ 4098 w 9712"/>
              <a:gd name="T11" fmla="*/ 572 h 692"/>
              <a:gd name="T12" fmla="*/ 4300 w 9712"/>
              <a:gd name="T13" fmla="*/ 597 h 692"/>
              <a:gd name="T14" fmla="*/ 4500 w 9712"/>
              <a:gd name="T15" fmla="*/ 571 h 692"/>
              <a:gd name="T16" fmla="*/ 4866 w 9712"/>
              <a:gd name="T17" fmla="*/ 637 h 692"/>
              <a:gd name="T18" fmla="*/ 5147 w 9712"/>
              <a:gd name="T19" fmla="*/ 610 h 692"/>
              <a:gd name="T20" fmla="*/ 5264 w 9712"/>
              <a:gd name="T21" fmla="*/ 526 h 692"/>
              <a:gd name="T22" fmla="*/ 5526 w 9712"/>
              <a:gd name="T23" fmla="*/ 561 h 692"/>
              <a:gd name="T24" fmla="*/ 5963 w 9712"/>
              <a:gd name="T25" fmla="*/ 327 h 692"/>
              <a:gd name="T26" fmla="*/ 6082 w 9712"/>
              <a:gd name="T27" fmla="*/ 523 h 692"/>
              <a:gd name="T28" fmla="*/ 6400 w 9712"/>
              <a:gd name="T29" fmla="*/ 340 h 692"/>
              <a:gd name="T30" fmla="*/ 6723 w 9712"/>
              <a:gd name="T31" fmla="*/ 476 h 692"/>
              <a:gd name="T32" fmla="*/ 7043 w 9712"/>
              <a:gd name="T33" fmla="*/ 543 h 692"/>
              <a:gd name="T34" fmla="*/ 7481 w 9712"/>
              <a:gd name="T35" fmla="*/ 442 h 692"/>
              <a:gd name="T36" fmla="*/ 7913 w 9712"/>
              <a:gd name="T37" fmla="*/ 350 h 692"/>
              <a:gd name="T38" fmla="*/ 8470 w 9712"/>
              <a:gd name="T39" fmla="*/ 259 h 692"/>
              <a:gd name="T40" fmla="*/ 8882 w 9712"/>
              <a:gd name="T41" fmla="*/ 384 h 692"/>
              <a:gd name="T42" fmla="*/ 9100 w 9712"/>
              <a:gd name="T43" fmla="*/ 313 h 692"/>
              <a:gd name="T44" fmla="*/ 9223 w 9712"/>
              <a:gd name="T45" fmla="*/ 334 h 692"/>
              <a:gd name="T46" fmla="*/ 9481 w 9712"/>
              <a:gd name="T47" fmla="*/ 185 h 692"/>
              <a:gd name="T48" fmla="*/ 9712 w 9712"/>
              <a:gd name="T49" fmla="*/ 182 h 692"/>
              <a:gd name="T50" fmla="*/ 9516 w 9712"/>
              <a:gd name="T51" fmla="*/ 217 h 692"/>
              <a:gd name="T52" fmla="*/ 8856 w 9712"/>
              <a:gd name="T53" fmla="*/ 125 h 692"/>
              <a:gd name="T54" fmla="*/ 8184 w 9712"/>
              <a:gd name="T55" fmla="*/ 180 h 692"/>
              <a:gd name="T56" fmla="*/ 8143 w 9712"/>
              <a:gd name="T57" fmla="*/ 87 h 692"/>
              <a:gd name="T58" fmla="*/ 7490 w 9712"/>
              <a:gd name="T59" fmla="*/ 113 h 692"/>
              <a:gd name="T60" fmla="*/ 6996 w 9712"/>
              <a:gd name="T61" fmla="*/ 104 h 692"/>
              <a:gd name="T62" fmla="*/ 6604 w 9712"/>
              <a:gd name="T63" fmla="*/ 120 h 692"/>
              <a:gd name="T64" fmla="*/ 6450 w 9712"/>
              <a:gd name="T65" fmla="*/ 105 h 692"/>
              <a:gd name="T66" fmla="*/ 6233 w 9712"/>
              <a:gd name="T67" fmla="*/ 189 h 692"/>
              <a:gd name="T68" fmla="*/ 6070 w 9712"/>
              <a:gd name="T69" fmla="*/ 87 h 692"/>
              <a:gd name="T70" fmla="*/ 5166 w 9712"/>
              <a:gd name="T71" fmla="*/ 122 h 692"/>
              <a:gd name="T72" fmla="*/ 4845 w 9712"/>
              <a:gd name="T73" fmla="*/ 113 h 692"/>
              <a:gd name="T74" fmla="*/ 4355 w 9712"/>
              <a:gd name="T75" fmla="*/ 153 h 692"/>
              <a:gd name="T76" fmla="*/ 3742 w 9712"/>
              <a:gd name="T77" fmla="*/ 160 h 692"/>
              <a:gd name="T78" fmla="*/ 3252 w 9712"/>
              <a:gd name="T79" fmla="*/ 87 h 692"/>
              <a:gd name="T80" fmla="*/ 2464 w 9712"/>
              <a:gd name="T81" fmla="*/ 138 h 692"/>
              <a:gd name="T82" fmla="*/ 2197 w 9712"/>
              <a:gd name="T83" fmla="*/ 87 h 692"/>
              <a:gd name="T84" fmla="*/ 1902 w 9712"/>
              <a:gd name="T85" fmla="*/ 135 h 692"/>
              <a:gd name="T86" fmla="*/ 1817 w 9712"/>
              <a:gd name="T87" fmla="*/ 126 h 692"/>
              <a:gd name="T88" fmla="*/ 1419 w 9712"/>
              <a:gd name="T89" fmla="*/ 124 h 692"/>
              <a:gd name="T90" fmla="*/ 1010 w 9712"/>
              <a:gd name="T91" fmla="*/ 80 h 692"/>
              <a:gd name="T92" fmla="*/ 601 w 9712"/>
              <a:gd name="T93" fmla="*/ 137 h 692"/>
              <a:gd name="T94" fmla="*/ 170 w 9712"/>
              <a:gd name="T95" fmla="*/ 129 h 692"/>
              <a:gd name="T96" fmla="*/ 171 w 9712"/>
              <a:gd name="T97" fmla="*/ 456 h 692"/>
              <a:gd name="T98" fmla="*/ 401 w 9712"/>
              <a:gd name="T99" fmla="*/ 495 h 692"/>
              <a:gd name="T100" fmla="*/ 585 w 9712"/>
              <a:gd name="T101" fmla="*/ 606 h 692"/>
              <a:gd name="T102" fmla="*/ 676 w 9712"/>
              <a:gd name="T103" fmla="*/ 463 h 692"/>
              <a:gd name="T104" fmla="*/ 997 w 9712"/>
              <a:gd name="T105" fmla="*/ 416 h 692"/>
              <a:gd name="T106" fmla="*/ 1185 w 9712"/>
              <a:gd name="T107" fmla="*/ 463 h 692"/>
              <a:gd name="T108" fmla="*/ 1575 w 9712"/>
              <a:gd name="T109" fmla="*/ 423 h 692"/>
              <a:gd name="T110" fmla="*/ 1655 w 9712"/>
              <a:gd name="T111" fmla="*/ 540 h 692"/>
              <a:gd name="T112" fmla="*/ 1812 w 9712"/>
              <a:gd name="T113" fmla="*/ 435 h 692"/>
              <a:gd name="T114" fmla="*/ 1875 w 9712"/>
              <a:gd name="T115" fmla="*/ 537 h 692"/>
              <a:gd name="T116" fmla="*/ 1983 w 9712"/>
              <a:gd name="T117" fmla="*/ 633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9712" h="692">
                <a:moveTo>
                  <a:pt x="2173" y="582"/>
                </a:moveTo>
                <a:cubicBezTo>
                  <a:pt x="2186" y="605"/>
                  <a:pt x="2172" y="626"/>
                  <a:pt x="2159" y="648"/>
                </a:cubicBezTo>
                <a:cubicBezTo>
                  <a:pt x="2230" y="679"/>
                  <a:pt x="2254" y="599"/>
                  <a:pt x="2328" y="654"/>
                </a:cubicBezTo>
                <a:lnTo>
                  <a:pt x="2293" y="623"/>
                </a:lnTo>
                <a:cubicBezTo>
                  <a:pt x="2341" y="576"/>
                  <a:pt x="2429" y="566"/>
                  <a:pt x="2471" y="628"/>
                </a:cubicBezTo>
                <a:lnTo>
                  <a:pt x="2458" y="649"/>
                </a:lnTo>
                <a:cubicBezTo>
                  <a:pt x="2504" y="597"/>
                  <a:pt x="2575" y="692"/>
                  <a:pt x="2595" y="649"/>
                </a:cubicBezTo>
                <a:cubicBezTo>
                  <a:pt x="2576" y="621"/>
                  <a:pt x="2595" y="605"/>
                  <a:pt x="2566" y="579"/>
                </a:cubicBezTo>
                <a:lnTo>
                  <a:pt x="2682" y="526"/>
                </a:lnTo>
                <a:lnTo>
                  <a:pt x="2691" y="612"/>
                </a:lnTo>
                <a:lnTo>
                  <a:pt x="2751" y="583"/>
                </a:lnTo>
                <a:cubicBezTo>
                  <a:pt x="2736" y="549"/>
                  <a:pt x="2833" y="611"/>
                  <a:pt x="2834" y="529"/>
                </a:cubicBezTo>
                <a:cubicBezTo>
                  <a:pt x="2869" y="560"/>
                  <a:pt x="2820" y="595"/>
                  <a:pt x="2808" y="628"/>
                </a:cubicBezTo>
                <a:cubicBezTo>
                  <a:pt x="2842" y="603"/>
                  <a:pt x="2846" y="640"/>
                  <a:pt x="2877" y="590"/>
                </a:cubicBezTo>
                <a:lnTo>
                  <a:pt x="2911" y="666"/>
                </a:lnTo>
                <a:lnTo>
                  <a:pt x="3000" y="611"/>
                </a:lnTo>
                <a:cubicBezTo>
                  <a:pt x="2996" y="619"/>
                  <a:pt x="3001" y="624"/>
                  <a:pt x="2997" y="631"/>
                </a:cubicBezTo>
                <a:cubicBezTo>
                  <a:pt x="3038" y="567"/>
                  <a:pt x="3100" y="669"/>
                  <a:pt x="3152" y="558"/>
                </a:cubicBezTo>
                <a:cubicBezTo>
                  <a:pt x="3150" y="562"/>
                  <a:pt x="3150" y="566"/>
                  <a:pt x="3150" y="571"/>
                </a:cubicBezTo>
                <a:cubicBezTo>
                  <a:pt x="3178" y="511"/>
                  <a:pt x="3248" y="554"/>
                  <a:pt x="3274" y="567"/>
                </a:cubicBezTo>
                <a:cubicBezTo>
                  <a:pt x="3320" y="552"/>
                  <a:pt x="3293" y="494"/>
                  <a:pt x="3295" y="463"/>
                </a:cubicBezTo>
                <a:cubicBezTo>
                  <a:pt x="3428" y="482"/>
                  <a:pt x="3385" y="477"/>
                  <a:pt x="3497" y="387"/>
                </a:cubicBezTo>
                <a:cubicBezTo>
                  <a:pt x="3564" y="482"/>
                  <a:pt x="3418" y="540"/>
                  <a:pt x="3503" y="606"/>
                </a:cubicBezTo>
                <a:cubicBezTo>
                  <a:pt x="3515" y="560"/>
                  <a:pt x="3574" y="524"/>
                  <a:pt x="3640" y="506"/>
                </a:cubicBezTo>
                <a:cubicBezTo>
                  <a:pt x="3701" y="538"/>
                  <a:pt x="3804" y="563"/>
                  <a:pt x="3863" y="628"/>
                </a:cubicBezTo>
                <a:lnTo>
                  <a:pt x="3856" y="566"/>
                </a:lnTo>
                <a:lnTo>
                  <a:pt x="3942" y="532"/>
                </a:lnTo>
                <a:lnTo>
                  <a:pt x="3893" y="622"/>
                </a:lnTo>
                <a:cubicBezTo>
                  <a:pt x="3907" y="601"/>
                  <a:pt x="3950" y="561"/>
                  <a:pt x="3979" y="531"/>
                </a:cubicBezTo>
                <a:cubicBezTo>
                  <a:pt x="4068" y="477"/>
                  <a:pt x="4029" y="666"/>
                  <a:pt x="4098" y="572"/>
                </a:cubicBezTo>
                <a:cubicBezTo>
                  <a:pt x="4101" y="579"/>
                  <a:pt x="4103" y="585"/>
                  <a:pt x="4105" y="591"/>
                </a:cubicBezTo>
                <a:cubicBezTo>
                  <a:pt x="4127" y="544"/>
                  <a:pt x="4186" y="561"/>
                  <a:pt x="4253" y="543"/>
                </a:cubicBezTo>
                <a:lnTo>
                  <a:pt x="4229" y="623"/>
                </a:lnTo>
                <a:lnTo>
                  <a:pt x="4186" y="606"/>
                </a:lnTo>
                <a:cubicBezTo>
                  <a:pt x="4209" y="683"/>
                  <a:pt x="4258" y="593"/>
                  <a:pt x="4300" y="597"/>
                </a:cubicBezTo>
                <a:cubicBezTo>
                  <a:pt x="4345" y="570"/>
                  <a:pt x="4323" y="505"/>
                  <a:pt x="4346" y="482"/>
                </a:cubicBezTo>
                <a:cubicBezTo>
                  <a:pt x="4363" y="485"/>
                  <a:pt x="4386" y="462"/>
                  <a:pt x="4399" y="484"/>
                </a:cubicBezTo>
                <a:cubicBezTo>
                  <a:pt x="4438" y="509"/>
                  <a:pt x="4403" y="578"/>
                  <a:pt x="4391" y="612"/>
                </a:cubicBezTo>
                <a:cubicBezTo>
                  <a:pt x="4425" y="530"/>
                  <a:pt x="4436" y="541"/>
                  <a:pt x="4512" y="508"/>
                </a:cubicBezTo>
                <a:cubicBezTo>
                  <a:pt x="4516" y="546"/>
                  <a:pt x="4510" y="563"/>
                  <a:pt x="4500" y="571"/>
                </a:cubicBezTo>
                <a:cubicBezTo>
                  <a:pt x="4516" y="561"/>
                  <a:pt x="4530" y="544"/>
                  <a:pt x="4538" y="509"/>
                </a:cubicBezTo>
                <a:lnTo>
                  <a:pt x="4564" y="555"/>
                </a:lnTo>
                <a:cubicBezTo>
                  <a:pt x="4649" y="621"/>
                  <a:pt x="4649" y="407"/>
                  <a:pt x="4751" y="432"/>
                </a:cubicBezTo>
                <a:cubicBezTo>
                  <a:pt x="4724" y="475"/>
                  <a:pt x="4839" y="422"/>
                  <a:pt x="4870" y="473"/>
                </a:cubicBezTo>
                <a:cubicBezTo>
                  <a:pt x="4835" y="486"/>
                  <a:pt x="4887" y="589"/>
                  <a:pt x="4866" y="637"/>
                </a:cubicBezTo>
                <a:cubicBezTo>
                  <a:pt x="4948" y="666"/>
                  <a:pt x="4899" y="543"/>
                  <a:pt x="4965" y="525"/>
                </a:cubicBezTo>
                <a:lnTo>
                  <a:pt x="4938" y="624"/>
                </a:lnTo>
                <a:cubicBezTo>
                  <a:pt x="5002" y="581"/>
                  <a:pt x="4954" y="571"/>
                  <a:pt x="5019" y="540"/>
                </a:cubicBezTo>
                <a:cubicBezTo>
                  <a:pt x="5001" y="568"/>
                  <a:pt x="5048" y="566"/>
                  <a:pt x="5009" y="598"/>
                </a:cubicBezTo>
                <a:cubicBezTo>
                  <a:pt x="5094" y="608"/>
                  <a:pt x="5072" y="599"/>
                  <a:pt x="5147" y="610"/>
                </a:cubicBezTo>
                <a:lnTo>
                  <a:pt x="5153" y="515"/>
                </a:lnTo>
                <a:cubicBezTo>
                  <a:pt x="5178" y="504"/>
                  <a:pt x="5187" y="546"/>
                  <a:pt x="5194" y="564"/>
                </a:cubicBezTo>
                <a:cubicBezTo>
                  <a:pt x="5184" y="566"/>
                  <a:pt x="5168" y="562"/>
                  <a:pt x="5169" y="575"/>
                </a:cubicBezTo>
                <a:cubicBezTo>
                  <a:pt x="5199" y="657"/>
                  <a:pt x="5217" y="528"/>
                  <a:pt x="5251" y="604"/>
                </a:cubicBezTo>
                <a:cubicBezTo>
                  <a:pt x="5243" y="574"/>
                  <a:pt x="5233" y="531"/>
                  <a:pt x="5264" y="526"/>
                </a:cubicBezTo>
                <a:cubicBezTo>
                  <a:pt x="5254" y="584"/>
                  <a:pt x="5312" y="580"/>
                  <a:pt x="5314" y="605"/>
                </a:cubicBezTo>
                <a:cubicBezTo>
                  <a:pt x="5294" y="564"/>
                  <a:pt x="5380" y="586"/>
                  <a:pt x="5385" y="522"/>
                </a:cubicBezTo>
                <a:cubicBezTo>
                  <a:pt x="5420" y="566"/>
                  <a:pt x="5373" y="568"/>
                  <a:pt x="5371" y="600"/>
                </a:cubicBezTo>
                <a:cubicBezTo>
                  <a:pt x="5401" y="526"/>
                  <a:pt x="5496" y="590"/>
                  <a:pt x="5524" y="547"/>
                </a:cubicBezTo>
                <a:cubicBezTo>
                  <a:pt x="5524" y="553"/>
                  <a:pt x="5526" y="557"/>
                  <a:pt x="5526" y="561"/>
                </a:cubicBezTo>
                <a:cubicBezTo>
                  <a:pt x="5563" y="515"/>
                  <a:pt x="5626" y="504"/>
                  <a:pt x="5701" y="438"/>
                </a:cubicBezTo>
                <a:lnTo>
                  <a:pt x="5676" y="494"/>
                </a:lnTo>
                <a:cubicBezTo>
                  <a:pt x="5752" y="517"/>
                  <a:pt x="5722" y="378"/>
                  <a:pt x="5785" y="379"/>
                </a:cubicBezTo>
                <a:cubicBezTo>
                  <a:pt x="5772" y="457"/>
                  <a:pt x="5889" y="372"/>
                  <a:pt x="5861" y="459"/>
                </a:cubicBezTo>
                <a:cubicBezTo>
                  <a:pt x="5899" y="415"/>
                  <a:pt x="5939" y="395"/>
                  <a:pt x="5963" y="327"/>
                </a:cubicBezTo>
                <a:cubicBezTo>
                  <a:pt x="5999" y="371"/>
                  <a:pt x="5895" y="434"/>
                  <a:pt x="5945" y="456"/>
                </a:cubicBezTo>
                <a:lnTo>
                  <a:pt x="5998" y="415"/>
                </a:lnTo>
                <a:lnTo>
                  <a:pt x="6008" y="457"/>
                </a:lnTo>
                <a:cubicBezTo>
                  <a:pt x="6010" y="425"/>
                  <a:pt x="6057" y="423"/>
                  <a:pt x="6054" y="398"/>
                </a:cubicBezTo>
                <a:cubicBezTo>
                  <a:pt x="6063" y="449"/>
                  <a:pt x="6084" y="484"/>
                  <a:pt x="6082" y="523"/>
                </a:cubicBezTo>
                <a:cubicBezTo>
                  <a:pt x="6116" y="507"/>
                  <a:pt x="6163" y="556"/>
                  <a:pt x="6192" y="511"/>
                </a:cubicBezTo>
                <a:lnTo>
                  <a:pt x="6194" y="536"/>
                </a:lnTo>
                <a:cubicBezTo>
                  <a:pt x="6227" y="442"/>
                  <a:pt x="6297" y="517"/>
                  <a:pt x="6314" y="420"/>
                </a:cubicBezTo>
                <a:lnTo>
                  <a:pt x="6335" y="472"/>
                </a:lnTo>
                <a:cubicBezTo>
                  <a:pt x="6386" y="463"/>
                  <a:pt x="6376" y="364"/>
                  <a:pt x="6400" y="340"/>
                </a:cubicBezTo>
                <a:cubicBezTo>
                  <a:pt x="6421" y="337"/>
                  <a:pt x="6446" y="326"/>
                  <a:pt x="6468" y="334"/>
                </a:cubicBezTo>
                <a:cubicBezTo>
                  <a:pt x="6401" y="397"/>
                  <a:pt x="6502" y="410"/>
                  <a:pt x="6516" y="445"/>
                </a:cubicBezTo>
                <a:cubicBezTo>
                  <a:pt x="6542" y="446"/>
                  <a:pt x="6620" y="438"/>
                  <a:pt x="6641" y="390"/>
                </a:cubicBezTo>
                <a:cubicBezTo>
                  <a:pt x="6610" y="440"/>
                  <a:pt x="6629" y="481"/>
                  <a:pt x="6572" y="485"/>
                </a:cubicBezTo>
                <a:cubicBezTo>
                  <a:pt x="6603" y="580"/>
                  <a:pt x="6659" y="462"/>
                  <a:pt x="6723" y="476"/>
                </a:cubicBezTo>
                <a:lnTo>
                  <a:pt x="6723" y="520"/>
                </a:lnTo>
                <a:cubicBezTo>
                  <a:pt x="6814" y="490"/>
                  <a:pt x="6817" y="414"/>
                  <a:pt x="6856" y="338"/>
                </a:cubicBezTo>
                <a:cubicBezTo>
                  <a:pt x="6867" y="392"/>
                  <a:pt x="6858" y="407"/>
                  <a:pt x="6832" y="462"/>
                </a:cubicBezTo>
                <a:cubicBezTo>
                  <a:pt x="6893" y="495"/>
                  <a:pt x="6989" y="458"/>
                  <a:pt x="7058" y="464"/>
                </a:cubicBezTo>
                <a:cubicBezTo>
                  <a:pt x="7080" y="503"/>
                  <a:pt x="7066" y="526"/>
                  <a:pt x="7043" y="543"/>
                </a:cubicBezTo>
                <a:cubicBezTo>
                  <a:pt x="7114" y="500"/>
                  <a:pt x="7202" y="552"/>
                  <a:pt x="7246" y="454"/>
                </a:cubicBezTo>
                <a:cubicBezTo>
                  <a:pt x="7229" y="493"/>
                  <a:pt x="7275" y="480"/>
                  <a:pt x="7301" y="498"/>
                </a:cubicBezTo>
                <a:cubicBezTo>
                  <a:pt x="7301" y="478"/>
                  <a:pt x="7306" y="453"/>
                  <a:pt x="7309" y="455"/>
                </a:cubicBezTo>
                <a:cubicBezTo>
                  <a:pt x="7353" y="416"/>
                  <a:pt x="7449" y="379"/>
                  <a:pt x="7499" y="414"/>
                </a:cubicBezTo>
                <a:lnTo>
                  <a:pt x="7481" y="442"/>
                </a:lnTo>
                <a:cubicBezTo>
                  <a:pt x="7598" y="458"/>
                  <a:pt x="7650" y="292"/>
                  <a:pt x="7778" y="362"/>
                </a:cubicBezTo>
                <a:cubicBezTo>
                  <a:pt x="7801" y="383"/>
                  <a:pt x="7754" y="442"/>
                  <a:pt x="7801" y="440"/>
                </a:cubicBezTo>
                <a:cubicBezTo>
                  <a:pt x="7824" y="404"/>
                  <a:pt x="7816" y="330"/>
                  <a:pt x="7876" y="350"/>
                </a:cubicBezTo>
                <a:lnTo>
                  <a:pt x="7872" y="414"/>
                </a:lnTo>
                <a:lnTo>
                  <a:pt x="7913" y="350"/>
                </a:lnTo>
                <a:cubicBezTo>
                  <a:pt x="7892" y="297"/>
                  <a:pt x="7825" y="316"/>
                  <a:pt x="7872" y="257"/>
                </a:cubicBezTo>
                <a:cubicBezTo>
                  <a:pt x="7925" y="316"/>
                  <a:pt x="7918" y="198"/>
                  <a:pt x="7983" y="268"/>
                </a:cubicBezTo>
                <a:cubicBezTo>
                  <a:pt x="7968" y="274"/>
                  <a:pt x="7949" y="323"/>
                  <a:pt x="7938" y="348"/>
                </a:cubicBezTo>
                <a:cubicBezTo>
                  <a:pt x="8074" y="424"/>
                  <a:pt x="8128" y="286"/>
                  <a:pt x="8266" y="366"/>
                </a:cubicBezTo>
                <a:cubicBezTo>
                  <a:pt x="8334" y="316"/>
                  <a:pt x="8423" y="306"/>
                  <a:pt x="8470" y="259"/>
                </a:cubicBezTo>
                <a:cubicBezTo>
                  <a:pt x="8466" y="323"/>
                  <a:pt x="8467" y="379"/>
                  <a:pt x="8435" y="429"/>
                </a:cubicBezTo>
                <a:cubicBezTo>
                  <a:pt x="8494" y="437"/>
                  <a:pt x="8521" y="294"/>
                  <a:pt x="8562" y="387"/>
                </a:cubicBezTo>
                <a:cubicBezTo>
                  <a:pt x="8590" y="300"/>
                  <a:pt x="8724" y="332"/>
                  <a:pt x="8738" y="210"/>
                </a:cubicBezTo>
                <a:cubicBezTo>
                  <a:pt x="8741" y="234"/>
                  <a:pt x="8801" y="210"/>
                  <a:pt x="8740" y="279"/>
                </a:cubicBezTo>
                <a:cubicBezTo>
                  <a:pt x="8820" y="238"/>
                  <a:pt x="8845" y="385"/>
                  <a:pt x="8882" y="384"/>
                </a:cubicBezTo>
                <a:cubicBezTo>
                  <a:pt x="8902" y="381"/>
                  <a:pt x="8858" y="307"/>
                  <a:pt x="8905" y="305"/>
                </a:cubicBezTo>
                <a:cubicBezTo>
                  <a:pt x="8911" y="310"/>
                  <a:pt x="8912" y="322"/>
                  <a:pt x="8918" y="327"/>
                </a:cubicBezTo>
                <a:lnTo>
                  <a:pt x="8936" y="299"/>
                </a:lnTo>
                <a:cubicBezTo>
                  <a:pt x="8955" y="327"/>
                  <a:pt x="8916" y="359"/>
                  <a:pt x="8914" y="391"/>
                </a:cubicBezTo>
                <a:cubicBezTo>
                  <a:pt x="8980" y="417"/>
                  <a:pt x="9022" y="320"/>
                  <a:pt x="9100" y="313"/>
                </a:cubicBezTo>
                <a:lnTo>
                  <a:pt x="9087" y="334"/>
                </a:lnTo>
                <a:lnTo>
                  <a:pt x="9166" y="338"/>
                </a:lnTo>
                <a:lnTo>
                  <a:pt x="9161" y="345"/>
                </a:lnTo>
                <a:lnTo>
                  <a:pt x="9225" y="302"/>
                </a:lnTo>
                <a:lnTo>
                  <a:pt x="9223" y="334"/>
                </a:lnTo>
                <a:cubicBezTo>
                  <a:pt x="9238" y="325"/>
                  <a:pt x="9241" y="305"/>
                  <a:pt x="9262" y="301"/>
                </a:cubicBezTo>
                <a:lnTo>
                  <a:pt x="9255" y="340"/>
                </a:lnTo>
                <a:cubicBezTo>
                  <a:pt x="9276" y="280"/>
                  <a:pt x="9351" y="247"/>
                  <a:pt x="9388" y="247"/>
                </a:cubicBezTo>
                <a:lnTo>
                  <a:pt x="9395" y="264"/>
                </a:lnTo>
                <a:lnTo>
                  <a:pt x="9481" y="185"/>
                </a:lnTo>
                <a:cubicBezTo>
                  <a:pt x="9527" y="227"/>
                  <a:pt x="9422" y="278"/>
                  <a:pt x="9514" y="249"/>
                </a:cubicBezTo>
                <a:lnTo>
                  <a:pt x="9490" y="328"/>
                </a:lnTo>
                <a:cubicBezTo>
                  <a:pt x="9555" y="297"/>
                  <a:pt x="9565" y="340"/>
                  <a:pt x="9610" y="313"/>
                </a:cubicBezTo>
                <a:cubicBezTo>
                  <a:pt x="9590" y="272"/>
                  <a:pt x="9559" y="278"/>
                  <a:pt x="9582" y="242"/>
                </a:cubicBezTo>
                <a:cubicBezTo>
                  <a:pt x="9633" y="334"/>
                  <a:pt x="9663" y="219"/>
                  <a:pt x="9712" y="182"/>
                </a:cubicBezTo>
                <a:cubicBezTo>
                  <a:pt x="9687" y="184"/>
                  <a:pt x="9670" y="183"/>
                  <a:pt x="9653" y="229"/>
                </a:cubicBezTo>
                <a:cubicBezTo>
                  <a:pt x="9627" y="228"/>
                  <a:pt x="9644" y="187"/>
                  <a:pt x="9628" y="183"/>
                </a:cubicBezTo>
                <a:lnTo>
                  <a:pt x="9590" y="228"/>
                </a:lnTo>
                <a:lnTo>
                  <a:pt x="9580" y="173"/>
                </a:lnTo>
                <a:lnTo>
                  <a:pt x="9516" y="217"/>
                </a:lnTo>
                <a:cubicBezTo>
                  <a:pt x="9520" y="153"/>
                  <a:pt x="9457" y="209"/>
                  <a:pt x="9482" y="141"/>
                </a:cubicBezTo>
                <a:cubicBezTo>
                  <a:pt x="9437" y="168"/>
                  <a:pt x="9412" y="123"/>
                  <a:pt x="9371" y="187"/>
                </a:cubicBezTo>
                <a:cubicBezTo>
                  <a:pt x="9341" y="148"/>
                  <a:pt x="9419" y="140"/>
                  <a:pt x="9387" y="134"/>
                </a:cubicBezTo>
                <a:cubicBezTo>
                  <a:pt x="9208" y="185"/>
                  <a:pt x="9024" y="176"/>
                  <a:pt x="8838" y="153"/>
                </a:cubicBezTo>
                <a:lnTo>
                  <a:pt x="8856" y="125"/>
                </a:lnTo>
                <a:cubicBezTo>
                  <a:pt x="8838" y="153"/>
                  <a:pt x="8814" y="177"/>
                  <a:pt x="8800" y="198"/>
                </a:cubicBezTo>
                <a:cubicBezTo>
                  <a:pt x="8769" y="147"/>
                  <a:pt x="8647" y="82"/>
                  <a:pt x="8604" y="178"/>
                </a:cubicBezTo>
                <a:cubicBezTo>
                  <a:pt x="8598" y="173"/>
                  <a:pt x="8607" y="158"/>
                  <a:pt x="8612" y="151"/>
                </a:cubicBezTo>
                <a:cubicBezTo>
                  <a:pt x="8550" y="163"/>
                  <a:pt x="8438" y="95"/>
                  <a:pt x="8350" y="105"/>
                </a:cubicBezTo>
                <a:cubicBezTo>
                  <a:pt x="8313" y="207"/>
                  <a:pt x="8218" y="42"/>
                  <a:pt x="8184" y="180"/>
                </a:cubicBezTo>
                <a:lnTo>
                  <a:pt x="8202" y="152"/>
                </a:lnTo>
                <a:cubicBezTo>
                  <a:pt x="8232" y="190"/>
                  <a:pt x="8160" y="247"/>
                  <a:pt x="8147" y="281"/>
                </a:cubicBezTo>
                <a:cubicBezTo>
                  <a:pt x="8123" y="191"/>
                  <a:pt x="8146" y="212"/>
                  <a:pt x="8116" y="130"/>
                </a:cubicBezTo>
                <a:lnTo>
                  <a:pt x="8151" y="161"/>
                </a:lnTo>
                <a:lnTo>
                  <a:pt x="8143" y="87"/>
                </a:lnTo>
                <a:cubicBezTo>
                  <a:pt x="8031" y="278"/>
                  <a:pt x="7935" y="0"/>
                  <a:pt x="7865" y="138"/>
                </a:cubicBezTo>
                <a:cubicBezTo>
                  <a:pt x="7870" y="131"/>
                  <a:pt x="7868" y="119"/>
                  <a:pt x="7873" y="112"/>
                </a:cubicBezTo>
                <a:cubicBezTo>
                  <a:pt x="7827" y="70"/>
                  <a:pt x="7794" y="164"/>
                  <a:pt x="7760" y="189"/>
                </a:cubicBezTo>
                <a:cubicBezTo>
                  <a:pt x="7756" y="152"/>
                  <a:pt x="7780" y="129"/>
                  <a:pt x="7798" y="100"/>
                </a:cubicBezTo>
                <a:cubicBezTo>
                  <a:pt x="7717" y="72"/>
                  <a:pt x="7580" y="172"/>
                  <a:pt x="7490" y="113"/>
                </a:cubicBezTo>
                <a:cubicBezTo>
                  <a:pt x="7458" y="164"/>
                  <a:pt x="7502" y="180"/>
                  <a:pt x="7469" y="218"/>
                </a:cubicBezTo>
                <a:cubicBezTo>
                  <a:pt x="7441" y="204"/>
                  <a:pt x="7422" y="164"/>
                  <a:pt x="7456" y="139"/>
                </a:cubicBezTo>
                <a:cubicBezTo>
                  <a:pt x="7378" y="46"/>
                  <a:pt x="7200" y="199"/>
                  <a:pt x="7081" y="114"/>
                </a:cubicBezTo>
                <a:cubicBezTo>
                  <a:pt x="7018" y="169"/>
                  <a:pt x="7057" y="194"/>
                  <a:pt x="6961" y="230"/>
                </a:cubicBezTo>
                <a:cubicBezTo>
                  <a:pt x="6984" y="195"/>
                  <a:pt x="6938" y="109"/>
                  <a:pt x="6996" y="104"/>
                </a:cubicBezTo>
                <a:lnTo>
                  <a:pt x="7002" y="65"/>
                </a:lnTo>
                <a:cubicBezTo>
                  <a:pt x="6907" y="58"/>
                  <a:pt x="6780" y="44"/>
                  <a:pt x="6728" y="154"/>
                </a:cubicBezTo>
                <a:cubicBezTo>
                  <a:pt x="6725" y="73"/>
                  <a:pt x="6710" y="138"/>
                  <a:pt x="6674" y="95"/>
                </a:cubicBezTo>
                <a:cubicBezTo>
                  <a:pt x="6660" y="104"/>
                  <a:pt x="6676" y="107"/>
                  <a:pt x="6682" y="112"/>
                </a:cubicBezTo>
                <a:cubicBezTo>
                  <a:pt x="6647" y="182"/>
                  <a:pt x="6629" y="110"/>
                  <a:pt x="6604" y="120"/>
                </a:cubicBezTo>
                <a:lnTo>
                  <a:pt x="6613" y="106"/>
                </a:lnTo>
                <a:lnTo>
                  <a:pt x="6544" y="157"/>
                </a:lnTo>
                <a:cubicBezTo>
                  <a:pt x="6533" y="146"/>
                  <a:pt x="6516" y="130"/>
                  <a:pt x="6513" y="106"/>
                </a:cubicBezTo>
                <a:lnTo>
                  <a:pt x="6514" y="162"/>
                </a:lnTo>
                <a:cubicBezTo>
                  <a:pt x="6477" y="163"/>
                  <a:pt x="6496" y="90"/>
                  <a:pt x="6450" y="105"/>
                </a:cubicBezTo>
                <a:lnTo>
                  <a:pt x="6460" y="147"/>
                </a:lnTo>
                <a:cubicBezTo>
                  <a:pt x="6430" y="121"/>
                  <a:pt x="6384" y="180"/>
                  <a:pt x="6378" y="118"/>
                </a:cubicBezTo>
                <a:cubicBezTo>
                  <a:pt x="6377" y="106"/>
                  <a:pt x="6382" y="111"/>
                  <a:pt x="6393" y="109"/>
                </a:cubicBezTo>
                <a:cubicBezTo>
                  <a:pt x="6347" y="23"/>
                  <a:pt x="6275" y="137"/>
                  <a:pt x="6218" y="97"/>
                </a:cubicBezTo>
                <a:lnTo>
                  <a:pt x="6233" y="189"/>
                </a:lnTo>
                <a:cubicBezTo>
                  <a:pt x="6178" y="218"/>
                  <a:pt x="6199" y="170"/>
                  <a:pt x="6201" y="138"/>
                </a:cubicBezTo>
                <a:cubicBezTo>
                  <a:pt x="6165" y="139"/>
                  <a:pt x="6157" y="109"/>
                  <a:pt x="6108" y="99"/>
                </a:cubicBezTo>
                <a:cubicBezTo>
                  <a:pt x="6084" y="122"/>
                  <a:pt x="6096" y="133"/>
                  <a:pt x="6088" y="159"/>
                </a:cubicBezTo>
                <a:lnTo>
                  <a:pt x="6039" y="137"/>
                </a:lnTo>
                <a:lnTo>
                  <a:pt x="6070" y="87"/>
                </a:lnTo>
                <a:cubicBezTo>
                  <a:pt x="5994" y="220"/>
                  <a:pt x="5880" y="72"/>
                  <a:pt x="5829" y="195"/>
                </a:cubicBezTo>
                <a:cubicBezTo>
                  <a:pt x="5800" y="168"/>
                  <a:pt x="5855" y="139"/>
                  <a:pt x="5838" y="124"/>
                </a:cubicBezTo>
                <a:cubicBezTo>
                  <a:pt x="5748" y="65"/>
                  <a:pt x="5637" y="211"/>
                  <a:pt x="5562" y="144"/>
                </a:cubicBezTo>
                <a:cubicBezTo>
                  <a:pt x="5440" y="78"/>
                  <a:pt x="5299" y="142"/>
                  <a:pt x="5163" y="98"/>
                </a:cubicBezTo>
                <a:lnTo>
                  <a:pt x="5166" y="122"/>
                </a:lnTo>
                <a:lnTo>
                  <a:pt x="5069" y="102"/>
                </a:lnTo>
                <a:cubicBezTo>
                  <a:pt x="5043" y="158"/>
                  <a:pt x="4978" y="132"/>
                  <a:pt x="4937" y="196"/>
                </a:cubicBezTo>
                <a:cubicBezTo>
                  <a:pt x="4940" y="177"/>
                  <a:pt x="4932" y="147"/>
                  <a:pt x="4941" y="133"/>
                </a:cubicBezTo>
                <a:cubicBezTo>
                  <a:pt x="4900" y="140"/>
                  <a:pt x="4855" y="167"/>
                  <a:pt x="4831" y="134"/>
                </a:cubicBezTo>
                <a:lnTo>
                  <a:pt x="4845" y="113"/>
                </a:lnTo>
                <a:cubicBezTo>
                  <a:pt x="4754" y="98"/>
                  <a:pt x="4628" y="96"/>
                  <a:pt x="4580" y="143"/>
                </a:cubicBezTo>
                <a:cubicBezTo>
                  <a:pt x="4549" y="149"/>
                  <a:pt x="4550" y="104"/>
                  <a:pt x="4542" y="74"/>
                </a:cubicBezTo>
                <a:cubicBezTo>
                  <a:pt x="4489" y="72"/>
                  <a:pt x="4455" y="97"/>
                  <a:pt x="4411" y="136"/>
                </a:cubicBezTo>
                <a:cubicBezTo>
                  <a:pt x="4400" y="126"/>
                  <a:pt x="4388" y="115"/>
                  <a:pt x="4375" y="93"/>
                </a:cubicBezTo>
                <a:lnTo>
                  <a:pt x="4355" y="153"/>
                </a:lnTo>
                <a:cubicBezTo>
                  <a:pt x="4333" y="144"/>
                  <a:pt x="4350" y="103"/>
                  <a:pt x="4333" y="88"/>
                </a:cubicBezTo>
                <a:cubicBezTo>
                  <a:pt x="4251" y="160"/>
                  <a:pt x="4155" y="96"/>
                  <a:pt x="4098" y="100"/>
                </a:cubicBezTo>
                <a:lnTo>
                  <a:pt x="4106" y="130"/>
                </a:lnTo>
                <a:cubicBezTo>
                  <a:pt x="4082" y="153"/>
                  <a:pt x="4036" y="111"/>
                  <a:pt x="4065" y="81"/>
                </a:cubicBezTo>
                <a:cubicBezTo>
                  <a:pt x="3951" y="45"/>
                  <a:pt x="3896" y="175"/>
                  <a:pt x="3742" y="160"/>
                </a:cubicBezTo>
                <a:cubicBezTo>
                  <a:pt x="3721" y="50"/>
                  <a:pt x="3603" y="191"/>
                  <a:pt x="3581" y="70"/>
                </a:cubicBezTo>
                <a:cubicBezTo>
                  <a:pt x="3516" y="101"/>
                  <a:pt x="3474" y="52"/>
                  <a:pt x="3429" y="123"/>
                </a:cubicBezTo>
                <a:cubicBezTo>
                  <a:pt x="3427" y="111"/>
                  <a:pt x="3422" y="106"/>
                  <a:pt x="3432" y="104"/>
                </a:cubicBezTo>
                <a:cubicBezTo>
                  <a:pt x="3406" y="58"/>
                  <a:pt x="3321" y="93"/>
                  <a:pt x="3255" y="124"/>
                </a:cubicBezTo>
                <a:lnTo>
                  <a:pt x="3252" y="87"/>
                </a:lnTo>
                <a:cubicBezTo>
                  <a:pt x="3228" y="167"/>
                  <a:pt x="3116" y="143"/>
                  <a:pt x="3092" y="223"/>
                </a:cubicBezTo>
                <a:cubicBezTo>
                  <a:pt x="3085" y="206"/>
                  <a:pt x="3105" y="189"/>
                  <a:pt x="3114" y="175"/>
                </a:cubicBezTo>
                <a:cubicBezTo>
                  <a:pt x="3080" y="100"/>
                  <a:pt x="3054" y="211"/>
                  <a:pt x="3011" y="194"/>
                </a:cubicBezTo>
                <a:cubicBezTo>
                  <a:pt x="3014" y="175"/>
                  <a:pt x="3001" y="152"/>
                  <a:pt x="3010" y="138"/>
                </a:cubicBezTo>
                <a:cubicBezTo>
                  <a:pt x="2865" y="51"/>
                  <a:pt x="2654" y="197"/>
                  <a:pt x="2464" y="138"/>
                </a:cubicBezTo>
                <a:cubicBezTo>
                  <a:pt x="2412" y="135"/>
                  <a:pt x="2483" y="223"/>
                  <a:pt x="2415" y="217"/>
                </a:cubicBezTo>
                <a:cubicBezTo>
                  <a:pt x="2395" y="176"/>
                  <a:pt x="2448" y="135"/>
                  <a:pt x="2405" y="118"/>
                </a:cubicBezTo>
                <a:cubicBezTo>
                  <a:pt x="2373" y="168"/>
                  <a:pt x="2361" y="157"/>
                  <a:pt x="2319" y="153"/>
                </a:cubicBezTo>
                <a:cubicBezTo>
                  <a:pt x="2327" y="126"/>
                  <a:pt x="2320" y="108"/>
                  <a:pt x="2349" y="90"/>
                </a:cubicBezTo>
                <a:cubicBezTo>
                  <a:pt x="2325" y="57"/>
                  <a:pt x="2246" y="154"/>
                  <a:pt x="2197" y="87"/>
                </a:cubicBezTo>
                <a:cubicBezTo>
                  <a:pt x="2199" y="112"/>
                  <a:pt x="2190" y="126"/>
                  <a:pt x="2181" y="140"/>
                </a:cubicBezTo>
                <a:cubicBezTo>
                  <a:pt x="2109" y="210"/>
                  <a:pt x="2017" y="70"/>
                  <a:pt x="2010" y="109"/>
                </a:cubicBezTo>
                <a:cubicBezTo>
                  <a:pt x="2010" y="109"/>
                  <a:pt x="1985" y="120"/>
                  <a:pt x="2007" y="129"/>
                </a:cubicBezTo>
                <a:cubicBezTo>
                  <a:pt x="1980" y="127"/>
                  <a:pt x="1942" y="115"/>
                  <a:pt x="1949" y="76"/>
                </a:cubicBezTo>
                <a:cubicBezTo>
                  <a:pt x="1935" y="98"/>
                  <a:pt x="1923" y="131"/>
                  <a:pt x="1902" y="135"/>
                </a:cubicBezTo>
                <a:lnTo>
                  <a:pt x="1914" y="89"/>
                </a:lnTo>
                <a:cubicBezTo>
                  <a:pt x="1902" y="99"/>
                  <a:pt x="1888" y="128"/>
                  <a:pt x="1876" y="134"/>
                </a:cubicBezTo>
                <a:lnTo>
                  <a:pt x="1895" y="162"/>
                </a:lnTo>
                <a:cubicBezTo>
                  <a:pt x="1865" y="123"/>
                  <a:pt x="1805" y="216"/>
                  <a:pt x="1807" y="128"/>
                </a:cubicBezTo>
                <a:lnTo>
                  <a:pt x="1817" y="126"/>
                </a:lnTo>
                <a:lnTo>
                  <a:pt x="1761" y="86"/>
                </a:lnTo>
                <a:cubicBezTo>
                  <a:pt x="1738" y="122"/>
                  <a:pt x="1716" y="157"/>
                  <a:pt x="1678" y="145"/>
                </a:cubicBezTo>
                <a:cubicBezTo>
                  <a:pt x="1663" y="54"/>
                  <a:pt x="1581" y="125"/>
                  <a:pt x="1533" y="116"/>
                </a:cubicBezTo>
                <a:lnTo>
                  <a:pt x="1535" y="84"/>
                </a:lnTo>
                <a:cubicBezTo>
                  <a:pt x="1498" y="128"/>
                  <a:pt x="1401" y="108"/>
                  <a:pt x="1419" y="124"/>
                </a:cubicBezTo>
                <a:cubicBezTo>
                  <a:pt x="1382" y="125"/>
                  <a:pt x="1332" y="102"/>
                  <a:pt x="1351" y="74"/>
                </a:cubicBezTo>
                <a:cubicBezTo>
                  <a:pt x="1321" y="92"/>
                  <a:pt x="1258" y="91"/>
                  <a:pt x="1242" y="144"/>
                </a:cubicBezTo>
                <a:lnTo>
                  <a:pt x="1182" y="67"/>
                </a:lnTo>
                <a:cubicBezTo>
                  <a:pt x="1146" y="181"/>
                  <a:pt x="1062" y="26"/>
                  <a:pt x="1059" y="147"/>
                </a:cubicBezTo>
                <a:cubicBezTo>
                  <a:pt x="1025" y="128"/>
                  <a:pt x="1033" y="101"/>
                  <a:pt x="1010" y="80"/>
                </a:cubicBezTo>
                <a:cubicBezTo>
                  <a:pt x="963" y="139"/>
                  <a:pt x="915" y="129"/>
                  <a:pt x="867" y="120"/>
                </a:cubicBezTo>
                <a:lnTo>
                  <a:pt x="866" y="107"/>
                </a:lnTo>
                <a:cubicBezTo>
                  <a:pt x="817" y="97"/>
                  <a:pt x="761" y="158"/>
                  <a:pt x="693" y="164"/>
                </a:cubicBezTo>
                <a:lnTo>
                  <a:pt x="679" y="72"/>
                </a:lnTo>
                <a:cubicBezTo>
                  <a:pt x="643" y="85"/>
                  <a:pt x="634" y="156"/>
                  <a:pt x="601" y="137"/>
                </a:cubicBezTo>
                <a:cubicBezTo>
                  <a:pt x="593" y="123"/>
                  <a:pt x="600" y="118"/>
                  <a:pt x="609" y="113"/>
                </a:cubicBezTo>
                <a:cubicBezTo>
                  <a:pt x="576" y="131"/>
                  <a:pt x="532" y="108"/>
                  <a:pt x="507" y="86"/>
                </a:cubicBezTo>
                <a:cubicBezTo>
                  <a:pt x="456" y="152"/>
                  <a:pt x="416" y="127"/>
                  <a:pt x="371" y="199"/>
                </a:cubicBezTo>
                <a:cubicBezTo>
                  <a:pt x="332" y="118"/>
                  <a:pt x="431" y="163"/>
                  <a:pt x="396" y="87"/>
                </a:cubicBezTo>
                <a:cubicBezTo>
                  <a:pt x="324" y="44"/>
                  <a:pt x="250" y="89"/>
                  <a:pt x="170" y="129"/>
                </a:cubicBezTo>
                <a:cubicBezTo>
                  <a:pt x="163" y="111"/>
                  <a:pt x="172" y="97"/>
                  <a:pt x="175" y="78"/>
                </a:cubicBezTo>
                <a:cubicBezTo>
                  <a:pt x="175" y="78"/>
                  <a:pt x="13" y="298"/>
                  <a:pt x="43" y="385"/>
                </a:cubicBezTo>
                <a:cubicBezTo>
                  <a:pt x="23" y="445"/>
                  <a:pt x="0" y="481"/>
                  <a:pt x="69" y="531"/>
                </a:cubicBezTo>
                <a:cubicBezTo>
                  <a:pt x="91" y="496"/>
                  <a:pt x="155" y="453"/>
                  <a:pt x="167" y="520"/>
                </a:cubicBezTo>
                <a:lnTo>
                  <a:pt x="171" y="456"/>
                </a:lnTo>
                <a:cubicBezTo>
                  <a:pt x="263" y="426"/>
                  <a:pt x="179" y="587"/>
                  <a:pt x="289" y="585"/>
                </a:cubicBezTo>
                <a:lnTo>
                  <a:pt x="266" y="564"/>
                </a:lnTo>
                <a:cubicBezTo>
                  <a:pt x="287" y="560"/>
                  <a:pt x="304" y="520"/>
                  <a:pt x="327" y="540"/>
                </a:cubicBezTo>
                <a:cubicBezTo>
                  <a:pt x="334" y="558"/>
                  <a:pt x="319" y="567"/>
                  <a:pt x="310" y="581"/>
                </a:cubicBezTo>
                <a:lnTo>
                  <a:pt x="401" y="495"/>
                </a:lnTo>
                <a:cubicBezTo>
                  <a:pt x="405" y="532"/>
                  <a:pt x="401" y="552"/>
                  <a:pt x="383" y="580"/>
                </a:cubicBezTo>
                <a:cubicBezTo>
                  <a:pt x="467" y="577"/>
                  <a:pt x="366" y="464"/>
                  <a:pt x="468" y="489"/>
                </a:cubicBezTo>
                <a:cubicBezTo>
                  <a:pt x="487" y="517"/>
                  <a:pt x="462" y="528"/>
                  <a:pt x="448" y="549"/>
                </a:cubicBezTo>
                <a:cubicBezTo>
                  <a:pt x="496" y="603"/>
                  <a:pt x="528" y="554"/>
                  <a:pt x="576" y="519"/>
                </a:cubicBezTo>
                <a:cubicBezTo>
                  <a:pt x="577" y="576"/>
                  <a:pt x="545" y="569"/>
                  <a:pt x="585" y="606"/>
                </a:cubicBezTo>
                <a:cubicBezTo>
                  <a:pt x="577" y="576"/>
                  <a:pt x="572" y="526"/>
                  <a:pt x="603" y="521"/>
                </a:cubicBezTo>
                <a:cubicBezTo>
                  <a:pt x="588" y="578"/>
                  <a:pt x="627" y="551"/>
                  <a:pt x="657" y="566"/>
                </a:cubicBezTo>
                <a:cubicBezTo>
                  <a:pt x="651" y="546"/>
                  <a:pt x="653" y="519"/>
                  <a:pt x="665" y="509"/>
                </a:cubicBezTo>
                <a:cubicBezTo>
                  <a:pt x="680" y="500"/>
                  <a:pt x="692" y="523"/>
                  <a:pt x="713" y="519"/>
                </a:cubicBezTo>
                <a:lnTo>
                  <a:pt x="676" y="463"/>
                </a:lnTo>
                <a:cubicBezTo>
                  <a:pt x="728" y="409"/>
                  <a:pt x="757" y="492"/>
                  <a:pt x="797" y="516"/>
                </a:cubicBezTo>
                <a:cubicBezTo>
                  <a:pt x="794" y="527"/>
                  <a:pt x="787" y="534"/>
                  <a:pt x="779" y="537"/>
                </a:cubicBezTo>
                <a:cubicBezTo>
                  <a:pt x="821" y="561"/>
                  <a:pt x="864" y="606"/>
                  <a:pt x="916" y="557"/>
                </a:cubicBezTo>
                <a:lnTo>
                  <a:pt x="912" y="564"/>
                </a:lnTo>
                <a:cubicBezTo>
                  <a:pt x="1011" y="508"/>
                  <a:pt x="881" y="469"/>
                  <a:pt x="997" y="416"/>
                </a:cubicBezTo>
                <a:cubicBezTo>
                  <a:pt x="1035" y="428"/>
                  <a:pt x="978" y="602"/>
                  <a:pt x="1066" y="535"/>
                </a:cubicBezTo>
                <a:cubicBezTo>
                  <a:pt x="1025" y="487"/>
                  <a:pt x="1123" y="418"/>
                  <a:pt x="1173" y="396"/>
                </a:cubicBezTo>
                <a:lnTo>
                  <a:pt x="1121" y="506"/>
                </a:lnTo>
                <a:cubicBezTo>
                  <a:pt x="1141" y="507"/>
                  <a:pt x="1176" y="477"/>
                  <a:pt x="1187" y="488"/>
                </a:cubicBezTo>
                <a:lnTo>
                  <a:pt x="1185" y="463"/>
                </a:lnTo>
                <a:cubicBezTo>
                  <a:pt x="1181" y="370"/>
                  <a:pt x="1249" y="476"/>
                  <a:pt x="1286" y="419"/>
                </a:cubicBezTo>
                <a:cubicBezTo>
                  <a:pt x="1241" y="547"/>
                  <a:pt x="1238" y="523"/>
                  <a:pt x="1230" y="650"/>
                </a:cubicBezTo>
                <a:cubicBezTo>
                  <a:pt x="1265" y="580"/>
                  <a:pt x="1306" y="516"/>
                  <a:pt x="1370" y="530"/>
                </a:cubicBezTo>
                <a:lnTo>
                  <a:pt x="1317" y="628"/>
                </a:lnTo>
                <a:cubicBezTo>
                  <a:pt x="1403" y="649"/>
                  <a:pt x="1504" y="505"/>
                  <a:pt x="1575" y="423"/>
                </a:cubicBezTo>
                <a:cubicBezTo>
                  <a:pt x="1556" y="495"/>
                  <a:pt x="1585" y="521"/>
                  <a:pt x="1554" y="584"/>
                </a:cubicBezTo>
                <a:lnTo>
                  <a:pt x="1636" y="568"/>
                </a:lnTo>
                <a:lnTo>
                  <a:pt x="1613" y="648"/>
                </a:lnTo>
                <a:cubicBezTo>
                  <a:pt x="1647" y="566"/>
                  <a:pt x="1684" y="622"/>
                  <a:pt x="1678" y="517"/>
                </a:cubicBezTo>
                <a:cubicBezTo>
                  <a:pt x="1669" y="531"/>
                  <a:pt x="1671" y="543"/>
                  <a:pt x="1655" y="540"/>
                </a:cubicBezTo>
                <a:cubicBezTo>
                  <a:pt x="1657" y="508"/>
                  <a:pt x="1671" y="442"/>
                  <a:pt x="1714" y="447"/>
                </a:cubicBezTo>
                <a:cubicBezTo>
                  <a:pt x="1742" y="473"/>
                  <a:pt x="1697" y="488"/>
                  <a:pt x="1705" y="518"/>
                </a:cubicBezTo>
                <a:cubicBezTo>
                  <a:pt x="1732" y="475"/>
                  <a:pt x="1734" y="544"/>
                  <a:pt x="1762" y="513"/>
                </a:cubicBezTo>
                <a:lnTo>
                  <a:pt x="1737" y="468"/>
                </a:lnTo>
                <a:cubicBezTo>
                  <a:pt x="1757" y="407"/>
                  <a:pt x="1784" y="466"/>
                  <a:pt x="1812" y="435"/>
                </a:cubicBezTo>
                <a:cubicBezTo>
                  <a:pt x="1778" y="461"/>
                  <a:pt x="1789" y="497"/>
                  <a:pt x="1802" y="533"/>
                </a:cubicBezTo>
                <a:lnTo>
                  <a:pt x="1800" y="525"/>
                </a:lnTo>
                <a:cubicBezTo>
                  <a:pt x="1820" y="522"/>
                  <a:pt x="1848" y="479"/>
                  <a:pt x="1862" y="514"/>
                </a:cubicBezTo>
                <a:lnTo>
                  <a:pt x="1844" y="599"/>
                </a:lnTo>
                <a:lnTo>
                  <a:pt x="1875" y="537"/>
                </a:lnTo>
                <a:cubicBezTo>
                  <a:pt x="1886" y="547"/>
                  <a:pt x="1894" y="577"/>
                  <a:pt x="1875" y="593"/>
                </a:cubicBezTo>
                <a:cubicBezTo>
                  <a:pt x="1969" y="645"/>
                  <a:pt x="1872" y="411"/>
                  <a:pt x="1996" y="489"/>
                </a:cubicBezTo>
                <a:cubicBezTo>
                  <a:pt x="1994" y="521"/>
                  <a:pt x="1980" y="543"/>
                  <a:pt x="1947" y="523"/>
                </a:cubicBezTo>
                <a:cubicBezTo>
                  <a:pt x="1941" y="575"/>
                  <a:pt x="1950" y="605"/>
                  <a:pt x="1983" y="624"/>
                </a:cubicBezTo>
                <a:cubicBezTo>
                  <a:pt x="1984" y="628"/>
                  <a:pt x="1983" y="630"/>
                  <a:pt x="1983" y="633"/>
                </a:cubicBezTo>
                <a:cubicBezTo>
                  <a:pt x="2047" y="635"/>
                  <a:pt x="2131" y="639"/>
                  <a:pt x="2173" y="5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3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2A4348D-612A-4654-8EE7-248AFDB17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DB8FBAE-1143-4A7F-BD58-4DF9E85FC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812CD6-B688-4399-83ED-0E69DF600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897A-AA05-45A5-BFE6-B4267FF3A60B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B9A00E0-80E8-4DE5-8164-452AAE04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D859B78-B872-4740-A5DF-C7A859E90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383-7EAB-42E7-88EF-735B0BF25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2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86A13B-B72A-4815-ACE3-8545DF147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68B3C49-4879-45A3-A563-4F218A6B1D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5A0D995-8C8D-46B4-8C50-1177C37F4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A173EA7-FE00-42D5-808B-0BDA1E733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897A-AA05-45A5-BFE6-B4267FF3A60B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597DB5E-BE9D-474B-ACAB-DA7EB0759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A1A6D76-44CB-4449-9425-A441C5C3B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383-7EAB-42E7-88EF-735B0BF25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1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7DCBC3-F1BC-4061-B3E7-DF9D378DD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4C3C234-EFA1-4FE2-BD89-473BF57DF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5AD96F0-B92E-4AF7-B491-DB93FD3F7C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6726CFE-0624-4074-94BE-735001056C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5596C8D-A3F4-4BB8-B16A-B9AC387DCF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14FA489-3CDD-4D51-BF63-C7532DB94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897A-AA05-45A5-BFE6-B4267FF3A60B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AFAAAC1-92EC-4B41-8CF0-1CE3F4383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E8762B9-5B73-4B16-83F5-FF91CDA69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383-7EAB-42E7-88EF-735B0BF25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83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E5C84D-8C88-433B-929C-B55DE2476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B6F619B-C3FE-4526-99B4-C0DF07128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897A-AA05-45A5-BFE6-B4267FF3A60B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0B66AB9-92C2-4990-9729-1D25B889F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9A6CF69-F4B8-4809-9374-AD568427C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383-7EAB-42E7-88EF-735B0BF25D7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 3488">
            <a:extLst>
              <a:ext uri="{FF2B5EF4-FFF2-40B4-BE49-F238E27FC236}">
                <a16:creationId xmlns="" xmlns:a16="http://schemas.microsoft.com/office/drawing/2014/main" id="{B99DD8B5-1444-4DD9-A3EA-B5A32FE26464}"/>
              </a:ext>
            </a:extLst>
          </p:cNvPr>
          <p:cNvSpPr>
            <a:spLocks/>
          </p:cNvSpPr>
          <p:nvPr userDrawn="1"/>
        </p:nvSpPr>
        <p:spPr bwMode="auto">
          <a:xfrm>
            <a:off x="708819" y="1671637"/>
            <a:ext cx="7142163" cy="396875"/>
          </a:xfrm>
          <a:custGeom>
            <a:avLst/>
            <a:gdLst>
              <a:gd name="T0" fmla="*/ 2471 w 9712"/>
              <a:gd name="T1" fmla="*/ 628 h 692"/>
              <a:gd name="T2" fmla="*/ 2691 w 9712"/>
              <a:gd name="T3" fmla="*/ 612 h 692"/>
              <a:gd name="T4" fmla="*/ 2911 w 9712"/>
              <a:gd name="T5" fmla="*/ 666 h 692"/>
              <a:gd name="T6" fmla="*/ 3274 w 9712"/>
              <a:gd name="T7" fmla="*/ 567 h 692"/>
              <a:gd name="T8" fmla="*/ 3863 w 9712"/>
              <a:gd name="T9" fmla="*/ 628 h 692"/>
              <a:gd name="T10" fmla="*/ 4098 w 9712"/>
              <a:gd name="T11" fmla="*/ 572 h 692"/>
              <a:gd name="T12" fmla="*/ 4300 w 9712"/>
              <a:gd name="T13" fmla="*/ 597 h 692"/>
              <a:gd name="T14" fmla="*/ 4500 w 9712"/>
              <a:gd name="T15" fmla="*/ 571 h 692"/>
              <a:gd name="T16" fmla="*/ 4866 w 9712"/>
              <a:gd name="T17" fmla="*/ 637 h 692"/>
              <a:gd name="T18" fmla="*/ 5147 w 9712"/>
              <a:gd name="T19" fmla="*/ 610 h 692"/>
              <a:gd name="T20" fmla="*/ 5264 w 9712"/>
              <a:gd name="T21" fmla="*/ 526 h 692"/>
              <a:gd name="T22" fmla="*/ 5526 w 9712"/>
              <a:gd name="T23" fmla="*/ 561 h 692"/>
              <a:gd name="T24" fmla="*/ 5963 w 9712"/>
              <a:gd name="T25" fmla="*/ 327 h 692"/>
              <a:gd name="T26" fmla="*/ 6082 w 9712"/>
              <a:gd name="T27" fmla="*/ 523 h 692"/>
              <a:gd name="T28" fmla="*/ 6400 w 9712"/>
              <a:gd name="T29" fmla="*/ 340 h 692"/>
              <a:gd name="T30" fmla="*/ 6723 w 9712"/>
              <a:gd name="T31" fmla="*/ 476 h 692"/>
              <a:gd name="T32" fmla="*/ 7043 w 9712"/>
              <a:gd name="T33" fmla="*/ 543 h 692"/>
              <a:gd name="T34" fmla="*/ 7481 w 9712"/>
              <a:gd name="T35" fmla="*/ 442 h 692"/>
              <a:gd name="T36" fmla="*/ 7913 w 9712"/>
              <a:gd name="T37" fmla="*/ 350 h 692"/>
              <a:gd name="T38" fmla="*/ 8470 w 9712"/>
              <a:gd name="T39" fmla="*/ 259 h 692"/>
              <a:gd name="T40" fmla="*/ 8882 w 9712"/>
              <a:gd name="T41" fmla="*/ 384 h 692"/>
              <a:gd name="T42" fmla="*/ 9100 w 9712"/>
              <a:gd name="T43" fmla="*/ 313 h 692"/>
              <a:gd name="T44" fmla="*/ 9223 w 9712"/>
              <a:gd name="T45" fmla="*/ 334 h 692"/>
              <a:gd name="T46" fmla="*/ 9481 w 9712"/>
              <a:gd name="T47" fmla="*/ 185 h 692"/>
              <a:gd name="T48" fmla="*/ 9712 w 9712"/>
              <a:gd name="T49" fmla="*/ 182 h 692"/>
              <a:gd name="T50" fmla="*/ 9516 w 9712"/>
              <a:gd name="T51" fmla="*/ 217 h 692"/>
              <a:gd name="T52" fmla="*/ 8856 w 9712"/>
              <a:gd name="T53" fmla="*/ 125 h 692"/>
              <a:gd name="T54" fmla="*/ 8184 w 9712"/>
              <a:gd name="T55" fmla="*/ 180 h 692"/>
              <a:gd name="T56" fmla="*/ 8143 w 9712"/>
              <a:gd name="T57" fmla="*/ 87 h 692"/>
              <a:gd name="T58" fmla="*/ 7490 w 9712"/>
              <a:gd name="T59" fmla="*/ 113 h 692"/>
              <a:gd name="T60" fmla="*/ 6996 w 9712"/>
              <a:gd name="T61" fmla="*/ 104 h 692"/>
              <a:gd name="T62" fmla="*/ 6604 w 9712"/>
              <a:gd name="T63" fmla="*/ 120 h 692"/>
              <a:gd name="T64" fmla="*/ 6450 w 9712"/>
              <a:gd name="T65" fmla="*/ 105 h 692"/>
              <a:gd name="T66" fmla="*/ 6233 w 9712"/>
              <a:gd name="T67" fmla="*/ 189 h 692"/>
              <a:gd name="T68" fmla="*/ 6070 w 9712"/>
              <a:gd name="T69" fmla="*/ 87 h 692"/>
              <a:gd name="T70" fmla="*/ 5166 w 9712"/>
              <a:gd name="T71" fmla="*/ 122 h 692"/>
              <a:gd name="T72" fmla="*/ 4845 w 9712"/>
              <a:gd name="T73" fmla="*/ 113 h 692"/>
              <a:gd name="T74" fmla="*/ 4355 w 9712"/>
              <a:gd name="T75" fmla="*/ 153 h 692"/>
              <a:gd name="T76" fmla="*/ 3742 w 9712"/>
              <a:gd name="T77" fmla="*/ 160 h 692"/>
              <a:gd name="T78" fmla="*/ 3252 w 9712"/>
              <a:gd name="T79" fmla="*/ 87 h 692"/>
              <a:gd name="T80" fmla="*/ 2464 w 9712"/>
              <a:gd name="T81" fmla="*/ 138 h 692"/>
              <a:gd name="T82" fmla="*/ 2197 w 9712"/>
              <a:gd name="T83" fmla="*/ 87 h 692"/>
              <a:gd name="T84" fmla="*/ 1902 w 9712"/>
              <a:gd name="T85" fmla="*/ 135 h 692"/>
              <a:gd name="T86" fmla="*/ 1817 w 9712"/>
              <a:gd name="T87" fmla="*/ 126 h 692"/>
              <a:gd name="T88" fmla="*/ 1419 w 9712"/>
              <a:gd name="T89" fmla="*/ 124 h 692"/>
              <a:gd name="T90" fmla="*/ 1010 w 9712"/>
              <a:gd name="T91" fmla="*/ 80 h 692"/>
              <a:gd name="T92" fmla="*/ 601 w 9712"/>
              <a:gd name="T93" fmla="*/ 137 h 692"/>
              <a:gd name="T94" fmla="*/ 170 w 9712"/>
              <a:gd name="T95" fmla="*/ 129 h 692"/>
              <a:gd name="T96" fmla="*/ 171 w 9712"/>
              <a:gd name="T97" fmla="*/ 456 h 692"/>
              <a:gd name="T98" fmla="*/ 401 w 9712"/>
              <a:gd name="T99" fmla="*/ 495 h 692"/>
              <a:gd name="T100" fmla="*/ 585 w 9712"/>
              <a:gd name="T101" fmla="*/ 606 h 692"/>
              <a:gd name="T102" fmla="*/ 676 w 9712"/>
              <a:gd name="T103" fmla="*/ 463 h 692"/>
              <a:gd name="T104" fmla="*/ 997 w 9712"/>
              <a:gd name="T105" fmla="*/ 416 h 692"/>
              <a:gd name="T106" fmla="*/ 1185 w 9712"/>
              <a:gd name="T107" fmla="*/ 463 h 692"/>
              <a:gd name="T108" fmla="*/ 1575 w 9712"/>
              <a:gd name="T109" fmla="*/ 423 h 692"/>
              <a:gd name="T110" fmla="*/ 1655 w 9712"/>
              <a:gd name="T111" fmla="*/ 540 h 692"/>
              <a:gd name="T112" fmla="*/ 1812 w 9712"/>
              <a:gd name="T113" fmla="*/ 435 h 692"/>
              <a:gd name="T114" fmla="*/ 1875 w 9712"/>
              <a:gd name="T115" fmla="*/ 537 h 692"/>
              <a:gd name="T116" fmla="*/ 1983 w 9712"/>
              <a:gd name="T117" fmla="*/ 633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9712" h="692">
                <a:moveTo>
                  <a:pt x="2173" y="582"/>
                </a:moveTo>
                <a:cubicBezTo>
                  <a:pt x="2186" y="605"/>
                  <a:pt x="2172" y="626"/>
                  <a:pt x="2159" y="648"/>
                </a:cubicBezTo>
                <a:cubicBezTo>
                  <a:pt x="2230" y="679"/>
                  <a:pt x="2254" y="599"/>
                  <a:pt x="2328" y="654"/>
                </a:cubicBezTo>
                <a:lnTo>
                  <a:pt x="2293" y="623"/>
                </a:lnTo>
                <a:cubicBezTo>
                  <a:pt x="2341" y="576"/>
                  <a:pt x="2429" y="566"/>
                  <a:pt x="2471" y="628"/>
                </a:cubicBezTo>
                <a:lnTo>
                  <a:pt x="2458" y="649"/>
                </a:lnTo>
                <a:cubicBezTo>
                  <a:pt x="2504" y="597"/>
                  <a:pt x="2575" y="692"/>
                  <a:pt x="2595" y="649"/>
                </a:cubicBezTo>
                <a:cubicBezTo>
                  <a:pt x="2576" y="621"/>
                  <a:pt x="2595" y="605"/>
                  <a:pt x="2566" y="579"/>
                </a:cubicBezTo>
                <a:lnTo>
                  <a:pt x="2682" y="526"/>
                </a:lnTo>
                <a:lnTo>
                  <a:pt x="2691" y="612"/>
                </a:lnTo>
                <a:lnTo>
                  <a:pt x="2751" y="583"/>
                </a:lnTo>
                <a:cubicBezTo>
                  <a:pt x="2736" y="549"/>
                  <a:pt x="2833" y="611"/>
                  <a:pt x="2834" y="529"/>
                </a:cubicBezTo>
                <a:cubicBezTo>
                  <a:pt x="2869" y="560"/>
                  <a:pt x="2820" y="595"/>
                  <a:pt x="2808" y="628"/>
                </a:cubicBezTo>
                <a:cubicBezTo>
                  <a:pt x="2842" y="603"/>
                  <a:pt x="2846" y="640"/>
                  <a:pt x="2877" y="590"/>
                </a:cubicBezTo>
                <a:lnTo>
                  <a:pt x="2911" y="666"/>
                </a:lnTo>
                <a:lnTo>
                  <a:pt x="3000" y="611"/>
                </a:lnTo>
                <a:cubicBezTo>
                  <a:pt x="2996" y="619"/>
                  <a:pt x="3001" y="624"/>
                  <a:pt x="2997" y="631"/>
                </a:cubicBezTo>
                <a:cubicBezTo>
                  <a:pt x="3038" y="567"/>
                  <a:pt x="3100" y="669"/>
                  <a:pt x="3152" y="558"/>
                </a:cubicBezTo>
                <a:cubicBezTo>
                  <a:pt x="3150" y="562"/>
                  <a:pt x="3150" y="566"/>
                  <a:pt x="3150" y="571"/>
                </a:cubicBezTo>
                <a:cubicBezTo>
                  <a:pt x="3178" y="511"/>
                  <a:pt x="3248" y="554"/>
                  <a:pt x="3274" y="567"/>
                </a:cubicBezTo>
                <a:cubicBezTo>
                  <a:pt x="3320" y="552"/>
                  <a:pt x="3293" y="494"/>
                  <a:pt x="3295" y="463"/>
                </a:cubicBezTo>
                <a:cubicBezTo>
                  <a:pt x="3428" y="482"/>
                  <a:pt x="3385" y="477"/>
                  <a:pt x="3497" y="387"/>
                </a:cubicBezTo>
                <a:cubicBezTo>
                  <a:pt x="3564" y="482"/>
                  <a:pt x="3418" y="540"/>
                  <a:pt x="3503" y="606"/>
                </a:cubicBezTo>
                <a:cubicBezTo>
                  <a:pt x="3515" y="560"/>
                  <a:pt x="3574" y="524"/>
                  <a:pt x="3640" y="506"/>
                </a:cubicBezTo>
                <a:cubicBezTo>
                  <a:pt x="3701" y="538"/>
                  <a:pt x="3804" y="563"/>
                  <a:pt x="3863" y="628"/>
                </a:cubicBezTo>
                <a:lnTo>
                  <a:pt x="3856" y="566"/>
                </a:lnTo>
                <a:lnTo>
                  <a:pt x="3942" y="532"/>
                </a:lnTo>
                <a:lnTo>
                  <a:pt x="3893" y="622"/>
                </a:lnTo>
                <a:cubicBezTo>
                  <a:pt x="3907" y="601"/>
                  <a:pt x="3950" y="561"/>
                  <a:pt x="3979" y="531"/>
                </a:cubicBezTo>
                <a:cubicBezTo>
                  <a:pt x="4068" y="477"/>
                  <a:pt x="4029" y="666"/>
                  <a:pt x="4098" y="572"/>
                </a:cubicBezTo>
                <a:cubicBezTo>
                  <a:pt x="4101" y="579"/>
                  <a:pt x="4103" y="585"/>
                  <a:pt x="4105" y="591"/>
                </a:cubicBezTo>
                <a:cubicBezTo>
                  <a:pt x="4127" y="544"/>
                  <a:pt x="4186" y="561"/>
                  <a:pt x="4253" y="543"/>
                </a:cubicBezTo>
                <a:lnTo>
                  <a:pt x="4229" y="623"/>
                </a:lnTo>
                <a:lnTo>
                  <a:pt x="4186" y="606"/>
                </a:lnTo>
                <a:cubicBezTo>
                  <a:pt x="4209" y="683"/>
                  <a:pt x="4258" y="593"/>
                  <a:pt x="4300" y="597"/>
                </a:cubicBezTo>
                <a:cubicBezTo>
                  <a:pt x="4345" y="570"/>
                  <a:pt x="4323" y="505"/>
                  <a:pt x="4346" y="482"/>
                </a:cubicBezTo>
                <a:cubicBezTo>
                  <a:pt x="4363" y="485"/>
                  <a:pt x="4386" y="462"/>
                  <a:pt x="4399" y="484"/>
                </a:cubicBezTo>
                <a:cubicBezTo>
                  <a:pt x="4438" y="509"/>
                  <a:pt x="4403" y="578"/>
                  <a:pt x="4391" y="612"/>
                </a:cubicBezTo>
                <a:cubicBezTo>
                  <a:pt x="4425" y="530"/>
                  <a:pt x="4436" y="541"/>
                  <a:pt x="4512" y="508"/>
                </a:cubicBezTo>
                <a:cubicBezTo>
                  <a:pt x="4516" y="546"/>
                  <a:pt x="4510" y="563"/>
                  <a:pt x="4500" y="571"/>
                </a:cubicBezTo>
                <a:cubicBezTo>
                  <a:pt x="4516" y="561"/>
                  <a:pt x="4530" y="544"/>
                  <a:pt x="4538" y="509"/>
                </a:cubicBezTo>
                <a:lnTo>
                  <a:pt x="4564" y="555"/>
                </a:lnTo>
                <a:cubicBezTo>
                  <a:pt x="4649" y="621"/>
                  <a:pt x="4649" y="407"/>
                  <a:pt x="4751" y="432"/>
                </a:cubicBezTo>
                <a:cubicBezTo>
                  <a:pt x="4724" y="475"/>
                  <a:pt x="4839" y="422"/>
                  <a:pt x="4870" y="473"/>
                </a:cubicBezTo>
                <a:cubicBezTo>
                  <a:pt x="4835" y="486"/>
                  <a:pt x="4887" y="589"/>
                  <a:pt x="4866" y="637"/>
                </a:cubicBezTo>
                <a:cubicBezTo>
                  <a:pt x="4948" y="666"/>
                  <a:pt x="4899" y="543"/>
                  <a:pt x="4965" y="525"/>
                </a:cubicBezTo>
                <a:lnTo>
                  <a:pt x="4938" y="624"/>
                </a:lnTo>
                <a:cubicBezTo>
                  <a:pt x="5002" y="581"/>
                  <a:pt x="4954" y="571"/>
                  <a:pt x="5019" y="540"/>
                </a:cubicBezTo>
                <a:cubicBezTo>
                  <a:pt x="5001" y="568"/>
                  <a:pt x="5048" y="566"/>
                  <a:pt x="5009" y="598"/>
                </a:cubicBezTo>
                <a:cubicBezTo>
                  <a:pt x="5094" y="608"/>
                  <a:pt x="5072" y="599"/>
                  <a:pt x="5147" y="610"/>
                </a:cubicBezTo>
                <a:lnTo>
                  <a:pt x="5153" y="515"/>
                </a:lnTo>
                <a:cubicBezTo>
                  <a:pt x="5178" y="504"/>
                  <a:pt x="5187" y="546"/>
                  <a:pt x="5194" y="564"/>
                </a:cubicBezTo>
                <a:cubicBezTo>
                  <a:pt x="5184" y="566"/>
                  <a:pt x="5168" y="562"/>
                  <a:pt x="5169" y="575"/>
                </a:cubicBezTo>
                <a:cubicBezTo>
                  <a:pt x="5199" y="657"/>
                  <a:pt x="5217" y="528"/>
                  <a:pt x="5251" y="604"/>
                </a:cubicBezTo>
                <a:cubicBezTo>
                  <a:pt x="5243" y="574"/>
                  <a:pt x="5233" y="531"/>
                  <a:pt x="5264" y="526"/>
                </a:cubicBezTo>
                <a:cubicBezTo>
                  <a:pt x="5254" y="584"/>
                  <a:pt x="5312" y="580"/>
                  <a:pt x="5314" y="605"/>
                </a:cubicBezTo>
                <a:cubicBezTo>
                  <a:pt x="5294" y="564"/>
                  <a:pt x="5380" y="586"/>
                  <a:pt x="5385" y="522"/>
                </a:cubicBezTo>
                <a:cubicBezTo>
                  <a:pt x="5420" y="566"/>
                  <a:pt x="5373" y="568"/>
                  <a:pt x="5371" y="600"/>
                </a:cubicBezTo>
                <a:cubicBezTo>
                  <a:pt x="5401" y="526"/>
                  <a:pt x="5496" y="590"/>
                  <a:pt x="5524" y="547"/>
                </a:cubicBezTo>
                <a:cubicBezTo>
                  <a:pt x="5524" y="553"/>
                  <a:pt x="5526" y="557"/>
                  <a:pt x="5526" y="561"/>
                </a:cubicBezTo>
                <a:cubicBezTo>
                  <a:pt x="5563" y="515"/>
                  <a:pt x="5626" y="504"/>
                  <a:pt x="5701" y="438"/>
                </a:cubicBezTo>
                <a:lnTo>
                  <a:pt x="5676" y="494"/>
                </a:lnTo>
                <a:cubicBezTo>
                  <a:pt x="5752" y="517"/>
                  <a:pt x="5722" y="378"/>
                  <a:pt x="5785" y="379"/>
                </a:cubicBezTo>
                <a:cubicBezTo>
                  <a:pt x="5772" y="457"/>
                  <a:pt x="5889" y="372"/>
                  <a:pt x="5861" y="459"/>
                </a:cubicBezTo>
                <a:cubicBezTo>
                  <a:pt x="5899" y="415"/>
                  <a:pt x="5939" y="395"/>
                  <a:pt x="5963" y="327"/>
                </a:cubicBezTo>
                <a:cubicBezTo>
                  <a:pt x="5999" y="371"/>
                  <a:pt x="5895" y="434"/>
                  <a:pt x="5945" y="456"/>
                </a:cubicBezTo>
                <a:lnTo>
                  <a:pt x="5998" y="415"/>
                </a:lnTo>
                <a:lnTo>
                  <a:pt x="6008" y="457"/>
                </a:lnTo>
                <a:cubicBezTo>
                  <a:pt x="6010" y="425"/>
                  <a:pt x="6057" y="423"/>
                  <a:pt x="6054" y="398"/>
                </a:cubicBezTo>
                <a:cubicBezTo>
                  <a:pt x="6063" y="449"/>
                  <a:pt x="6084" y="484"/>
                  <a:pt x="6082" y="523"/>
                </a:cubicBezTo>
                <a:cubicBezTo>
                  <a:pt x="6116" y="507"/>
                  <a:pt x="6163" y="556"/>
                  <a:pt x="6192" y="511"/>
                </a:cubicBezTo>
                <a:lnTo>
                  <a:pt x="6194" y="536"/>
                </a:lnTo>
                <a:cubicBezTo>
                  <a:pt x="6227" y="442"/>
                  <a:pt x="6297" y="517"/>
                  <a:pt x="6314" y="420"/>
                </a:cubicBezTo>
                <a:lnTo>
                  <a:pt x="6335" y="472"/>
                </a:lnTo>
                <a:cubicBezTo>
                  <a:pt x="6386" y="463"/>
                  <a:pt x="6376" y="364"/>
                  <a:pt x="6400" y="340"/>
                </a:cubicBezTo>
                <a:cubicBezTo>
                  <a:pt x="6421" y="337"/>
                  <a:pt x="6446" y="326"/>
                  <a:pt x="6468" y="334"/>
                </a:cubicBezTo>
                <a:cubicBezTo>
                  <a:pt x="6401" y="397"/>
                  <a:pt x="6502" y="410"/>
                  <a:pt x="6516" y="445"/>
                </a:cubicBezTo>
                <a:cubicBezTo>
                  <a:pt x="6542" y="446"/>
                  <a:pt x="6620" y="438"/>
                  <a:pt x="6641" y="390"/>
                </a:cubicBezTo>
                <a:cubicBezTo>
                  <a:pt x="6610" y="440"/>
                  <a:pt x="6629" y="481"/>
                  <a:pt x="6572" y="485"/>
                </a:cubicBezTo>
                <a:cubicBezTo>
                  <a:pt x="6603" y="580"/>
                  <a:pt x="6659" y="462"/>
                  <a:pt x="6723" y="476"/>
                </a:cubicBezTo>
                <a:lnTo>
                  <a:pt x="6723" y="520"/>
                </a:lnTo>
                <a:cubicBezTo>
                  <a:pt x="6814" y="490"/>
                  <a:pt x="6817" y="414"/>
                  <a:pt x="6856" y="338"/>
                </a:cubicBezTo>
                <a:cubicBezTo>
                  <a:pt x="6867" y="392"/>
                  <a:pt x="6858" y="407"/>
                  <a:pt x="6832" y="462"/>
                </a:cubicBezTo>
                <a:cubicBezTo>
                  <a:pt x="6893" y="495"/>
                  <a:pt x="6989" y="458"/>
                  <a:pt x="7058" y="464"/>
                </a:cubicBezTo>
                <a:cubicBezTo>
                  <a:pt x="7080" y="503"/>
                  <a:pt x="7066" y="526"/>
                  <a:pt x="7043" y="543"/>
                </a:cubicBezTo>
                <a:cubicBezTo>
                  <a:pt x="7114" y="500"/>
                  <a:pt x="7202" y="552"/>
                  <a:pt x="7246" y="454"/>
                </a:cubicBezTo>
                <a:cubicBezTo>
                  <a:pt x="7229" y="493"/>
                  <a:pt x="7275" y="480"/>
                  <a:pt x="7301" y="498"/>
                </a:cubicBezTo>
                <a:cubicBezTo>
                  <a:pt x="7301" y="478"/>
                  <a:pt x="7306" y="453"/>
                  <a:pt x="7309" y="455"/>
                </a:cubicBezTo>
                <a:cubicBezTo>
                  <a:pt x="7353" y="416"/>
                  <a:pt x="7449" y="379"/>
                  <a:pt x="7499" y="414"/>
                </a:cubicBezTo>
                <a:lnTo>
                  <a:pt x="7481" y="442"/>
                </a:lnTo>
                <a:cubicBezTo>
                  <a:pt x="7598" y="458"/>
                  <a:pt x="7650" y="292"/>
                  <a:pt x="7778" y="362"/>
                </a:cubicBezTo>
                <a:cubicBezTo>
                  <a:pt x="7801" y="383"/>
                  <a:pt x="7754" y="442"/>
                  <a:pt x="7801" y="440"/>
                </a:cubicBezTo>
                <a:cubicBezTo>
                  <a:pt x="7824" y="404"/>
                  <a:pt x="7816" y="330"/>
                  <a:pt x="7876" y="350"/>
                </a:cubicBezTo>
                <a:lnTo>
                  <a:pt x="7872" y="414"/>
                </a:lnTo>
                <a:lnTo>
                  <a:pt x="7913" y="350"/>
                </a:lnTo>
                <a:cubicBezTo>
                  <a:pt x="7892" y="297"/>
                  <a:pt x="7825" y="316"/>
                  <a:pt x="7872" y="257"/>
                </a:cubicBezTo>
                <a:cubicBezTo>
                  <a:pt x="7925" y="316"/>
                  <a:pt x="7918" y="198"/>
                  <a:pt x="7983" y="268"/>
                </a:cubicBezTo>
                <a:cubicBezTo>
                  <a:pt x="7968" y="274"/>
                  <a:pt x="7949" y="323"/>
                  <a:pt x="7938" y="348"/>
                </a:cubicBezTo>
                <a:cubicBezTo>
                  <a:pt x="8074" y="424"/>
                  <a:pt x="8128" y="286"/>
                  <a:pt x="8266" y="366"/>
                </a:cubicBezTo>
                <a:cubicBezTo>
                  <a:pt x="8334" y="316"/>
                  <a:pt x="8423" y="306"/>
                  <a:pt x="8470" y="259"/>
                </a:cubicBezTo>
                <a:cubicBezTo>
                  <a:pt x="8466" y="323"/>
                  <a:pt x="8467" y="379"/>
                  <a:pt x="8435" y="429"/>
                </a:cubicBezTo>
                <a:cubicBezTo>
                  <a:pt x="8494" y="437"/>
                  <a:pt x="8521" y="294"/>
                  <a:pt x="8562" y="387"/>
                </a:cubicBezTo>
                <a:cubicBezTo>
                  <a:pt x="8590" y="300"/>
                  <a:pt x="8724" y="332"/>
                  <a:pt x="8738" y="210"/>
                </a:cubicBezTo>
                <a:cubicBezTo>
                  <a:pt x="8741" y="234"/>
                  <a:pt x="8801" y="210"/>
                  <a:pt x="8740" y="279"/>
                </a:cubicBezTo>
                <a:cubicBezTo>
                  <a:pt x="8820" y="238"/>
                  <a:pt x="8845" y="385"/>
                  <a:pt x="8882" y="384"/>
                </a:cubicBezTo>
                <a:cubicBezTo>
                  <a:pt x="8902" y="381"/>
                  <a:pt x="8858" y="307"/>
                  <a:pt x="8905" y="305"/>
                </a:cubicBezTo>
                <a:cubicBezTo>
                  <a:pt x="8911" y="310"/>
                  <a:pt x="8912" y="322"/>
                  <a:pt x="8918" y="327"/>
                </a:cubicBezTo>
                <a:lnTo>
                  <a:pt x="8936" y="299"/>
                </a:lnTo>
                <a:cubicBezTo>
                  <a:pt x="8955" y="327"/>
                  <a:pt x="8916" y="359"/>
                  <a:pt x="8914" y="391"/>
                </a:cubicBezTo>
                <a:cubicBezTo>
                  <a:pt x="8980" y="417"/>
                  <a:pt x="9022" y="320"/>
                  <a:pt x="9100" y="313"/>
                </a:cubicBezTo>
                <a:lnTo>
                  <a:pt x="9087" y="334"/>
                </a:lnTo>
                <a:lnTo>
                  <a:pt x="9166" y="338"/>
                </a:lnTo>
                <a:lnTo>
                  <a:pt x="9161" y="345"/>
                </a:lnTo>
                <a:lnTo>
                  <a:pt x="9225" y="302"/>
                </a:lnTo>
                <a:lnTo>
                  <a:pt x="9223" y="334"/>
                </a:lnTo>
                <a:cubicBezTo>
                  <a:pt x="9238" y="325"/>
                  <a:pt x="9241" y="305"/>
                  <a:pt x="9262" y="301"/>
                </a:cubicBezTo>
                <a:lnTo>
                  <a:pt x="9255" y="340"/>
                </a:lnTo>
                <a:cubicBezTo>
                  <a:pt x="9276" y="280"/>
                  <a:pt x="9351" y="247"/>
                  <a:pt x="9388" y="247"/>
                </a:cubicBezTo>
                <a:lnTo>
                  <a:pt x="9395" y="264"/>
                </a:lnTo>
                <a:lnTo>
                  <a:pt x="9481" y="185"/>
                </a:lnTo>
                <a:cubicBezTo>
                  <a:pt x="9527" y="227"/>
                  <a:pt x="9422" y="278"/>
                  <a:pt x="9514" y="249"/>
                </a:cubicBezTo>
                <a:lnTo>
                  <a:pt x="9490" y="328"/>
                </a:lnTo>
                <a:cubicBezTo>
                  <a:pt x="9555" y="297"/>
                  <a:pt x="9565" y="340"/>
                  <a:pt x="9610" y="313"/>
                </a:cubicBezTo>
                <a:cubicBezTo>
                  <a:pt x="9590" y="272"/>
                  <a:pt x="9559" y="278"/>
                  <a:pt x="9582" y="242"/>
                </a:cubicBezTo>
                <a:cubicBezTo>
                  <a:pt x="9633" y="334"/>
                  <a:pt x="9663" y="219"/>
                  <a:pt x="9712" y="182"/>
                </a:cubicBezTo>
                <a:cubicBezTo>
                  <a:pt x="9687" y="184"/>
                  <a:pt x="9670" y="183"/>
                  <a:pt x="9653" y="229"/>
                </a:cubicBezTo>
                <a:cubicBezTo>
                  <a:pt x="9627" y="228"/>
                  <a:pt x="9644" y="187"/>
                  <a:pt x="9628" y="183"/>
                </a:cubicBezTo>
                <a:lnTo>
                  <a:pt x="9590" y="228"/>
                </a:lnTo>
                <a:lnTo>
                  <a:pt x="9580" y="173"/>
                </a:lnTo>
                <a:lnTo>
                  <a:pt x="9516" y="217"/>
                </a:lnTo>
                <a:cubicBezTo>
                  <a:pt x="9520" y="153"/>
                  <a:pt x="9457" y="209"/>
                  <a:pt x="9482" y="141"/>
                </a:cubicBezTo>
                <a:cubicBezTo>
                  <a:pt x="9437" y="168"/>
                  <a:pt x="9412" y="123"/>
                  <a:pt x="9371" y="187"/>
                </a:cubicBezTo>
                <a:cubicBezTo>
                  <a:pt x="9341" y="148"/>
                  <a:pt x="9419" y="140"/>
                  <a:pt x="9387" y="134"/>
                </a:cubicBezTo>
                <a:cubicBezTo>
                  <a:pt x="9208" y="185"/>
                  <a:pt x="9024" y="176"/>
                  <a:pt x="8838" y="153"/>
                </a:cubicBezTo>
                <a:lnTo>
                  <a:pt x="8856" y="125"/>
                </a:lnTo>
                <a:cubicBezTo>
                  <a:pt x="8838" y="153"/>
                  <a:pt x="8814" y="177"/>
                  <a:pt x="8800" y="198"/>
                </a:cubicBezTo>
                <a:cubicBezTo>
                  <a:pt x="8769" y="147"/>
                  <a:pt x="8647" y="82"/>
                  <a:pt x="8604" y="178"/>
                </a:cubicBezTo>
                <a:cubicBezTo>
                  <a:pt x="8598" y="173"/>
                  <a:pt x="8607" y="158"/>
                  <a:pt x="8612" y="151"/>
                </a:cubicBezTo>
                <a:cubicBezTo>
                  <a:pt x="8550" y="163"/>
                  <a:pt x="8438" y="95"/>
                  <a:pt x="8350" y="105"/>
                </a:cubicBezTo>
                <a:cubicBezTo>
                  <a:pt x="8313" y="207"/>
                  <a:pt x="8218" y="42"/>
                  <a:pt x="8184" y="180"/>
                </a:cubicBezTo>
                <a:lnTo>
                  <a:pt x="8202" y="152"/>
                </a:lnTo>
                <a:cubicBezTo>
                  <a:pt x="8232" y="190"/>
                  <a:pt x="8160" y="247"/>
                  <a:pt x="8147" y="281"/>
                </a:cubicBezTo>
                <a:cubicBezTo>
                  <a:pt x="8123" y="191"/>
                  <a:pt x="8146" y="212"/>
                  <a:pt x="8116" y="130"/>
                </a:cubicBezTo>
                <a:lnTo>
                  <a:pt x="8151" y="161"/>
                </a:lnTo>
                <a:lnTo>
                  <a:pt x="8143" y="87"/>
                </a:lnTo>
                <a:cubicBezTo>
                  <a:pt x="8031" y="278"/>
                  <a:pt x="7935" y="0"/>
                  <a:pt x="7865" y="138"/>
                </a:cubicBezTo>
                <a:cubicBezTo>
                  <a:pt x="7870" y="131"/>
                  <a:pt x="7868" y="119"/>
                  <a:pt x="7873" y="112"/>
                </a:cubicBezTo>
                <a:cubicBezTo>
                  <a:pt x="7827" y="70"/>
                  <a:pt x="7794" y="164"/>
                  <a:pt x="7760" y="189"/>
                </a:cubicBezTo>
                <a:cubicBezTo>
                  <a:pt x="7756" y="152"/>
                  <a:pt x="7780" y="129"/>
                  <a:pt x="7798" y="100"/>
                </a:cubicBezTo>
                <a:cubicBezTo>
                  <a:pt x="7717" y="72"/>
                  <a:pt x="7580" y="172"/>
                  <a:pt x="7490" y="113"/>
                </a:cubicBezTo>
                <a:cubicBezTo>
                  <a:pt x="7458" y="164"/>
                  <a:pt x="7502" y="180"/>
                  <a:pt x="7469" y="218"/>
                </a:cubicBezTo>
                <a:cubicBezTo>
                  <a:pt x="7441" y="204"/>
                  <a:pt x="7422" y="164"/>
                  <a:pt x="7456" y="139"/>
                </a:cubicBezTo>
                <a:cubicBezTo>
                  <a:pt x="7378" y="46"/>
                  <a:pt x="7200" y="199"/>
                  <a:pt x="7081" y="114"/>
                </a:cubicBezTo>
                <a:cubicBezTo>
                  <a:pt x="7018" y="169"/>
                  <a:pt x="7057" y="194"/>
                  <a:pt x="6961" y="230"/>
                </a:cubicBezTo>
                <a:cubicBezTo>
                  <a:pt x="6984" y="195"/>
                  <a:pt x="6938" y="109"/>
                  <a:pt x="6996" y="104"/>
                </a:cubicBezTo>
                <a:lnTo>
                  <a:pt x="7002" y="65"/>
                </a:lnTo>
                <a:cubicBezTo>
                  <a:pt x="6907" y="58"/>
                  <a:pt x="6780" y="44"/>
                  <a:pt x="6728" y="154"/>
                </a:cubicBezTo>
                <a:cubicBezTo>
                  <a:pt x="6725" y="73"/>
                  <a:pt x="6710" y="138"/>
                  <a:pt x="6674" y="95"/>
                </a:cubicBezTo>
                <a:cubicBezTo>
                  <a:pt x="6660" y="104"/>
                  <a:pt x="6676" y="107"/>
                  <a:pt x="6682" y="112"/>
                </a:cubicBezTo>
                <a:cubicBezTo>
                  <a:pt x="6647" y="182"/>
                  <a:pt x="6629" y="110"/>
                  <a:pt x="6604" y="120"/>
                </a:cubicBezTo>
                <a:lnTo>
                  <a:pt x="6613" y="106"/>
                </a:lnTo>
                <a:lnTo>
                  <a:pt x="6544" y="157"/>
                </a:lnTo>
                <a:cubicBezTo>
                  <a:pt x="6533" y="146"/>
                  <a:pt x="6516" y="130"/>
                  <a:pt x="6513" y="106"/>
                </a:cubicBezTo>
                <a:lnTo>
                  <a:pt x="6514" y="162"/>
                </a:lnTo>
                <a:cubicBezTo>
                  <a:pt x="6477" y="163"/>
                  <a:pt x="6496" y="90"/>
                  <a:pt x="6450" y="105"/>
                </a:cubicBezTo>
                <a:lnTo>
                  <a:pt x="6460" y="147"/>
                </a:lnTo>
                <a:cubicBezTo>
                  <a:pt x="6430" y="121"/>
                  <a:pt x="6384" y="180"/>
                  <a:pt x="6378" y="118"/>
                </a:cubicBezTo>
                <a:cubicBezTo>
                  <a:pt x="6377" y="106"/>
                  <a:pt x="6382" y="111"/>
                  <a:pt x="6393" y="109"/>
                </a:cubicBezTo>
                <a:cubicBezTo>
                  <a:pt x="6347" y="23"/>
                  <a:pt x="6275" y="137"/>
                  <a:pt x="6218" y="97"/>
                </a:cubicBezTo>
                <a:lnTo>
                  <a:pt x="6233" y="189"/>
                </a:lnTo>
                <a:cubicBezTo>
                  <a:pt x="6178" y="218"/>
                  <a:pt x="6199" y="170"/>
                  <a:pt x="6201" y="138"/>
                </a:cubicBezTo>
                <a:cubicBezTo>
                  <a:pt x="6165" y="139"/>
                  <a:pt x="6157" y="109"/>
                  <a:pt x="6108" y="99"/>
                </a:cubicBezTo>
                <a:cubicBezTo>
                  <a:pt x="6084" y="122"/>
                  <a:pt x="6096" y="133"/>
                  <a:pt x="6088" y="159"/>
                </a:cubicBezTo>
                <a:lnTo>
                  <a:pt x="6039" y="137"/>
                </a:lnTo>
                <a:lnTo>
                  <a:pt x="6070" y="87"/>
                </a:lnTo>
                <a:cubicBezTo>
                  <a:pt x="5994" y="220"/>
                  <a:pt x="5880" y="72"/>
                  <a:pt x="5829" y="195"/>
                </a:cubicBezTo>
                <a:cubicBezTo>
                  <a:pt x="5800" y="168"/>
                  <a:pt x="5855" y="139"/>
                  <a:pt x="5838" y="124"/>
                </a:cubicBezTo>
                <a:cubicBezTo>
                  <a:pt x="5748" y="65"/>
                  <a:pt x="5637" y="211"/>
                  <a:pt x="5562" y="144"/>
                </a:cubicBezTo>
                <a:cubicBezTo>
                  <a:pt x="5440" y="78"/>
                  <a:pt x="5299" y="142"/>
                  <a:pt x="5163" y="98"/>
                </a:cubicBezTo>
                <a:lnTo>
                  <a:pt x="5166" y="122"/>
                </a:lnTo>
                <a:lnTo>
                  <a:pt x="5069" y="102"/>
                </a:lnTo>
                <a:cubicBezTo>
                  <a:pt x="5043" y="158"/>
                  <a:pt x="4978" y="132"/>
                  <a:pt x="4937" y="196"/>
                </a:cubicBezTo>
                <a:cubicBezTo>
                  <a:pt x="4940" y="177"/>
                  <a:pt x="4932" y="147"/>
                  <a:pt x="4941" y="133"/>
                </a:cubicBezTo>
                <a:cubicBezTo>
                  <a:pt x="4900" y="140"/>
                  <a:pt x="4855" y="167"/>
                  <a:pt x="4831" y="134"/>
                </a:cubicBezTo>
                <a:lnTo>
                  <a:pt x="4845" y="113"/>
                </a:lnTo>
                <a:cubicBezTo>
                  <a:pt x="4754" y="98"/>
                  <a:pt x="4628" y="96"/>
                  <a:pt x="4580" y="143"/>
                </a:cubicBezTo>
                <a:cubicBezTo>
                  <a:pt x="4549" y="149"/>
                  <a:pt x="4550" y="104"/>
                  <a:pt x="4542" y="74"/>
                </a:cubicBezTo>
                <a:cubicBezTo>
                  <a:pt x="4489" y="72"/>
                  <a:pt x="4455" y="97"/>
                  <a:pt x="4411" y="136"/>
                </a:cubicBezTo>
                <a:cubicBezTo>
                  <a:pt x="4400" y="126"/>
                  <a:pt x="4388" y="115"/>
                  <a:pt x="4375" y="93"/>
                </a:cubicBezTo>
                <a:lnTo>
                  <a:pt x="4355" y="153"/>
                </a:lnTo>
                <a:cubicBezTo>
                  <a:pt x="4333" y="144"/>
                  <a:pt x="4350" y="103"/>
                  <a:pt x="4333" y="88"/>
                </a:cubicBezTo>
                <a:cubicBezTo>
                  <a:pt x="4251" y="160"/>
                  <a:pt x="4155" y="96"/>
                  <a:pt x="4098" y="100"/>
                </a:cubicBezTo>
                <a:lnTo>
                  <a:pt x="4106" y="130"/>
                </a:lnTo>
                <a:cubicBezTo>
                  <a:pt x="4082" y="153"/>
                  <a:pt x="4036" y="111"/>
                  <a:pt x="4065" y="81"/>
                </a:cubicBezTo>
                <a:cubicBezTo>
                  <a:pt x="3951" y="45"/>
                  <a:pt x="3896" y="175"/>
                  <a:pt x="3742" y="160"/>
                </a:cubicBezTo>
                <a:cubicBezTo>
                  <a:pt x="3721" y="50"/>
                  <a:pt x="3603" y="191"/>
                  <a:pt x="3581" y="70"/>
                </a:cubicBezTo>
                <a:cubicBezTo>
                  <a:pt x="3516" y="101"/>
                  <a:pt x="3474" y="52"/>
                  <a:pt x="3429" y="123"/>
                </a:cubicBezTo>
                <a:cubicBezTo>
                  <a:pt x="3427" y="111"/>
                  <a:pt x="3422" y="106"/>
                  <a:pt x="3432" y="104"/>
                </a:cubicBezTo>
                <a:cubicBezTo>
                  <a:pt x="3406" y="58"/>
                  <a:pt x="3321" y="93"/>
                  <a:pt x="3255" y="124"/>
                </a:cubicBezTo>
                <a:lnTo>
                  <a:pt x="3252" y="87"/>
                </a:lnTo>
                <a:cubicBezTo>
                  <a:pt x="3228" y="167"/>
                  <a:pt x="3116" y="143"/>
                  <a:pt x="3092" y="223"/>
                </a:cubicBezTo>
                <a:cubicBezTo>
                  <a:pt x="3085" y="206"/>
                  <a:pt x="3105" y="189"/>
                  <a:pt x="3114" y="175"/>
                </a:cubicBezTo>
                <a:cubicBezTo>
                  <a:pt x="3080" y="100"/>
                  <a:pt x="3054" y="211"/>
                  <a:pt x="3011" y="194"/>
                </a:cubicBezTo>
                <a:cubicBezTo>
                  <a:pt x="3014" y="175"/>
                  <a:pt x="3001" y="152"/>
                  <a:pt x="3010" y="138"/>
                </a:cubicBezTo>
                <a:cubicBezTo>
                  <a:pt x="2865" y="51"/>
                  <a:pt x="2654" y="197"/>
                  <a:pt x="2464" y="138"/>
                </a:cubicBezTo>
                <a:cubicBezTo>
                  <a:pt x="2412" y="135"/>
                  <a:pt x="2483" y="223"/>
                  <a:pt x="2415" y="217"/>
                </a:cubicBezTo>
                <a:cubicBezTo>
                  <a:pt x="2395" y="176"/>
                  <a:pt x="2448" y="135"/>
                  <a:pt x="2405" y="118"/>
                </a:cubicBezTo>
                <a:cubicBezTo>
                  <a:pt x="2373" y="168"/>
                  <a:pt x="2361" y="157"/>
                  <a:pt x="2319" y="153"/>
                </a:cubicBezTo>
                <a:cubicBezTo>
                  <a:pt x="2327" y="126"/>
                  <a:pt x="2320" y="108"/>
                  <a:pt x="2349" y="90"/>
                </a:cubicBezTo>
                <a:cubicBezTo>
                  <a:pt x="2325" y="57"/>
                  <a:pt x="2246" y="154"/>
                  <a:pt x="2197" y="87"/>
                </a:cubicBezTo>
                <a:cubicBezTo>
                  <a:pt x="2199" y="112"/>
                  <a:pt x="2190" y="126"/>
                  <a:pt x="2181" y="140"/>
                </a:cubicBezTo>
                <a:cubicBezTo>
                  <a:pt x="2109" y="210"/>
                  <a:pt x="2017" y="70"/>
                  <a:pt x="2010" y="109"/>
                </a:cubicBezTo>
                <a:cubicBezTo>
                  <a:pt x="2010" y="109"/>
                  <a:pt x="1985" y="120"/>
                  <a:pt x="2007" y="129"/>
                </a:cubicBezTo>
                <a:cubicBezTo>
                  <a:pt x="1980" y="127"/>
                  <a:pt x="1942" y="115"/>
                  <a:pt x="1949" y="76"/>
                </a:cubicBezTo>
                <a:cubicBezTo>
                  <a:pt x="1935" y="98"/>
                  <a:pt x="1923" y="131"/>
                  <a:pt x="1902" y="135"/>
                </a:cubicBezTo>
                <a:lnTo>
                  <a:pt x="1914" y="89"/>
                </a:lnTo>
                <a:cubicBezTo>
                  <a:pt x="1902" y="99"/>
                  <a:pt x="1888" y="128"/>
                  <a:pt x="1876" y="134"/>
                </a:cubicBezTo>
                <a:lnTo>
                  <a:pt x="1895" y="162"/>
                </a:lnTo>
                <a:cubicBezTo>
                  <a:pt x="1865" y="123"/>
                  <a:pt x="1805" y="216"/>
                  <a:pt x="1807" y="128"/>
                </a:cubicBezTo>
                <a:lnTo>
                  <a:pt x="1817" y="126"/>
                </a:lnTo>
                <a:lnTo>
                  <a:pt x="1761" y="86"/>
                </a:lnTo>
                <a:cubicBezTo>
                  <a:pt x="1738" y="122"/>
                  <a:pt x="1716" y="157"/>
                  <a:pt x="1678" y="145"/>
                </a:cubicBezTo>
                <a:cubicBezTo>
                  <a:pt x="1663" y="54"/>
                  <a:pt x="1581" y="125"/>
                  <a:pt x="1533" y="116"/>
                </a:cubicBezTo>
                <a:lnTo>
                  <a:pt x="1535" y="84"/>
                </a:lnTo>
                <a:cubicBezTo>
                  <a:pt x="1498" y="128"/>
                  <a:pt x="1401" y="108"/>
                  <a:pt x="1419" y="124"/>
                </a:cubicBezTo>
                <a:cubicBezTo>
                  <a:pt x="1382" y="125"/>
                  <a:pt x="1332" y="102"/>
                  <a:pt x="1351" y="74"/>
                </a:cubicBezTo>
                <a:cubicBezTo>
                  <a:pt x="1321" y="92"/>
                  <a:pt x="1258" y="91"/>
                  <a:pt x="1242" y="144"/>
                </a:cubicBezTo>
                <a:lnTo>
                  <a:pt x="1182" y="67"/>
                </a:lnTo>
                <a:cubicBezTo>
                  <a:pt x="1146" y="181"/>
                  <a:pt x="1062" y="26"/>
                  <a:pt x="1059" y="147"/>
                </a:cubicBezTo>
                <a:cubicBezTo>
                  <a:pt x="1025" y="128"/>
                  <a:pt x="1033" y="101"/>
                  <a:pt x="1010" y="80"/>
                </a:cubicBezTo>
                <a:cubicBezTo>
                  <a:pt x="963" y="139"/>
                  <a:pt x="915" y="129"/>
                  <a:pt x="867" y="120"/>
                </a:cubicBezTo>
                <a:lnTo>
                  <a:pt x="866" y="107"/>
                </a:lnTo>
                <a:cubicBezTo>
                  <a:pt x="817" y="97"/>
                  <a:pt x="761" y="158"/>
                  <a:pt x="693" y="164"/>
                </a:cubicBezTo>
                <a:lnTo>
                  <a:pt x="679" y="72"/>
                </a:lnTo>
                <a:cubicBezTo>
                  <a:pt x="643" y="85"/>
                  <a:pt x="634" y="156"/>
                  <a:pt x="601" y="137"/>
                </a:cubicBezTo>
                <a:cubicBezTo>
                  <a:pt x="593" y="123"/>
                  <a:pt x="600" y="118"/>
                  <a:pt x="609" y="113"/>
                </a:cubicBezTo>
                <a:cubicBezTo>
                  <a:pt x="576" y="131"/>
                  <a:pt x="532" y="108"/>
                  <a:pt x="507" y="86"/>
                </a:cubicBezTo>
                <a:cubicBezTo>
                  <a:pt x="456" y="152"/>
                  <a:pt x="416" y="127"/>
                  <a:pt x="371" y="199"/>
                </a:cubicBezTo>
                <a:cubicBezTo>
                  <a:pt x="332" y="118"/>
                  <a:pt x="431" y="163"/>
                  <a:pt x="396" y="87"/>
                </a:cubicBezTo>
                <a:cubicBezTo>
                  <a:pt x="324" y="44"/>
                  <a:pt x="250" y="89"/>
                  <a:pt x="170" y="129"/>
                </a:cubicBezTo>
                <a:cubicBezTo>
                  <a:pt x="163" y="111"/>
                  <a:pt x="172" y="97"/>
                  <a:pt x="175" y="78"/>
                </a:cubicBezTo>
                <a:cubicBezTo>
                  <a:pt x="175" y="78"/>
                  <a:pt x="13" y="298"/>
                  <a:pt x="43" y="385"/>
                </a:cubicBezTo>
                <a:cubicBezTo>
                  <a:pt x="23" y="445"/>
                  <a:pt x="0" y="481"/>
                  <a:pt x="69" y="531"/>
                </a:cubicBezTo>
                <a:cubicBezTo>
                  <a:pt x="91" y="496"/>
                  <a:pt x="155" y="453"/>
                  <a:pt x="167" y="520"/>
                </a:cubicBezTo>
                <a:lnTo>
                  <a:pt x="171" y="456"/>
                </a:lnTo>
                <a:cubicBezTo>
                  <a:pt x="263" y="426"/>
                  <a:pt x="179" y="587"/>
                  <a:pt x="289" y="585"/>
                </a:cubicBezTo>
                <a:lnTo>
                  <a:pt x="266" y="564"/>
                </a:lnTo>
                <a:cubicBezTo>
                  <a:pt x="287" y="560"/>
                  <a:pt x="304" y="520"/>
                  <a:pt x="327" y="540"/>
                </a:cubicBezTo>
                <a:cubicBezTo>
                  <a:pt x="334" y="558"/>
                  <a:pt x="319" y="567"/>
                  <a:pt x="310" y="581"/>
                </a:cubicBezTo>
                <a:lnTo>
                  <a:pt x="401" y="495"/>
                </a:lnTo>
                <a:cubicBezTo>
                  <a:pt x="405" y="532"/>
                  <a:pt x="401" y="552"/>
                  <a:pt x="383" y="580"/>
                </a:cubicBezTo>
                <a:cubicBezTo>
                  <a:pt x="467" y="577"/>
                  <a:pt x="366" y="464"/>
                  <a:pt x="468" y="489"/>
                </a:cubicBezTo>
                <a:cubicBezTo>
                  <a:pt x="487" y="517"/>
                  <a:pt x="462" y="528"/>
                  <a:pt x="448" y="549"/>
                </a:cubicBezTo>
                <a:cubicBezTo>
                  <a:pt x="496" y="603"/>
                  <a:pt x="528" y="554"/>
                  <a:pt x="576" y="519"/>
                </a:cubicBezTo>
                <a:cubicBezTo>
                  <a:pt x="577" y="576"/>
                  <a:pt x="545" y="569"/>
                  <a:pt x="585" y="606"/>
                </a:cubicBezTo>
                <a:cubicBezTo>
                  <a:pt x="577" y="576"/>
                  <a:pt x="572" y="526"/>
                  <a:pt x="603" y="521"/>
                </a:cubicBezTo>
                <a:cubicBezTo>
                  <a:pt x="588" y="578"/>
                  <a:pt x="627" y="551"/>
                  <a:pt x="657" y="566"/>
                </a:cubicBezTo>
                <a:cubicBezTo>
                  <a:pt x="651" y="546"/>
                  <a:pt x="653" y="519"/>
                  <a:pt x="665" y="509"/>
                </a:cubicBezTo>
                <a:cubicBezTo>
                  <a:pt x="680" y="500"/>
                  <a:pt x="692" y="523"/>
                  <a:pt x="713" y="519"/>
                </a:cubicBezTo>
                <a:lnTo>
                  <a:pt x="676" y="463"/>
                </a:lnTo>
                <a:cubicBezTo>
                  <a:pt x="728" y="409"/>
                  <a:pt x="757" y="492"/>
                  <a:pt x="797" y="516"/>
                </a:cubicBezTo>
                <a:cubicBezTo>
                  <a:pt x="794" y="527"/>
                  <a:pt x="787" y="534"/>
                  <a:pt x="779" y="537"/>
                </a:cubicBezTo>
                <a:cubicBezTo>
                  <a:pt x="821" y="561"/>
                  <a:pt x="864" y="606"/>
                  <a:pt x="916" y="557"/>
                </a:cubicBezTo>
                <a:lnTo>
                  <a:pt x="912" y="564"/>
                </a:lnTo>
                <a:cubicBezTo>
                  <a:pt x="1011" y="508"/>
                  <a:pt x="881" y="469"/>
                  <a:pt x="997" y="416"/>
                </a:cubicBezTo>
                <a:cubicBezTo>
                  <a:pt x="1035" y="428"/>
                  <a:pt x="978" y="602"/>
                  <a:pt x="1066" y="535"/>
                </a:cubicBezTo>
                <a:cubicBezTo>
                  <a:pt x="1025" y="487"/>
                  <a:pt x="1123" y="418"/>
                  <a:pt x="1173" y="396"/>
                </a:cubicBezTo>
                <a:lnTo>
                  <a:pt x="1121" y="506"/>
                </a:lnTo>
                <a:cubicBezTo>
                  <a:pt x="1141" y="507"/>
                  <a:pt x="1176" y="477"/>
                  <a:pt x="1187" y="488"/>
                </a:cubicBezTo>
                <a:lnTo>
                  <a:pt x="1185" y="463"/>
                </a:lnTo>
                <a:cubicBezTo>
                  <a:pt x="1181" y="370"/>
                  <a:pt x="1249" y="476"/>
                  <a:pt x="1286" y="419"/>
                </a:cubicBezTo>
                <a:cubicBezTo>
                  <a:pt x="1241" y="547"/>
                  <a:pt x="1238" y="523"/>
                  <a:pt x="1230" y="650"/>
                </a:cubicBezTo>
                <a:cubicBezTo>
                  <a:pt x="1265" y="580"/>
                  <a:pt x="1306" y="516"/>
                  <a:pt x="1370" y="530"/>
                </a:cubicBezTo>
                <a:lnTo>
                  <a:pt x="1317" y="628"/>
                </a:lnTo>
                <a:cubicBezTo>
                  <a:pt x="1403" y="649"/>
                  <a:pt x="1504" y="505"/>
                  <a:pt x="1575" y="423"/>
                </a:cubicBezTo>
                <a:cubicBezTo>
                  <a:pt x="1556" y="495"/>
                  <a:pt x="1585" y="521"/>
                  <a:pt x="1554" y="584"/>
                </a:cubicBezTo>
                <a:lnTo>
                  <a:pt x="1636" y="568"/>
                </a:lnTo>
                <a:lnTo>
                  <a:pt x="1613" y="648"/>
                </a:lnTo>
                <a:cubicBezTo>
                  <a:pt x="1647" y="566"/>
                  <a:pt x="1684" y="622"/>
                  <a:pt x="1678" y="517"/>
                </a:cubicBezTo>
                <a:cubicBezTo>
                  <a:pt x="1669" y="531"/>
                  <a:pt x="1671" y="543"/>
                  <a:pt x="1655" y="540"/>
                </a:cubicBezTo>
                <a:cubicBezTo>
                  <a:pt x="1657" y="508"/>
                  <a:pt x="1671" y="442"/>
                  <a:pt x="1714" y="447"/>
                </a:cubicBezTo>
                <a:cubicBezTo>
                  <a:pt x="1742" y="473"/>
                  <a:pt x="1697" y="488"/>
                  <a:pt x="1705" y="518"/>
                </a:cubicBezTo>
                <a:cubicBezTo>
                  <a:pt x="1732" y="475"/>
                  <a:pt x="1734" y="544"/>
                  <a:pt x="1762" y="513"/>
                </a:cubicBezTo>
                <a:lnTo>
                  <a:pt x="1737" y="468"/>
                </a:lnTo>
                <a:cubicBezTo>
                  <a:pt x="1757" y="407"/>
                  <a:pt x="1784" y="466"/>
                  <a:pt x="1812" y="435"/>
                </a:cubicBezTo>
                <a:cubicBezTo>
                  <a:pt x="1778" y="461"/>
                  <a:pt x="1789" y="497"/>
                  <a:pt x="1802" y="533"/>
                </a:cubicBezTo>
                <a:lnTo>
                  <a:pt x="1800" y="525"/>
                </a:lnTo>
                <a:cubicBezTo>
                  <a:pt x="1820" y="522"/>
                  <a:pt x="1848" y="479"/>
                  <a:pt x="1862" y="514"/>
                </a:cubicBezTo>
                <a:lnTo>
                  <a:pt x="1844" y="599"/>
                </a:lnTo>
                <a:lnTo>
                  <a:pt x="1875" y="537"/>
                </a:lnTo>
                <a:cubicBezTo>
                  <a:pt x="1886" y="547"/>
                  <a:pt x="1894" y="577"/>
                  <a:pt x="1875" y="593"/>
                </a:cubicBezTo>
                <a:cubicBezTo>
                  <a:pt x="1969" y="645"/>
                  <a:pt x="1872" y="411"/>
                  <a:pt x="1996" y="489"/>
                </a:cubicBezTo>
                <a:cubicBezTo>
                  <a:pt x="1994" y="521"/>
                  <a:pt x="1980" y="543"/>
                  <a:pt x="1947" y="523"/>
                </a:cubicBezTo>
                <a:cubicBezTo>
                  <a:pt x="1941" y="575"/>
                  <a:pt x="1950" y="605"/>
                  <a:pt x="1983" y="624"/>
                </a:cubicBezTo>
                <a:cubicBezTo>
                  <a:pt x="1984" y="628"/>
                  <a:pt x="1983" y="630"/>
                  <a:pt x="1983" y="633"/>
                </a:cubicBezTo>
                <a:cubicBezTo>
                  <a:pt x="2047" y="635"/>
                  <a:pt x="2131" y="639"/>
                  <a:pt x="2173" y="58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8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4C1B9D1-CCB5-459D-BFA7-B44138331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897A-AA05-45A5-BFE6-B4267FF3A60B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B1F6961-B8E0-4A28-A39C-761258CB6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155B00D-71CE-457F-B139-4312AAA39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383-7EAB-42E7-88EF-735B0BF25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3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DA57E3-4FF6-4F89-9FEF-215A96392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7F8611-1425-4E94-B036-DEBF7C6E8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2152148-564B-403B-A09C-30103757A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89E58D6-61A6-42E1-97B4-6BD40AFB7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897A-AA05-45A5-BFE6-B4267FF3A60B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31A7626-01B2-4B36-B2D1-38FDDF28A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E1C4F8F-8376-4B7B-8BDE-1ECD49DFC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383-7EAB-42E7-88EF-735B0BF25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7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C23DE7-DE1C-47F0-AFB0-3A8E23837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4D64EF3-16E7-449E-97AB-1770F487BC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6AD956F-FE1A-4A2F-8A96-B20A8EE74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90FA051-E4A7-4AE4-AFFB-307DAA20F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897A-AA05-45A5-BFE6-B4267FF3A60B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AA31AA4-F635-4C1E-BC3B-638F28FA6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7076EDF-7551-4C97-AF0E-6E507EED7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A7383-7EAB-42E7-88EF-735B0BF25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2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48C75EC-276E-4D65-B5E2-84BFAF058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4B014B4-757E-4476-BCC3-E1740FD1A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00299"/>
            <a:ext cx="10515600" cy="3776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6525C6-9B5D-481C-B839-71C4E242E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9E6897A-AA05-45A5-BFE6-B4267FF3A60B}" type="datetimeFigureOut">
              <a:rPr lang="en-US" smtClean="0"/>
              <a:pPr/>
              <a:t>7/11/2021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890377-72DA-4ABE-958E-7A21C7509F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7DF530A-9708-4F16-A76B-D6540DEE0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B8A7383-7EAB-42E7-88EF-735B0BF25D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1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13" name="arrow.wav"/>
          </p:stSnd>
        </p:sndAc>
      </p:transition>
    </mc:Choice>
    <mc:Fallback xmlns="">
      <p:transition spd="slow">
        <p:fade/>
        <p:sndAc>
          <p:stSnd>
            <p:snd r:embed="rId15" name="arrow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bg1"/>
          </a:solidFill>
          <a:latin typeface="ChalkPaint" panose="02000603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ChalkPaint" panose="02000603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chemeClr val="bg1"/>
          </a:solidFill>
          <a:latin typeface="ChalkPaint" panose="02000603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ChalkPaint" panose="02000603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ChalkPaint" panose="02000603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ChalkPaint" panose="02000603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3" name="arrow.wav"/>
          </p:stSnd>
        </p:sndAc>
      </p:transition>
    </mc:Choice>
    <mc:Fallback xmlns="">
      <p:transition spd="slow">
        <p:fade/>
        <p:sndAc>
          <p:stSnd>
            <p:snd r:embed="rId4" name="arrow.wav"/>
          </p:stSnd>
        </p:sndAc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2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Sukarno" TargetMode="External"/><Relationship Id="rId7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d.wikipedia.org/wiki/Ahmad_Yani" TargetMode="External"/><Relationship Id="rId5" Type="http://schemas.openxmlformats.org/officeDocument/2006/relationships/hyperlink" Target="https://id.wikipedia.org/wiki/Soebandrio" TargetMode="External"/><Relationship Id="rId4" Type="http://schemas.openxmlformats.org/officeDocument/2006/relationships/hyperlink" Target="https://id.wikipedia.org/wiki/Panitia_Retooling_Aparatur_Negara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SISTEM ADMINISTRASI NEGARA INDONESIA (SANI)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Dr. ACENG JARKASIH, Drs., MBA., M.Si.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8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3" name="camera.wav"/>
          </p:stSnd>
        </p:sndAc>
      </p:transition>
    </mc:Choice>
    <mc:Fallback xmlns="">
      <p:transition spd="slow">
        <p:fade/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896" y="2143128"/>
            <a:ext cx="10972800" cy="554461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1" dirty="0">
                <a:latin typeface="ChalkPaint"/>
                <a:cs typeface="Arial" pitchFamily="34" charset="0"/>
              </a:rPr>
              <a:t>Prof. Dr. </a:t>
            </a:r>
            <a:r>
              <a:rPr lang="en-US" sz="3400" b="1" dirty="0" err="1">
                <a:latin typeface="ChalkPaint"/>
                <a:cs typeface="Arial" pitchFamily="34" charset="0"/>
              </a:rPr>
              <a:t>Prajudi</a:t>
            </a:r>
            <a:r>
              <a:rPr lang="en-US" sz="3400" b="1" dirty="0">
                <a:latin typeface="ChalkPaint"/>
                <a:cs typeface="Arial" pitchFamily="34" charset="0"/>
              </a:rPr>
              <a:t> </a:t>
            </a:r>
            <a:r>
              <a:rPr lang="en-US" sz="3400" b="1" dirty="0" err="1">
                <a:latin typeface="ChalkPaint"/>
                <a:cs typeface="Arial" pitchFamily="34" charset="0"/>
              </a:rPr>
              <a:t>Admosudirdjo</a:t>
            </a:r>
            <a:r>
              <a:rPr lang="en-US" sz="3400" b="1" dirty="0">
                <a:latin typeface="ChalkPaint"/>
                <a:cs typeface="Arial" pitchFamily="34" charset="0"/>
              </a:rPr>
              <a:t> </a:t>
            </a:r>
            <a:r>
              <a:rPr lang="en-US" sz="3400" dirty="0">
                <a:latin typeface="ChalkPaint"/>
                <a:cs typeface="Arial" pitchFamily="34" charset="0"/>
              </a:rPr>
              <a:t>: </a:t>
            </a:r>
            <a:r>
              <a:rPr lang="en-US" sz="3400" dirty="0" err="1" smtClean="0">
                <a:latin typeface="ChalkPaint"/>
                <a:cs typeface="Arial" pitchFamily="34" charset="0"/>
              </a:rPr>
              <a:t>Administrasi</a:t>
            </a:r>
            <a:r>
              <a:rPr lang="en-US" sz="3400" dirty="0" smtClean="0">
                <a:latin typeface="ChalkPaint"/>
                <a:cs typeface="Arial" pitchFamily="34" charset="0"/>
              </a:rPr>
              <a:t> </a:t>
            </a:r>
            <a:r>
              <a:rPr lang="en-US" sz="3400" dirty="0">
                <a:latin typeface="ChalkPaint"/>
                <a:cs typeface="Arial" pitchFamily="34" charset="0"/>
              </a:rPr>
              <a:t>Negara </a:t>
            </a:r>
            <a:r>
              <a:rPr lang="en-US" sz="3400" dirty="0" err="1">
                <a:latin typeface="ChalkPaint"/>
                <a:cs typeface="Arial" pitchFamily="34" charset="0"/>
              </a:rPr>
              <a:t>mengandung</a:t>
            </a:r>
            <a:r>
              <a:rPr lang="en-US" sz="3400" dirty="0">
                <a:latin typeface="ChalkPaint"/>
                <a:cs typeface="Arial" pitchFamily="34" charset="0"/>
              </a:rPr>
              <a:t> 3 (</a:t>
            </a:r>
            <a:r>
              <a:rPr lang="en-US" sz="3400" dirty="0" err="1">
                <a:latin typeface="ChalkPaint"/>
                <a:cs typeface="Arial" pitchFamily="34" charset="0"/>
              </a:rPr>
              <a:t>tiga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arti</a:t>
            </a:r>
            <a:r>
              <a:rPr lang="en-US" sz="3400" dirty="0">
                <a:latin typeface="ChalkPaint"/>
                <a:cs typeface="Arial" pitchFamily="34" charset="0"/>
              </a:rPr>
              <a:t>), </a:t>
            </a:r>
            <a:r>
              <a:rPr lang="en-US" sz="3400" dirty="0" err="1">
                <a:latin typeface="ChalkPaint"/>
                <a:cs typeface="Arial" pitchFamily="34" charset="0"/>
              </a:rPr>
              <a:t>yakni</a:t>
            </a:r>
            <a:r>
              <a:rPr lang="en-US" sz="3400" dirty="0">
                <a:latin typeface="ChalkPaint"/>
                <a:cs typeface="Arial" pitchFamily="34" charset="0"/>
              </a:rPr>
              <a:t>: </a:t>
            </a:r>
            <a:endParaRPr lang="en-US" sz="3400" dirty="0" smtClean="0">
              <a:latin typeface="ChalkPaint"/>
              <a:cs typeface="Arial" pitchFamily="34" charset="0"/>
            </a:endParaRPr>
          </a:p>
          <a:p>
            <a:pPr marL="450850" indent="-45085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dirty="0" smtClean="0">
                <a:latin typeface="ChalkPaint"/>
                <a:cs typeface="Arial" pitchFamily="34" charset="0"/>
              </a:rPr>
              <a:t>(</a:t>
            </a:r>
            <a:r>
              <a:rPr lang="en-US" sz="3400" dirty="0">
                <a:latin typeface="ChalkPaint"/>
                <a:cs typeface="Arial" pitchFamily="34" charset="0"/>
              </a:rPr>
              <a:t>1) </a:t>
            </a:r>
            <a:r>
              <a:rPr lang="en-US" sz="3400" b="1" dirty="0" err="1">
                <a:latin typeface="ChalkPaint"/>
                <a:cs typeface="Arial" pitchFamily="34" charset="0"/>
              </a:rPr>
              <a:t>Administrasi</a:t>
            </a:r>
            <a:r>
              <a:rPr lang="en-US" sz="3400" b="1" dirty="0">
                <a:latin typeface="ChalkPaint"/>
                <a:cs typeface="Arial" pitchFamily="34" charset="0"/>
              </a:rPr>
              <a:t> Negara </a:t>
            </a:r>
            <a:r>
              <a:rPr lang="en-US" sz="3400" dirty="0" err="1">
                <a:latin typeface="ChalkPaint"/>
                <a:cs typeface="Arial" pitchFamily="34" charset="0"/>
              </a:rPr>
              <a:t>sebgai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fungsi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pemerintah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untuk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mengurus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atau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menangani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urusan-urusan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kenegaraan</a:t>
            </a:r>
            <a:r>
              <a:rPr lang="en-US" sz="3400" dirty="0">
                <a:latin typeface="ChalkPaint"/>
                <a:cs typeface="Arial" pitchFamily="34" charset="0"/>
              </a:rPr>
              <a:t> (</a:t>
            </a:r>
            <a:r>
              <a:rPr lang="en-US" sz="3400" dirty="0" err="1">
                <a:latin typeface="ChalkPaint"/>
                <a:cs typeface="Arial" pitchFamily="34" charset="0"/>
              </a:rPr>
              <a:t>publik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servicess</a:t>
            </a:r>
            <a:r>
              <a:rPr lang="en-US" sz="3400" dirty="0">
                <a:latin typeface="ChalkPaint"/>
                <a:cs typeface="Arial" pitchFamily="34" charset="0"/>
              </a:rPr>
              <a:t>) </a:t>
            </a:r>
            <a:r>
              <a:rPr lang="en-US" sz="3400" dirty="0" err="1">
                <a:latin typeface="ChalkPaint"/>
                <a:cs typeface="Arial" pitchFamily="34" charset="0"/>
              </a:rPr>
              <a:t>secara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tertentu</a:t>
            </a:r>
            <a:r>
              <a:rPr lang="en-US" sz="3400" dirty="0">
                <a:latin typeface="ChalkPaint"/>
                <a:cs typeface="Arial" pitchFamily="34" charset="0"/>
              </a:rPr>
              <a:t>. </a:t>
            </a:r>
            <a:endParaRPr lang="en-US" sz="3400" dirty="0" smtClean="0">
              <a:latin typeface="ChalkPaint"/>
              <a:cs typeface="Arial" pitchFamily="34" charset="0"/>
            </a:endParaRPr>
          </a:p>
          <a:p>
            <a:pPr marL="450850" indent="-45085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dirty="0" smtClean="0">
                <a:latin typeface="ChalkPaint"/>
                <a:cs typeface="Arial" pitchFamily="34" charset="0"/>
              </a:rPr>
              <a:t>(</a:t>
            </a:r>
            <a:r>
              <a:rPr lang="en-US" sz="3400" dirty="0">
                <a:latin typeface="ChalkPaint"/>
                <a:cs typeface="Arial" pitchFamily="34" charset="0"/>
              </a:rPr>
              <a:t>2) </a:t>
            </a:r>
            <a:r>
              <a:rPr lang="en-US" sz="3400" b="1" dirty="0" err="1">
                <a:latin typeface="ChalkPaint"/>
                <a:cs typeface="Arial" pitchFamily="34" charset="0"/>
              </a:rPr>
              <a:t>Administrasi</a:t>
            </a:r>
            <a:r>
              <a:rPr lang="en-US" sz="3400" b="1" dirty="0">
                <a:latin typeface="ChalkPaint"/>
                <a:cs typeface="Arial" pitchFamily="34" charset="0"/>
              </a:rPr>
              <a:t> Negara </a:t>
            </a:r>
            <a:r>
              <a:rPr lang="en-US" sz="3400" dirty="0" err="1">
                <a:latin typeface="ChalkPaint"/>
                <a:cs typeface="Arial" pitchFamily="34" charset="0"/>
              </a:rPr>
              <a:t>sebagai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aparatur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dan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aparat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pemerintah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sebagai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suatu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organisasi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untuk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mengendalikan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keadaan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pemerintahan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negara</a:t>
            </a:r>
            <a:r>
              <a:rPr lang="en-US" sz="3400" dirty="0">
                <a:latin typeface="ChalkPaint"/>
                <a:cs typeface="Arial" pitchFamily="34" charset="0"/>
              </a:rPr>
              <a:t>. (3) </a:t>
            </a:r>
            <a:r>
              <a:rPr lang="en-US" sz="3400" b="1" dirty="0" err="1">
                <a:latin typeface="ChalkPaint"/>
                <a:cs typeface="Arial" pitchFamily="34" charset="0"/>
              </a:rPr>
              <a:t>Administrasi</a:t>
            </a:r>
            <a:r>
              <a:rPr lang="en-US" sz="3400" b="1" dirty="0">
                <a:latin typeface="ChalkPaint"/>
                <a:cs typeface="Arial" pitchFamily="34" charset="0"/>
              </a:rPr>
              <a:t> Negara </a:t>
            </a:r>
            <a:r>
              <a:rPr lang="en-US" sz="3400" dirty="0" err="1">
                <a:latin typeface="ChalkPaint"/>
                <a:cs typeface="Arial" pitchFamily="34" charset="0"/>
              </a:rPr>
              <a:t>sebagai</a:t>
            </a:r>
            <a:r>
              <a:rPr lang="en-US" sz="3400" dirty="0">
                <a:latin typeface="ChalkPaint"/>
                <a:cs typeface="Arial" pitchFamily="34" charset="0"/>
              </a:rPr>
              <a:t> proses </a:t>
            </a:r>
            <a:r>
              <a:rPr lang="en-US" sz="3400" dirty="0" err="1">
                <a:latin typeface="ChalkPaint"/>
                <a:cs typeface="Arial" pitchFamily="34" charset="0"/>
              </a:rPr>
              <a:t>penyelenggaraan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berbagai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macam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tugas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dan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urusan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pemerintah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secara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terorganisasi</a:t>
            </a:r>
            <a:r>
              <a:rPr lang="en-US" sz="3400" dirty="0">
                <a:latin typeface="ChalkPaint"/>
                <a:cs typeface="Arial" pitchFamily="34" charset="0"/>
              </a:rPr>
              <a:t>, </a:t>
            </a:r>
            <a:r>
              <a:rPr lang="en-US" sz="3400" dirty="0" err="1">
                <a:latin typeface="ChalkPaint"/>
                <a:cs typeface="Arial" pitchFamily="34" charset="0"/>
              </a:rPr>
              <a:t>sistematika</a:t>
            </a:r>
            <a:r>
              <a:rPr lang="en-US" sz="3400" dirty="0">
                <a:latin typeface="ChalkPaint"/>
                <a:cs typeface="Arial" pitchFamily="34" charset="0"/>
              </a:rPr>
              <a:t>, </a:t>
            </a:r>
            <a:r>
              <a:rPr lang="en-US" sz="3400" dirty="0" err="1">
                <a:latin typeface="ChalkPaint"/>
                <a:cs typeface="Arial" pitchFamily="34" charset="0"/>
              </a:rPr>
              <a:t>metodis</a:t>
            </a:r>
            <a:r>
              <a:rPr lang="en-US" sz="3400" dirty="0">
                <a:latin typeface="ChalkPaint"/>
                <a:cs typeface="Arial" pitchFamily="34" charset="0"/>
              </a:rPr>
              <a:t>, </a:t>
            </a:r>
            <a:r>
              <a:rPr lang="en-US" sz="3400" dirty="0" err="1">
                <a:latin typeface="ChalkPaint"/>
                <a:cs typeface="Arial" pitchFamily="34" charset="0"/>
              </a:rPr>
              <a:t>dan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 smtClean="0">
                <a:latin typeface="ChalkPaint"/>
                <a:cs typeface="Arial" pitchFamily="34" charset="0"/>
              </a:rPr>
              <a:t>teknis</a:t>
            </a:r>
            <a:r>
              <a:rPr lang="en-US" sz="3400" dirty="0" smtClean="0">
                <a:latin typeface="ChalkPaint"/>
                <a:cs typeface="Arial" pitchFamily="34" charset="0"/>
              </a:rPr>
              <a:t>.</a:t>
            </a:r>
            <a:endParaRPr lang="en-US" sz="3400" dirty="0">
              <a:latin typeface="ChalkPain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21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err="1">
                <a:latin typeface="ChalkPaint"/>
                <a:cs typeface="Arial" pitchFamily="34" charset="0"/>
              </a:rPr>
              <a:t>Administrasi</a:t>
            </a:r>
            <a:r>
              <a:rPr lang="en-US" b="1" dirty="0">
                <a:latin typeface="ChalkPaint"/>
                <a:cs typeface="Arial" pitchFamily="34" charset="0"/>
              </a:rPr>
              <a:t> N</a:t>
            </a:r>
            <a:r>
              <a:rPr lang="en-US" b="1" dirty="0" smtClean="0">
                <a:latin typeface="ChalkPaint"/>
                <a:cs typeface="Arial" pitchFamily="34" charset="0"/>
              </a:rPr>
              <a:t>egara</a:t>
            </a:r>
            <a:r>
              <a:rPr lang="en-US" dirty="0" smtClean="0">
                <a:latin typeface="ChalkPaint"/>
                <a:cs typeface="Arial" pitchFamily="34" charset="0"/>
              </a:rPr>
              <a:t>  </a:t>
            </a:r>
            <a:r>
              <a:rPr lang="en-US" dirty="0" err="1">
                <a:latin typeface="ChalkPaint"/>
                <a:cs typeface="Arial" pitchFamily="34" charset="0"/>
              </a:rPr>
              <a:t>pada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hakikatnya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merupakan</a:t>
            </a:r>
            <a:r>
              <a:rPr lang="en-US" dirty="0">
                <a:latin typeface="ChalkPaint"/>
                <a:cs typeface="Arial" pitchFamily="34" charset="0"/>
              </a:rPr>
              <a:t>  proses </a:t>
            </a:r>
            <a:r>
              <a:rPr lang="en-US" dirty="0" err="1" smtClean="0">
                <a:latin typeface="ChalkPaint"/>
                <a:cs typeface="Arial" pitchFamily="34" charset="0"/>
              </a:rPr>
              <a:t>penyelenggaraan</a:t>
            </a:r>
            <a:r>
              <a:rPr lang="en-US" dirty="0" smtClean="0">
                <a:latin typeface="ChalkPaint"/>
                <a:cs typeface="Arial" pitchFamily="34" charset="0"/>
              </a:rPr>
              <a:t>  </a:t>
            </a:r>
            <a:r>
              <a:rPr lang="en-US" dirty="0" err="1">
                <a:latin typeface="ChalkPaint"/>
                <a:cs typeface="Arial" pitchFamily="34" charset="0"/>
              </a:rPr>
              <a:t>kebijaksanaan</a:t>
            </a:r>
            <a:r>
              <a:rPr lang="en-US" dirty="0">
                <a:latin typeface="ChalkPaint"/>
                <a:cs typeface="Arial" pitchFamily="34" charset="0"/>
              </a:rPr>
              <a:t>  </a:t>
            </a:r>
            <a:r>
              <a:rPr lang="en-US" dirty="0" err="1">
                <a:latin typeface="ChalkPaint"/>
                <a:cs typeface="Arial" pitchFamily="34" charset="0"/>
              </a:rPr>
              <a:t>negara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atau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pemerintahan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dalam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rangka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mencapai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tujuan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negara</a:t>
            </a:r>
            <a:r>
              <a:rPr lang="en-US" dirty="0" smtClean="0">
                <a:latin typeface="ChalkPaint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dirty="0" smtClean="0">
                <a:latin typeface="ChalkPaint"/>
                <a:cs typeface="Arial" pitchFamily="34" charset="0"/>
              </a:rPr>
              <a:t>(</a:t>
            </a:r>
            <a:r>
              <a:rPr lang="en-US" dirty="0" err="1" smtClean="0">
                <a:latin typeface="ChalkPaint"/>
                <a:cs typeface="Arial" pitchFamily="34" charset="0"/>
              </a:rPr>
              <a:t>Sumber</a:t>
            </a:r>
            <a:r>
              <a:rPr lang="en-US" dirty="0" smtClean="0">
                <a:latin typeface="ChalkPaint"/>
                <a:cs typeface="Arial" pitchFamily="34" charset="0"/>
              </a:rPr>
              <a:t> : </a:t>
            </a:r>
            <a:r>
              <a:rPr lang="en-US" dirty="0" err="1" smtClean="0">
                <a:latin typeface="ChalkPaint"/>
                <a:cs typeface="Arial" pitchFamily="34" charset="0"/>
              </a:rPr>
              <a:t>Bahan</a:t>
            </a:r>
            <a:r>
              <a:rPr lang="en-US" dirty="0" smtClean="0">
                <a:latin typeface="ChalkPaint"/>
                <a:cs typeface="Arial" pitchFamily="34" charset="0"/>
              </a:rPr>
              <a:t> Ajar SANI : </a:t>
            </a:r>
            <a:r>
              <a:rPr lang="en-US" dirty="0" err="1" smtClean="0">
                <a:latin typeface="ChalkPaint"/>
                <a:cs typeface="Arial" pitchFamily="34" charset="0"/>
              </a:rPr>
              <a:t>Dr.Hj</a:t>
            </a:r>
            <a:r>
              <a:rPr lang="en-US" dirty="0" smtClean="0">
                <a:latin typeface="ChalkPaint"/>
                <a:cs typeface="Arial" pitchFamily="34" charset="0"/>
              </a:rPr>
              <a:t>. </a:t>
            </a:r>
            <a:r>
              <a:rPr lang="en-US" dirty="0" err="1" smtClean="0">
                <a:latin typeface="ChalkPaint"/>
                <a:cs typeface="Arial" pitchFamily="34" charset="0"/>
              </a:rPr>
              <a:t>Hery</a:t>
            </a:r>
            <a:r>
              <a:rPr lang="en-US" dirty="0" smtClean="0">
                <a:latin typeface="ChalkPaint"/>
                <a:cs typeface="Arial" pitchFamily="34" charset="0"/>
              </a:rPr>
              <a:t>)</a:t>
            </a:r>
            <a:endParaRPr lang="en-US" dirty="0">
              <a:latin typeface="ChalkPain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417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4704"/>
            <a:ext cx="10972800" cy="536145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4400" b="1" dirty="0" err="1">
                <a:latin typeface="ChalkPaint"/>
                <a:cs typeface="Arial" pitchFamily="34" charset="0"/>
              </a:rPr>
              <a:t>Administrasi</a:t>
            </a:r>
            <a:r>
              <a:rPr lang="en-US" sz="4400" b="1" dirty="0">
                <a:latin typeface="ChalkPaint"/>
                <a:cs typeface="Arial" pitchFamily="34" charset="0"/>
              </a:rPr>
              <a:t> Negara</a:t>
            </a:r>
            <a:r>
              <a:rPr lang="en-US" sz="4400" dirty="0">
                <a:latin typeface="ChalkPaint"/>
                <a:cs typeface="Arial" pitchFamily="34" charset="0"/>
              </a:rPr>
              <a:t> </a:t>
            </a:r>
            <a:r>
              <a:rPr lang="en-US" sz="4400" dirty="0" err="1">
                <a:latin typeface="ChalkPaint"/>
                <a:cs typeface="Arial" pitchFamily="34" charset="0"/>
              </a:rPr>
              <a:t>mengandung</a:t>
            </a:r>
            <a:r>
              <a:rPr lang="en-US" sz="4400" dirty="0">
                <a:latin typeface="ChalkPaint"/>
                <a:cs typeface="Arial" pitchFamily="34" charset="0"/>
              </a:rPr>
              <a:t> 2 (</a:t>
            </a:r>
            <a:r>
              <a:rPr lang="en-US" sz="4400" dirty="0" err="1">
                <a:latin typeface="ChalkPaint"/>
                <a:cs typeface="Arial" pitchFamily="34" charset="0"/>
              </a:rPr>
              <a:t>dua</a:t>
            </a:r>
            <a:r>
              <a:rPr lang="en-US" sz="4400" dirty="0">
                <a:latin typeface="ChalkPaint"/>
                <a:cs typeface="Arial" pitchFamily="34" charset="0"/>
              </a:rPr>
              <a:t>) </a:t>
            </a:r>
            <a:r>
              <a:rPr lang="en-US" sz="4400" dirty="0" err="1">
                <a:latin typeface="ChalkPaint"/>
                <a:cs typeface="Arial" pitchFamily="34" charset="0"/>
              </a:rPr>
              <a:t>pengertian</a:t>
            </a:r>
            <a:r>
              <a:rPr lang="en-US" sz="4400" dirty="0">
                <a:latin typeface="ChalkPaint"/>
                <a:cs typeface="Arial" pitchFamily="34" charset="0"/>
              </a:rPr>
              <a:t>, </a:t>
            </a:r>
            <a:r>
              <a:rPr lang="en-US" sz="4400" dirty="0" err="1">
                <a:latin typeface="ChalkPaint"/>
                <a:cs typeface="Arial" pitchFamily="34" charset="0"/>
              </a:rPr>
              <a:t>yaitu</a:t>
            </a:r>
            <a:r>
              <a:rPr lang="en-US" sz="4400" dirty="0">
                <a:latin typeface="ChalkPaint"/>
                <a:cs typeface="Arial" pitchFamily="34" charset="0"/>
              </a:rPr>
              <a:t>: </a:t>
            </a:r>
            <a:endParaRPr lang="en-US" sz="4400" dirty="0" smtClean="0">
              <a:latin typeface="ChalkPaint"/>
              <a:cs typeface="Arial" pitchFamily="34" charset="0"/>
            </a:endParaRPr>
          </a:p>
          <a:p>
            <a:pPr algn="just"/>
            <a:endParaRPr lang="en-US" dirty="0" smtClean="0">
              <a:latin typeface="ChalkPaint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ChalkPaint"/>
                <a:cs typeface="Arial" pitchFamily="34" charset="0"/>
              </a:rPr>
              <a:t>1) </a:t>
            </a:r>
            <a:r>
              <a:rPr lang="en-US" b="1" dirty="0" err="1" smtClean="0">
                <a:latin typeface="ChalkPaint"/>
                <a:cs typeface="Arial" pitchFamily="34" charset="0"/>
              </a:rPr>
              <a:t>Administrasi</a:t>
            </a:r>
            <a:r>
              <a:rPr lang="en-US" b="1" dirty="0" smtClean="0">
                <a:latin typeface="ChalkPaint"/>
                <a:cs typeface="Arial" pitchFamily="34" charset="0"/>
              </a:rPr>
              <a:t> </a:t>
            </a:r>
            <a:r>
              <a:rPr lang="en-US" b="1" dirty="0" err="1">
                <a:latin typeface="ChalkPaint"/>
                <a:cs typeface="Arial" pitchFamily="34" charset="0"/>
              </a:rPr>
              <a:t>daripada</a:t>
            </a:r>
            <a:r>
              <a:rPr lang="en-US" b="1" dirty="0">
                <a:latin typeface="ChalkPaint"/>
                <a:cs typeface="Arial" pitchFamily="34" charset="0"/>
              </a:rPr>
              <a:t> </a:t>
            </a:r>
            <a:r>
              <a:rPr lang="en-US" b="1" dirty="0" err="1">
                <a:latin typeface="ChalkPaint"/>
                <a:cs typeface="Arial" pitchFamily="34" charset="0"/>
              </a:rPr>
              <a:t>negara</a:t>
            </a:r>
            <a:r>
              <a:rPr lang="en-US" b="1" dirty="0">
                <a:latin typeface="ChalkPaint"/>
                <a:cs typeface="Arial" pitchFamily="34" charset="0"/>
              </a:rPr>
              <a:t> </a:t>
            </a:r>
            <a:r>
              <a:rPr lang="en-US" b="1" dirty="0" err="1">
                <a:latin typeface="ChalkPaint"/>
                <a:cs typeface="Arial" pitchFamily="34" charset="0"/>
              </a:rPr>
              <a:t>sebagai</a:t>
            </a:r>
            <a:r>
              <a:rPr lang="en-US" b="1" dirty="0">
                <a:latin typeface="ChalkPaint"/>
                <a:cs typeface="Arial" pitchFamily="34" charset="0"/>
              </a:rPr>
              <a:t> </a:t>
            </a:r>
            <a:r>
              <a:rPr lang="en-US" b="1" dirty="0" err="1">
                <a:latin typeface="ChalkPaint"/>
                <a:cs typeface="Arial" pitchFamily="34" charset="0"/>
              </a:rPr>
              <a:t>organisasi</a:t>
            </a:r>
            <a:r>
              <a:rPr lang="en-US" dirty="0">
                <a:latin typeface="ChalkPaint"/>
                <a:cs typeface="Arial" pitchFamily="34" charset="0"/>
              </a:rPr>
              <a:t>, </a:t>
            </a:r>
            <a:r>
              <a:rPr lang="en-US" dirty="0" err="1">
                <a:latin typeface="ChalkPaint"/>
                <a:cs typeface="Arial" pitchFamily="34" charset="0"/>
              </a:rPr>
              <a:t>maka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Administrasi</a:t>
            </a:r>
            <a:r>
              <a:rPr lang="en-US" dirty="0">
                <a:latin typeface="ChalkPaint"/>
                <a:cs typeface="Arial" pitchFamily="34" charset="0"/>
              </a:rPr>
              <a:t> Negara (</a:t>
            </a:r>
            <a:r>
              <a:rPr lang="en-US" dirty="0" err="1">
                <a:latin typeface="ChalkPaint"/>
                <a:cs typeface="Arial" pitchFamily="34" charset="0"/>
              </a:rPr>
              <a:t>sebagai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fungsi</a:t>
            </a:r>
            <a:r>
              <a:rPr lang="en-US" dirty="0">
                <a:latin typeface="ChalkPaint"/>
                <a:cs typeface="Arial" pitchFamily="34" charset="0"/>
              </a:rPr>
              <a:t>) </a:t>
            </a:r>
            <a:r>
              <a:rPr lang="en-US" dirty="0" err="1">
                <a:latin typeface="ChalkPaint"/>
                <a:cs typeface="Arial" pitchFamily="34" charset="0"/>
              </a:rPr>
              <a:t>dijalankan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oleh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presiden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sebagai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pemerintah</a:t>
            </a:r>
            <a:r>
              <a:rPr lang="en-US" dirty="0">
                <a:latin typeface="ChalkPaint"/>
                <a:cs typeface="Arial" pitchFamily="34" charset="0"/>
              </a:rPr>
              <a:t>, </a:t>
            </a:r>
            <a:r>
              <a:rPr lang="en-US" dirty="0" err="1">
                <a:latin typeface="ChalkPaint"/>
                <a:cs typeface="Arial" pitchFamily="34" charset="0"/>
              </a:rPr>
              <a:t>merangkap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sebagai</a:t>
            </a:r>
            <a:r>
              <a:rPr lang="en-US" dirty="0">
                <a:latin typeface="ChalkPaint"/>
                <a:cs typeface="Arial" pitchFamily="34" charset="0"/>
              </a:rPr>
              <a:t> administrator </a:t>
            </a:r>
            <a:r>
              <a:rPr lang="en-US" dirty="0" err="1">
                <a:latin typeface="ChalkPaint"/>
                <a:cs typeface="Arial" pitchFamily="34" charset="0"/>
              </a:rPr>
              <a:t>negara</a:t>
            </a:r>
            <a:r>
              <a:rPr lang="en-US" dirty="0">
                <a:latin typeface="ChalkPaint"/>
                <a:cs typeface="Arial" pitchFamily="34" charset="0"/>
              </a:rPr>
              <a:t>, </a:t>
            </a:r>
            <a:r>
              <a:rPr lang="en-US" dirty="0" err="1">
                <a:latin typeface="ChalkPaint"/>
                <a:cs typeface="Arial" pitchFamily="34" charset="0"/>
              </a:rPr>
              <a:t>dengan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memimpin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mengepalai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suatu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aparatur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negara</a:t>
            </a:r>
            <a:r>
              <a:rPr lang="en-US" dirty="0">
                <a:latin typeface="ChalkPaint"/>
                <a:cs typeface="Arial" pitchFamily="34" charset="0"/>
              </a:rPr>
              <a:t> yang </a:t>
            </a:r>
            <a:r>
              <a:rPr lang="en-US" dirty="0" err="1">
                <a:latin typeface="ChalkPaint"/>
                <a:cs typeface="Arial" pitchFamily="34" charset="0"/>
              </a:rPr>
              <a:t>besar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sekali</a:t>
            </a:r>
            <a:r>
              <a:rPr lang="en-US" dirty="0">
                <a:latin typeface="ChalkPaint"/>
                <a:cs typeface="Arial" pitchFamily="34" charset="0"/>
              </a:rPr>
              <a:t>, yang </a:t>
            </a:r>
            <a:r>
              <a:rPr lang="en-US" dirty="0" err="1">
                <a:latin typeface="ChalkPaint"/>
                <a:cs typeface="Arial" pitchFamily="34" charset="0"/>
              </a:rPr>
              <a:t>juga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disebut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Administrasi</a:t>
            </a:r>
            <a:r>
              <a:rPr lang="en-US" dirty="0">
                <a:latin typeface="ChalkPaint"/>
                <a:cs typeface="Arial" pitchFamily="34" charset="0"/>
              </a:rPr>
              <a:t> Negara</a:t>
            </a:r>
            <a:r>
              <a:rPr lang="en-US" dirty="0" smtClean="0">
                <a:latin typeface="ChalkPaint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>
                <a:latin typeface="ChalkPaint"/>
                <a:cs typeface="Arial" pitchFamily="34" charset="0"/>
              </a:rPr>
              <a:t>Tata </a:t>
            </a:r>
            <a:r>
              <a:rPr lang="en-US" b="1" dirty="0" err="1">
                <a:latin typeface="ChalkPaint"/>
                <a:cs typeface="Arial" pitchFamily="34" charset="0"/>
              </a:rPr>
              <a:t>cara</a:t>
            </a:r>
            <a:r>
              <a:rPr lang="en-US" b="1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aparatur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negara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tersebut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menjalankan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tugas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pekerjaannya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merupakan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suatu</a:t>
            </a:r>
            <a:r>
              <a:rPr lang="en-US" dirty="0">
                <a:latin typeface="ChalkPaint"/>
                <a:cs typeface="Arial" pitchFamily="34" charset="0"/>
              </a:rPr>
              <a:t> proses yang </a:t>
            </a:r>
            <a:r>
              <a:rPr lang="en-US" dirty="0" err="1">
                <a:latin typeface="ChalkPaint"/>
                <a:cs typeface="Arial" pitchFamily="34" charset="0"/>
              </a:rPr>
              <a:t>juga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disebut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b="1" dirty="0" err="1">
                <a:latin typeface="ChalkPaint"/>
                <a:cs typeface="Arial" pitchFamily="34" charset="0"/>
              </a:rPr>
              <a:t>Administrasi</a:t>
            </a:r>
            <a:r>
              <a:rPr lang="en-US" b="1" dirty="0">
                <a:latin typeface="ChalkPaint"/>
                <a:cs typeface="Arial" pitchFamily="34" charset="0"/>
              </a:rPr>
              <a:t> </a:t>
            </a:r>
            <a:r>
              <a:rPr lang="en-US" b="1" dirty="0" smtClean="0">
                <a:latin typeface="ChalkPaint"/>
                <a:cs typeface="Arial" pitchFamily="34" charset="0"/>
              </a:rPr>
              <a:t>Negara</a:t>
            </a:r>
            <a:endParaRPr lang="en-US" b="1" dirty="0">
              <a:latin typeface="ChalkPain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81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75140"/>
            <a:ext cx="10972800" cy="5361459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ChalkPaint"/>
                <a:cs typeface="Arial" pitchFamily="34" charset="0"/>
              </a:rPr>
              <a:t>2) </a:t>
            </a:r>
            <a:r>
              <a:rPr lang="en-US" b="1" dirty="0" err="1">
                <a:latin typeface="ChalkPaint"/>
                <a:cs typeface="Arial" pitchFamily="34" charset="0"/>
              </a:rPr>
              <a:t>Administras</a:t>
            </a:r>
            <a:r>
              <a:rPr lang="en-US" dirty="0" err="1">
                <a:latin typeface="ChalkPaint"/>
                <a:cs typeface="Arial" pitchFamily="34" charset="0"/>
              </a:rPr>
              <a:t>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b="1" dirty="0">
                <a:latin typeface="ChalkPaint"/>
                <a:cs typeface="Arial" pitchFamily="34" charset="0"/>
              </a:rPr>
              <a:t>yang </a:t>
            </a:r>
            <a:r>
              <a:rPr lang="en-US" b="1" dirty="0" err="1">
                <a:latin typeface="ChalkPaint"/>
                <a:cs typeface="Arial" pitchFamily="34" charset="0"/>
              </a:rPr>
              <a:t>mengejar</a:t>
            </a:r>
            <a:r>
              <a:rPr lang="en-US" b="1" dirty="0">
                <a:latin typeface="ChalkPaint"/>
                <a:cs typeface="Arial" pitchFamily="34" charset="0"/>
              </a:rPr>
              <a:t> </a:t>
            </a:r>
            <a:r>
              <a:rPr lang="en-US" b="1" dirty="0" err="1">
                <a:latin typeface="ChalkPaint"/>
                <a:cs typeface="Arial" pitchFamily="34" charset="0"/>
              </a:rPr>
              <a:t>tercapainya</a:t>
            </a:r>
            <a:r>
              <a:rPr lang="en-US" b="1" dirty="0">
                <a:latin typeface="ChalkPaint"/>
                <a:cs typeface="Arial" pitchFamily="34" charset="0"/>
              </a:rPr>
              <a:t> </a:t>
            </a:r>
            <a:r>
              <a:rPr lang="en-US" b="1" dirty="0" err="1">
                <a:latin typeface="ChalkPaint"/>
                <a:cs typeface="Arial" pitchFamily="34" charset="0"/>
              </a:rPr>
              <a:t>tujuan-tujuan</a:t>
            </a:r>
            <a:r>
              <a:rPr lang="en-US" b="1" dirty="0">
                <a:latin typeface="ChalkPaint"/>
                <a:cs typeface="Arial" pitchFamily="34" charset="0"/>
              </a:rPr>
              <a:t> yang </a:t>
            </a:r>
            <a:r>
              <a:rPr lang="en-US" b="1" dirty="0" err="1">
                <a:latin typeface="ChalkPaint"/>
                <a:cs typeface="Arial" pitchFamily="34" charset="0"/>
              </a:rPr>
              <a:t>bersifat</a:t>
            </a:r>
            <a:r>
              <a:rPr lang="en-US" b="1" dirty="0">
                <a:latin typeface="ChalkPaint"/>
                <a:cs typeface="Arial" pitchFamily="34" charset="0"/>
              </a:rPr>
              <a:t> </a:t>
            </a:r>
            <a:r>
              <a:rPr lang="en-US" b="1" dirty="0" err="1">
                <a:latin typeface="ChalkPaint"/>
                <a:cs typeface="Arial" pitchFamily="34" charset="0"/>
              </a:rPr>
              <a:t>kenegaraan</a:t>
            </a:r>
            <a:r>
              <a:rPr lang="en-US" dirty="0">
                <a:latin typeface="ChalkPaint"/>
                <a:cs typeface="Arial" pitchFamily="34" charset="0"/>
              </a:rPr>
              <a:t>, </a:t>
            </a:r>
            <a:r>
              <a:rPr lang="en-US" dirty="0" err="1">
                <a:latin typeface="ChalkPaint"/>
                <a:cs typeface="Arial" pitchFamily="34" charset="0"/>
              </a:rPr>
              <a:t>maka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b="1" dirty="0" err="1">
                <a:latin typeface="ChalkPaint"/>
                <a:cs typeface="Arial" pitchFamily="34" charset="0"/>
              </a:rPr>
              <a:t>Administrasi</a:t>
            </a:r>
            <a:r>
              <a:rPr lang="en-US" b="1" dirty="0">
                <a:latin typeface="ChalkPaint"/>
                <a:cs typeface="Arial" pitchFamily="34" charset="0"/>
              </a:rPr>
              <a:t> Negara </a:t>
            </a:r>
            <a:r>
              <a:rPr lang="en-US" dirty="0">
                <a:latin typeface="ChalkPaint"/>
                <a:cs typeface="Arial" pitchFamily="34" charset="0"/>
              </a:rPr>
              <a:t>(</a:t>
            </a:r>
            <a:r>
              <a:rPr lang="en-US" dirty="0" err="1">
                <a:latin typeface="ChalkPaint"/>
                <a:cs typeface="Arial" pitchFamily="34" charset="0"/>
              </a:rPr>
              <a:t>sebagai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fungsi</a:t>
            </a:r>
            <a:r>
              <a:rPr lang="en-US" dirty="0">
                <a:latin typeface="ChalkPaint"/>
                <a:cs typeface="Arial" pitchFamily="34" charset="0"/>
              </a:rPr>
              <a:t>) </a:t>
            </a:r>
            <a:r>
              <a:rPr lang="en-US" dirty="0" err="1">
                <a:latin typeface="ChalkPaint"/>
                <a:cs typeface="Arial" pitchFamily="34" charset="0"/>
              </a:rPr>
              <a:t>dijalankan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oleh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setiap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pejabat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negara</a:t>
            </a:r>
            <a:r>
              <a:rPr lang="en-US" dirty="0">
                <a:latin typeface="ChalkPaint"/>
                <a:cs typeface="Arial" pitchFamily="34" charset="0"/>
              </a:rPr>
              <a:t> yang </a:t>
            </a:r>
            <a:r>
              <a:rPr lang="en-US" dirty="0" err="1">
                <a:latin typeface="ChalkPaint"/>
                <a:cs typeface="Arial" pitchFamily="34" charset="0"/>
              </a:rPr>
              <a:t>diserahi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pimpinan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tanggung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jawab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atas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suatu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kesatuan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organisasi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negara</a:t>
            </a:r>
            <a:r>
              <a:rPr lang="en-US" dirty="0">
                <a:latin typeface="ChalkPaint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6942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>
                <a:solidFill>
                  <a:srgbClr val="FF0000"/>
                </a:solidFill>
                <a:latin typeface="ChalkPaint"/>
              </a:rPr>
              <a:t>Contoh</a:t>
            </a:r>
            <a:r>
              <a:rPr lang="en-US" sz="4400" dirty="0" smtClean="0">
                <a:solidFill>
                  <a:srgbClr val="FF0000"/>
                </a:solidFill>
                <a:latin typeface="ChalkPaint"/>
              </a:rPr>
              <a:t> : </a:t>
            </a:r>
            <a:r>
              <a:rPr lang="en-US" sz="4400" dirty="0" err="1" smtClean="0">
                <a:solidFill>
                  <a:srgbClr val="FF0000"/>
                </a:solidFill>
                <a:latin typeface="ChalkPaint"/>
              </a:rPr>
              <a:t>Empiris</a:t>
            </a:r>
            <a:r>
              <a:rPr lang="en-US" sz="4400" dirty="0" smtClean="0">
                <a:solidFill>
                  <a:srgbClr val="FF0000"/>
                </a:solidFill>
                <a:latin typeface="ChalkPaint"/>
              </a:rPr>
              <a:t>/</a:t>
            </a:r>
            <a:r>
              <a:rPr lang="en-US" sz="4400" dirty="0" err="1" smtClean="0">
                <a:solidFill>
                  <a:srgbClr val="FF0000"/>
                </a:solidFill>
                <a:latin typeface="ChalkPaint"/>
              </a:rPr>
              <a:t>Praktek</a:t>
            </a:r>
            <a:endParaRPr lang="en-US" sz="4400" dirty="0">
              <a:solidFill>
                <a:srgbClr val="FF0000"/>
              </a:solidFill>
              <a:latin typeface="ChalkPain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799"/>
            <a:ext cx="10515600" cy="42613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400" dirty="0" err="1">
                <a:latin typeface="Arial" pitchFamily="34" charset="0"/>
                <a:cs typeface="Arial" pitchFamily="34" charset="0"/>
              </a:rPr>
              <a:t>Departemen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Dirjen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Direktorat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Dinas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Kantor, Biro,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Lembaga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Propinsi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Kabupaten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Kecamatan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Desa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BUMN,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Rumah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Sakit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Negeri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dll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Bahkan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ketua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Mahkamah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Agung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(MA)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sebgai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pejabat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negara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menjalankan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Negara,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demikian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K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etua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DPR, DPD, BPK, MPR,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menjalankan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Negara.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Jadi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pejabat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pemerintah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otomatis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berfungsi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menjalankan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 Negara. </a:t>
            </a:r>
          </a:p>
          <a:p>
            <a:pPr algn="just"/>
            <a:endParaRPr lang="en-US" sz="3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21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err="1" smtClean="0"/>
              <a:t>Sistem</a:t>
            </a:r>
            <a:r>
              <a:rPr lang="en-US" sz="4400" dirty="0" smtClean="0"/>
              <a:t> </a:t>
            </a:r>
            <a:r>
              <a:rPr lang="en-US" sz="4400" dirty="0" err="1" smtClean="0"/>
              <a:t>Administrasi</a:t>
            </a:r>
            <a:r>
              <a:rPr lang="en-US" sz="4400" dirty="0" smtClean="0"/>
              <a:t> Negara </a:t>
            </a:r>
            <a:r>
              <a:rPr lang="en-US" sz="4400" dirty="0" err="1" smtClean="0"/>
              <a:t>Republik</a:t>
            </a:r>
            <a:r>
              <a:rPr lang="en-US" sz="4400" dirty="0" smtClean="0"/>
              <a:t> Indonesia (SANRI)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799"/>
            <a:ext cx="10515600" cy="423789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Negara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Republik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Indonesia (SANRI)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keseluruhan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penyelenggaraan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kekuasaan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negara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memanfaatkan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mendayagunakan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segenap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kemampuan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aparatur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negara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lain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saling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berkaitan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kesatuan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terintegrasi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mewujudkan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tujuan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Negara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Republik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Indonesia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berlandaskan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Pancasila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Undang-undang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Dasar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1945.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(A. </a:t>
            </a:r>
            <a:r>
              <a:rPr lang="en-US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Jarkasih</a:t>
            </a: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49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PENYEMPURNAAN ADMINISTRASI NEGARA REPUBLIK INDONESIA</a:t>
            </a:r>
            <a:endParaRPr lang="en-US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400" dirty="0" err="1" smtClean="0">
                <a:latin typeface="ChalkPaint"/>
                <a:cs typeface="Arial" pitchFamily="34" charset="0"/>
              </a:rPr>
              <a:t>Pengertian</a:t>
            </a:r>
            <a:r>
              <a:rPr lang="en-US" sz="3400" dirty="0" smtClean="0">
                <a:latin typeface="ChalkPaint"/>
                <a:cs typeface="Arial" pitchFamily="34" charset="0"/>
              </a:rPr>
              <a:t> </a:t>
            </a:r>
            <a:endParaRPr lang="en-US" sz="3400" dirty="0">
              <a:latin typeface="ChalkPaint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3400" b="1" dirty="0" err="1" smtClean="0">
                <a:latin typeface="ChalkPaint"/>
                <a:cs typeface="Arial" pitchFamily="34" charset="0"/>
              </a:rPr>
              <a:t>Penyempurnaan</a:t>
            </a:r>
            <a:r>
              <a:rPr lang="en-US" sz="3400" b="1" dirty="0" smtClean="0">
                <a:latin typeface="ChalkPaint"/>
                <a:cs typeface="Arial" pitchFamily="34" charset="0"/>
              </a:rPr>
              <a:t> </a:t>
            </a:r>
            <a:r>
              <a:rPr lang="en-US" sz="3400" b="1" dirty="0" err="1">
                <a:latin typeface="ChalkPaint"/>
                <a:cs typeface="Arial" pitchFamily="34" charset="0"/>
              </a:rPr>
              <a:t>administrasi</a:t>
            </a:r>
            <a:r>
              <a:rPr lang="en-US" sz="3400" b="1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Adalah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suatu</a:t>
            </a:r>
            <a:r>
              <a:rPr lang="en-US" sz="3400" dirty="0">
                <a:latin typeface="ChalkPaint"/>
                <a:cs typeface="Arial" pitchFamily="34" charset="0"/>
              </a:rPr>
              <a:t> motif yang </a:t>
            </a:r>
            <a:r>
              <a:rPr lang="en-US" sz="3400" dirty="0" err="1">
                <a:latin typeface="ChalkPaint"/>
                <a:cs typeface="Arial" pitchFamily="34" charset="0"/>
              </a:rPr>
              <a:t>terarah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dan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perubahan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 smtClean="0">
                <a:latin typeface="ChalkPaint"/>
                <a:cs typeface="Arial" pitchFamily="34" charset="0"/>
              </a:rPr>
              <a:t>dan</a:t>
            </a:r>
            <a:r>
              <a:rPr lang="en-US" sz="3400" dirty="0" smtClean="0">
                <a:latin typeface="ChalkPaint"/>
                <a:cs typeface="Arial" pitchFamily="34" charset="0"/>
              </a:rPr>
              <a:t> </a:t>
            </a:r>
            <a:r>
              <a:rPr lang="en-US" sz="3400" dirty="0" err="1" smtClean="0">
                <a:latin typeface="ChalkPaint"/>
                <a:cs typeface="Arial" pitchFamily="34" charset="0"/>
              </a:rPr>
              <a:t>penyempurnaan</a:t>
            </a:r>
            <a:r>
              <a:rPr lang="en-US" sz="3400" dirty="0" smtClean="0">
                <a:latin typeface="ChalkPaint"/>
                <a:cs typeface="Arial" pitchFamily="34" charset="0"/>
              </a:rPr>
              <a:t> </a:t>
            </a:r>
            <a:r>
              <a:rPr lang="en-US" sz="3400" dirty="0" err="1" smtClean="0">
                <a:latin typeface="ChalkPaint"/>
                <a:cs typeface="Arial" pitchFamily="34" charset="0"/>
              </a:rPr>
              <a:t>administrasi</a:t>
            </a:r>
            <a:r>
              <a:rPr lang="en-US" sz="3400" dirty="0" smtClean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untuk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menghadapi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tantangan</a:t>
            </a:r>
            <a:r>
              <a:rPr lang="en-US" sz="3400" dirty="0">
                <a:latin typeface="ChalkPaint"/>
                <a:cs typeface="Arial" pitchFamily="34" charset="0"/>
              </a:rPr>
              <a:t>/</a:t>
            </a:r>
            <a:r>
              <a:rPr lang="en-US" sz="3400" dirty="0" err="1">
                <a:latin typeface="ChalkPaint"/>
                <a:cs typeface="Arial" pitchFamily="34" charset="0"/>
              </a:rPr>
              <a:t>rintangan</a:t>
            </a:r>
            <a:r>
              <a:rPr lang="en-US" sz="3400" dirty="0">
                <a:latin typeface="ChalkPaint"/>
                <a:cs typeface="Arial" pitchFamily="34" charset="0"/>
              </a:rPr>
              <a:t> (</a:t>
            </a:r>
            <a:r>
              <a:rPr lang="en-US" sz="3400" dirty="0" err="1">
                <a:latin typeface="ChalkPaint"/>
                <a:cs typeface="Arial" pitchFamily="34" charset="0"/>
              </a:rPr>
              <a:t>Caiden</a:t>
            </a:r>
            <a:r>
              <a:rPr lang="en-US" sz="3400" dirty="0">
                <a:latin typeface="ChalkPaint"/>
                <a:cs typeface="Arial" pitchFamily="34" charset="0"/>
              </a:rPr>
              <a:t>)  </a:t>
            </a:r>
            <a:r>
              <a:rPr lang="en-US" sz="3400" dirty="0" err="1">
                <a:latin typeface="ChalkPaint"/>
                <a:cs typeface="Arial" pitchFamily="34" charset="0"/>
              </a:rPr>
              <a:t>Disengaja</a:t>
            </a:r>
            <a:r>
              <a:rPr lang="en-US" sz="3400" dirty="0">
                <a:latin typeface="ChalkPaint"/>
                <a:cs typeface="Arial" pitchFamily="34" charset="0"/>
              </a:rPr>
              <a:t>: </a:t>
            </a:r>
            <a:r>
              <a:rPr lang="en-US" sz="3400" dirty="0" err="1">
                <a:latin typeface="ChalkPaint"/>
                <a:cs typeface="Arial" pitchFamily="34" charset="0"/>
              </a:rPr>
              <a:t>dibuat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dan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direncanakan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oleh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 smtClean="0">
                <a:latin typeface="ChalkPaint"/>
                <a:cs typeface="Arial" pitchFamily="34" charset="0"/>
              </a:rPr>
              <a:t>manusia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b="1" dirty="0" err="1">
                <a:latin typeface="ChalkPaint"/>
                <a:cs typeface="Arial" pitchFamily="34" charset="0"/>
              </a:rPr>
              <a:t>maksud</a:t>
            </a:r>
            <a:r>
              <a:rPr lang="en-US" sz="3400" b="1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untuk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meningkatkan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efektivitas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organisasi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dalam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>
                <a:latin typeface="ChalkPaint"/>
                <a:cs typeface="Arial" pitchFamily="34" charset="0"/>
              </a:rPr>
              <a:t>mencapai</a:t>
            </a:r>
            <a:r>
              <a:rPr lang="en-US" sz="3400" dirty="0">
                <a:latin typeface="ChalkPaint"/>
                <a:cs typeface="Arial" pitchFamily="34" charset="0"/>
              </a:rPr>
              <a:t> </a:t>
            </a:r>
            <a:r>
              <a:rPr lang="en-US" sz="3400" dirty="0" err="1" smtClean="0">
                <a:latin typeface="ChalkPaint"/>
                <a:cs typeface="Arial" pitchFamily="34" charset="0"/>
              </a:rPr>
              <a:t>Tujuan</a:t>
            </a:r>
            <a:r>
              <a:rPr lang="en-US" sz="3400" dirty="0" smtClean="0">
                <a:latin typeface="ChalkPaint"/>
                <a:cs typeface="Arial" pitchFamily="34" charset="0"/>
              </a:rPr>
              <a:t> </a:t>
            </a:r>
            <a:r>
              <a:rPr lang="en-US" sz="3400" dirty="0" err="1" smtClean="0">
                <a:latin typeface="ChalkPaint"/>
                <a:cs typeface="Arial" pitchFamily="34" charset="0"/>
              </a:rPr>
              <a:t>nasional</a:t>
            </a:r>
            <a:r>
              <a:rPr lang="en-US" sz="3400" dirty="0">
                <a:latin typeface="ChalkPaint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654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135" y="2190181"/>
            <a:ext cx="10972800" cy="5505475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ChalkPaint"/>
                <a:cs typeface="Arial" pitchFamily="34" charset="0"/>
              </a:rPr>
              <a:t>Salah </a:t>
            </a:r>
            <a:r>
              <a:rPr lang="en-US" dirty="0" err="1" smtClean="0">
                <a:latin typeface="ChalkPaint"/>
                <a:cs typeface="Arial" pitchFamily="34" charset="0"/>
              </a:rPr>
              <a:t>satu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muatan</a:t>
            </a:r>
            <a:r>
              <a:rPr lang="en-US" dirty="0" smtClean="0">
                <a:latin typeface="ChalkPaint"/>
                <a:cs typeface="Arial" pitchFamily="34" charset="0"/>
              </a:rPr>
              <a:t> paling </a:t>
            </a:r>
            <a:r>
              <a:rPr lang="en-US" dirty="0" err="1" smtClean="0">
                <a:latin typeface="ChalkPaint"/>
                <a:cs typeface="Arial" pitchFamily="34" charset="0"/>
              </a:rPr>
              <a:t>penting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dari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suatu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Undang-Undang</a:t>
            </a:r>
            <a:r>
              <a:rPr lang="en-US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Dasar</a:t>
            </a:r>
            <a:r>
              <a:rPr lang="en-US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(</a:t>
            </a:r>
            <a:r>
              <a:rPr lang="en-US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konstitusi</a:t>
            </a:r>
            <a:r>
              <a:rPr lang="en-US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) </a:t>
            </a:r>
            <a:r>
              <a:rPr lang="en-US" dirty="0" err="1" smtClean="0">
                <a:latin typeface="ChalkPaint"/>
                <a:cs typeface="Arial" pitchFamily="34" charset="0"/>
              </a:rPr>
              <a:t>adalah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bagaimana</a:t>
            </a:r>
            <a:r>
              <a:rPr lang="en-US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penyelenggaraan</a:t>
            </a:r>
            <a:r>
              <a:rPr lang="en-US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kekuasaan</a:t>
            </a:r>
            <a:r>
              <a:rPr lang="en-US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negara</a:t>
            </a:r>
            <a:r>
              <a:rPr lang="en-US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itu</a:t>
            </a:r>
            <a:r>
              <a:rPr lang="en-US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dijalankan</a:t>
            </a:r>
            <a:r>
              <a:rPr lang="en-US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oleh</a:t>
            </a:r>
            <a:r>
              <a:rPr lang="en-US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Organ-organ Negara. </a:t>
            </a:r>
            <a:r>
              <a:rPr lang="en-US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atau</a:t>
            </a:r>
            <a:r>
              <a:rPr lang="en-US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administrasi</a:t>
            </a:r>
            <a:r>
              <a:rPr lang="en-US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negara</a:t>
            </a:r>
            <a:r>
              <a:rPr lang="en-US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i="1" dirty="0" smtClean="0">
                <a:latin typeface="ChalkPaint"/>
                <a:cs typeface="Arial" pitchFamily="34" charset="0"/>
              </a:rPr>
              <a:t>yang </a:t>
            </a:r>
            <a:r>
              <a:rPr lang="en-US" dirty="0" err="1" smtClean="0">
                <a:latin typeface="ChalkPaint"/>
                <a:cs typeface="Arial" pitchFamily="34" charset="0"/>
              </a:rPr>
              <a:t>merupakan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i="1" dirty="0" err="1" smtClean="0">
                <a:latin typeface="ChalkPaint"/>
                <a:cs typeface="Arial" pitchFamily="34" charset="0"/>
              </a:rPr>
              <a:t>subsistem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dari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keseluruhan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sistem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penyelenggaraan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kekuasaan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negara</a:t>
            </a:r>
            <a:r>
              <a:rPr lang="en-US" dirty="0" smtClean="0">
                <a:latin typeface="ChalkPaint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endParaRPr lang="en-US" dirty="0">
              <a:latin typeface="ChalkPain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41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895" y="2242432"/>
            <a:ext cx="10972800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Sistem</a:t>
            </a:r>
            <a:r>
              <a:rPr lang="en-US" sz="3600" b="1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penyelenggaraan</a:t>
            </a:r>
            <a:r>
              <a:rPr lang="en-US" sz="3600" b="1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kekuasaan</a:t>
            </a:r>
            <a:r>
              <a:rPr lang="en-US" sz="3600" b="1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negara</a:t>
            </a:r>
            <a:r>
              <a:rPr lang="en-US" sz="3600" b="1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menyangkut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mekanisme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dan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tata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kerja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antar</a:t>
            </a:r>
            <a:r>
              <a:rPr lang="en-US" sz="3600" dirty="0" smtClean="0">
                <a:latin typeface="ChalkPaint"/>
                <a:cs typeface="Arial" pitchFamily="34" charset="0"/>
              </a:rPr>
              <a:t> organ-organ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negara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itu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sebagai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satu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kesatuan</a:t>
            </a:r>
            <a:r>
              <a:rPr lang="en-US" sz="3600" dirty="0" smtClean="0">
                <a:latin typeface="ChalkPaint"/>
                <a:cs typeface="Arial" pitchFamily="34" charset="0"/>
              </a:rPr>
              <a:t> yang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utuh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dalam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menjalankan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kekuasaan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negara</a:t>
            </a:r>
            <a:r>
              <a:rPr lang="en-US" sz="3600" dirty="0" smtClean="0">
                <a:latin typeface="ChalkPaint"/>
                <a:cs typeface="Arial" pitchFamily="34" charset="0"/>
              </a:rPr>
              <a:t>.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untuk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mencapai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tujuan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negara</a:t>
            </a:r>
            <a:r>
              <a:rPr lang="en-US" sz="3600" dirty="0" smtClean="0">
                <a:latin typeface="ChalkPaint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3600" b="1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Dengan</a:t>
            </a:r>
            <a:r>
              <a:rPr lang="en-US" sz="3600" b="1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demikian</a:t>
            </a:r>
            <a:r>
              <a:rPr lang="en-US" sz="3600" b="1" dirty="0" smtClean="0">
                <a:latin typeface="ChalkPaint"/>
                <a:cs typeface="Arial" pitchFamily="34" charset="0"/>
              </a:rPr>
              <a:t>, </a:t>
            </a:r>
            <a:r>
              <a:rPr lang="en-US" sz="3600" i="1" dirty="0" err="1" smtClean="0">
                <a:latin typeface="ChalkPaint"/>
                <a:cs typeface="Arial" pitchFamily="34" charset="0"/>
              </a:rPr>
              <a:t>dalam</a:t>
            </a:r>
            <a:r>
              <a:rPr lang="en-US" sz="3600" i="1" dirty="0" smtClean="0">
                <a:latin typeface="ChalkPaint"/>
                <a:cs typeface="Arial" pitchFamily="34" charset="0"/>
              </a:rPr>
              <a:t> </a:t>
            </a:r>
            <a:r>
              <a:rPr lang="en-US" sz="3600" i="1" dirty="0" err="1" smtClean="0">
                <a:latin typeface="ChalkPaint"/>
                <a:cs typeface="Arial" pitchFamily="34" charset="0"/>
              </a:rPr>
              <a:t>menjalankan</a:t>
            </a:r>
            <a:r>
              <a:rPr lang="en-US" sz="3600" i="1" dirty="0" smtClean="0">
                <a:latin typeface="ChalkPaint"/>
                <a:cs typeface="Arial" pitchFamily="34" charset="0"/>
              </a:rPr>
              <a:t> </a:t>
            </a:r>
            <a:r>
              <a:rPr lang="en-US" sz="3600" i="1" dirty="0" err="1" smtClean="0">
                <a:latin typeface="ChalkPaint"/>
                <a:cs typeface="Arial" pitchFamily="34" charset="0"/>
              </a:rPr>
              <a:t>kekuasaan</a:t>
            </a:r>
            <a:r>
              <a:rPr lang="en-US" sz="3600" i="1" dirty="0" smtClean="0">
                <a:latin typeface="ChalkPaint"/>
                <a:cs typeface="Arial" pitchFamily="34" charset="0"/>
              </a:rPr>
              <a:t> </a:t>
            </a:r>
            <a:r>
              <a:rPr lang="en-US" sz="3600" i="1" dirty="0" err="1" smtClean="0">
                <a:latin typeface="ChalkPaint"/>
                <a:cs typeface="Arial" pitchFamily="34" charset="0"/>
              </a:rPr>
              <a:t>negara</a:t>
            </a:r>
            <a:r>
              <a:rPr lang="en-US" sz="3600" i="1" dirty="0" smtClean="0">
                <a:latin typeface="ChalkPaint"/>
                <a:cs typeface="Arial" pitchFamily="34" charset="0"/>
              </a:rPr>
              <a:t> </a:t>
            </a:r>
            <a:r>
              <a:rPr lang="en-US" sz="3600" i="1" dirty="0" err="1" smtClean="0">
                <a:latin typeface="ChalkPaint"/>
                <a:cs typeface="Arial" pitchFamily="34" charset="0"/>
              </a:rPr>
              <a:t>untuk</a:t>
            </a:r>
            <a:r>
              <a:rPr lang="en-US" sz="3600" i="1" dirty="0" smtClean="0">
                <a:latin typeface="ChalkPaint"/>
                <a:cs typeface="Arial" pitchFamily="34" charset="0"/>
              </a:rPr>
              <a:t> </a:t>
            </a:r>
            <a:r>
              <a:rPr lang="en-US" sz="3600" i="1" dirty="0" err="1" smtClean="0">
                <a:latin typeface="ChalkPaint"/>
                <a:cs typeface="Arial" pitchFamily="34" charset="0"/>
              </a:rPr>
              <a:t>mencapai</a:t>
            </a:r>
            <a:r>
              <a:rPr lang="en-US" sz="3600" i="1" dirty="0" smtClean="0">
                <a:latin typeface="ChalkPaint"/>
                <a:cs typeface="Arial" pitchFamily="34" charset="0"/>
              </a:rPr>
              <a:t> </a:t>
            </a:r>
            <a:r>
              <a:rPr lang="en-US" sz="3600" i="1" dirty="0" err="1" smtClean="0">
                <a:latin typeface="ChalkPaint"/>
                <a:cs typeface="Arial" pitchFamily="34" charset="0"/>
              </a:rPr>
              <a:t>tujuan</a:t>
            </a:r>
            <a:r>
              <a:rPr lang="en-US" sz="3600" i="1" dirty="0" smtClean="0">
                <a:latin typeface="ChalkPaint"/>
                <a:cs typeface="Arial" pitchFamily="34" charset="0"/>
              </a:rPr>
              <a:t> </a:t>
            </a:r>
            <a:r>
              <a:rPr lang="en-US" sz="3600" i="1" dirty="0" err="1" smtClean="0">
                <a:latin typeface="ChalkPaint"/>
                <a:cs typeface="Arial" pitchFamily="34" charset="0"/>
              </a:rPr>
              <a:t>negara</a:t>
            </a:r>
            <a:r>
              <a:rPr lang="en-US" sz="3600" i="1" dirty="0" smtClean="0">
                <a:latin typeface="ChalkPaint"/>
                <a:cs typeface="Arial" pitchFamily="34" charset="0"/>
              </a:rPr>
              <a:t> </a:t>
            </a:r>
            <a:r>
              <a:rPr lang="en-US" sz="3600" i="1" dirty="0" err="1" smtClean="0">
                <a:latin typeface="ChalkPaint"/>
                <a:cs typeface="Arial" pitchFamily="34" charset="0"/>
              </a:rPr>
              <a:t>diperlukan</a:t>
            </a:r>
            <a:r>
              <a:rPr lang="en-US" sz="3600" i="1" dirty="0" smtClean="0">
                <a:latin typeface="ChalkPaint"/>
                <a:cs typeface="Arial" pitchFamily="34" charset="0"/>
              </a:rPr>
              <a:t> </a:t>
            </a:r>
            <a:r>
              <a:rPr lang="en-US" sz="3600" i="1" dirty="0" err="1" smtClean="0">
                <a:latin typeface="ChalkPaint"/>
                <a:cs typeface="Arial" pitchFamily="34" charset="0"/>
              </a:rPr>
              <a:t>adanya</a:t>
            </a:r>
            <a:r>
              <a:rPr lang="en-US" sz="3600" i="1" dirty="0" smtClean="0">
                <a:latin typeface="ChalkPaint"/>
                <a:cs typeface="Arial" pitchFamily="34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Administrasi</a:t>
            </a:r>
            <a:r>
              <a:rPr lang="en-US" sz="3600" b="1" i="1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Negara. </a:t>
            </a:r>
          </a:p>
          <a:p>
            <a:pPr algn="just"/>
            <a:endParaRPr lang="en-US" sz="3600" dirty="0">
              <a:latin typeface="ChalkPain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26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665" y="1852246"/>
            <a:ext cx="10972800" cy="551761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tuntutan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Global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masyarakat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semakin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dinamis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mewujudkan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tujuan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negara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diperlukan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perbaikan,penyesuaian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penyempurnaan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Negara 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melalui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perubahan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amandemen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UUD 1945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sistem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penyelenggaraan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kekuasaan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melalui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UUD 1945,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upaya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menutupi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berbagai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kelemahan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terkandung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UUD 1945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sebelum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dirasakan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praktek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ketatanegaraan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selama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46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err="1" smtClean="0"/>
              <a:t>Pokok</a:t>
            </a:r>
            <a:r>
              <a:rPr lang="en-US" sz="7200" dirty="0" smtClean="0"/>
              <a:t> </a:t>
            </a:r>
            <a:r>
              <a:rPr lang="en-US" sz="7200" dirty="0" err="1" smtClean="0"/>
              <a:t>Bahasan</a:t>
            </a:r>
            <a:r>
              <a:rPr lang="en-US" sz="7200" dirty="0" smtClean="0"/>
              <a:t> :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/>
              <a:t>1. </a:t>
            </a:r>
            <a:r>
              <a:rPr lang="en-US" sz="3200" dirty="0" err="1" smtClean="0"/>
              <a:t>Pengertian</a:t>
            </a:r>
            <a:r>
              <a:rPr lang="en-US" sz="3200" dirty="0" smtClean="0"/>
              <a:t> </a:t>
            </a:r>
            <a:r>
              <a:rPr lang="en-US" sz="3200" dirty="0" err="1" smtClean="0"/>
              <a:t>Sistem</a:t>
            </a:r>
            <a:r>
              <a:rPr lang="en-US" sz="3200" dirty="0" smtClean="0"/>
              <a:t> </a:t>
            </a:r>
            <a:r>
              <a:rPr lang="en-US" sz="3200" dirty="0" err="1" smtClean="0"/>
              <a:t>Administrasi</a:t>
            </a:r>
            <a:r>
              <a:rPr lang="en-US" sz="3200" dirty="0" smtClean="0"/>
              <a:t> Negara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 </a:t>
            </a:r>
            <a:r>
              <a:rPr lang="en-US" sz="3200" dirty="0" smtClean="0"/>
              <a:t>    Indonesia (SANI);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 </a:t>
            </a:r>
            <a:r>
              <a:rPr lang="en-US" sz="3200" dirty="0" smtClean="0"/>
              <a:t>    Sub </a:t>
            </a:r>
            <a:r>
              <a:rPr lang="en-US" sz="3200" dirty="0" err="1" smtClean="0"/>
              <a:t>Pokok</a:t>
            </a:r>
            <a:r>
              <a:rPr lang="en-US" sz="3200" dirty="0" smtClean="0"/>
              <a:t> </a:t>
            </a:r>
            <a:r>
              <a:rPr lang="en-US" sz="3200" dirty="0" err="1" smtClean="0"/>
              <a:t>Bahasan</a:t>
            </a:r>
            <a:r>
              <a:rPr lang="en-US" sz="3200" dirty="0" smtClean="0"/>
              <a:t> 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 </a:t>
            </a:r>
            <a:r>
              <a:rPr lang="en-US" sz="3200" dirty="0" smtClean="0"/>
              <a:t>    1). </a:t>
            </a:r>
            <a:r>
              <a:rPr lang="en-US" sz="3200" dirty="0" err="1" smtClean="0"/>
              <a:t>Sistem</a:t>
            </a:r>
            <a:endParaRPr lang="en-US" sz="3200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 </a:t>
            </a:r>
            <a:r>
              <a:rPr lang="en-US" sz="3200" dirty="0" smtClean="0"/>
              <a:t>    2). </a:t>
            </a:r>
            <a:r>
              <a:rPr lang="en-US" sz="3200" dirty="0" err="1" smtClean="0"/>
              <a:t>Administrasi</a:t>
            </a:r>
            <a:endParaRPr lang="en-US" sz="3200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 </a:t>
            </a:r>
            <a:r>
              <a:rPr lang="en-US" sz="3200" dirty="0" smtClean="0"/>
              <a:t>    3). </a:t>
            </a:r>
            <a:r>
              <a:rPr lang="en-US" sz="3200" dirty="0" err="1" smtClean="0"/>
              <a:t>Administrasi</a:t>
            </a:r>
            <a:r>
              <a:rPr lang="en-US" sz="3200" dirty="0" smtClean="0"/>
              <a:t> Negara.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/>
              <a:t>2. </a:t>
            </a:r>
            <a:r>
              <a:rPr lang="en-US" sz="3200" dirty="0" err="1" smtClean="0"/>
              <a:t>Penyempurnaan</a:t>
            </a:r>
            <a:r>
              <a:rPr lang="en-US" sz="3200" dirty="0" smtClean="0"/>
              <a:t> </a:t>
            </a:r>
            <a:r>
              <a:rPr lang="en-US" sz="3200" dirty="0" err="1"/>
              <a:t>Administrasi</a:t>
            </a:r>
            <a:r>
              <a:rPr lang="en-US" sz="3200" dirty="0"/>
              <a:t> </a:t>
            </a:r>
            <a:r>
              <a:rPr lang="en-US" sz="3200" dirty="0" smtClean="0"/>
              <a:t>Negara </a:t>
            </a:r>
            <a:r>
              <a:rPr lang="en-US" sz="3200" dirty="0" err="1" smtClean="0"/>
              <a:t>Republik</a:t>
            </a:r>
            <a:r>
              <a:rPr lang="en-US" sz="3200" dirty="0" smtClean="0"/>
              <a:t>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 </a:t>
            </a:r>
            <a:r>
              <a:rPr lang="en-US" sz="3200" dirty="0" smtClean="0"/>
              <a:t>   Indonesia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8364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72068"/>
            <a:ext cx="10972800" cy="550547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Perubahan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terutama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ditujukan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pada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i="1" dirty="0" err="1">
                <a:latin typeface="ChalkPaint"/>
                <a:cs typeface="Arial" pitchFamily="34" charset="0"/>
              </a:rPr>
              <a:t>penyempurnaan</a:t>
            </a:r>
            <a:r>
              <a:rPr lang="en-US" i="1" dirty="0">
                <a:latin typeface="ChalkPaint"/>
                <a:cs typeface="Arial" pitchFamily="34" charset="0"/>
              </a:rPr>
              <a:t> </a:t>
            </a:r>
            <a:r>
              <a:rPr lang="en-US" i="1" dirty="0" err="1">
                <a:latin typeface="ChalkPaint"/>
                <a:cs typeface="Arial" pitchFamily="34" charset="0"/>
              </a:rPr>
              <a:t>pada</a:t>
            </a:r>
            <a:r>
              <a:rPr lang="en-US" i="1" dirty="0">
                <a:latin typeface="ChalkPaint"/>
                <a:cs typeface="Arial" pitchFamily="34" charset="0"/>
              </a:rPr>
              <a:t> </a:t>
            </a:r>
            <a:r>
              <a:rPr lang="en-US" i="1" dirty="0" err="1">
                <a:latin typeface="ChalkPaint"/>
                <a:cs typeface="Arial" pitchFamily="34" charset="0"/>
              </a:rPr>
              <a:t>sisi</a:t>
            </a:r>
            <a:r>
              <a:rPr lang="en-US" i="1" dirty="0">
                <a:latin typeface="ChalkPaint"/>
                <a:cs typeface="Arial" pitchFamily="34" charset="0"/>
              </a:rPr>
              <a:t> </a:t>
            </a:r>
            <a:r>
              <a:rPr lang="en-US" i="1" dirty="0" err="1">
                <a:latin typeface="ChalkPaint"/>
                <a:cs typeface="Arial" pitchFamily="34" charset="0"/>
              </a:rPr>
              <a:t>kedudukan</a:t>
            </a:r>
            <a:r>
              <a:rPr lang="en-US" i="1" dirty="0">
                <a:latin typeface="ChalkPaint"/>
                <a:cs typeface="Arial" pitchFamily="34" charset="0"/>
              </a:rPr>
              <a:t> </a:t>
            </a:r>
            <a:r>
              <a:rPr lang="en-US" i="1" dirty="0" err="1">
                <a:latin typeface="ChalkPaint"/>
                <a:cs typeface="Arial" pitchFamily="34" charset="0"/>
              </a:rPr>
              <a:t>dan</a:t>
            </a:r>
            <a:r>
              <a:rPr lang="en-US" i="1" dirty="0">
                <a:latin typeface="ChalkPaint"/>
                <a:cs typeface="Arial" pitchFamily="34" charset="0"/>
              </a:rPr>
              <a:t> </a:t>
            </a:r>
            <a:r>
              <a:rPr lang="en-US" i="1" dirty="0" err="1">
                <a:latin typeface="ChalkPaint"/>
                <a:cs typeface="Arial" pitchFamily="34" charset="0"/>
              </a:rPr>
              <a:t>kewenangan</a:t>
            </a:r>
            <a:r>
              <a:rPr lang="en-US" i="1" dirty="0">
                <a:latin typeface="ChalkPaint"/>
                <a:cs typeface="Arial" pitchFamily="34" charset="0"/>
              </a:rPr>
              <a:t> </a:t>
            </a:r>
            <a:r>
              <a:rPr lang="en-US" i="1" dirty="0" err="1">
                <a:latin typeface="ChalkPaint"/>
                <a:cs typeface="Arial" pitchFamily="34" charset="0"/>
              </a:rPr>
              <a:t>masing-masing</a:t>
            </a:r>
            <a:r>
              <a:rPr lang="en-US" i="1" dirty="0">
                <a:latin typeface="ChalkPaint"/>
                <a:cs typeface="Arial" pitchFamily="34" charset="0"/>
              </a:rPr>
              <a:t> </a:t>
            </a:r>
            <a:r>
              <a:rPr lang="en-US" i="1" dirty="0" err="1">
                <a:latin typeface="ChalkPaint"/>
                <a:cs typeface="Arial" pitchFamily="34" charset="0"/>
              </a:rPr>
              <a:t>lembaga</a:t>
            </a:r>
            <a:r>
              <a:rPr lang="en-US" i="1" dirty="0">
                <a:latin typeface="ChalkPaint"/>
                <a:cs typeface="Arial" pitchFamily="34" charset="0"/>
              </a:rPr>
              <a:t> </a:t>
            </a:r>
            <a:r>
              <a:rPr lang="en-US" i="1" dirty="0" err="1">
                <a:latin typeface="ChalkPaint"/>
                <a:cs typeface="Arial" pitchFamily="34" charset="0"/>
              </a:rPr>
              <a:t>negara</a:t>
            </a:r>
            <a:r>
              <a:rPr lang="en-US" i="1" dirty="0">
                <a:latin typeface="ChalkPaint"/>
                <a:cs typeface="Arial" pitchFamily="34" charset="0"/>
              </a:rPr>
              <a:t> </a:t>
            </a:r>
            <a:r>
              <a:rPr lang="en-US" i="1" dirty="0" err="1">
                <a:latin typeface="ChalkPaint"/>
                <a:cs typeface="Arial" pitchFamily="34" charset="0"/>
              </a:rPr>
              <a:t>disesuaikan</a:t>
            </a:r>
            <a:r>
              <a:rPr lang="en-US" i="1" dirty="0">
                <a:latin typeface="ChalkPaint"/>
                <a:cs typeface="Arial" pitchFamily="34" charset="0"/>
              </a:rPr>
              <a:t> </a:t>
            </a:r>
            <a:r>
              <a:rPr lang="en-US" i="1" dirty="0" err="1">
                <a:latin typeface="ChalkPaint"/>
                <a:cs typeface="Arial" pitchFamily="34" charset="0"/>
              </a:rPr>
              <a:t>dengan</a:t>
            </a:r>
            <a:r>
              <a:rPr lang="en-US" i="1" dirty="0">
                <a:latin typeface="ChalkPaint"/>
                <a:cs typeface="Arial" pitchFamily="34" charset="0"/>
              </a:rPr>
              <a:t> </a:t>
            </a:r>
            <a:r>
              <a:rPr lang="en-US" i="1" dirty="0" err="1">
                <a:latin typeface="ChalkPaint"/>
                <a:cs typeface="Arial" pitchFamily="34" charset="0"/>
              </a:rPr>
              <a:t>perkembangan</a:t>
            </a:r>
            <a:r>
              <a:rPr lang="en-US" i="1" dirty="0">
                <a:latin typeface="ChalkPaint"/>
                <a:cs typeface="Arial" pitchFamily="34" charset="0"/>
              </a:rPr>
              <a:t> </a:t>
            </a:r>
            <a:r>
              <a:rPr lang="en-US" i="1" dirty="0" err="1">
                <a:latin typeface="ChalkPaint"/>
                <a:cs typeface="Arial" pitchFamily="34" charset="0"/>
              </a:rPr>
              <a:t>negara</a:t>
            </a:r>
            <a:r>
              <a:rPr lang="en-US" i="1" dirty="0">
                <a:latin typeface="ChalkPaint"/>
                <a:cs typeface="Arial" pitchFamily="34" charset="0"/>
              </a:rPr>
              <a:t> </a:t>
            </a:r>
            <a:r>
              <a:rPr lang="en-US" i="1" dirty="0" err="1">
                <a:latin typeface="ChalkPaint"/>
                <a:cs typeface="Arial" pitchFamily="34" charset="0"/>
              </a:rPr>
              <a:t>demokrasi</a:t>
            </a:r>
            <a:r>
              <a:rPr lang="en-US" i="1" dirty="0">
                <a:latin typeface="ChalkPaint"/>
                <a:cs typeface="Arial" pitchFamily="34" charset="0"/>
              </a:rPr>
              <a:t> </a:t>
            </a:r>
            <a:r>
              <a:rPr lang="en-US" i="1" dirty="0" smtClean="0">
                <a:latin typeface="ChalkPaint"/>
                <a:cs typeface="Arial" pitchFamily="34" charset="0"/>
              </a:rPr>
              <a:t>modern</a:t>
            </a:r>
            <a:r>
              <a:rPr lang="en-US" dirty="0" smtClean="0">
                <a:latin typeface="ChalkPaint"/>
                <a:cs typeface="Arial" pitchFamily="34" charset="0"/>
              </a:rPr>
              <a:t>. </a:t>
            </a:r>
            <a:r>
              <a:rPr lang="en-US" dirty="0">
                <a:latin typeface="ChalkPaint"/>
                <a:cs typeface="Arial" pitchFamily="34" charset="0"/>
              </a:rPr>
              <a:t>Dan </a:t>
            </a:r>
            <a:r>
              <a:rPr lang="en-US" dirty="0" err="1">
                <a:latin typeface="ChalkPaint"/>
                <a:cs typeface="Arial" pitchFamily="34" charset="0"/>
              </a:rPr>
              <a:t>menata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kembali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lembaga-lembaga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negara</a:t>
            </a:r>
            <a:r>
              <a:rPr lang="en-US" dirty="0">
                <a:latin typeface="ChalkPaint"/>
                <a:cs typeface="Arial" pitchFamily="34" charset="0"/>
              </a:rPr>
              <a:t> yang </a:t>
            </a:r>
            <a:r>
              <a:rPr lang="en-US" dirty="0" err="1">
                <a:latin typeface="ChalkPaint"/>
                <a:cs typeface="Arial" pitchFamily="34" charset="0"/>
              </a:rPr>
              <a:t>ada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membentuk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beberapa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lembaga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negara</a:t>
            </a:r>
            <a:r>
              <a:rPr lang="en-US" dirty="0">
                <a:latin typeface="ChalkPaint"/>
                <a:cs typeface="Arial" pitchFamily="34" charset="0"/>
              </a:rPr>
              <a:t> yang </a:t>
            </a:r>
            <a:r>
              <a:rPr lang="en-US" dirty="0" err="1">
                <a:latin typeface="ChalkPaint"/>
                <a:cs typeface="Arial" pitchFamily="34" charset="0"/>
              </a:rPr>
              <a:t>baru</a:t>
            </a:r>
            <a:r>
              <a:rPr lang="en-US" dirty="0">
                <a:latin typeface="ChalkPaint"/>
                <a:cs typeface="Arial" pitchFamily="34" charset="0"/>
              </a:rPr>
              <a:t> agar </a:t>
            </a:r>
            <a:r>
              <a:rPr lang="en-US" dirty="0" err="1">
                <a:latin typeface="ChalkPaint"/>
                <a:cs typeface="Arial" pitchFamily="34" charset="0"/>
              </a:rPr>
              <a:t>sesuai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dengan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sistem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konstitusional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prinsip-prinsip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negara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berdasar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atas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hukum</a:t>
            </a:r>
            <a:r>
              <a:rPr lang="en-US" dirty="0">
                <a:latin typeface="ChalkPaint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endParaRPr lang="en-US" dirty="0">
              <a:latin typeface="ChalkPain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1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331" y="365125"/>
            <a:ext cx="10630469" cy="1325563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latin typeface="+mn-lt"/>
              </a:rPr>
              <a:t>Sekilas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Tinjauan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Historis</a:t>
            </a: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3600" dirty="0" err="1" smtClean="0">
                <a:latin typeface="+mn-lt"/>
              </a:rPr>
              <a:t>Perkembangan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Penyempurnaan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Administrasi</a:t>
            </a:r>
            <a:r>
              <a:rPr lang="en-US" sz="3600" dirty="0" smtClean="0">
                <a:latin typeface="+mn-lt"/>
              </a:rPr>
              <a:t> Negara RI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978" y="2233071"/>
            <a:ext cx="10886365" cy="442535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1957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dibentuk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Lembaga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Negara </a:t>
            </a:r>
            <a:r>
              <a:rPr lang="en-US" sz="35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LAN-RI)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lembaga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hingga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kini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punya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peran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penampilan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birokrasi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Indonesia,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1962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dibentuk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Panitian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Retooling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Aparatur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Negara </a:t>
            </a:r>
            <a:r>
              <a:rPr lang="en-US" sz="3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(PARAN)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badan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pemerintahan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pengganti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Badan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Pengawas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Aparatur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Negara </a:t>
            </a:r>
            <a:r>
              <a:rPr lang="en-US" sz="35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5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Bapekan</a:t>
            </a:r>
            <a:r>
              <a:rPr lang="en-US" sz="35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didirikan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1959.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Badan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diketuai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AH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Nasution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diwakili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Muhammad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Yamin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>
                <a:latin typeface="Arial" pitchFamily="34" charset="0"/>
                <a:cs typeface="Arial" pitchFamily="34" charset="0"/>
              </a:rPr>
              <a:t>Roeslan</a:t>
            </a:r>
            <a:r>
              <a:rPr lang="en-US" sz="3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Abdul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gani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61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952" y="2115239"/>
            <a:ext cx="10972800" cy="49355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Komando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Tertinggi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Retooling 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Aparatur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KOTRAR).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sebuah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badan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pemerintahan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Indonesia 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bentukan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Presiden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  <a:hlinkClick r:id="rId3" tooltip="Sukarno"/>
              </a:rPr>
              <a:t>Soekarno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1964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sebegai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pengganti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  <a:hlinkClick r:id="rId4" tooltip="Panitia Retooling Aparatur Negara"/>
              </a:rPr>
              <a:t>Panitia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  <a:hlinkClick r:id="rId4" tooltip="Panitia Retooling Aparatur Negara"/>
              </a:rPr>
              <a:t> Retooling 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  <a:hlinkClick r:id="rId4" tooltip="Panitia Retooling Aparatur Negara"/>
              </a:rPr>
              <a:t>Aparatur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  <a:hlinkClick r:id="rId4" tooltip="Panitia Retooling Aparatur Negara"/>
              </a:rPr>
              <a:t> Negara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32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PARAN). </a:t>
            </a:r>
          </a:p>
          <a:p>
            <a:pPr marL="0" indent="0" algn="just">
              <a:buNone/>
            </a:pP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Presiden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menunjuk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3200" dirty="0" err="1">
                <a:latin typeface="Arial" pitchFamily="34" charset="0"/>
                <a:cs typeface="Arial" pitchFamily="34" charset="0"/>
                <a:hlinkClick r:id="rId5"/>
              </a:rPr>
              <a:t>Soebandrio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ketuanya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Letjen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  <a:hlinkClick r:id="rId6" tooltip="Ahmad Yani"/>
              </a:rPr>
              <a:t>Ahmad 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  <a:hlinkClick r:id="rId6" tooltip="Ahmad Yani"/>
              </a:rPr>
              <a:t>Yani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kepala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staf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Namun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KOTRAR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justru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kendaraan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politik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Soebandrio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Perbaikan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pemerintahan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pemberantasan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korupsi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hampir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tak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tersentuh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KOTRAR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mengalami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stagnasi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hingga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jatuhnya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Presiden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Soekarno</a:t>
            </a:r>
            <a:r>
              <a:rPr lang="en-US" sz="3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63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7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192" y="2273498"/>
            <a:ext cx="10972800" cy="521744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  <a:latin typeface="ChalkPaint"/>
                <a:cs typeface="Arial" pitchFamily="34" charset="0"/>
              </a:rPr>
              <a:t>Retooling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atau</a:t>
            </a:r>
            <a:r>
              <a:rPr lang="en-US" dirty="0">
                <a:latin typeface="ChalkPaint"/>
                <a:cs typeface="Arial" pitchFamily="34" charset="0"/>
              </a:rPr>
              <a:t> "</a:t>
            </a:r>
            <a:r>
              <a:rPr lang="en-US" dirty="0" err="1">
                <a:solidFill>
                  <a:srgbClr val="FF0000"/>
                </a:solidFill>
                <a:latin typeface="ChalkPaint"/>
                <a:cs typeface="Arial" pitchFamily="34" charset="0"/>
              </a:rPr>
              <a:t>pembersihan</a:t>
            </a:r>
            <a:r>
              <a:rPr lang="en-US" dirty="0">
                <a:solidFill>
                  <a:srgbClr val="FF0000"/>
                </a:solidFill>
                <a:latin typeface="ChalkPaint"/>
                <a:cs typeface="Arial" pitchFamily="34" charset="0"/>
              </a:rPr>
              <a:t>"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dalam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dua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kepanitian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terakhir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bernuansa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politis</a:t>
            </a:r>
            <a:r>
              <a:rPr lang="en-US" dirty="0">
                <a:latin typeface="ChalkPaint"/>
                <a:cs typeface="Arial" pitchFamily="34" charset="0"/>
              </a:rPr>
              <a:t>: </a:t>
            </a:r>
            <a:r>
              <a:rPr lang="en-US" dirty="0" err="1">
                <a:latin typeface="ChalkPaint"/>
                <a:cs typeface="Arial" pitchFamily="34" charset="0"/>
              </a:rPr>
              <a:t>menyingkirkan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pegawai</a:t>
            </a:r>
            <a:r>
              <a:rPr lang="en-US" dirty="0">
                <a:latin typeface="ChalkPaint"/>
                <a:cs typeface="Arial" pitchFamily="34" charset="0"/>
              </a:rPr>
              <a:t> yang </a:t>
            </a:r>
            <a:r>
              <a:rPr lang="en-US" dirty="0" err="1">
                <a:latin typeface="ChalkPaint"/>
                <a:cs typeface="Arial" pitchFamily="34" charset="0"/>
              </a:rPr>
              <a:t>tak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sehaluan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dengan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partai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smtClean="0">
                <a:latin typeface="ChalkPaint"/>
                <a:cs typeface="Arial" pitchFamily="34" charset="0"/>
              </a:rPr>
              <a:t>yang </a:t>
            </a:r>
            <a:r>
              <a:rPr lang="en-US" dirty="0" err="1" smtClean="0">
                <a:latin typeface="ChalkPaint"/>
                <a:cs typeface="Arial" pitchFamily="34" charset="0"/>
              </a:rPr>
              <a:t>sedang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memerintah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>
                <a:latin typeface="ChalkPaint"/>
                <a:cs typeface="Arial" pitchFamily="34" charset="0"/>
              </a:rPr>
              <a:t>(the ruling party). </a:t>
            </a:r>
            <a:r>
              <a:rPr lang="en-US" dirty="0" err="1">
                <a:latin typeface="ChalkPaint"/>
                <a:cs typeface="Arial" pitchFamily="34" charset="0"/>
              </a:rPr>
              <a:t>Dengan</a:t>
            </a:r>
            <a:r>
              <a:rPr lang="en-US" dirty="0">
                <a:latin typeface="ChalkPaint"/>
                <a:cs typeface="Arial" pitchFamily="34" charset="0"/>
              </a:rPr>
              <a:t> kata lain </a:t>
            </a:r>
            <a:r>
              <a:rPr lang="en-US" dirty="0" err="1">
                <a:latin typeface="ChalkPaint"/>
                <a:cs typeface="Arial" pitchFamily="34" charset="0"/>
              </a:rPr>
              <a:t>birokrasi</a:t>
            </a:r>
            <a:r>
              <a:rPr lang="en-US" dirty="0">
                <a:latin typeface="ChalkPaint"/>
                <a:cs typeface="Arial" pitchFamily="34" charset="0"/>
              </a:rPr>
              <a:t> di Indonesia </a:t>
            </a:r>
            <a:r>
              <a:rPr lang="en-US" dirty="0" err="1">
                <a:latin typeface="ChalkPaint"/>
                <a:cs typeface="Arial" pitchFamily="34" charset="0"/>
              </a:rPr>
              <a:t>pada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dua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dasawarsa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pertama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ini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bersifat</a:t>
            </a:r>
            <a:r>
              <a:rPr lang="en-US" dirty="0">
                <a:latin typeface="ChalkPaint"/>
                <a:cs typeface="Arial" pitchFamily="34" charset="0"/>
              </a:rPr>
              <a:t> spoil </a:t>
            </a:r>
            <a:r>
              <a:rPr lang="en-US" dirty="0" smtClean="0">
                <a:latin typeface="ChalkPaint"/>
                <a:cs typeface="Arial" pitchFamily="34" charset="0"/>
              </a:rPr>
              <a:t>system.</a:t>
            </a:r>
            <a:endParaRPr lang="en-US" dirty="0">
              <a:latin typeface="ChalkPain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68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713" y="577404"/>
            <a:ext cx="10972800" cy="528945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Penyempurnaan</a:t>
            </a:r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6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dministrasi</a:t>
            </a:r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egara Indonesia</a:t>
            </a:r>
            <a:endParaRPr lang="en-US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latin typeface="ChalkPaint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 smtClean="0">
              <a:latin typeface="ChalkPaint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err="1" smtClean="0">
                <a:latin typeface="ChalkPaint"/>
              </a:rPr>
              <a:t>secara</a:t>
            </a:r>
            <a:r>
              <a:rPr lang="en-US" sz="3600" dirty="0" smtClean="0">
                <a:latin typeface="ChalkPaint"/>
              </a:rPr>
              <a:t> </a:t>
            </a:r>
            <a:r>
              <a:rPr lang="en-US" sz="3600" dirty="0" err="1">
                <a:latin typeface="ChalkPaint"/>
              </a:rPr>
              <a:t>sungguh</a:t>
            </a:r>
            <a:r>
              <a:rPr lang="en-US" sz="3600" dirty="0">
                <a:latin typeface="ChalkPaint"/>
              </a:rPr>
              <a:t>- </a:t>
            </a:r>
            <a:r>
              <a:rPr lang="en-US" sz="3600" dirty="0" err="1">
                <a:latin typeface="ChalkPaint"/>
              </a:rPr>
              <a:t>sungguh</a:t>
            </a:r>
            <a:r>
              <a:rPr lang="en-US" sz="3600" dirty="0">
                <a:latin typeface="ChalkPaint"/>
              </a:rPr>
              <a:t> </a:t>
            </a:r>
            <a:r>
              <a:rPr lang="en-US" sz="3600" dirty="0" err="1">
                <a:latin typeface="ChalkPaint"/>
              </a:rPr>
              <a:t>telah</a:t>
            </a:r>
            <a:r>
              <a:rPr lang="en-US" sz="3600" dirty="0">
                <a:latin typeface="ChalkPaint"/>
              </a:rPr>
              <a:t> </a:t>
            </a:r>
            <a:r>
              <a:rPr lang="en-US" sz="3600" dirty="0" err="1">
                <a:latin typeface="ChalkPaint"/>
              </a:rPr>
              <a:t>dimulai</a:t>
            </a:r>
            <a:r>
              <a:rPr lang="en-US" sz="3600" dirty="0">
                <a:latin typeface="ChalkPaint"/>
              </a:rPr>
              <a:t> </a:t>
            </a:r>
            <a:r>
              <a:rPr lang="en-US" sz="3600" dirty="0" err="1">
                <a:latin typeface="ChalkPaint"/>
              </a:rPr>
              <a:t>sejak</a:t>
            </a:r>
            <a:r>
              <a:rPr lang="en-US" sz="3600" dirty="0">
                <a:latin typeface="ChalkPaint"/>
              </a:rPr>
              <a:t> </a:t>
            </a:r>
            <a:r>
              <a:rPr lang="en-US" sz="3600" dirty="0" err="1">
                <a:latin typeface="ChalkPaint"/>
              </a:rPr>
              <a:t>tahun</a:t>
            </a:r>
            <a:r>
              <a:rPr lang="en-US" sz="3600" dirty="0">
                <a:latin typeface="ChalkPaint"/>
              </a:rPr>
              <a:t> 1966 </a:t>
            </a:r>
            <a:r>
              <a:rPr lang="en-US" sz="3600" dirty="0" err="1">
                <a:latin typeface="ChalkPaint"/>
              </a:rPr>
              <a:t>dengan</a:t>
            </a:r>
            <a:r>
              <a:rPr lang="en-US" sz="3600" dirty="0">
                <a:latin typeface="ChalkPaint"/>
              </a:rPr>
              <a:t> </a:t>
            </a:r>
            <a:r>
              <a:rPr lang="en-US" sz="3600" dirty="0" err="1">
                <a:latin typeface="ChalkPaint"/>
              </a:rPr>
              <a:t>dibentuknya</a:t>
            </a:r>
            <a:r>
              <a:rPr lang="en-US" sz="3600" dirty="0">
                <a:latin typeface="ChalkPaint"/>
              </a:rPr>
              <a:t> Tim </a:t>
            </a:r>
            <a:r>
              <a:rPr lang="en-US" sz="3600" dirty="0" err="1">
                <a:latin typeface="ChalkPaint"/>
              </a:rPr>
              <a:t>Pembantu</a:t>
            </a:r>
            <a:r>
              <a:rPr lang="en-US" sz="3600" dirty="0">
                <a:latin typeface="ChalkPaint"/>
              </a:rPr>
              <a:t>  </a:t>
            </a:r>
            <a:r>
              <a:rPr lang="en-US" sz="3600" dirty="0" err="1">
                <a:latin typeface="ChalkPaint"/>
              </a:rPr>
              <a:t>Presiden</a:t>
            </a:r>
            <a:r>
              <a:rPr lang="en-US" sz="3600" dirty="0">
                <a:latin typeface="ChalkPaint"/>
              </a:rPr>
              <a:t>  </a:t>
            </a:r>
            <a:r>
              <a:rPr lang="en-US" sz="3600" dirty="0" err="1">
                <a:latin typeface="ChalkPaint"/>
              </a:rPr>
              <a:t>untuk</a:t>
            </a:r>
            <a:r>
              <a:rPr lang="en-US" sz="3600" dirty="0">
                <a:latin typeface="ChalkPaint"/>
              </a:rPr>
              <a:t>  </a:t>
            </a:r>
            <a:r>
              <a:rPr lang="en-US" sz="3600" dirty="0" err="1">
                <a:latin typeface="ChalkPaint"/>
              </a:rPr>
              <a:t>Penyempurnaan</a:t>
            </a:r>
            <a:r>
              <a:rPr lang="en-US" sz="3600" dirty="0">
                <a:latin typeface="ChalkPaint"/>
              </a:rPr>
              <a:t>  </a:t>
            </a:r>
            <a:r>
              <a:rPr lang="en-US" sz="3600" dirty="0" err="1">
                <a:latin typeface="ChalkPaint"/>
              </a:rPr>
              <a:t>Aparatur</a:t>
            </a:r>
            <a:r>
              <a:rPr lang="en-US" sz="3600" dirty="0">
                <a:latin typeface="ChalkPaint"/>
              </a:rPr>
              <a:t>  </a:t>
            </a:r>
            <a:r>
              <a:rPr lang="en-US" sz="3600" dirty="0" err="1">
                <a:latin typeface="ChalkPaint"/>
              </a:rPr>
              <a:t>dan</a:t>
            </a:r>
            <a:r>
              <a:rPr lang="en-US" sz="3600" dirty="0">
                <a:latin typeface="ChalkPaint"/>
              </a:rPr>
              <a:t> </a:t>
            </a:r>
            <a:r>
              <a:rPr lang="en-US" sz="3600" dirty="0" err="1">
                <a:latin typeface="ChalkPaint"/>
              </a:rPr>
              <a:t>Administrasi</a:t>
            </a:r>
            <a:r>
              <a:rPr lang="en-US" sz="3600" dirty="0">
                <a:latin typeface="ChalkPaint"/>
              </a:rPr>
              <a:t> </a:t>
            </a:r>
            <a:r>
              <a:rPr lang="en-US" sz="3600" dirty="0" err="1">
                <a:latin typeface="ChalkPaint"/>
              </a:rPr>
              <a:t>Pemerintah</a:t>
            </a:r>
            <a:r>
              <a:rPr lang="en-US" sz="3600" dirty="0">
                <a:latin typeface="ChalkPaint"/>
              </a:rPr>
              <a:t> </a:t>
            </a:r>
            <a:r>
              <a:rPr lang="en-US" sz="3600" dirty="0" smtClean="0">
                <a:latin typeface="ChalkPaint"/>
              </a:rPr>
              <a:t>( </a:t>
            </a:r>
            <a:r>
              <a:rPr lang="en-US" sz="3600" dirty="0">
                <a:latin typeface="ChalkPaint"/>
              </a:rPr>
              <a:t>PAAP) </a:t>
            </a:r>
            <a:r>
              <a:rPr lang="en-US" sz="3600" dirty="0" err="1">
                <a:latin typeface="ChalkPaint"/>
              </a:rPr>
              <a:t>dengan</a:t>
            </a:r>
            <a:r>
              <a:rPr lang="en-US" sz="3600" dirty="0">
                <a:latin typeface="ChalkPaint"/>
              </a:rPr>
              <a:t> </a:t>
            </a:r>
            <a:r>
              <a:rPr lang="en-US" sz="3600" dirty="0" err="1">
                <a:latin typeface="ChalkPaint"/>
              </a:rPr>
              <a:t>Keppres</a:t>
            </a:r>
            <a:r>
              <a:rPr lang="en-US" sz="3600" dirty="0">
                <a:latin typeface="ChalkPaint"/>
              </a:rPr>
              <a:t> No. 266 </a:t>
            </a:r>
            <a:r>
              <a:rPr lang="en-US" sz="3600" dirty="0" err="1" smtClean="0">
                <a:latin typeface="ChalkPaint"/>
              </a:rPr>
              <a:t>Tahun</a:t>
            </a:r>
            <a:r>
              <a:rPr lang="en-US" sz="3600" dirty="0">
                <a:latin typeface="ChalkPaint"/>
              </a:rPr>
              <a:t> </a:t>
            </a:r>
            <a:r>
              <a:rPr lang="en-US" sz="3600" dirty="0" smtClean="0">
                <a:latin typeface="ChalkPaint"/>
              </a:rPr>
              <a:t>1966. </a:t>
            </a:r>
            <a:r>
              <a:rPr lang="en-US" dirty="0">
                <a:latin typeface="ChalkPaint"/>
              </a:rPr>
              <a:t> </a:t>
            </a:r>
          </a:p>
          <a:p>
            <a:pPr marL="0" indent="0">
              <a:buNone/>
            </a:pPr>
            <a:endParaRPr lang="en-US" dirty="0">
              <a:latin typeface="ChalkPaint"/>
            </a:endParaRPr>
          </a:p>
        </p:txBody>
      </p:sp>
    </p:spTree>
    <p:extLst>
      <p:ext uri="{BB962C8B-B14F-4D97-AF65-F5344CB8AC3E}">
        <p14:creationId xmlns:p14="http://schemas.microsoft.com/office/powerpoint/2010/main" val="262566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952" y="2261278"/>
            <a:ext cx="10972800" cy="4929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antara</a:t>
            </a:r>
            <a:r>
              <a:rPr lang="en-US" sz="3600" dirty="0" smtClean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latin typeface="ChalkPaint"/>
                <a:cs typeface="Arial" pitchFamily="34" charset="0"/>
              </a:rPr>
              <a:t>lain </a:t>
            </a:r>
            <a:r>
              <a:rPr lang="en-US" sz="3600" dirty="0" err="1">
                <a:latin typeface="ChalkPaint"/>
                <a:cs typeface="Arial" pitchFamily="34" charset="0"/>
              </a:rPr>
              <a:t>telah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menghasilkan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penataan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kembali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kedudukan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dan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hubungan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antar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lembaga-lembaga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negara</a:t>
            </a:r>
            <a:r>
              <a:rPr lang="en-US" sz="3600" dirty="0">
                <a:latin typeface="ChalkPaint"/>
                <a:cs typeface="Arial" pitchFamily="34" charset="0"/>
              </a:rPr>
              <a:t>, </a:t>
            </a:r>
            <a:r>
              <a:rPr lang="en-US" sz="3600" dirty="0" err="1">
                <a:latin typeface="ChalkPaint"/>
                <a:cs typeface="Arial" pitchFamily="34" charset="0"/>
              </a:rPr>
              <a:t>penertiban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susunan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organisasi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dan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pembagian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tugas-tugas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pada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Departemen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dengan</a:t>
            </a:r>
            <a:r>
              <a:rPr lang="en-US" sz="3600" dirty="0">
                <a:latin typeface="ChalkPaint"/>
                <a:cs typeface="Arial" pitchFamily="34" charset="0"/>
              </a:rPr>
              <a:t>  </a:t>
            </a:r>
            <a:r>
              <a:rPr lang="en-US" sz="3600" dirty="0" err="1">
                <a:latin typeface="ChalkPaint"/>
                <a:cs typeface="Arial" pitchFamily="34" charset="0"/>
              </a:rPr>
              <a:t>Keputusan</a:t>
            </a:r>
            <a:r>
              <a:rPr lang="en-US" sz="3600" dirty="0">
                <a:latin typeface="ChalkPaint"/>
                <a:cs typeface="Arial" pitchFamily="34" charset="0"/>
              </a:rPr>
              <a:t>  </a:t>
            </a:r>
            <a:r>
              <a:rPr lang="en-US" sz="3600" dirty="0" err="1">
                <a:latin typeface="ChalkPaint"/>
                <a:cs typeface="Arial" pitchFamily="34" charset="0"/>
              </a:rPr>
              <a:t>Presiidium</a:t>
            </a:r>
            <a:r>
              <a:rPr lang="en-US" sz="3600" dirty="0">
                <a:latin typeface="ChalkPaint"/>
                <a:cs typeface="Arial" pitchFamily="34" charset="0"/>
              </a:rPr>
              <a:t>  </a:t>
            </a:r>
            <a:r>
              <a:rPr lang="en-US" sz="3600" dirty="0" err="1">
                <a:latin typeface="ChalkPaint"/>
                <a:cs typeface="Arial" pitchFamily="34" charset="0"/>
              </a:rPr>
              <a:t>Kabinet</a:t>
            </a:r>
            <a:r>
              <a:rPr lang="en-US" sz="3600" dirty="0">
                <a:latin typeface="ChalkPaint"/>
                <a:cs typeface="Arial" pitchFamily="34" charset="0"/>
              </a:rPr>
              <a:t>  No. 15/U/</a:t>
            </a:r>
            <a:r>
              <a:rPr lang="en-US" sz="3600" dirty="0" err="1">
                <a:latin typeface="ChalkPaint"/>
                <a:cs typeface="Arial" pitchFamily="34" charset="0"/>
              </a:rPr>
              <a:t>Kep</a:t>
            </a:r>
            <a:r>
              <a:rPr lang="en-US" sz="3600" dirty="0">
                <a:latin typeface="ChalkPaint"/>
                <a:cs typeface="Arial" pitchFamily="34" charset="0"/>
              </a:rPr>
              <a:t>/8/1966  </a:t>
            </a:r>
            <a:r>
              <a:rPr lang="en-US" sz="3600" dirty="0" err="1">
                <a:latin typeface="ChalkPaint"/>
                <a:cs typeface="Arial" pitchFamily="34" charset="0"/>
              </a:rPr>
              <a:t>dan</a:t>
            </a:r>
            <a:r>
              <a:rPr lang="en-US" sz="3600" dirty="0">
                <a:latin typeface="ChalkPaint"/>
                <a:cs typeface="Arial" pitchFamily="34" charset="0"/>
              </a:rPr>
              <a:t> No. 75/U/</a:t>
            </a:r>
            <a:r>
              <a:rPr lang="en-US" sz="3600" dirty="0" err="1">
                <a:latin typeface="ChalkPaint"/>
                <a:cs typeface="Arial" pitchFamily="34" charset="0"/>
              </a:rPr>
              <a:t>Kep</a:t>
            </a:r>
            <a:r>
              <a:rPr lang="en-US" sz="3600" dirty="0">
                <a:latin typeface="ChalkPaint"/>
                <a:cs typeface="Arial" pitchFamily="34" charset="0"/>
              </a:rPr>
              <a:t>/11/1966.</a:t>
            </a:r>
          </a:p>
          <a:p>
            <a:pPr marL="0" indent="0" algn="just">
              <a:buNone/>
            </a:pPr>
            <a:r>
              <a:rPr lang="en-US" sz="2800" dirty="0" smtClean="0">
                <a:latin typeface="ChalkPaint"/>
                <a:cs typeface="Arial" pitchFamily="34" charset="0"/>
              </a:rPr>
              <a:t>(</a:t>
            </a:r>
            <a:r>
              <a:rPr lang="en-US" sz="2800" dirty="0" err="1" smtClean="0">
                <a:latin typeface="ChalkPaint"/>
                <a:cs typeface="Arial" pitchFamily="34" charset="0"/>
              </a:rPr>
              <a:t>Sumber</a:t>
            </a:r>
            <a:r>
              <a:rPr lang="en-US" sz="2800" dirty="0" smtClean="0">
                <a:latin typeface="ChalkPaint"/>
                <a:cs typeface="Arial" pitchFamily="34" charset="0"/>
              </a:rPr>
              <a:t> </a:t>
            </a:r>
            <a:r>
              <a:rPr lang="en-US" sz="2800" dirty="0">
                <a:latin typeface="ChalkPaint"/>
                <a:cs typeface="Arial" pitchFamily="34" charset="0"/>
              </a:rPr>
              <a:t>: </a:t>
            </a:r>
            <a:r>
              <a:rPr lang="en-US" sz="2800" dirty="0" err="1">
                <a:latin typeface="ChalkPaint"/>
                <a:cs typeface="Arial" pitchFamily="34" charset="0"/>
              </a:rPr>
              <a:t>Buku</a:t>
            </a:r>
            <a:r>
              <a:rPr lang="en-US" sz="2800" dirty="0">
                <a:latin typeface="ChalkPaint"/>
                <a:cs typeface="Arial" pitchFamily="34" charset="0"/>
              </a:rPr>
              <a:t> Ajar SANI : </a:t>
            </a:r>
            <a:r>
              <a:rPr lang="en-US" sz="2800" dirty="0" err="1" smtClean="0">
                <a:latin typeface="ChalkPaint"/>
                <a:cs typeface="Arial" pitchFamily="34" charset="0"/>
              </a:rPr>
              <a:t>Dr.Hj.Hery</a:t>
            </a:r>
            <a:r>
              <a:rPr lang="en-US" sz="2800" dirty="0" smtClean="0">
                <a:latin typeface="ChalkPaint"/>
                <a:cs typeface="Arial" pitchFamily="34" charset="0"/>
              </a:rPr>
              <a:t>)</a:t>
            </a:r>
            <a:endParaRPr lang="en-US" sz="2800" dirty="0">
              <a:latin typeface="ChalkPaint"/>
              <a:cs typeface="Arial" pitchFamily="34" charset="0"/>
            </a:endParaRPr>
          </a:p>
          <a:p>
            <a:pPr marL="0" indent="0" algn="just">
              <a:buNone/>
            </a:pPr>
            <a:endParaRPr lang="en-US" sz="3600" dirty="0">
              <a:latin typeface="ChalkPain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59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err="1" smtClean="0">
                <a:solidFill>
                  <a:srgbClr val="FFFF00"/>
                </a:solidFill>
              </a:rPr>
              <a:t>Garis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Besar</a:t>
            </a:r>
            <a:r>
              <a:rPr lang="en-US" sz="4400" dirty="0" smtClean="0">
                <a:solidFill>
                  <a:srgbClr val="FFFF00"/>
                </a:solidFill>
              </a:rPr>
              <a:t> Model </a:t>
            </a:r>
            <a:r>
              <a:rPr lang="en-US" sz="4400" dirty="0" err="1" smtClean="0">
                <a:solidFill>
                  <a:srgbClr val="FFFF00"/>
                </a:solidFill>
              </a:rPr>
              <a:t>Penyelenggaraan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Administrasi</a:t>
            </a:r>
            <a:r>
              <a:rPr lang="en-US" sz="4400" dirty="0" smtClean="0">
                <a:solidFill>
                  <a:srgbClr val="FFFF00"/>
                </a:solidFill>
              </a:rPr>
              <a:t> Negara di </a:t>
            </a:r>
            <a:r>
              <a:rPr lang="en-US" sz="4400" dirty="0">
                <a:solidFill>
                  <a:srgbClr val="FFFF00"/>
                </a:solidFill>
              </a:rPr>
              <a:t>Indonesia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garis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model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penyelenggaraan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A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dministrasi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Negara di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Indonesia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dibedakan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yaitu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r>
              <a:rPr lang="en-US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periode</a:t>
            </a:r>
            <a:r>
              <a:rPr lang="en-U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  :  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1945-1998 </a:t>
            </a:r>
            <a:endParaRPr lang="en-US" sz="36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periode</a:t>
            </a:r>
            <a:r>
              <a:rPr lang="en-U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II : 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1999 </a:t>
            </a:r>
            <a:r>
              <a:rPr lang="en-US" sz="36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sampai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sekarang</a:t>
            </a:r>
            <a:r>
              <a:rPr lang="en-U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71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Periode</a:t>
            </a:r>
            <a:r>
              <a:rPr lang="en-US" sz="4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</a:t>
            </a:r>
            <a:endParaRPr lang="en-US" sz="4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US" sz="3600" dirty="0" smtClean="0"/>
          </a:p>
          <a:p>
            <a:pPr marL="0" indent="0" algn="just">
              <a:buNone/>
            </a:pPr>
            <a:r>
              <a:rPr lang="en-US" sz="3600" dirty="0" err="1" smtClean="0">
                <a:solidFill>
                  <a:srgbClr val="FFFF00"/>
                </a:solidFill>
              </a:rPr>
              <a:t>Periode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>
                <a:solidFill>
                  <a:srgbClr val="FFFF00"/>
                </a:solidFill>
              </a:rPr>
              <a:t>yang </a:t>
            </a:r>
            <a:r>
              <a:rPr lang="en-US" sz="3600" dirty="0" err="1">
                <a:solidFill>
                  <a:srgbClr val="FFFF00"/>
                </a:solidFill>
              </a:rPr>
              <a:t>pertama</a:t>
            </a:r>
            <a:r>
              <a:rPr lang="en-US" sz="3600" dirty="0"/>
              <a:t> </a:t>
            </a:r>
            <a:r>
              <a:rPr lang="en-US" sz="3600" dirty="0" err="1"/>
              <a:t>didominasi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i="1" dirty="0" smtClean="0">
                <a:solidFill>
                  <a:srgbClr val="FFFF00"/>
                </a:solidFill>
              </a:rPr>
              <a:t>Model State-Centered Public Administration</a:t>
            </a:r>
            <a:r>
              <a:rPr lang="en-US" sz="3600" dirty="0"/>
              <a:t>, </a:t>
            </a:r>
            <a:r>
              <a:rPr lang="en-US" sz="3600" dirty="0" err="1" smtClean="0"/>
              <a:t>dimana</a:t>
            </a:r>
            <a:r>
              <a:rPr lang="en-US" sz="3600" dirty="0" smtClean="0"/>
              <a:t> </a:t>
            </a:r>
            <a:r>
              <a:rPr lang="en-US" sz="3600" dirty="0" err="1"/>
              <a:t>Administrasi</a:t>
            </a:r>
            <a:r>
              <a:rPr lang="en-US" sz="3600" dirty="0"/>
              <a:t>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b="1" dirty="0" err="1"/>
              <a:t>sarana</a:t>
            </a:r>
            <a:r>
              <a:rPr lang="en-US" sz="3600" b="1" dirty="0"/>
              <a:t> </a:t>
            </a:r>
            <a:r>
              <a:rPr lang="en-US" sz="3600" b="1" dirty="0" err="1"/>
              <a:t>untuk</a:t>
            </a:r>
            <a:r>
              <a:rPr lang="en-US" sz="3600" b="1" dirty="0"/>
              <a:t> </a:t>
            </a:r>
            <a:r>
              <a:rPr lang="en-US" sz="3600" b="1" dirty="0" err="1"/>
              <a:t>memperkuat</a:t>
            </a:r>
            <a:r>
              <a:rPr lang="en-US" sz="3600" b="1" dirty="0"/>
              <a:t> </a:t>
            </a:r>
            <a:r>
              <a:rPr lang="en-US" sz="3600" b="1" dirty="0" err="1"/>
              <a:t>kekuasaan</a:t>
            </a:r>
            <a:r>
              <a:rPr lang="en-US" sz="3600" b="1" dirty="0"/>
              <a:t> </a:t>
            </a:r>
            <a:r>
              <a:rPr lang="en-US" sz="3600" b="1" dirty="0" err="1"/>
              <a:t>negara</a:t>
            </a:r>
            <a:r>
              <a:rPr lang="en-US" sz="3600" dirty="0" smtClean="0"/>
              <a:t>. </a:t>
            </a:r>
            <a:r>
              <a:rPr lang="en-US" sz="3600" dirty="0" err="1" smtClean="0"/>
              <a:t>sehingga</a:t>
            </a:r>
            <a:r>
              <a:rPr lang="en-US" sz="3600" dirty="0" smtClean="0"/>
              <a:t>  </a:t>
            </a:r>
            <a:r>
              <a:rPr lang="en-US" sz="3600" b="1" dirty="0" err="1">
                <a:solidFill>
                  <a:srgbClr val="FFFF00"/>
                </a:solidFill>
              </a:rPr>
              <a:t>kedaulatan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negara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 err="1">
                <a:solidFill>
                  <a:srgbClr val="FFFF00"/>
                </a:solidFill>
              </a:rPr>
              <a:t>lebih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 err="1">
                <a:solidFill>
                  <a:srgbClr val="FFFF00"/>
                </a:solidFill>
              </a:rPr>
              <a:t>menonjol</a:t>
            </a:r>
            <a:endParaRPr lang="en-US" sz="3600" dirty="0" smtClean="0">
              <a:solidFill>
                <a:srgbClr val="FFFF00"/>
              </a:solidFill>
            </a:endParaRP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115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FFFF00"/>
                </a:solidFill>
              </a:rPr>
              <a:t>Periode</a:t>
            </a:r>
            <a:r>
              <a:rPr lang="en-US" sz="4000" dirty="0" smtClean="0">
                <a:solidFill>
                  <a:srgbClr val="FFFF00"/>
                </a:solidFill>
              </a:rPr>
              <a:t> II </a:t>
            </a:r>
            <a:r>
              <a:rPr lang="en-US" sz="4000" dirty="0">
                <a:solidFill>
                  <a:srgbClr val="FFFF00"/>
                </a:solidFill>
              </a:rPr>
              <a:t>: 1999 </a:t>
            </a:r>
            <a:r>
              <a:rPr lang="en-US" sz="4000" dirty="0" err="1">
                <a:solidFill>
                  <a:srgbClr val="FFFF00"/>
                </a:solidFill>
              </a:rPr>
              <a:t>sampai</a:t>
            </a:r>
            <a:r>
              <a:rPr lang="en-US" sz="4000" dirty="0">
                <a:solidFill>
                  <a:srgbClr val="FFFF00"/>
                </a:solidFill>
              </a:rPr>
              <a:t> </a:t>
            </a:r>
            <a:r>
              <a:rPr lang="en-US" sz="4000" dirty="0" err="1">
                <a:solidFill>
                  <a:srgbClr val="FFFF00"/>
                </a:solidFill>
              </a:rPr>
              <a:t>sekarang</a:t>
            </a:r>
            <a:r>
              <a:rPr lang="en-US" sz="4000" dirty="0" smtClean="0">
                <a:solidFill>
                  <a:srgbClr val="FFFF00"/>
                </a:solidFill>
              </a:rPr>
              <a:t>.</a:t>
            </a:r>
            <a:br>
              <a:rPr lang="en-US" sz="4000" dirty="0" smtClean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(Era </a:t>
            </a:r>
            <a:r>
              <a:rPr lang="en-US" sz="4000" dirty="0" err="1" smtClean="0">
                <a:solidFill>
                  <a:srgbClr val="FFFF00"/>
                </a:solidFill>
              </a:rPr>
              <a:t>Reformasi</a:t>
            </a:r>
            <a:r>
              <a:rPr lang="en-US" sz="4000" dirty="0" smtClean="0">
                <a:solidFill>
                  <a:srgbClr val="FFFF00"/>
                </a:solidFill>
              </a:rPr>
              <a:t>)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umum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dilaksanakannya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amandemen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Undang-Undang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Dasar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1945 </a:t>
            </a:r>
            <a:r>
              <a:rPr lang="en-US" sz="36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era </a:t>
            </a:r>
            <a:r>
              <a:rPr lang="en-US" sz="36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reformasi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banyak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membawa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mendasar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ketatanegaraan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kedudukan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lembaga-lembaga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negara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),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sistem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politik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hukum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hak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asasi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manusia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pertahanan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keamanan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sebagainya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013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952" y="2148290"/>
            <a:ext cx="10972800" cy="54654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Perubahan</a:t>
            </a:r>
            <a:r>
              <a:rPr lang="en-US" sz="3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baru</a:t>
            </a:r>
            <a:r>
              <a:rPr lang="en-US" sz="3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tersebut</a:t>
            </a:r>
            <a:r>
              <a:rPr lang="en-US" sz="3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antara</a:t>
            </a:r>
            <a:r>
              <a:rPr lang="en-US" sz="3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lain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presiden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langsung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sistem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bikameral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mekanisme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cheks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and balance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pemberian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kekuasaan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parlemen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pengawasan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anggaran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. 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3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3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periode</a:t>
            </a:r>
            <a:r>
              <a:rPr lang="en-US" sz="3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ke</a:t>
            </a:r>
            <a:r>
              <a:rPr lang="en-US" sz="3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munculnya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Model</a:t>
            </a:r>
            <a:r>
              <a:rPr lang="en-US" sz="3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pendekatan</a:t>
            </a:r>
            <a:r>
              <a:rPr lang="en-US" sz="3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society-centered public administration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dimana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dministrasi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Negara </a:t>
            </a:r>
            <a:r>
              <a:rPr lang="en-US" sz="3000" i="1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sz="3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latin typeface="Arial" pitchFamily="34" charset="0"/>
                <a:cs typeface="Arial" pitchFamily="34" charset="0"/>
              </a:rPr>
              <a:t>sarana</a:t>
            </a:r>
            <a:r>
              <a:rPr lang="en-US" sz="3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latin typeface="Arial" pitchFamily="34" charset="0"/>
                <a:cs typeface="Arial" pitchFamily="34" charset="0"/>
              </a:rPr>
              <a:t>bagi</a:t>
            </a:r>
            <a:r>
              <a:rPr lang="en-US" sz="3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latin typeface="Arial" pitchFamily="34" charset="0"/>
                <a:cs typeface="Arial" pitchFamily="34" charset="0"/>
              </a:rPr>
              <a:t>pemerintahan</a:t>
            </a:r>
            <a:r>
              <a:rPr lang="en-US" sz="3000" i="1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3000" i="1" dirty="0" err="1">
                <a:latin typeface="Arial" pitchFamily="34" charset="0"/>
                <a:cs typeface="Arial" pitchFamily="34" charset="0"/>
              </a:rPr>
              <a:t>demokratis</a:t>
            </a:r>
            <a:r>
              <a:rPr lang="en-US" sz="3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3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 smtClean="0">
                <a:latin typeface="Arial" pitchFamily="34" charset="0"/>
                <a:cs typeface="Arial" pitchFamily="34" charset="0"/>
              </a:rPr>
              <a:t>menyelenggarakan</a:t>
            </a:r>
            <a:r>
              <a:rPr lang="en-US" sz="3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latin typeface="Arial" pitchFamily="34" charset="0"/>
                <a:cs typeface="Arial" pitchFamily="34" charset="0"/>
              </a:rPr>
              <a:t>kekuasaannya</a:t>
            </a:r>
            <a:r>
              <a:rPr lang="en-US" sz="3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i="1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3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i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kedaulatan</a:t>
            </a:r>
            <a:r>
              <a:rPr lang="en-US" sz="3000" b="1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rakyat</a:t>
            </a:r>
            <a:r>
              <a:rPr lang="en-US" sz="3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3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sejak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reformasi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1999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kedaulatan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rakyat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kata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kunci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penyelenggaraan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Negara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77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>
                <a:solidFill>
                  <a:srgbClr val="FF0000"/>
                </a:solidFill>
              </a:rPr>
              <a:t>Pengertian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Sistem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307" y="2221522"/>
            <a:ext cx="10515600" cy="39671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b="1" dirty="0" err="1" smtClean="0">
                <a:solidFill>
                  <a:srgbClr val="FF0000"/>
                </a:solidFill>
                <a:latin typeface="ChalkPaint"/>
                <a:cs typeface="Arial" pitchFamily="34" charset="0"/>
              </a:rPr>
              <a:t>Sistem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adalah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seperangkat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komponen</a:t>
            </a:r>
            <a:r>
              <a:rPr lang="en-US" sz="3200" dirty="0" smtClean="0">
                <a:latin typeface="ChalkPaint"/>
                <a:cs typeface="Arial" pitchFamily="34" charset="0"/>
              </a:rPr>
              <a:t>,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elemen</a:t>
            </a:r>
            <a:r>
              <a:rPr lang="en-US" sz="3200" dirty="0" smtClean="0">
                <a:latin typeface="ChalkPaint"/>
                <a:cs typeface="Arial" pitchFamily="34" charset="0"/>
              </a:rPr>
              <a:t>,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unsur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atau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subsistem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dengan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segala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atributnya</a:t>
            </a:r>
            <a:r>
              <a:rPr lang="en-US" sz="3200" dirty="0" smtClean="0">
                <a:latin typeface="ChalkPaint"/>
                <a:cs typeface="Arial" pitchFamily="34" charset="0"/>
              </a:rPr>
              <a:t>, yang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satu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sama</a:t>
            </a:r>
            <a:r>
              <a:rPr lang="en-US" sz="3200" dirty="0" smtClean="0">
                <a:latin typeface="ChalkPaint"/>
                <a:cs typeface="Arial" pitchFamily="34" charset="0"/>
              </a:rPr>
              <a:t> lain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saling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berkaitan</a:t>
            </a:r>
            <a:r>
              <a:rPr lang="en-US" sz="3200" dirty="0" smtClean="0">
                <a:latin typeface="ChalkPaint"/>
                <a:cs typeface="Arial" pitchFamily="34" charset="0"/>
              </a:rPr>
              <a:t>,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pengaruh-mempengaruhi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dan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saling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tergantung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hingga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keseluruhannya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merupakan</a:t>
            </a:r>
            <a:r>
              <a:rPr lang="en-US" sz="3200" dirty="0" smtClean="0">
                <a:latin typeface="ChalkPaint"/>
                <a:cs typeface="Arial" pitchFamily="34" charset="0"/>
              </a:rPr>
              <a:t> 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suatu</a:t>
            </a:r>
            <a:r>
              <a:rPr lang="en-US" sz="3200" dirty="0" smtClean="0">
                <a:latin typeface="ChalkPaint"/>
                <a:cs typeface="Arial" pitchFamily="34" charset="0"/>
              </a:rPr>
              <a:t> 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kesatuan</a:t>
            </a:r>
            <a:r>
              <a:rPr lang="en-US" sz="3200" dirty="0" smtClean="0">
                <a:latin typeface="ChalkPaint"/>
                <a:cs typeface="Arial" pitchFamily="34" charset="0"/>
              </a:rPr>
              <a:t>  yang 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terintegrasi</a:t>
            </a:r>
            <a:r>
              <a:rPr lang="en-US" sz="3200" dirty="0" smtClean="0">
                <a:latin typeface="ChalkPaint"/>
                <a:cs typeface="Arial" pitchFamily="34" charset="0"/>
              </a:rPr>
              <a:t> 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atau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suatu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totalitas</a:t>
            </a:r>
            <a:r>
              <a:rPr lang="en-US" sz="3200" dirty="0" smtClean="0">
                <a:latin typeface="ChalkPaint"/>
                <a:cs typeface="Arial" pitchFamily="34" charset="0"/>
              </a:rPr>
              <a:t>,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serta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mempunyai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peranan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atau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tujuan</a:t>
            </a:r>
            <a:r>
              <a:rPr lang="en-US" sz="3200" dirty="0" smtClean="0">
                <a:latin typeface="ChalkPaint"/>
                <a:cs typeface="Arial" pitchFamily="34" charset="0"/>
              </a:rPr>
              <a:t> </a:t>
            </a:r>
            <a:r>
              <a:rPr lang="en-US" sz="3200" dirty="0" err="1" smtClean="0">
                <a:latin typeface="ChalkPaint"/>
                <a:cs typeface="Arial" pitchFamily="34" charset="0"/>
              </a:rPr>
              <a:t>tertentu</a:t>
            </a:r>
            <a:r>
              <a:rPr lang="en-US" sz="3200" dirty="0" smtClean="0">
                <a:latin typeface="ChalkPaint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2800" dirty="0" err="1" smtClean="0">
                <a:latin typeface="ChalkPaint"/>
                <a:cs typeface="Arial" pitchFamily="34" charset="0"/>
              </a:rPr>
              <a:t>Sumber</a:t>
            </a:r>
            <a:r>
              <a:rPr lang="en-US" sz="2800" dirty="0" smtClean="0">
                <a:latin typeface="ChalkPaint"/>
                <a:cs typeface="Arial" pitchFamily="34" charset="0"/>
              </a:rPr>
              <a:t> : </a:t>
            </a:r>
            <a:r>
              <a:rPr lang="en-US" sz="2800" dirty="0" err="1" smtClean="0">
                <a:latin typeface="ChalkPaint"/>
                <a:cs typeface="Arial" pitchFamily="34" charset="0"/>
              </a:rPr>
              <a:t>Buku</a:t>
            </a:r>
            <a:r>
              <a:rPr lang="en-US" sz="2800" dirty="0" smtClean="0">
                <a:latin typeface="ChalkPaint"/>
                <a:cs typeface="Arial" pitchFamily="34" charset="0"/>
              </a:rPr>
              <a:t> Ajar SANRI :</a:t>
            </a:r>
            <a:r>
              <a:rPr lang="en-US" sz="2800" dirty="0" err="1" smtClean="0">
                <a:latin typeface="ChalkPaint"/>
                <a:cs typeface="Arial" pitchFamily="34" charset="0"/>
              </a:rPr>
              <a:t>Dr.Hj.Hery</a:t>
            </a:r>
            <a:r>
              <a:rPr lang="en-US" sz="2800" dirty="0" smtClean="0">
                <a:latin typeface="ChalkPaint"/>
                <a:cs typeface="Arial" pitchFamily="34" charset="0"/>
              </a:rPr>
              <a:t>)</a:t>
            </a:r>
          </a:p>
          <a:p>
            <a:pPr algn="just"/>
            <a:endParaRPr lang="en-US" sz="3200" dirty="0" smtClean="0">
              <a:latin typeface="ChalkPaint"/>
              <a:cs typeface="Arial" pitchFamily="34" charset="0"/>
            </a:endParaRPr>
          </a:p>
          <a:p>
            <a:pPr algn="just"/>
            <a:endParaRPr lang="en-US" sz="3200" dirty="0">
              <a:latin typeface="ChalkPain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43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365125"/>
            <a:ext cx="10986448" cy="1325563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rgbClr val="FFFF00"/>
                </a:solidFill>
              </a:rPr>
              <a:t>4 </a:t>
            </a:r>
            <a:r>
              <a:rPr lang="en-US" sz="4400" dirty="0" err="1">
                <a:solidFill>
                  <a:srgbClr val="FFFF00"/>
                </a:solidFill>
              </a:rPr>
              <a:t>Perubahan</a:t>
            </a:r>
            <a:r>
              <a:rPr lang="en-US" sz="4400" dirty="0">
                <a:solidFill>
                  <a:srgbClr val="FFFF00"/>
                </a:solidFill>
              </a:rPr>
              <a:t> (</a:t>
            </a:r>
            <a:r>
              <a:rPr lang="en-US" sz="4400" dirty="0" err="1">
                <a:solidFill>
                  <a:srgbClr val="FFFF00"/>
                </a:solidFill>
              </a:rPr>
              <a:t>Amandemen</a:t>
            </a:r>
            <a:r>
              <a:rPr lang="en-US" sz="4400" dirty="0">
                <a:solidFill>
                  <a:srgbClr val="FFFF00"/>
                </a:solidFill>
              </a:rPr>
              <a:t>) UUD 1945.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656" y="2132463"/>
            <a:ext cx="11521280" cy="492514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perubahan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Amandemen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UUD 1945 </a:t>
            </a:r>
            <a:r>
              <a:rPr lang="en-US" sz="36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sejak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Reformasi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telah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dilakukan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sebanyak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empat</a:t>
            </a:r>
            <a:r>
              <a:rPr lang="en-US" sz="36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kali </a:t>
            </a:r>
            <a:r>
              <a:rPr lang="en-US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yakni</a:t>
            </a:r>
            <a:r>
              <a:rPr lang="en-U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Sidang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Umum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MPR 1999,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tanggal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14-21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Oktober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 1999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Perubahan</a:t>
            </a:r>
            <a:r>
              <a:rPr lang="en-US" sz="3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Pertama</a:t>
            </a:r>
            <a:r>
              <a:rPr lang="en-US" sz="3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UUD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1945.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Sidang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Tahunan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MPR 2000,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tanggal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7-18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Agustus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 2000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36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Perubahan</a:t>
            </a:r>
            <a:r>
              <a:rPr lang="en-US" sz="3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Kedua</a:t>
            </a:r>
            <a:r>
              <a:rPr lang="en-US" sz="3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UUD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1945.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76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799"/>
            <a:ext cx="10793506" cy="420444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dirty="0" smtClean="0">
                <a:latin typeface="Arial" pitchFamily="34" charset="0"/>
                <a:cs typeface="Arial" pitchFamily="34" charset="0"/>
              </a:rPr>
              <a:t>3.Sidang </a:t>
            </a:r>
            <a:r>
              <a:rPr lang="en-US" sz="14400" dirty="0" err="1">
                <a:latin typeface="Arial" pitchFamily="34" charset="0"/>
                <a:cs typeface="Arial" pitchFamily="34" charset="0"/>
              </a:rPr>
              <a:t>Tahunan</a:t>
            </a:r>
            <a:r>
              <a:rPr lang="en-US" sz="14400" dirty="0">
                <a:latin typeface="Arial" pitchFamily="34" charset="0"/>
                <a:cs typeface="Arial" pitchFamily="34" charset="0"/>
              </a:rPr>
              <a:t> MPR 2001, </a:t>
            </a:r>
            <a:r>
              <a:rPr lang="en-US" sz="14400" dirty="0" err="1">
                <a:latin typeface="Arial" pitchFamily="34" charset="0"/>
                <a:cs typeface="Arial" pitchFamily="34" charset="0"/>
              </a:rPr>
              <a:t>tanggal</a:t>
            </a:r>
            <a:r>
              <a:rPr lang="en-US" sz="14400" dirty="0">
                <a:latin typeface="Arial" pitchFamily="34" charset="0"/>
                <a:cs typeface="Arial" pitchFamily="34" charset="0"/>
              </a:rPr>
              <a:t> 1-9 </a:t>
            </a:r>
            <a:r>
              <a:rPr lang="en-US" sz="14400" dirty="0" smtClean="0">
                <a:latin typeface="Arial" pitchFamily="34" charset="0"/>
                <a:cs typeface="Arial" pitchFamily="34" charset="0"/>
              </a:rPr>
              <a:t> November </a:t>
            </a:r>
            <a:r>
              <a:rPr lang="en-US" sz="14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2001.Perubahan </a:t>
            </a:r>
            <a:r>
              <a:rPr lang="en-US" sz="144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Ketiga</a:t>
            </a:r>
            <a:r>
              <a:rPr lang="en-US" sz="14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400" dirty="0">
                <a:latin typeface="Arial" pitchFamily="34" charset="0"/>
                <a:cs typeface="Arial" pitchFamily="34" charset="0"/>
              </a:rPr>
              <a:t>UUD 1945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dirty="0" smtClean="0">
                <a:latin typeface="Arial" pitchFamily="34" charset="0"/>
                <a:cs typeface="Arial" pitchFamily="34" charset="0"/>
              </a:rPr>
              <a:t>4.Sidang </a:t>
            </a:r>
            <a:r>
              <a:rPr lang="en-US" sz="14400" dirty="0" err="1">
                <a:latin typeface="Arial" pitchFamily="34" charset="0"/>
                <a:cs typeface="Arial" pitchFamily="34" charset="0"/>
              </a:rPr>
              <a:t>Tahunan</a:t>
            </a:r>
            <a:r>
              <a:rPr lang="en-US" sz="14400" dirty="0">
                <a:latin typeface="Arial" pitchFamily="34" charset="0"/>
                <a:cs typeface="Arial" pitchFamily="34" charset="0"/>
              </a:rPr>
              <a:t> MPR 2002, </a:t>
            </a:r>
            <a:r>
              <a:rPr lang="en-US" sz="14400" dirty="0" err="1">
                <a:latin typeface="Arial" pitchFamily="34" charset="0"/>
                <a:cs typeface="Arial" pitchFamily="34" charset="0"/>
              </a:rPr>
              <a:t>tanggal</a:t>
            </a:r>
            <a:r>
              <a:rPr lang="en-US" sz="14400" dirty="0">
                <a:latin typeface="Arial" pitchFamily="34" charset="0"/>
                <a:cs typeface="Arial" pitchFamily="34" charset="0"/>
              </a:rPr>
              <a:t> 1-11 </a:t>
            </a:r>
            <a:r>
              <a:rPr lang="en-US" sz="14400" dirty="0" err="1">
                <a:latin typeface="Arial" pitchFamily="34" charset="0"/>
                <a:cs typeface="Arial" pitchFamily="34" charset="0"/>
              </a:rPr>
              <a:t>Agustus</a:t>
            </a:r>
            <a:r>
              <a:rPr lang="en-US" sz="14400" dirty="0">
                <a:latin typeface="Arial" pitchFamily="34" charset="0"/>
                <a:cs typeface="Arial" pitchFamily="34" charset="0"/>
              </a:rPr>
              <a:t> 2002. </a:t>
            </a:r>
            <a:r>
              <a:rPr lang="en-US" sz="14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Perubahan</a:t>
            </a:r>
            <a:r>
              <a:rPr lang="en-US" sz="14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400" b="1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Keempat</a:t>
            </a:r>
            <a:r>
              <a:rPr lang="en-US" sz="14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400" dirty="0" smtClean="0">
                <a:latin typeface="Arial" pitchFamily="34" charset="0"/>
                <a:cs typeface="Arial" pitchFamily="34" charset="0"/>
              </a:rPr>
              <a:t>UUD194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9600" dirty="0" smtClean="0">
                <a:latin typeface="Arial" pitchFamily="34" charset="0"/>
                <a:cs typeface="Arial" pitchFamily="34" charset="0"/>
              </a:rPr>
              <a:t>TUGAS MAHASISWA (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Dikumpulkan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r>
              <a:rPr lang="en-US" sz="9600" dirty="0" smtClean="0">
                <a:latin typeface="Arial" pitchFamily="34" charset="0"/>
                <a:cs typeface="Arial" pitchFamily="34" charset="0"/>
              </a:rPr>
              <a:t>MENCARI DAN MEMPELAJARI : 1.  </a:t>
            </a:r>
            <a:r>
              <a:rPr lang="en-US" sz="9600" dirty="0">
                <a:latin typeface="Arial" pitchFamily="34" charset="0"/>
                <a:cs typeface="Arial" pitchFamily="34" charset="0"/>
              </a:rPr>
              <a:t>ISI KE 4 AMANDEMEN UUD 1945 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n-US" sz="96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                                           2. STRUKTUR KELEMBAGAAN NEGARA  </a:t>
            </a:r>
          </a:p>
          <a:p>
            <a:pPr marL="0" indent="0">
              <a:buNone/>
            </a:pPr>
            <a:r>
              <a:rPr lang="en-US" sz="9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                                                     SEBELUM DAN SESUDAH AMANDEMEN</a:t>
            </a:r>
          </a:p>
          <a:p>
            <a:pPr marL="0" indent="0">
              <a:buNone/>
            </a:pPr>
            <a:endParaRPr lang="en-US" sz="9600" dirty="0" smtClean="0">
              <a:latin typeface="Arial" pitchFamily="34" charset="0"/>
              <a:cs typeface="Arial" pitchFamily="34" charset="0"/>
            </a:endParaRPr>
          </a:p>
          <a:p>
            <a:pPr marL="742950" indent="-742950" algn="ctr">
              <a:buAutoNum type="arabicPeriod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86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>
                <a:solidFill>
                  <a:srgbClr val="FFFF00"/>
                </a:solidFill>
              </a:rPr>
              <a:t>4 </a:t>
            </a:r>
            <a:r>
              <a:rPr lang="en-US" dirty="0" err="1">
                <a:solidFill>
                  <a:srgbClr val="FFFF00"/>
                </a:solidFill>
              </a:rPr>
              <a:t>Perubahan</a:t>
            </a:r>
            <a:r>
              <a:rPr lang="en-US" dirty="0">
                <a:solidFill>
                  <a:srgbClr val="FFFF00"/>
                </a:solidFill>
              </a:rPr>
              <a:t> (</a:t>
            </a:r>
            <a:r>
              <a:rPr lang="en-US" dirty="0" err="1">
                <a:solidFill>
                  <a:srgbClr val="FFFF00"/>
                </a:solidFill>
              </a:rPr>
              <a:t>Amandemen</a:t>
            </a:r>
            <a:r>
              <a:rPr lang="en-US" dirty="0">
                <a:solidFill>
                  <a:srgbClr val="FFFF00"/>
                </a:solidFill>
              </a:rPr>
              <a:t>) UUD </a:t>
            </a:r>
            <a:r>
              <a:rPr lang="en-US" dirty="0" smtClean="0">
                <a:solidFill>
                  <a:srgbClr val="FFFF00"/>
                </a:solidFill>
              </a:rPr>
              <a:t>1945, </a:t>
            </a:r>
            <a:r>
              <a:rPr lang="en-US" dirty="0" err="1" smtClean="0">
                <a:solidFill>
                  <a:srgbClr val="FFFF00"/>
                </a:solidFill>
              </a:rPr>
              <a:t>tersebut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merubah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secara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mendasar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sistem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pemerintahan</a:t>
            </a:r>
            <a:r>
              <a:rPr lang="en-US" b="1" dirty="0">
                <a:solidFill>
                  <a:srgbClr val="FFFF00"/>
                </a:solidFill>
              </a:rPr>
              <a:t> di </a:t>
            </a:r>
            <a:r>
              <a:rPr lang="en-US" b="1" dirty="0" smtClean="0">
                <a:solidFill>
                  <a:srgbClr val="FFFF00"/>
                </a:solidFill>
              </a:rPr>
              <a:t>Indonesia</a:t>
            </a:r>
            <a:r>
              <a:rPr lang="en-US" b="1" dirty="0">
                <a:solidFill>
                  <a:srgbClr val="FFFF00"/>
                </a:solidFill>
              </a:rPr>
              <a:t>. 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en-US" i="1" dirty="0" err="1">
                <a:solidFill>
                  <a:srgbClr val="FFFF00"/>
                </a:solidFill>
              </a:rPr>
              <a:t>Pertama</a:t>
            </a:r>
            <a:r>
              <a:rPr lang="en-US" dirty="0"/>
              <a:t>,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kedudukan</a:t>
            </a:r>
            <a:r>
              <a:rPr lang="en-US" dirty="0"/>
              <a:t> MPR yang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Tertinggi</a:t>
            </a:r>
            <a:r>
              <a:rPr lang="en-US" dirty="0"/>
              <a:t> Negara. </a:t>
            </a:r>
            <a:r>
              <a:rPr lang="en-US" dirty="0" err="1"/>
              <a:t>Sebelumnya</a:t>
            </a:r>
            <a:r>
              <a:rPr lang="en-US" dirty="0"/>
              <a:t> MPR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tertinggi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yang </a:t>
            </a:r>
            <a:r>
              <a:rPr lang="en-US" dirty="0" err="1"/>
              <a:t>mewakil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poliik</a:t>
            </a:r>
            <a:r>
              <a:rPr lang="en-US" dirty="0"/>
              <a:t>,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776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952" y="2246202"/>
            <a:ext cx="10972800" cy="521744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Berakhirnya</a:t>
            </a:r>
            <a:r>
              <a:rPr lang="en-US" dirty="0"/>
              <a:t> </a:t>
            </a:r>
            <a:r>
              <a:rPr lang="en-US" dirty="0" err="1"/>
              <a:t>kedudukan</a:t>
            </a:r>
            <a:r>
              <a:rPr lang="en-US" dirty="0"/>
              <a:t> MPR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tertinggi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b="1" dirty="0" err="1"/>
              <a:t>Presiden</a:t>
            </a:r>
            <a:r>
              <a:rPr lang="en-US" b="1" dirty="0"/>
              <a:t> yang </a:t>
            </a:r>
            <a:r>
              <a:rPr lang="en-US" b="1" dirty="0" err="1"/>
              <a:t>bukan</a:t>
            </a:r>
            <a:r>
              <a:rPr lang="en-US" b="1" dirty="0"/>
              <a:t> </a:t>
            </a:r>
            <a:r>
              <a:rPr lang="en-US" b="1" dirty="0" err="1"/>
              <a:t>lagi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mandataris</a:t>
            </a:r>
            <a:r>
              <a:rPr lang="en-US" b="1" dirty="0"/>
              <a:t> MPR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Negara yang </a:t>
            </a:r>
            <a:r>
              <a:rPr lang="en-US" b="1" dirty="0" err="1"/>
              <a:t>dipilih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rakyat</a:t>
            </a:r>
            <a:r>
              <a:rPr lang="en-US" dirty="0"/>
              <a:t>.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check and balance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009" y="2178424"/>
            <a:ext cx="10972800" cy="55308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i="1" dirty="0" err="1">
                <a:solidFill>
                  <a:srgbClr val="FFFF00"/>
                </a:solidFill>
              </a:rPr>
              <a:t>Kedua</a:t>
            </a:r>
            <a:r>
              <a:rPr lang="en-US" sz="3200" b="1" dirty="0"/>
              <a:t>, </a:t>
            </a:r>
            <a:r>
              <a:rPr lang="en-US" sz="3200" dirty="0" err="1"/>
              <a:t>perubahan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FF00"/>
                </a:solidFill>
              </a:rPr>
              <a:t>amandemen</a:t>
            </a:r>
            <a:r>
              <a:rPr lang="en-US" sz="3200" dirty="0">
                <a:solidFill>
                  <a:srgbClr val="FFFF00"/>
                </a:solidFill>
              </a:rPr>
              <a:t> IV </a:t>
            </a:r>
            <a:r>
              <a:rPr lang="en-US" sz="3200" dirty="0" err="1"/>
              <a:t>mendorong</a:t>
            </a:r>
            <a:r>
              <a:rPr lang="en-US" sz="3200" dirty="0"/>
              <a:t> </a:t>
            </a:r>
            <a:r>
              <a:rPr lang="en-US" sz="3200" dirty="0" err="1"/>
              <a:t>terciptanya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yang </a:t>
            </a:r>
            <a:r>
              <a:rPr lang="en-US" sz="3200" dirty="0" err="1"/>
              <a:t>terdesentralisir</a:t>
            </a:r>
            <a:r>
              <a:rPr lang="en-US" sz="3200" dirty="0"/>
              <a:t>.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desain</a:t>
            </a:r>
            <a:r>
              <a:rPr lang="en-US" sz="3200" dirty="0"/>
              <a:t> UUD 1945 </a:t>
            </a:r>
            <a:r>
              <a:rPr lang="en-US" sz="3200" b="1" dirty="0" err="1"/>
              <a:t>naskah</a:t>
            </a:r>
            <a:r>
              <a:rPr lang="en-US" sz="3200" b="1" dirty="0"/>
              <a:t> </a:t>
            </a:r>
            <a:r>
              <a:rPr lang="en-US" sz="3200" b="1" dirty="0" err="1"/>
              <a:t>asli</a:t>
            </a:r>
            <a:r>
              <a:rPr lang="en-US" sz="3200" dirty="0"/>
              <a:t>, </a:t>
            </a:r>
            <a:r>
              <a:rPr lang="en-US" sz="3200" dirty="0" err="1"/>
              <a:t>disebutkan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di </a:t>
            </a:r>
            <a:r>
              <a:rPr lang="en-US" sz="3200" dirty="0" err="1">
                <a:solidFill>
                  <a:srgbClr val="FF0000"/>
                </a:solidFill>
              </a:rPr>
              <a:t>tangan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Presiden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terkonsentrasikan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seluruh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kekeuasaan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dalam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penyelenggaraan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pemerintahah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b="1" dirty="0"/>
              <a:t>“</a:t>
            </a:r>
            <a:r>
              <a:rPr lang="en-US" sz="3200" b="1" i="1" dirty="0"/>
              <a:t>concentration</a:t>
            </a:r>
            <a:r>
              <a:rPr lang="en-US" sz="3200" b="1" dirty="0"/>
              <a:t> </a:t>
            </a:r>
            <a:r>
              <a:rPr lang="en-US" sz="3200" b="1" i="1" dirty="0"/>
              <a:t>of power upon</a:t>
            </a:r>
            <a:r>
              <a:rPr lang="en-US" sz="3200" b="1" dirty="0"/>
              <a:t> </a:t>
            </a:r>
            <a:r>
              <a:rPr lang="en-US" sz="3200" dirty="0" err="1"/>
              <a:t>presiden</a:t>
            </a:r>
            <a:r>
              <a:rPr lang="en-US" sz="3200" dirty="0"/>
              <a:t>. </a:t>
            </a:r>
            <a:r>
              <a:rPr lang="en-US" sz="3200" dirty="0" err="1"/>
              <a:t>Namun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amandemen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IV, </a:t>
            </a:r>
            <a:r>
              <a:rPr lang="en-US" sz="3200" b="1" dirty="0" err="1">
                <a:solidFill>
                  <a:srgbClr val="FFFF00"/>
                </a:solidFill>
              </a:rPr>
              <a:t>pemerintahan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menjadi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</a:rPr>
              <a:t>terdesentralisir</a:t>
            </a:r>
            <a:r>
              <a:rPr lang="en-US" sz="3200" b="1" dirty="0" smtClean="0"/>
              <a:t>. </a:t>
            </a:r>
            <a:r>
              <a:rPr lang="en-US" sz="3200" dirty="0"/>
              <a:t>Hal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terlihat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pembatasan</a:t>
            </a:r>
            <a:r>
              <a:rPr lang="en-US" sz="3200" dirty="0"/>
              <a:t> </a:t>
            </a:r>
            <a:r>
              <a:rPr lang="en-US" sz="3200" dirty="0" err="1"/>
              <a:t>kekuasaan</a:t>
            </a:r>
            <a:r>
              <a:rPr lang="en-US" sz="3200" dirty="0"/>
              <a:t> </a:t>
            </a:r>
            <a:r>
              <a:rPr lang="en-US" sz="3200" dirty="0" err="1" smtClean="0"/>
              <a:t>presiden</a:t>
            </a:r>
            <a:r>
              <a:rPr lang="en-US" sz="3200" dirty="0" smtClean="0"/>
              <a:t> yang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kekuasaan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DPR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lembaga</a:t>
            </a:r>
            <a:r>
              <a:rPr lang="en-US" sz="3200" dirty="0"/>
              <a:t> </a:t>
            </a:r>
            <a:r>
              <a:rPr lang="en-US" sz="3200" dirty="0" err="1"/>
              <a:t>negara</a:t>
            </a:r>
            <a:r>
              <a:rPr lang="en-US" sz="3200" dirty="0"/>
              <a:t> </a:t>
            </a:r>
            <a:r>
              <a:rPr lang="en-US" sz="3200" dirty="0" err="1"/>
              <a:t>lainnya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5373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05" y="2256080"/>
            <a:ext cx="10972800" cy="5289451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tataran</a:t>
            </a:r>
            <a:r>
              <a:rPr lang="en-US" dirty="0"/>
              <a:t> </a:t>
            </a:r>
            <a:r>
              <a:rPr lang="en-US" b="1" dirty="0" err="1">
                <a:solidFill>
                  <a:srgbClr val="FFFF00"/>
                </a:solidFill>
              </a:rPr>
              <a:t>hubungan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pusat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daerah</a:t>
            </a:r>
            <a:r>
              <a:rPr lang="en-US" b="1" dirty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amandemen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konstitusi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b="1" dirty="0" err="1">
                <a:solidFill>
                  <a:srgbClr val="FFFF00"/>
                </a:solidFill>
              </a:rPr>
              <a:t>otonomi</a:t>
            </a:r>
            <a:r>
              <a:rPr lang="en-US" b="1" dirty="0">
                <a:solidFill>
                  <a:srgbClr val="FFFF00"/>
                </a:solidFill>
              </a:rPr>
              <a:t> yang </a:t>
            </a:r>
            <a:r>
              <a:rPr lang="en-US" b="1" dirty="0" err="1">
                <a:solidFill>
                  <a:srgbClr val="FFFF00"/>
                </a:solidFill>
              </a:rPr>
              <a:t>luas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kepada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daerah</a:t>
            </a:r>
            <a:r>
              <a:rPr lang="en-US" dirty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b="1" dirty="0" err="1" smtClean="0"/>
              <a:t>Amandemen</a:t>
            </a:r>
            <a:r>
              <a:rPr lang="en-US" b="1" dirty="0" smtClean="0"/>
              <a:t> </a:t>
            </a:r>
            <a:r>
              <a:rPr lang="en-US" b="1" dirty="0"/>
              <a:t>IV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yang </a:t>
            </a:r>
            <a:r>
              <a:rPr lang="en-US" dirty="0" err="1"/>
              <a:t>terdesentralisir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terselenggaranya</a:t>
            </a:r>
            <a:r>
              <a:rPr lang="en-US" dirty="0"/>
              <a:t> </a:t>
            </a:r>
            <a:r>
              <a:rPr lang="en-US" dirty="0" err="1"/>
              <a:t>demokrasi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835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029" y="2228784"/>
            <a:ext cx="10972800" cy="554461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penguatan</a:t>
            </a:r>
            <a:r>
              <a:rPr lang="en-US" dirty="0"/>
              <a:t> 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keseimbangan</a:t>
            </a:r>
            <a:r>
              <a:rPr lang="en-US" b="1" dirty="0"/>
              <a:t> </a:t>
            </a:r>
            <a:r>
              <a:rPr lang="en-US" b="1" dirty="0" err="1"/>
              <a:t>kekuasaan</a:t>
            </a:r>
            <a:r>
              <a:rPr lang="en-US" b="1" dirty="0"/>
              <a:t> </a:t>
            </a:r>
            <a:r>
              <a:rPr lang="en-US" b="1" dirty="0" err="1"/>
              <a:t>juga</a:t>
            </a:r>
            <a:r>
              <a:rPr lang="en-US" b="1" dirty="0"/>
              <a:t> </a:t>
            </a:r>
            <a:r>
              <a:rPr lang="en-US" b="1" dirty="0" err="1"/>
              <a:t>dilkaukan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FFFF00"/>
                </a:solidFill>
              </a:rPr>
              <a:t>hubungan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antara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negara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rakyat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sembilan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yang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b="1" dirty="0" err="1">
                <a:solidFill>
                  <a:srgbClr val="FFFF00"/>
                </a:solidFill>
              </a:rPr>
              <a:t>hak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asasi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manusia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84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LEMBAGA NEGARA</a:t>
            </a:r>
            <a:endParaRPr lang="en-US" dirty="0"/>
          </a:p>
          <a:p>
            <a:r>
              <a:rPr lang="en-US" b="1" dirty="0"/>
              <a:t>DALAM PERSPEKTIF AMANDEMEN UUD 1945 </a:t>
            </a:r>
          </a:p>
          <a:p>
            <a:r>
              <a:rPr lang="en-US" b="1" dirty="0"/>
              <a:t>SEBAGAI UPAYA PENYEMPURNAAN</a:t>
            </a:r>
          </a:p>
          <a:p>
            <a:r>
              <a:rPr lang="en-US" b="1" dirty="0"/>
              <a:t>SISTEM ADMINISTRASI NEGARA INDONRSIA</a:t>
            </a:r>
            <a:endParaRPr lang="en-US" dirty="0"/>
          </a:p>
          <a:p>
            <a:r>
              <a:rPr lang="en-US" b="1" dirty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27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SISI LEMAH UUD 1945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799"/>
            <a:ext cx="10515600" cy="4648201"/>
          </a:xfrm>
        </p:spPr>
        <p:txBody>
          <a:bodyPr>
            <a:noAutofit/>
          </a:bodyPr>
          <a:lstStyle/>
          <a:p>
            <a:r>
              <a:rPr lang="en-US" sz="3000" dirty="0" err="1">
                <a:latin typeface="Arial" pitchFamily="34" charset="0"/>
                <a:cs typeface="Arial" pitchFamily="34" charset="0"/>
              </a:rPr>
              <a:t>Undang-Undang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1945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membentuk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strukturketatanegaraan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bertumpu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kekuasaan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tertinggi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tangan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MPR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r>
              <a:rPr lang="en-US" sz="3000" dirty="0" err="1">
                <a:latin typeface="Arial" pitchFamily="34" charset="0"/>
                <a:cs typeface="Arial" pitchFamily="34" charset="0"/>
              </a:rPr>
              <a:t>Undang-Undang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1945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memberikan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kekuasaan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yangsangat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kepada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pemegang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kekuasaan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eksekutif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Presiden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).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r>
              <a:rPr lang="en-US" sz="3000" dirty="0">
                <a:latin typeface="Arial" pitchFamily="34" charset="0"/>
                <a:cs typeface="Arial" pitchFamily="34" charset="0"/>
              </a:rPr>
              <a:t>UUD 1945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mengandung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pasal-pasal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terlalu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luwes”dan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fleksibel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”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menimbulkan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darisatu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penafsiran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multitafsir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),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misalnya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Pasal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7 UUD 1945(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sebelum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amandemen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44919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UUD 1945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Presiden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pentingdengan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.</a:t>
            </a:r>
          </a:p>
          <a:p>
            <a:r>
              <a:rPr lang="en-US" dirty="0" err="1"/>
              <a:t>Rumusan</a:t>
            </a:r>
            <a:r>
              <a:rPr lang="en-US" dirty="0"/>
              <a:t> UUD 1945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didukung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konstitusi</a:t>
            </a:r>
            <a:r>
              <a:rPr lang="en-US" dirty="0"/>
              <a:t> yang </a:t>
            </a:r>
            <a:r>
              <a:rPr lang="en-US" dirty="0" err="1"/>
              <a:t>memuat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 yang </a:t>
            </a:r>
            <a:r>
              <a:rPr lang="en-US" dirty="0" err="1"/>
              <a:t>demokratis,supremasi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pemberdayaan</a:t>
            </a:r>
            <a:r>
              <a:rPr lang="en-US" dirty="0"/>
              <a:t> </a:t>
            </a:r>
            <a:r>
              <a:rPr lang="en-US" dirty="0" err="1"/>
              <a:t>rakyat</a:t>
            </a:r>
            <a:r>
              <a:rPr lang="en-US" dirty="0"/>
              <a:t>, </a:t>
            </a:r>
            <a:r>
              <a:rPr lang="en-US" dirty="0" err="1"/>
              <a:t>penghormatan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Asasi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Otonomi</a:t>
            </a:r>
            <a:r>
              <a:rPr lang="en-US" dirty="0"/>
              <a:t> Daerah.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83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>
                <a:latin typeface="ChalkPaint"/>
                <a:cs typeface="Arial" pitchFamily="34" charset="0"/>
              </a:rPr>
              <a:t>Pengertian</a:t>
            </a:r>
            <a:r>
              <a:rPr lang="en-US" sz="4400" dirty="0" smtClean="0">
                <a:latin typeface="ChalkPaint"/>
                <a:cs typeface="Arial" pitchFamily="34" charset="0"/>
              </a:rPr>
              <a:t> </a:t>
            </a:r>
            <a:r>
              <a:rPr lang="en-US" sz="4400" dirty="0" err="1" smtClean="0">
                <a:latin typeface="ChalkPaint"/>
                <a:cs typeface="Arial" pitchFamily="34" charset="0"/>
              </a:rPr>
              <a:t>Administrasi</a:t>
            </a:r>
            <a:endParaRPr lang="en-US" sz="4400" dirty="0">
              <a:latin typeface="ChalkPain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>
                <a:latin typeface="ChalkPaint"/>
                <a:cs typeface="Arial" pitchFamily="34" charset="0"/>
              </a:rPr>
              <a:t>Asal</a:t>
            </a:r>
            <a:r>
              <a:rPr lang="en-US" dirty="0">
                <a:latin typeface="ChalkPaint"/>
                <a:cs typeface="Arial" pitchFamily="34" charset="0"/>
              </a:rPr>
              <a:t> kata </a:t>
            </a:r>
            <a:r>
              <a:rPr lang="en-US" b="1" dirty="0" err="1">
                <a:latin typeface="ChalkPaint"/>
                <a:cs typeface="Arial" pitchFamily="34" charset="0"/>
              </a:rPr>
              <a:t>Administrasi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dari</a:t>
            </a:r>
            <a:r>
              <a:rPr lang="en-US" dirty="0">
                <a:latin typeface="ChalkPaint"/>
                <a:cs typeface="Arial" pitchFamily="34" charset="0"/>
              </a:rPr>
              <a:t> kata </a:t>
            </a:r>
            <a:r>
              <a:rPr lang="en-US" dirty="0" err="1">
                <a:latin typeface="ChalkPaint"/>
                <a:cs typeface="Arial" pitchFamily="34" charset="0"/>
              </a:rPr>
              <a:t>latin</a:t>
            </a:r>
            <a:r>
              <a:rPr lang="en-US" dirty="0">
                <a:latin typeface="ChalkPaint"/>
                <a:cs typeface="Arial" pitchFamily="34" charset="0"/>
              </a:rPr>
              <a:t> : </a:t>
            </a:r>
            <a:r>
              <a:rPr lang="en-US" b="1" dirty="0">
                <a:latin typeface="ChalkPaint"/>
                <a:cs typeface="Arial" pitchFamily="34" charset="0"/>
              </a:rPr>
              <a:t>“ad” </a:t>
            </a:r>
            <a:r>
              <a:rPr lang="en-US" dirty="0">
                <a:latin typeface="ChalkPaint"/>
                <a:cs typeface="Arial" pitchFamily="34" charset="0"/>
              </a:rPr>
              <a:t>yang </a:t>
            </a:r>
            <a:r>
              <a:rPr lang="en-US" dirty="0" err="1">
                <a:latin typeface="ChalkPaint"/>
                <a:cs typeface="Arial" pitchFamily="34" charset="0"/>
              </a:rPr>
              <a:t>berarti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i="1" dirty="0" err="1" smtClean="0">
                <a:latin typeface="ChalkPaint"/>
                <a:cs typeface="Arial" pitchFamily="34" charset="0"/>
              </a:rPr>
              <a:t>intensif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b="1" dirty="0">
                <a:latin typeface="ChalkPaint"/>
                <a:cs typeface="Arial" pitchFamily="34" charset="0"/>
              </a:rPr>
              <a:t>“</a:t>
            </a:r>
            <a:r>
              <a:rPr lang="en-US" b="1" dirty="0" err="1">
                <a:latin typeface="ChalkPaint"/>
                <a:cs typeface="Arial" pitchFamily="34" charset="0"/>
              </a:rPr>
              <a:t>ministrate</a:t>
            </a:r>
            <a:r>
              <a:rPr lang="en-US" dirty="0">
                <a:latin typeface="ChalkPaint"/>
                <a:cs typeface="Arial" pitchFamily="34" charset="0"/>
              </a:rPr>
              <a:t>” yang </a:t>
            </a:r>
            <a:r>
              <a:rPr lang="en-US" dirty="0" err="1">
                <a:latin typeface="ChalkPaint"/>
                <a:cs typeface="Arial" pitchFamily="34" charset="0"/>
              </a:rPr>
              <a:t>berarti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i="1" dirty="0" err="1">
                <a:latin typeface="ChalkPaint"/>
                <a:cs typeface="Arial" pitchFamily="34" charset="0"/>
              </a:rPr>
              <a:t>melayani</a:t>
            </a:r>
            <a:r>
              <a:rPr lang="en-US" i="1" dirty="0">
                <a:latin typeface="ChalkPaint"/>
                <a:cs typeface="Arial" pitchFamily="34" charset="0"/>
              </a:rPr>
              <a:t>,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i="1" dirty="0" err="1">
                <a:latin typeface="ChalkPaint"/>
                <a:cs typeface="Arial" pitchFamily="34" charset="0"/>
              </a:rPr>
              <a:t>membantu</a:t>
            </a:r>
            <a:r>
              <a:rPr lang="en-US" dirty="0">
                <a:latin typeface="ChalkPaint"/>
                <a:cs typeface="Arial" pitchFamily="34" charset="0"/>
              </a:rPr>
              <a:t>, </a:t>
            </a:r>
            <a:r>
              <a:rPr lang="en-US" i="1" dirty="0" err="1">
                <a:latin typeface="ChalkPaint"/>
                <a:cs typeface="Arial" pitchFamily="34" charset="0"/>
              </a:rPr>
              <a:t>memenuhi</a:t>
            </a:r>
            <a:r>
              <a:rPr lang="en-US" dirty="0">
                <a:latin typeface="ChalkPaint"/>
                <a:cs typeface="Arial" pitchFamily="34" charset="0"/>
              </a:rPr>
              <a:t>. </a:t>
            </a:r>
            <a:r>
              <a:rPr lang="en-US" dirty="0" err="1">
                <a:latin typeface="ChalkPaint"/>
                <a:cs typeface="Arial" pitchFamily="34" charset="0"/>
              </a:rPr>
              <a:t>Secara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etimologis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b="1" dirty="0" err="1">
                <a:latin typeface="ChalkPaint"/>
                <a:cs typeface="Arial" pitchFamily="34" charset="0"/>
              </a:rPr>
              <a:t>administrasi</a:t>
            </a:r>
            <a:r>
              <a:rPr lang="en-US" b="1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berarti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b="1" dirty="0" err="1">
                <a:latin typeface="ChalkPaint"/>
                <a:cs typeface="Arial" pitchFamily="34" charset="0"/>
              </a:rPr>
              <a:t>melayani</a:t>
            </a:r>
            <a:r>
              <a:rPr lang="en-US" b="1" dirty="0">
                <a:latin typeface="ChalkPaint"/>
                <a:cs typeface="Arial" pitchFamily="34" charset="0"/>
              </a:rPr>
              <a:t> yang </a:t>
            </a:r>
            <a:r>
              <a:rPr lang="en-US" b="1" dirty="0" err="1" smtClean="0">
                <a:latin typeface="ChalkPaint"/>
                <a:cs typeface="Arial" pitchFamily="34" charset="0"/>
              </a:rPr>
              <a:t>intensif</a:t>
            </a:r>
            <a:r>
              <a:rPr lang="en-US" dirty="0" smtClean="0">
                <a:latin typeface="ChalkPaint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dirty="0" smtClean="0">
                <a:latin typeface="ChalkPaint"/>
                <a:cs typeface="Arial" pitchFamily="34" charset="0"/>
              </a:rPr>
              <a:t>Dari </a:t>
            </a:r>
            <a:r>
              <a:rPr lang="en-US" dirty="0">
                <a:latin typeface="ChalkPaint"/>
                <a:cs typeface="Arial" pitchFamily="34" charset="0"/>
              </a:rPr>
              <a:t>kata </a:t>
            </a:r>
            <a:r>
              <a:rPr lang="en-US" dirty="0" err="1">
                <a:latin typeface="ChalkPaint"/>
                <a:cs typeface="Arial" pitchFamily="34" charset="0"/>
              </a:rPr>
              <a:t>kerja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tersebt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lahir</a:t>
            </a:r>
            <a:r>
              <a:rPr lang="en-US" dirty="0">
                <a:latin typeface="ChalkPaint"/>
                <a:cs typeface="Arial" pitchFamily="34" charset="0"/>
              </a:rPr>
              <a:t> kata </a:t>
            </a:r>
            <a:r>
              <a:rPr lang="en-US" dirty="0" err="1">
                <a:latin typeface="ChalkPaint"/>
                <a:cs typeface="Arial" pitchFamily="34" charset="0"/>
              </a:rPr>
              <a:t>sifat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b="1" dirty="0" err="1">
                <a:latin typeface="ChalkPaint"/>
                <a:cs typeface="Arial" pitchFamily="34" charset="0"/>
              </a:rPr>
              <a:t>administrativus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dan</a:t>
            </a:r>
            <a:r>
              <a:rPr lang="en-US" dirty="0">
                <a:latin typeface="ChalkPaint"/>
                <a:cs typeface="Arial" pitchFamily="34" charset="0"/>
              </a:rPr>
              <a:t> kata </a:t>
            </a:r>
            <a:r>
              <a:rPr lang="en-US" dirty="0" err="1">
                <a:latin typeface="ChalkPaint"/>
                <a:cs typeface="Arial" pitchFamily="34" charset="0"/>
              </a:rPr>
              <a:t>benda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b="1" dirty="0">
                <a:latin typeface="ChalkPaint"/>
                <a:cs typeface="Arial" pitchFamily="34" charset="0"/>
              </a:rPr>
              <a:t>administrator</a:t>
            </a:r>
            <a:r>
              <a:rPr lang="en-US" dirty="0">
                <a:latin typeface="ChalkPaint"/>
                <a:cs typeface="Arial" pitchFamily="34" charset="0"/>
              </a:rPr>
              <a:t> yang </a:t>
            </a:r>
            <a:r>
              <a:rPr lang="en-US" dirty="0" err="1">
                <a:latin typeface="ChalkPaint"/>
                <a:cs typeface="Arial" pitchFamily="34" charset="0"/>
              </a:rPr>
              <a:t>merupakan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smtClean="0">
                <a:latin typeface="ChalkPaint"/>
                <a:cs typeface="Arial" pitchFamily="34" charset="0"/>
              </a:rPr>
              <a:t>orang </a:t>
            </a:r>
            <a:r>
              <a:rPr lang="en-US" dirty="0">
                <a:latin typeface="ChalkPaint"/>
                <a:cs typeface="Arial" pitchFamily="34" charset="0"/>
              </a:rPr>
              <a:t>yang </a:t>
            </a:r>
            <a:r>
              <a:rPr lang="en-US" dirty="0" err="1">
                <a:latin typeface="ChalkPaint"/>
                <a:cs typeface="Arial" pitchFamily="34" charset="0"/>
              </a:rPr>
              <a:t>mengelola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administrasi</a:t>
            </a:r>
            <a:r>
              <a:rPr lang="en-US" dirty="0" smtClean="0">
                <a:latin typeface="ChalkPaint"/>
                <a:cs typeface="Arial" pitchFamily="34" charset="0"/>
              </a:rPr>
              <a:t>.</a:t>
            </a:r>
            <a:endParaRPr lang="en-US" dirty="0">
              <a:latin typeface="ChalkPain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55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n-US" sz="4000" dirty="0">
                <a:latin typeface="Arial" pitchFamily="34" charset="0"/>
                <a:cs typeface="Arial" pitchFamily="34" charset="0"/>
              </a:rPr>
              <a:t>ARAH AMANDEMENUUD 1945</a:t>
            </a:r>
            <a:br>
              <a:rPr lang="en-US" sz="4000" dirty="0">
                <a:latin typeface="Arial" pitchFamily="34" charset="0"/>
                <a:cs typeface="Arial" pitchFamily="34" charset="0"/>
              </a:rPr>
            </a:br>
            <a:r>
              <a:rPr lang="en-US" sz="3200" dirty="0">
                <a:latin typeface="Arial" pitchFamily="34" charset="0"/>
                <a:cs typeface="Arial" pitchFamily="34" charset="0"/>
              </a:rPr>
              <a:t>    ( REFORMASI KELEMBAGAAN)</a:t>
            </a:r>
            <a:br>
              <a:rPr lang="en-US" sz="3200" dirty="0">
                <a:latin typeface="Arial" pitchFamily="34" charset="0"/>
                <a:cs typeface="Arial" pitchFamily="34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600" dirty="0" err="1">
                <a:latin typeface="Arial" pitchFamily="34" charset="0"/>
                <a:cs typeface="Arial" pitchFamily="34" charset="0"/>
              </a:rPr>
              <a:t>Penegasan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prinsip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negara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hukum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[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Pasal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1ayat (3)]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menempatkan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kekuasaan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kehakimansebagai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kekuasaan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merdeka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4600" dirty="0" err="1">
                <a:latin typeface="Arial" pitchFamily="34" charset="0"/>
                <a:cs typeface="Arial" pitchFamily="34" charset="0"/>
              </a:rPr>
              <a:t>Penghormatan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kepada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hak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asasi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manusia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kekuasaanyang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dijalankan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prinsip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i="1" dirty="0">
                <a:latin typeface="Arial" pitchFamily="34" charset="0"/>
                <a:cs typeface="Arial" pitchFamily="34" charset="0"/>
              </a:rPr>
              <a:t>due process of law.(</a:t>
            </a:r>
            <a:r>
              <a:rPr lang="en-US" sz="4600" dirty="0"/>
              <a:t> </a:t>
            </a:r>
            <a:r>
              <a:rPr lang="en-US" sz="4600" b="1" i="1" dirty="0"/>
              <a:t>Due Process of Law</a:t>
            </a:r>
            <a:r>
              <a:rPr lang="en-US" sz="4600" i="1" dirty="0"/>
              <a:t> </a:t>
            </a:r>
            <a:r>
              <a:rPr lang="en-US" sz="4600" i="1" dirty="0" err="1"/>
              <a:t>adalah</a:t>
            </a:r>
            <a:r>
              <a:rPr lang="en-US" sz="4600" i="1" dirty="0"/>
              <a:t> proses </a:t>
            </a:r>
            <a:r>
              <a:rPr lang="en-US" sz="4600" i="1" dirty="0" err="1"/>
              <a:t>hukum</a:t>
            </a:r>
            <a:r>
              <a:rPr lang="en-US" sz="4600" i="1" dirty="0"/>
              <a:t> yang </a:t>
            </a:r>
            <a:r>
              <a:rPr lang="en-US" sz="4600" i="1" dirty="0" err="1"/>
              <a:t>benar</a:t>
            </a:r>
            <a:r>
              <a:rPr lang="en-US" sz="4600" i="1" dirty="0"/>
              <a:t> </a:t>
            </a:r>
            <a:r>
              <a:rPr lang="en-US" sz="4600" i="1" dirty="0" err="1"/>
              <a:t>atau</a:t>
            </a:r>
            <a:r>
              <a:rPr lang="en-US" sz="4600" i="1" dirty="0"/>
              <a:t> </a:t>
            </a:r>
            <a:r>
              <a:rPr lang="en-US" sz="4600" i="1" dirty="0" err="1"/>
              <a:t>adil</a:t>
            </a:r>
            <a:r>
              <a:rPr lang="en-US" sz="4600" i="1" dirty="0"/>
              <a:t> yang </a:t>
            </a:r>
            <a:r>
              <a:rPr lang="en-US" sz="4600" i="1" dirty="0" err="1"/>
              <a:t>merupakan</a:t>
            </a:r>
            <a:r>
              <a:rPr lang="en-US" sz="4600" i="1" dirty="0"/>
              <a:t> </a:t>
            </a:r>
            <a:r>
              <a:rPr lang="en-US" sz="4600" i="1" dirty="0" err="1"/>
              <a:t>prinsip</a:t>
            </a:r>
            <a:r>
              <a:rPr lang="en-US" sz="4600" i="1" dirty="0"/>
              <a:t> </a:t>
            </a:r>
            <a:r>
              <a:rPr lang="en-US" sz="4600" i="1" dirty="0" err="1"/>
              <a:t>Hukum</a:t>
            </a:r>
            <a:r>
              <a:rPr lang="en-US" sz="4600" i="1" dirty="0"/>
              <a:t> </a:t>
            </a:r>
            <a:r>
              <a:rPr lang="en-US" sz="4600" i="1" dirty="0" err="1"/>
              <a:t>Acara</a:t>
            </a:r>
            <a:r>
              <a:rPr lang="en-US" sz="4600" i="1" dirty="0"/>
              <a:t> </a:t>
            </a:r>
            <a:r>
              <a:rPr lang="en-US" sz="4600" i="1" dirty="0" err="1"/>
              <a:t>Pidana</a:t>
            </a:r>
            <a:r>
              <a:rPr lang="en-US" sz="4600" i="1" dirty="0"/>
              <a:t> di Indonesia</a:t>
            </a:r>
            <a:r>
              <a:rPr lang="en-US" sz="4600" dirty="0"/>
              <a:t>). </a:t>
            </a:r>
            <a:endParaRPr lang="en-US" sz="4600" dirty="0">
              <a:latin typeface="Arial" pitchFamily="34" charset="0"/>
              <a:cs typeface="Arial" pitchFamily="34" charset="0"/>
            </a:endParaRPr>
          </a:p>
          <a:p>
            <a:r>
              <a:rPr lang="en-US" sz="4600" dirty="0" err="1">
                <a:latin typeface="Arial" pitchFamily="34" charset="0"/>
                <a:cs typeface="Arial" pitchFamily="34" charset="0"/>
              </a:rPr>
              <a:t>Mengatur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mekanisme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pengangkatan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pemberhentian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para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pejabat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negara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600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sz="4600" dirty="0">
                <a:latin typeface="Arial" pitchFamily="34" charset="0"/>
                <a:cs typeface="Arial" pitchFamily="34" charset="0"/>
              </a:rPr>
              <a:t> Hakim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5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600" dirty="0" err="1">
                <a:latin typeface="Arial" pitchFamily="34" charset="0"/>
                <a:cs typeface="Arial" pitchFamily="34" charset="0"/>
              </a:rPr>
              <a:t>Sistem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konstitusional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perimbangan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kekuasaan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3600" i="1" dirty="0">
                <a:latin typeface="Arial" pitchFamily="34" charset="0"/>
                <a:cs typeface="Arial" pitchFamily="34" charset="0"/>
              </a:rPr>
              <a:t> check and balances)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kekuasaan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dibatasi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Undang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- 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undang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masing-masing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3600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lembaga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negara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sejajar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kedudukannya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bawah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UUD1945.</a:t>
            </a:r>
          </a:p>
          <a:p>
            <a:pPr marL="0" indent="0" algn="just">
              <a:buNone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>
                <a:latin typeface="Arial" pitchFamily="34" charset="0"/>
                <a:cs typeface="Arial" pitchFamily="34" charset="0"/>
              </a:rPr>
            </a:br>
            <a:endParaRPr lang="en-US" sz="3600" dirty="0">
              <a:latin typeface="Arial" pitchFamily="34" charset="0"/>
              <a:cs typeface="Arial" pitchFamily="34" charset="0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8797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Menata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kembali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lembaga-lembaga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negara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lembaga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negara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baru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sistem</a:t>
            </a: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konstitusional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prinsip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negara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hukum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Penyempurnaan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kedudukan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kewenangan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masing-masing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lembaga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negara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disesuaikan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denganperkembangan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negara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demokrasi</a:t>
            </a:r>
            <a:r>
              <a:rPr lang="en-US" dirty="0">
                <a:latin typeface="Arial" pitchFamily="34" charset="0"/>
                <a:cs typeface="Arial" pitchFamily="34" charset="0"/>
              </a:rPr>
              <a:t> modern.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41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8000" y="381000"/>
            <a:ext cx="11176000" cy="6096000"/>
          </a:xfrm>
        </p:spPr>
      </p:pic>
    </p:spTree>
    <p:extLst>
      <p:ext uri="{BB962C8B-B14F-4D97-AF65-F5344CB8AC3E}">
        <p14:creationId xmlns:p14="http://schemas.microsoft.com/office/powerpoint/2010/main" val="14320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4" name="arrow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544" y="2244773"/>
            <a:ext cx="10972800" cy="55054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 err="1">
                <a:latin typeface="ChalkPaint"/>
                <a:cs typeface="Arial" pitchFamily="34" charset="0"/>
              </a:rPr>
              <a:t>Administrasi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menganut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dua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pengertian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yakni</a:t>
            </a:r>
            <a:r>
              <a:rPr lang="en-US" sz="3600" dirty="0">
                <a:latin typeface="ChalkPaint"/>
                <a:cs typeface="Arial" pitchFamily="34" charset="0"/>
              </a:rPr>
              <a:t>: </a:t>
            </a:r>
            <a:r>
              <a:rPr lang="en-US" sz="3600" dirty="0" err="1">
                <a:latin typeface="ChalkPaint"/>
                <a:cs typeface="Arial" pitchFamily="34" charset="0"/>
              </a:rPr>
              <a:t>Dalam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b="1" dirty="0" err="1">
                <a:latin typeface="ChalkPaint"/>
                <a:cs typeface="Arial" pitchFamily="34" charset="0"/>
              </a:rPr>
              <a:t>arti</a:t>
            </a:r>
            <a:r>
              <a:rPr lang="en-US" sz="3600" b="1" dirty="0">
                <a:latin typeface="ChalkPaint"/>
                <a:cs typeface="Arial" pitchFamily="34" charset="0"/>
              </a:rPr>
              <a:t> </a:t>
            </a:r>
            <a:r>
              <a:rPr lang="en-US" sz="3600" b="1" dirty="0" err="1">
                <a:latin typeface="ChalkPaint"/>
                <a:cs typeface="Arial" pitchFamily="34" charset="0"/>
              </a:rPr>
              <a:t>sempit</a:t>
            </a:r>
            <a:r>
              <a:rPr lang="en-US" sz="3600" dirty="0">
                <a:latin typeface="ChalkPaint"/>
                <a:cs typeface="Arial" pitchFamily="34" charset="0"/>
              </a:rPr>
              <a:t> : yang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mencakup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b="1" dirty="0" err="1">
                <a:latin typeface="ChalkPaint"/>
                <a:cs typeface="Arial" pitchFamily="34" charset="0"/>
              </a:rPr>
              <a:t>pekerjaan</a:t>
            </a:r>
            <a:r>
              <a:rPr lang="en-US" sz="3600" b="1" dirty="0">
                <a:latin typeface="ChalkPaint"/>
                <a:cs typeface="Arial" pitchFamily="34" charset="0"/>
              </a:rPr>
              <a:t> </a:t>
            </a:r>
            <a:r>
              <a:rPr lang="en-US" sz="3600" b="1" dirty="0" err="1">
                <a:latin typeface="ChalkPaint"/>
                <a:cs typeface="Arial" pitchFamily="34" charset="0"/>
              </a:rPr>
              <a:t>tata</a:t>
            </a:r>
            <a:r>
              <a:rPr lang="en-US" sz="3600" b="1" dirty="0">
                <a:latin typeface="ChalkPaint"/>
                <a:cs typeface="Arial" pitchFamily="34" charset="0"/>
              </a:rPr>
              <a:t> </a:t>
            </a:r>
            <a:r>
              <a:rPr lang="en-US" sz="3600" b="1" dirty="0" err="1" smtClean="0">
                <a:latin typeface="ChalkPaint"/>
                <a:cs typeface="Arial" pitchFamily="34" charset="0"/>
              </a:rPr>
              <a:t>usaha</a:t>
            </a:r>
            <a:r>
              <a:rPr lang="en-US" sz="3600" b="1" dirty="0">
                <a:latin typeface="ChalkPaint"/>
                <a:cs typeface="Arial" pitchFamily="34" charset="0"/>
              </a:rPr>
              <a:t> </a:t>
            </a:r>
            <a:r>
              <a:rPr lang="en-US" sz="3600" b="1" dirty="0" smtClean="0">
                <a:latin typeface="ChalkPaint"/>
                <a:cs typeface="Arial" pitchFamily="34" charset="0"/>
              </a:rPr>
              <a:t>;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i="1" dirty="0" err="1">
                <a:latin typeface="ChalkPaint"/>
                <a:cs typeface="Arial" pitchFamily="34" charset="0"/>
              </a:rPr>
              <a:t>warkat</a:t>
            </a:r>
            <a:r>
              <a:rPr lang="en-US" sz="3600" i="1" dirty="0">
                <a:latin typeface="ChalkPaint"/>
                <a:cs typeface="Arial" pitchFamily="34" charset="0"/>
              </a:rPr>
              <a:t>, </a:t>
            </a:r>
            <a:r>
              <a:rPr lang="en-US" sz="3600" i="1" dirty="0" err="1">
                <a:latin typeface="ChalkPaint"/>
                <a:cs typeface="Arial" pitchFamily="34" charset="0"/>
              </a:rPr>
              <a:t>tulis-menulis</a:t>
            </a:r>
            <a:r>
              <a:rPr lang="en-US" sz="3600" i="1" dirty="0">
                <a:latin typeface="ChalkPaint"/>
                <a:cs typeface="Arial" pitchFamily="34" charset="0"/>
              </a:rPr>
              <a:t>, </a:t>
            </a:r>
            <a:r>
              <a:rPr lang="en-US" sz="3600" i="1" dirty="0" err="1">
                <a:latin typeface="ChalkPaint"/>
                <a:cs typeface="Arial" pitchFamily="34" charset="0"/>
              </a:rPr>
              <a:t>clrical</a:t>
            </a:r>
            <a:r>
              <a:rPr lang="en-US" sz="3600" i="1" dirty="0">
                <a:latin typeface="ChalkPaint"/>
                <a:cs typeface="Arial" pitchFamily="34" charset="0"/>
              </a:rPr>
              <a:t> work</a:t>
            </a:r>
            <a:r>
              <a:rPr lang="en-US" sz="3600" dirty="0">
                <a:latin typeface="ChalkPaint"/>
                <a:cs typeface="Arial" pitchFamily="34" charset="0"/>
              </a:rPr>
              <a:t>. </a:t>
            </a:r>
            <a:r>
              <a:rPr lang="en-US" sz="3600" dirty="0" err="1">
                <a:latin typeface="ChalkPaint"/>
                <a:cs typeface="Arial" pitchFamily="34" charset="0"/>
              </a:rPr>
              <a:t>Pengertian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ini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dari</a:t>
            </a:r>
            <a:r>
              <a:rPr lang="en-US" sz="3600" dirty="0">
                <a:latin typeface="ChalkPaint"/>
                <a:cs typeface="Arial" pitchFamily="34" charset="0"/>
              </a:rPr>
              <a:t> kata </a:t>
            </a:r>
            <a:r>
              <a:rPr lang="en-US" sz="3600" dirty="0" err="1">
                <a:latin typeface="ChalkPaint"/>
                <a:cs typeface="Arial" pitchFamily="34" charset="0"/>
              </a:rPr>
              <a:t>bahasa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Belanda</a:t>
            </a:r>
            <a:r>
              <a:rPr lang="en-US" sz="3600" dirty="0">
                <a:latin typeface="ChalkPaint"/>
                <a:cs typeface="Arial" pitchFamily="34" charset="0"/>
              </a:rPr>
              <a:t> “</a:t>
            </a:r>
            <a:r>
              <a:rPr lang="en-US" sz="3600" dirty="0" err="1">
                <a:latin typeface="ChalkPaint"/>
                <a:cs typeface="Arial" pitchFamily="34" charset="0"/>
              </a:rPr>
              <a:t>administratie</a:t>
            </a:r>
            <a:r>
              <a:rPr lang="en-US" sz="3600" dirty="0">
                <a:latin typeface="ChalkPaint"/>
                <a:cs typeface="Arial" pitchFamily="34" charset="0"/>
              </a:rPr>
              <a:t>”. </a:t>
            </a:r>
            <a:endParaRPr lang="en-US" sz="3600" dirty="0" smtClean="0">
              <a:latin typeface="ChalkPaint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3600" b="1" dirty="0" err="1" smtClean="0">
                <a:latin typeface="ChalkPaint"/>
                <a:cs typeface="Arial" pitchFamily="34" charset="0"/>
              </a:rPr>
              <a:t>Dalam</a:t>
            </a:r>
            <a:r>
              <a:rPr lang="en-US" sz="3600" b="1" dirty="0" smtClean="0">
                <a:latin typeface="ChalkPaint"/>
                <a:cs typeface="Arial" pitchFamily="34" charset="0"/>
              </a:rPr>
              <a:t> </a:t>
            </a:r>
            <a:r>
              <a:rPr lang="en-US" sz="3600" b="1" dirty="0" err="1">
                <a:latin typeface="ChalkPaint"/>
                <a:cs typeface="Arial" pitchFamily="34" charset="0"/>
              </a:rPr>
              <a:t>arti</a:t>
            </a:r>
            <a:r>
              <a:rPr lang="en-US" sz="3600" b="1" dirty="0">
                <a:latin typeface="ChalkPaint"/>
                <a:cs typeface="Arial" pitchFamily="34" charset="0"/>
              </a:rPr>
              <a:t> </a:t>
            </a:r>
            <a:r>
              <a:rPr lang="en-US" sz="3600" b="1" dirty="0" err="1">
                <a:latin typeface="ChalkPaint"/>
                <a:cs typeface="Arial" pitchFamily="34" charset="0"/>
              </a:rPr>
              <a:t>luas</a:t>
            </a:r>
            <a:r>
              <a:rPr lang="en-US" sz="3600" dirty="0">
                <a:latin typeface="ChalkPaint"/>
                <a:cs typeface="Arial" pitchFamily="34" charset="0"/>
              </a:rPr>
              <a:t> : </a:t>
            </a:r>
            <a:r>
              <a:rPr lang="en-US" sz="3600" dirty="0" err="1">
                <a:latin typeface="ChalkPaint"/>
                <a:cs typeface="Arial" pitchFamily="34" charset="0"/>
              </a:rPr>
              <a:t>Segala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kegiatan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sekelompok</a:t>
            </a:r>
            <a:r>
              <a:rPr lang="en-US" sz="3600" dirty="0">
                <a:latin typeface="ChalkPaint"/>
                <a:cs typeface="Arial" pitchFamily="34" charset="0"/>
              </a:rPr>
              <a:t> orang yang </a:t>
            </a:r>
            <a:r>
              <a:rPr lang="en-US" sz="3600" dirty="0" err="1">
                <a:latin typeface="ChalkPaint"/>
                <a:cs typeface="Arial" pitchFamily="34" charset="0"/>
              </a:rPr>
              <a:t>bekerja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sama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secara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rasional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untuk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mencapai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tujuan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bersama</a:t>
            </a:r>
            <a:r>
              <a:rPr lang="en-US" sz="3600" dirty="0">
                <a:latin typeface="ChalkPaint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5519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>
                <a:latin typeface="ChalkPaint"/>
                <a:cs typeface="Arial" pitchFamily="34" charset="0"/>
              </a:rPr>
              <a:t>Definisi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Administrasi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br>
              <a:rPr lang="en-US" dirty="0" smtClean="0">
                <a:latin typeface="ChalkPaint"/>
                <a:cs typeface="Arial" pitchFamily="34" charset="0"/>
              </a:rPr>
            </a:br>
            <a:r>
              <a:rPr lang="en-US" dirty="0" err="1" smtClean="0">
                <a:latin typeface="ChalkPaint"/>
                <a:cs typeface="Arial" pitchFamily="34" charset="0"/>
              </a:rPr>
              <a:t>Menurut</a:t>
            </a:r>
            <a:r>
              <a:rPr lang="en-US" dirty="0" smtClean="0">
                <a:latin typeface="ChalkPaint"/>
                <a:cs typeface="Arial" pitchFamily="34" charset="0"/>
              </a:rPr>
              <a:t> Para </a:t>
            </a:r>
            <a:r>
              <a:rPr lang="en-US" dirty="0" err="1" smtClean="0">
                <a:latin typeface="ChalkPaint"/>
                <a:cs typeface="Arial" pitchFamily="34" charset="0"/>
              </a:rPr>
              <a:t>Ahli</a:t>
            </a:r>
            <a:endParaRPr lang="en-US" dirty="0">
              <a:latin typeface="ChalkPain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308" y="2104291"/>
            <a:ext cx="10515600" cy="39671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/>
              <a:t>Wiliam</a:t>
            </a:r>
            <a:r>
              <a:rPr lang="en-US" b="1" dirty="0"/>
              <a:t> H. Newman </a:t>
            </a:r>
            <a:r>
              <a:rPr lang="en-US" dirty="0"/>
              <a:t>: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membimbing</a:t>
            </a:r>
            <a:r>
              <a:rPr lang="en-US" dirty="0"/>
              <a:t>, </a:t>
            </a:r>
            <a:r>
              <a:rPr lang="en-US" dirty="0" err="1"/>
              <a:t>memimpin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mengontrol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-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sekelompok</a:t>
            </a:r>
            <a:r>
              <a:rPr lang="en-US" dirty="0"/>
              <a:t> orang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Prof. S.P. </a:t>
            </a:r>
            <a:r>
              <a:rPr lang="en-US" b="1" dirty="0" err="1"/>
              <a:t>Siagian</a:t>
            </a:r>
            <a:r>
              <a:rPr lang="en-US" b="1" dirty="0"/>
              <a:t> </a:t>
            </a:r>
            <a:r>
              <a:rPr lang="en-US" dirty="0"/>
              <a:t>: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proses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orang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yang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rasionalitas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>
              <a:latin typeface="ChalkPain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31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132" y="419716"/>
            <a:ext cx="10515600" cy="1325563"/>
          </a:xfrm>
        </p:spPr>
        <p:txBody>
          <a:bodyPr>
            <a:noAutofit/>
          </a:bodyPr>
          <a:lstStyle/>
          <a:p>
            <a:r>
              <a:rPr lang="en-US" dirty="0" err="1">
                <a:latin typeface="ChalkPaint"/>
                <a:cs typeface="Arial" pitchFamily="34" charset="0"/>
              </a:rPr>
              <a:t>U</a:t>
            </a:r>
            <a:r>
              <a:rPr lang="en-US" dirty="0" err="1" smtClean="0">
                <a:latin typeface="ChalkPaint"/>
                <a:cs typeface="Arial" pitchFamily="34" charset="0"/>
              </a:rPr>
              <a:t>nsur-unsur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Administrasi</a:t>
            </a:r>
            <a:endParaRPr lang="en-US" dirty="0">
              <a:latin typeface="ChalkPain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smtClean="0">
                <a:latin typeface="ChalkPaint"/>
                <a:cs typeface="Arial" pitchFamily="34" charset="0"/>
              </a:rPr>
              <a:t>1)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Adanya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tujuan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tertentu</a:t>
            </a:r>
            <a:r>
              <a:rPr lang="en-US" sz="3600" dirty="0">
                <a:latin typeface="ChalkPaint"/>
                <a:cs typeface="Arial" pitchFamily="34" charset="0"/>
              </a:rPr>
              <a:t>; </a:t>
            </a:r>
            <a:endParaRPr lang="en-US" sz="3600" dirty="0" smtClean="0">
              <a:latin typeface="ChalkPaint"/>
              <a:cs typeface="Arial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smtClean="0">
                <a:latin typeface="ChalkPaint"/>
                <a:cs typeface="Arial" pitchFamily="34" charset="0"/>
              </a:rPr>
              <a:t>2</a:t>
            </a:r>
            <a:r>
              <a:rPr lang="en-US" sz="3600" dirty="0">
                <a:latin typeface="ChalkPaint"/>
                <a:cs typeface="Arial" pitchFamily="34" charset="0"/>
              </a:rPr>
              <a:t>)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Adanya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sekelompok</a:t>
            </a:r>
            <a:r>
              <a:rPr lang="en-US" sz="3600" dirty="0" smtClean="0">
                <a:latin typeface="ChalkPaint"/>
                <a:cs typeface="Arial" pitchFamily="34" charset="0"/>
              </a:rPr>
              <a:t> orang</a:t>
            </a:r>
            <a:r>
              <a:rPr lang="en-US" sz="3600" dirty="0">
                <a:latin typeface="ChalkPaint"/>
                <a:cs typeface="Arial" pitchFamily="34" charset="0"/>
              </a:rPr>
              <a:t>; 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smtClean="0">
                <a:latin typeface="ChalkPaint"/>
                <a:cs typeface="Arial" pitchFamily="34" charset="0"/>
              </a:rPr>
              <a:t>3)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Adanya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Kegiatan</a:t>
            </a:r>
            <a:endParaRPr lang="en-US" sz="3600" dirty="0" smtClean="0">
              <a:latin typeface="ChalkPaint"/>
              <a:cs typeface="Arial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latin typeface="ChalkPaint"/>
                <a:cs typeface="Arial" pitchFamily="34" charset="0"/>
              </a:rPr>
              <a:t>4</a:t>
            </a:r>
            <a:r>
              <a:rPr lang="en-US" sz="3600" dirty="0" smtClean="0">
                <a:latin typeface="ChalkPaint"/>
                <a:cs typeface="Arial" pitchFamily="34" charset="0"/>
              </a:rPr>
              <a:t>) </a:t>
            </a:r>
            <a:r>
              <a:rPr lang="en-US" sz="3600" dirty="0" err="1">
                <a:latin typeface="ChalkPaint"/>
                <a:cs typeface="Arial" pitchFamily="34" charset="0"/>
              </a:rPr>
              <a:t>Adanya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kerjasama</a:t>
            </a:r>
            <a:r>
              <a:rPr lang="en-US" sz="3600" dirty="0">
                <a:latin typeface="ChalkPaint"/>
                <a:cs typeface="Arial" pitchFamily="34" charset="0"/>
              </a:rPr>
              <a:t>; </a:t>
            </a:r>
            <a:endParaRPr lang="en-US" sz="3600" dirty="0" smtClean="0">
              <a:latin typeface="ChalkPaint"/>
              <a:cs typeface="Arial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latin typeface="ChalkPaint"/>
                <a:cs typeface="Arial" pitchFamily="34" charset="0"/>
              </a:rPr>
              <a:t>5</a:t>
            </a:r>
            <a:r>
              <a:rPr lang="en-US" sz="3600" dirty="0" smtClean="0">
                <a:latin typeface="ChalkPaint"/>
                <a:cs typeface="Arial" pitchFamily="34" charset="0"/>
              </a:rPr>
              <a:t>) </a:t>
            </a:r>
            <a:r>
              <a:rPr lang="en-US" sz="3600" dirty="0" err="1">
                <a:latin typeface="ChalkPaint"/>
                <a:cs typeface="Arial" pitchFamily="34" charset="0"/>
              </a:rPr>
              <a:t>Adanya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pembagian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tugas</a:t>
            </a:r>
            <a:r>
              <a:rPr lang="en-US" sz="3600" dirty="0">
                <a:latin typeface="ChalkPaint"/>
                <a:cs typeface="Arial" pitchFamily="34" charset="0"/>
              </a:rPr>
              <a:t>; </a:t>
            </a:r>
            <a:endParaRPr lang="en-US" sz="3600" dirty="0" smtClean="0">
              <a:latin typeface="ChalkPaint"/>
              <a:cs typeface="Arial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latin typeface="ChalkPaint"/>
                <a:cs typeface="Arial" pitchFamily="34" charset="0"/>
              </a:rPr>
              <a:t>6</a:t>
            </a:r>
            <a:r>
              <a:rPr lang="en-US" sz="3600" dirty="0" smtClean="0">
                <a:latin typeface="ChalkPaint"/>
                <a:cs typeface="Arial" pitchFamily="34" charset="0"/>
              </a:rPr>
              <a:t>) </a:t>
            </a:r>
            <a:r>
              <a:rPr lang="en-US" sz="3600" dirty="0" err="1">
                <a:latin typeface="ChalkPaint"/>
                <a:cs typeface="Arial" pitchFamily="34" charset="0"/>
              </a:rPr>
              <a:t>Dilakukan</a:t>
            </a:r>
            <a:r>
              <a:rPr lang="en-US" sz="3600" dirty="0">
                <a:latin typeface="ChalkPaint"/>
                <a:cs typeface="Arial" pitchFamily="34" charset="0"/>
              </a:rPr>
              <a:t> 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 smtClean="0">
                <a:latin typeface="ChalkPaint"/>
                <a:cs typeface="Arial" pitchFamily="34" charset="0"/>
              </a:rPr>
              <a:t>secara</a:t>
            </a:r>
            <a:r>
              <a:rPr lang="en-US" sz="3600" dirty="0" smtClean="0">
                <a:latin typeface="ChalkPaint"/>
                <a:cs typeface="Arial" pitchFamily="34" charset="0"/>
              </a:rPr>
              <a:t> </a:t>
            </a:r>
            <a:r>
              <a:rPr lang="en-US" sz="3600" dirty="0" err="1">
                <a:latin typeface="ChalkPaint"/>
                <a:cs typeface="Arial" pitchFamily="34" charset="0"/>
              </a:rPr>
              <a:t>rationalitas</a:t>
            </a:r>
            <a:r>
              <a:rPr lang="en-US" sz="3600" dirty="0">
                <a:latin typeface="ChalkPaint"/>
                <a:cs typeface="Arial" pitchFamily="34" charset="0"/>
              </a:rPr>
              <a:t>;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>
              <a:latin typeface="ChalkPain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11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err="1" smtClean="0">
                <a:latin typeface="ChalkPaint"/>
                <a:cs typeface="Arial" pitchFamily="34" charset="0"/>
              </a:rPr>
              <a:t>Definisi</a:t>
            </a:r>
            <a:r>
              <a:rPr lang="en-US" sz="7200" dirty="0" smtClean="0">
                <a:latin typeface="ChalkPaint"/>
                <a:cs typeface="Arial" pitchFamily="34" charset="0"/>
              </a:rPr>
              <a:t> </a:t>
            </a:r>
            <a:r>
              <a:rPr lang="en-US" sz="7200" dirty="0" err="1" smtClean="0">
                <a:latin typeface="ChalkPaint"/>
                <a:cs typeface="Arial" pitchFamily="34" charset="0"/>
              </a:rPr>
              <a:t>Administrasi</a:t>
            </a:r>
            <a:r>
              <a:rPr lang="en-US" sz="7200" dirty="0" smtClean="0">
                <a:latin typeface="ChalkPaint"/>
                <a:cs typeface="Arial" pitchFamily="34" charset="0"/>
              </a:rPr>
              <a:t> Negara</a:t>
            </a:r>
            <a:endParaRPr lang="en-US" sz="7200" dirty="0">
              <a:latin typeface="ChalkPain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halkPaint"/>
                <a:cs typeface="Arial" pitchFamily="34" charset="0"/>
              </a:rPr>
              <a:t>Dwight Waldo : </a:t>
            </a:r>
            <a:r>
              <a:rPr lang="en-US" dirty="0" err="1">
                <a:latin typeface="ChalkPaint"/>
                <a:cs typeface="Arial" pitchFamily="34" charset="0"/>
              </a:rPr>
              <a:t>Administrasi</a:t>
            </a:r>
            <a:r>
              <a:rPr lang="en-US" dirty="0">
                <a:latin typeface="ChalkPaint"/>
                <a:cs typeface="Arial" pitchFamily="34" charset="0"/>
              </a:rPr>
              <a:t> Negara </a:t>
            </a:r>
            <a:r>
              <a:rPr lang="en-US" dirty="0" err="1">
                <a:latin typeface="ChalkPaint"/>
                <a:cs typeface="Arial" pitchFamily="34" charset="0"/>
              </a:rPr>
              <a:t>Mengandung</a:t>
            </a:r>
            <a:r>
              <a:rPr lang="en-US" dirty="0">
                <a:latin typeface="ChalkPaint"/>
                <a:cs typeface="Arial" pitchFamily="34" charset="0"/>
              </a:rPr>
              <a:t> 2 (</a:t>
            </a:r>
            <a:r>
              <a:rPr lang="en-US" dirty="0" err="1">
                <a:latin typeface="ChalkPaint"/>
                <a:cs typeface="Arial" pitchFamily="34" charset="0"/>
              </a:rPr>
              <a:t>dua</a:t>
            </a:r>
            <a:r>
              <a:rPr lang="en-US" dirty="0">
                <a:latin typeface="ChalkPaint"/>
                <a:cs typeface="Arial" pitchFamily="34" charset="0"/>
              </a:rPr>
              <a:t>) </a:t>
            </a:r>
            <a:r>
              <a:rPr lang="en-US" dirty="0" err="1">
                <a:latin typeface="ChalkPaint"/>
                <a:cs typeface="Arial" pitchFamily="34" charset="0"/>
              </a:rPr>
              <a:t>pengertian</a:t>
            </a:r>
            <a:r>
              <a:rPr lang="en-US" dirty="0">
                <a:latin typeface="ChalkPaint"/>
                <a:cs typeface="Arial" pitchFamily="34" charset="0"/>
              </a:rPr>
              <a:t>, </a:t>
            </a:r>
            <a:r>
              <a:rPr lang="en-US" dirty="0" err="1">
                <a:latin typeface="ChalkPaint"/>
                <a:cs typeface="Arial" pitchFamily="34" charset="0"/>
              </a:rPr>
              <a:t>yakni</a:t>
            </a:r>
            <a:r>
              <a:rPr lang="en-US" dirty="0">
                <a:latin typeface="ChalkPaint"/>
                <a:cs typeface="Arial" pitchFamily="34" charset="0"/>
              </a:rPr>
              <a:t> : </a:t>
            </a:r>
            <a:endParaRPr lang="en-US" dirty="0" smtClean="0">
              <a:latin typeface="ChalkPaint"/>
              <a:cs typeface="Arial" pitchFamily="34" charset="0"/>
            </a:endParaRPr>
          </a:p>
          <a:p>
            <a:pPr marL="723900" indent="-723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halkPaint"/>
                <a:cs typeface="Arial" pitchFamily="34" charset="0"/>
              </a:rPr>
              <a:t>(1) </a:t>
            </a:r>
            <a:r>
              <a:rPr lang="en-US" dirty="0" err="1" smtClean="0">
                <a:latin typeface="ChalkPaint"/>
                <a:cs typeface="Arial" pitchFamily="34" charset="0"/>
              </a:rPr>
              <a:t>Administrasi</a:t>
            </a:r>
            <a:r>
              <a:rPr lang="en-US" dirty="0" smtClean="0">
                <a:latin typeface="ChalkPaint"/>
                <a:cs typeface="Arial" pitchFamily="34" charset="0"/>
              </a:rPr>
              <a:t> Negara </a:t>
            </a:r>
            <a:r>
              <a:rPr lang="en-US" dirty="0" err="1" smtClean="0">
                <a:latin typeface="ChalkPaint"/>
                <a:cs typeface="Arial" pitchFamily="34" charset="0"/>
              </a:rPr>
              <a:t>adalah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organisasi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dan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manajemen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dari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manusia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dan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benda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guna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mencapai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tujuan-tujuan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pemerintah</a:t>
            </a:r>
            <a:r>
              <a:rPr lang="en-US" dirty="0" smtClean="0">
                <a:latin typeface="ChalkPaint"/>
                <a:cs typeface="Arial" pitchFamily="34" charset="0"/>
              </a:rPr>
              <a:t>. </a:t>
            </a:r>
          </a:p>
          <a:p>
            <a:pPr marL="723900" indent="-723900" algn="just" defTabSz="723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halkPaint"/>
                <a:cs typeface="Arial" pitchFamily="34" charset="0"/>
              </a:rPr>
              <a:t>(2) </a:t>
            </a:r>
            <a:r>
              <a:rPr lang="en-US" dirty="0" err="1" smtClean="0">
                <a:latin typeface="ChalkPaint"/>
                <a:cs typeface="Arial" pitchFamily="34" charset="0"/>
              </a:rPr>
              <a:t>Administrasi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>
                <a:latin typeface="ChalkPaint"/>
                <a:cs typeface="Arial" pitchFamily="34" charset="0"/>
              </a:rPr>
              <a:t>Negara </a:t>
            </a:r>
            <a:r>
              <a:rPr lang="en-US" dirty="0" err="1">
                <a:latin typeface="ChalkPaint"/>
                <a:cs typeface="Arial" pitchFamily="34" charset="0"/>
              </a:rPr>
              <a:t>adalah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suatu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seni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dan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ilmu</a:t>
            </a:r>
            <a:r>
              <a:rPr lang="en-US" dirty="0">
                <a:latin typeface="ChalkPaint"/>
                <a:cs typeface="Arial" pitchFamily="34" charset="0"/>
              </a:rPr>
              <a:t> yang </a:t>
            </a:r>
            <a:r>
              <a:rPr lang="en-US" dirty="0" err="1">
                <a:latin typeface="ChalkPaint"/>
                <a:cs typeface="Arial" pitchFamily="34" charset="0"/>
              </a:rPr>
              <a:t>dipergunakan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untuk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mengatur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urusan-urusan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negara</a:t>
            </a:r>
            <a:r>
              <a:rPr lang="en-US" dirty="0">
                <a:latin typeface="ChalkPaint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770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4805"/>
            <a:ext cx="10972800" cy="5001419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err="1">
                <a:solidFill>
                  <a:srgbClr val="FFFF00"/>
                </a:solidFill>
                <a:latin typeface="ChalkPaint"/>
                <a:cs typeface="Arial" pitchFamily="34" charset="0"/>
              </a:rPr>
              <a:t>Lembaga</a:t>
            </a:r>
            <a:r>
              <a:rPr lang="en-US" b="1" dirty="0">
                <a:solidFill>
                  <a:srgbClr val="FFFF00"/>
                </a:solidFill>
                <a:latin typeface="ChalkPaint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latin typeface="ChalkPaint"/>
                <a:cs typeface="Arial" pitchFamily="34" charset="0"/>
              </a:rPr>
              <a:t>Administrasi</a:t>
            </a:r>
            <a:r>
              <a:rPr lang="en-US" b="1" dirty="0">
                <a:solidFill>
                  <a:srgbClr val="FFFF00"/>
                </a:solidFill>
                <a:latin typeface="ChalkPaint"/>
                <a:cs typeface="Arial" pitchFamily="34" charset="0"/>
              </a:rPr>
              <a:t> Negara (LAN-RI) : </a:t>
            </a:r>
            <a:r>
              <a:rPr lang="en-US" b="1" dirty="0" err="1">
                <a:solidFill>
                  <a:srgbClr val="FF0000"/>
                </a:solidFill>
                <a:latin typeface="ChalkPaint"/>
                <a:cs typeface="Arial" pitchFamily="34" charset="0"/>
              </a:rPr>
              <a:t>Administrasi</a:t>
            </a:r>
            <a:r>
              <a:rPr lang="en-US" b="1" dirty="0">
                <a:solidFill>
                  <a:srgbClr val="FF0000"/>
                </a:solidFill>
                <a:latin typeface="ChalkPaint"/>
                <a:cs typeface="Arial" pitchFamily="34" charset="0"/>
              </a:rPr>
              <a:t> Negara </a:t>
            </a:r>
            <a:r>
              <a:rPr lang="en-US" dirty="0" err="1" smtClean="0">
                <a:latin typeface="ChalkPaint"/>
                <a:cs typeface="Arial" pitchFamily="34" charset="0"/>
              </a:rPr>
              <a:t>adalah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keseluruhan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penyelenggaraan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kekuasaan</a:t>
            </a:r>
            <a:r>
              <a:rPr lang="en-US" dirty="0" smtClean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negara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dengan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memanfaatkan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segala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kemampuan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aparatur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negara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serta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segenap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dana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daya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untuk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terlaksananya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tugas-tugas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pemerintah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dan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tercapainya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>
                <a:latin typeface="ChalkPaint"/>
                <a:cs typeface="Arial" pitchFamily="34" charset="0"/>
              </a:rPr>
              <a:t>tujuan</a:t>
            </a:r>
            <a:r>
              <a:rPr lang="en-US" dirty="0">
                <a:latin typeface="ChalkPaint"/>
                <a:cs typeface="Arial" pitchFamily="34" charset="0"/>
              </a:rPr>
              <a:t> </a:t>
            </a:r>
            <a:r>
              <a:rPr lang="en-US" dirty="0" err="1" smtClean="0">
                <a:latin typeface="ChalkPaint"/>
                <a:cs typeface="Arial" pitchFamily="34" charset="0"/>
              </a:rPr>
              <a:t>negara</a:t>
            </a:r>
            <a:r>
              <a:rPr lang="en-US" dirty="0" smtClean="0">
                <a:latin typeface="ChalkPaint"/>
                <a:cs typeface="Arial" pitchFamily="34" charset="0"/>
              </a:rPr>
              <a:t>.</a:t>
            </a:r>
            <a:endParaRPr lang="en-US" dirty="0">
              <a:latin typeface="ChalkPain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48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conveyor dir="r"/>
        <p:sndAc>
          <p:stSnd>
            <p:snd r:embed="rId2" name="camera.wav"/>
          </p:stSnd>
        </p:sndAc>
      </p:transition>
    </mc:Choice>
    <mc:Fallback xmlns="">
      <p:transition spd="slow">
        <p:fade/>
        <p:sndAc>
          <p:stSnd>
            <p:snd r:embed="rId3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PGO-Blackboard">
      <a:dk1>
        <a:sysClr val="windowText" lastClr="000000"/>
      </a:dk1>
      <a:lt1>
        <a:sysClr val="window" lastClr="FFFFFF"/>
      </a:lt1>
      <a:dk2>
        <a:srgbClr val="013D9A"/>
      </a:dk2>
      <a:lt2>
        <a:srgbClr val="E88388"/>
      </a:lt2>
      <a:accent1>
        <a:srgbClr val="A8CC8C"/>
      </a:accent1>
      <a:accent2>
        <a:srgbClr val="DBAB79"/>
      </a:accent2>
      <a:accent3>
        <a:srgbClr val="71BEF2"/>
      </a:accent3>
      <a:accent4>
        <a:srgbClr val="D290E4"/>
      </a:accent4>
      <a:accent5>
        <a:srgbClr val="66C2CD"/>
      </a:accent5>
      <a:accent6>
        <a:srgbClr val="F8F87B"/>
      </a:accent6>
      <a:hlink>
        <a:srgbClr val="EE3F53"/>
      </a:hlink>
      <a:folHlink>
        <a:srgbClr val="EE3F53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0111_T_PGO_Chalkboard-16_9" id="{DCB0B10C-4F5B-47AF-A496-A0242F34357B}" vid="{FF0E8116-280C-4537-B53C-E8C652D4D13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0111_T_PGO_Chalkboard-16_9" id="{DCB0B10C-4F5B-47AF-A496-A0242F34357B}" vid="{02D1896B-D04C-4F2C-B452-688E94A9A8B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Materi IPD</Template>
  <TotalTime>291</TotalTime>
  <Words>1806</Words>
  <Application>Microsoft Office PowerPoint</Application>
  <PresentationFormat>Custom</PresentationFormat>
  <Paragraphs>124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1_Custom Design</vt:lpstr>
      <vt:lpstr>Custom Design</vt:lpstr>
      <vt:lpstr>SISTEM ADMINISTRASI NEGARA INDONESIA (SANI)</vt:lpstr>
      <vt:lpstr>Pokok Bahasan :</vt:lpstr>
      <vt:lpstr>Pengertian Sistem</vt:lpstr>
      <vt:lpstr>Pengertian Administrasi</vt:lpstr>
      <vt:lpstr>PowerPoint Presentation</vt:lpstr>
      <vt:lpstr>Definisi Administrasi  Menurut Para Ahli</vt:lpstr>
      <vt:lpstr>Unsur-unsur Administrasi</vt:lpstr>
      <vt:lpstr>Definisi Administrasi Negara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Contoh : Empiris/Praktek</vt:lpstr>
      <vt:lpstr>Sistem Administrasi Negara Republik Indonesia (SANRI)</vt:lpstr>
      <vt:lpstr>PENYEMPURNAAN ADMINISTRASI NEGARA REPUBLIK INDONESIA</vt:lpstr>
      <vt:lpstr>PowerPoint Presentation</vt:lpstr>
      <vt:lpstr>PowerPoint Presentation</vt:lpstr>
      <vt:lpstr>PowerPoint Presentation</vt:lpstr>
      <vt:lpstr>PowerPoint Presentation</vt:lpstr>
      <vt:lpstr>Sekilas Tinjauan Historis Perkembangan dan Penyempurnaan Administrasi Negara RI</vt:lpstr>
      <vt:lpstr>PowerPoint Presentation</vt:lpstr>
      <vt:lpstr>PowerPoint Presentation</vt:lpstr>
      <vt:lpstr>PowerPoint Presentation</vt:lpstr>
      <vt:lpstr>PowerPoint Presentation</vt:lpstr>
      <vt:lpstr>Garis Besar Model Penyelenggaraan Administrasi Negara di Indonesia</vt:lpstr>
      <vt:lpstr>Periode I</vt:lpstr>
      <vt:lpstr>Periode II : 1999 sampai sekarang. (Era Reformasi)</vt:lpstr>
      <vt:lpstr>PowerPoint Presentation</vt:lpstr>
      <vt:lpstr>4 Perubahan (Amandemen) UUD 1945.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SISI LEMAH UUD 1945 </vt:lpstr>
      <vt:lpstr>PowerPoint Presentation</vt:lpstr>
      <vt:lpstr>ARAH AMANDEMENUUD 1945     ( REFORMASI KELEMBAGAAN)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ADMINISTRASI NEGARA INDONESIA (SANI)</dc:title>
  <dc:creator>Windows User</dc:creator>
  <dc:description>© Copyright PresentationGo.com</dc:description>
  <cp:lastModifiedBy>Windows User</cp:lastModifiedBy>
  <cp:revision>86</cp:revision>
  <dcterms:created xsi:type="dcterms:W3CDTF">2021-07-08T05:12:34Z</dcterms:created>
  <dcterms:modified xsi:type="dcterms:W3CDTF">2021-07-11T16:01:23Z</dcterms:modified>
  <cp:category>Templates</cp:category>
</cp:coreProperties>
</file>