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7A3AE-3B02-417C-BDAB-F4F0EA52DBF3}" type="doc">
      <dgm:prSet loTypeId="urn:microsoft.com/office/officeart/2005/8/layout/radial1" loCatId="cycle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8716F71-C096-4F3E-A2A6-FA6D6DF3F507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Marketing Mix</a:t>
          </a:r>
          <a:endParaRPr lang="en-US" sz="2000" dirty="0">
            <a:latin typeface="Arial Narrow" pitchFamily="34" charset="0"/>
          </a:endParaRPr>
        </a:p>
      </dgm:t>
    </dgm:pt>
    <dgm:pt modelId="{A0D0A8C8-021D-4B11-AEF8-ED1C1A524017}" type="parTrans" cxnId="{99A1B5A0-CB2B-482D-A9BE-0A1D30EA1A1A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AD538105-87DF-4C23-BC47-BE716F7A2303}" type="sibTrans" cxnId="{99A1B5A0-CB2B-482D-A9BE-0A1D30EA1A1A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849CA353-2275-425E-9977-BD6E214F3CF1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Product</a:t>
          </a:r>
          <a:endParaRPr lang="en-US" sz="2000" dirty="0">
            <a:latin typeface="Arial Narrow" pitchFamily="34" charset="0"/>
          </a:endParaRPr>
        </a:p>
      </dgm:t>
    </dgm:pt>
    <dgm:pt modelId="{E7B09D15-C2E8-431A-B37E-33FCA2C324DC}" type="parTrans" cxnId="{8795067F-C2DE-40BB-9C86-FB7BDF7C3F5D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C7224238-C848-447E-94AB-ED63F3AED42A}" type="sibTrans" cxnId="{8795067F-C2DE-40BB-9C86-FB7BDF7C3F5D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65353DBE-7D99-4536-A42E-777671943E24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Place</a:t>
          </a:r>
          <a:endParaRPr lang="en-US" sz="2000" dirty="0">
            <a:latin typeface="Arial Narrow" pitchFamily="34" charset="0"/>
          </a:endParaRPr>
        </a:p>
      </dgm:t>
    </dgm:pt>
    <dgm:pt modelId="{0CF38FEF-7569-4AF2-AF50-8E500821C6DD}" type="parTrans" cxnId="{877AC489-C3BF-4105-A94B-CA3258052070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61CEF882-2D88-49B8-85E5-8582E5108EC6}" type="sibTrans" cxnId="{877AC489-C3BF-4105-A94B-CA3258052070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AA1A6974-74FB-4DCA-A2F2-301AE2517BB1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People</a:t>
          </a:r>
          <a:endParaRPr lang="en-US" sz="2000" dirty="0">
            <a:latin typeface="Arial Narrow" pitchFamily="34" charset="0"/>
          </a:endParaRPr>
        </a:p>
      </dgm:t>
    </dgm:pt>
    <dgm:pt modelId="{06CFDD5F-ACAE-4766-B547-7BBD03783688}" type="parTrans" cxnId="{862C5306-390B-4055-8D35-E12B557FF670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1C6B7B4F-CA66-4D16-9D43-103119C7ABD1}" type="sibTrans" cxnId="{862C5306-390B-4055-8D35-E12B557FF670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7DD00F6E-203F-4330-9BBF-F50EF49DC202}">
      <dgm:prSet phldrT="[Text]" custT="1"/>
      <dgm:spPr/>
      <dgm:t>
        <a:bodyPr/>
        <a:lstStyle/>
        <a:p>
          <a:r>
            <a:rPr lang="en-US" sz="2000" dirty="0" err="1" smtClean="0">
              <a:latin typeface="Arial Narrow" pitchFamily="34" charset="0"/>
            </a:rPr>
            <a:t>Prosess</a:t>
          </a:r>
          <a:endParaRPr lang="en-US" sz="2000" dirty="0">
            <a:latin typeface="Arial Narrow" pitchFamily="34" charset="0"/>
          </a:endParaRPr>
        </a:p>
      </dgm:t>
    </dgm:pt>
    <dgm:pt modelId="{ED6C7ABB-6355-4489-B436-4EE41AC1108E}" type="parTrans" cxnId="{B9B6838F-A9F4-41E3-9A0C-2F39CD4CE126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64E31A19-2A14-46CD-A346-B366C05FFEFB}" type="sibTrans" cxnId="{B9B6838F-A9F4-41E3-9A0C-2F39CD4CE126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089AF0A3-941F-450C-8014-3AD63F3BF9D4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Price</a:t>
          </a:r>
          <a:endParaRPr lang="en-US" sz="2000" dirty="0">
            <a:latin typeface="Arial Narrow" pitchFamily="34" charset="0"/>
          </a:endParaRPr>
        </a:p>
      </dgm:t>
    </dgm:pt>
    <dgm:pt modelId="{A4EA7A26-DBA7-484B-BFF7-8FD4BD2DA0D6}" type="parTrans" cxnId="{F45D226A-B65A-4AC1-B30D-D36E0F37ACE4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9F9DB784-E7A6-4600-91BE-DB506452F0B3}" type="sibTrans" cxnId="{F45D226A-B65A-4AC1-B30D-D36E0F37ACE4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9AAB3C4A-F326-4DCB-976F-18012B4AECFA}">
      <dgm:prSet phldrT="[Text]" custT="1"/>
      <dgm:spPr/>
      <dgm:t>
        <a:bodyPr/>
        <a:lstStyle/>
        <a:p>
          <a:r>
            <a:rPr lang="en-US" sz="2000" dirty="0" smtClean="0">
              <a:latin typeface="Arial Narrow" pitchFamily="34" charset="0"/>
            </a:rPr>
            <a:t>Promotion</a:t>
          </a:r>
          <a:endParaRPr lang="en-US" sz="2000" dirty="0">
            <a:latin typeface="Arial Narrow" pitchFamily="34" charset="0"/>
          </a:endParaRPr>
        </a:p>
      </dgm:t>
    </dgm:pt>
    <dgm:pt modelId="{83FE52D0-5153-4FF4-B138-3E1E59E1251C}" type="parTrans" cxnId="{73AD92C4-5DE4-4D8B-9270-E144FA674DC9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48A81ECA-334C-4DEE-A97D-480D83659BFA}" type="sibTrans" cxnId="{73AD92C4-5DE4-4D8B-9270-E144FA674DC9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B8A28564-2CE3-4546-82DD-9C6FFB4AE2A4}">
      <dgm:prSet phldrT="[Text]" custT="1"/>
      <dgm:spPr/>
      <dgm:t>
        <a:bodyPr/>
        <a:lstStyle/>
        <a:p>
          <a:r>
            <a:rPr lang="en-US" sz="1800" dirty="0" smtClean="0">
              <a:latin typeface="Arial Narrow" pitchFamily="34" charset="0"/>
            </a:rPr>
            <a:t>Physical </a:t>
          </a:r>
          <a:r>
            <a:rPr lang="en-US" sz="1800" dirty="0" err="1" smtClean="0">
              <a:latin typeface="Arial Narrow" pitchFamily="34" charset="0"/>
            </a:rPr>
            <a:t>Envidence</a:t>
          </a:r>
          <a:endParaRPr lang="en-US" sz="1800" dirty="0">
            <a:latin typeface="Arial Narrow" pitchFamily="34" charset="0"/>
          </a:endParaRPr>
        </a:p>
      </dgm:t>
    </dgm:pt>
    <dgm:pt modelId="{55942B9E-85E4-49CD-ADB8-1231918E06DD}" type="parTrans" cxnId="{0DB06D39-F7C5-4109-93C9-B8F3764379E6}">
      <dgm:prSet custT="1"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C0145D22-8941-4DB3-B86E-6E16DE3A950A}" type="sibTrans" cxnId="{0DB06D39-F7C5-4109-93C9-B8F3764379E6}">
      <dgm:prSet/>
      <dgm:spPr/>
      <dgm:t>
        <a:bodyPr/>
        <a:lstStyle/>
        <a:p>
          <a:endParaRPr lang="en-US" sz="2000">
            <a:latin typeface="Arial Narrow" pitchFamily="34" charset="0"/>
          </a:endParaRPr>
        </a:p>
      </dgm:t>
    </dgm:pt>
    <dgm:pt modelId="{B48F4404-979E-4C77-99BF-CF5D65205977}" type="pres">
      <dgm:prSet presAssocID="{3247A3AE-3B02-417C-BDAB-F4F0EA52DBF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099AE6-20ED-4D58-B0CF-1A261BDEB56E}" type="pres">
      <dgm:prSet presAssocID="{68716F71-C096-4F3E-A2A6-FA6D6DF3F507}" presName="centerShape" presStyleLbl="node0" presStyleIdx="0" presStyleCnt="1"/>
      <dgm:spPr/>
      <dgm:t>
        <a:bodyPr/>
        <a:lstStyle/>
        <a:p>
          <a:endParaRPr lang="en-US"/>
        </a:p>
      </dgm:t>
    </dgm:pt>
    <dgm:pt modelId="{E64A5F9B-B068-4734-B176-5C271503E89F}" type="pres">
      <dgm:prSet presAssocID="{E7B09D15-C2E8-431A-B37E-33FCA2C324DC}" presName="Name9" presStyleLbl="parChTrans1D2" presStyleIdx="0" presStyleCnt="7"/>
      <dgm:spPr/>
      <dgm:t>
        <a:bodyPr/>
        <a:lstStyle/>
        <a:p>
          <a:endParaRPr lang="en-US"/>
        </a:p>
      </dgm:t>
    </dgm:pt>
    <dgm:pt modelId="{73AE2C9A-48B8-4699-8A1B-249BA9D0B8F3}" type="pres">
      <dgm:prSet presAssocID="{E7B09D15-C2E8-431A-B37E-33FCA2C324DC}" presName="connTx" presStyleLbl="parChTrans1D2" presStyleIdx="0" presStyleCnt="7"/>
      <dgm:spPr/>
      <dgm:t>
        <a:bodyPr/>
        <a:lstStyle/>
        <a:p>
          <a:endParaRPr lang="en-US"/>
        </a:p>
      </dgm:t>
    </dgm:pt>
    <dgm:pt modelId="{2348AD4F-9608-40C9-BE12-8E00FB70F3C6}" type="pres">
      <dgm:prSet presAssocID="{849CA353-2275-425E-9977-BD6E214F3CF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9D9AE5-654B-4143-AD03-12D963E52FA0}" type="pres">
      <dgm:prSet presAssocID="{A4EA7A26-DBA7-484B-BFF7-8FD4BD2DA0D6}" presName="Name9" presStyleLbl="parChTrans1D2" presStyleIdx="1" presStyleCnt="7"/>
      <dgm:spPr/>
      <dgm:t>
        <a:bodyPr/>
        <a:lstStyle/>
        <a:p>
          <a:endParaRPr lang="en-US"/>
        </a:p>
      </dgm:t>
    </dgm:pt>
    <dgm:pt modelId="{A2FE9CD9-D00A-4AD6-A0A2-3FE1BFD26B0A}" type="pres">
      <dgm:prSet presAssocID="{A4EA7A26-DBA7-484B-BFF7-8FD4BD2DA0D6}" presName="connTx" presStyleLbl="parChTrans1D2" presStyleIdx="1" presStyleCnt="7"/>
      <dgm:spPr/>
      <dgm:t>
        <a:bodyPr/>
        <a:lstStyle/>
        <a:p>
          <a:endParaRPr lang="en-US"/>
        </a:p>
      </dgm:t>
    </dgm:pt>
    <dgm:pt modelId="{5048D381-7CA4-409B-AF6A-BA93022379BE}" type="pres">
      <dgm:prSet presAssocID="{089AF0A3-941F-450C-8014-3AD63F3BF9D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A13D8-ABC5-496C-91FF-476316FD9BF3}" type="pres">
      <dgm:prSet presAssocID="{83FE52D0-5153-4FF4-B138-3E1E59E1251C}" presName="Name9" presStyleLbl="parChTrans1D2" presStyleIdx="2" presStyleCnt="7"/>
      <dgm:spPr/>
      <dgm:t>
        <a:bodyPr/>
        <a:lstStyle/>
        <a:p>
          <a:endParaRPr lang="en-US"/>
        </a:p>
      </dgm:t>
    </dgm:pt>
    <dgm:pt modelId="{B01E7F25-F202-4E51-9C0B-048FE1A347A5}" type="pres">
      <dgm:prSet presAssocID="{83FE52D0-5153-4FF4-B138-3E1E59E1251C}" presName="connTx" presStyleLbl="parChTrans1D2" presStyleIdx="2" presStyleCnt="7"/>
      <dgm:spPr/>
      <dgm:t>
        <a:bodyPr/>
        <a:lstStyle/>
        <a:p>
          <a:endParaRPr lang="en-US"/>
        </a:p>
      </dgm:t>
    </dgm:pt>
    <dgm:pt modelId="{279FFFFB-D668-4979-B349-D0EAE291253A}" type="pres">
      <dgm:prSet presAssocID="{9AAB3C4A-F326-4DCB-976F-18012B4AEC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956CA-D6E3-44DD-8329-78F9BF25D457}" type="pres">
      <dgm:prSet presAssocID="{0CF38FEF-7569-4AF2-AF50-8E500821C6DD}" presName="Name9" presStyleLbl="parChTrans1D2" presStyleIdx="3" presStyleCnt="7"/>
      <dgm:spPr/>
      <dgm:t>
        <a:bodyPr/>
        <a:lstStyle/>
        <a:p>
          <a:endParaRPr lang="en-US"/>
        </a:p>
      </dgm:t>
    </dgm:pt>
    <dgm:pt modelId="{0B75B9D8-DBB8-484C-B778-8B383D5537E9}" type="pres">
      <dgm:prSet presAssocID="{0CF38FEF-7569-4AF2-AF50-8E500821C6DD}" presName="connTx" presStyleLbl="parChTrans1D2" presStyleIdx="3" presStyleCnt="7"/>
      <dgm:spPr/>
      <dgm:t>
        <a:bodyPr/>
        <a:lstStyle/>
        <a:p>
          <a:endParaRPr lang="en-US"/>
        </a:p>
      </dgm:t>
    </dgm:pt>
    <dgm:pt modelId="{3512A59A-671C-4A9F-B8D0-59C0DA3611F2}" type="pres">
      <dgm:prSet presAssocID="{65353DBE-7D99-4536-A42E-777671943E24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83C8A1-1137-45F1-89D6-DB9E2D706511}" type="pres">
      <dgm:prSet presAssocID="{06CFDD5F-ACAE-4766-B547-7BBD03783688}" presName="Name9" presStyleLbl="parChTrans1D2" presStyleIdx="4" presStyleCnt="7"/>
      <dgm:spPr/>
      <dgm:t>
        <a:bodyPr/>
        <a:lstStyle/>
        <a:p>
          <a:endParaRPr lang="en-US"/>
        </a:p>
      </dgm:t>
    </dgm:pt>
    <dgm:pt modelId="{8DDBFB73-5A3C-4C22-909B-CA2ACE698391}" type="pres">
      <dgm:prSet presAssocID="{06CFDD5F-ACAE-4766-B547-7BBD03783688}" presName="connTx" presStyleLbl="parChTrans1D2" presStyleIdx="4" presStyleCnt="7"/>
      <dgm:spPr/>
      <dgm:t>
        <a:bodyPr/>
        <a:lstStyle/>
        <a:p>
          <a:endParaRPr lang="en-US"/>
        </a:p>
      </dgm:t>
    </dgm:pt>
    <dgm:pt modelId="{11D405A8-FFB9-4E79-8C00-553CE9A7762F}" type="pres">
      <dgm:prSet presAssocID="{AA1A6974-74FB-4DCA-A2F2-301AE2517BB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D98ADC-E983-4B07-9E8D-603469DDB10D}" type="pres">
      <dgm:prSet presAssocID="{ED6C7ABB-6355-4489-B436-4EE41AC1108E}" presName="Name9" presStyleLbl="parChTrans1D2" presStyleIdx="5" presStyleCnt="7"/>
      <dgm:spPr/>
      <dgm:t>
        <a:bodyPr/>
        <a:lstStyle/>
        <a:p>
          <a:endParaRPr lang="en-US"/>
        </a:p>
      </dgm:t>
    </dgm:pt>
    <dgm:pt modelId="{6B0A202E-DC8B-422A-951A-F8CA7C8CDD74}" type="pres">
      <dgm:prSet presAssocID="{ED6C7ABB-6355-4489-B436-4EE41AC1108E}" presName="connTx" presStyleLbl="parChTrans1D2" presStyleIdx="5" presStyleCnt="7"/>
      <dgm:spPr/>
      <dgm:t>
        <a:bodyPr/>
        <a:lstStyle/>
        <a:p>
          <a:endParaRPr lang="en-US"/>
        </a:p>
      </dgm:t>
    </dgm:pt>
    <dgm:pt modelId="{F091947F-3435-4115-8149-908039428EE7}" type="pres">
      <dgm:prSet presAssocID="{7DD00F6E-203F-4330-9BBF-F50EF49DC20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FF9A8-34E1-4C57-9189-45B124D15C3D}" type="pres">
      <dgm:prSet presAssocID="{55942B9E-85E4-49CD-ADB8-1231918E06DD}" presName="Name9" presStyleLbl="parChTrans1D2" presStyleIdx="6" presStyleCnt="7"/>
      <dgm:spPr/>
      <dgm:t>
        <a:bodyPr/>
        <a:lstStyle/>
        <a:p>
          <a:endParaRPr lang="en-US"/>
        </a:p>
      </dgm:t>
    </dgm:pt>
    <dgm:pt modelId="{184F36A9-7354-45DE-B38C-4BD09A6DAC5C}" type="pres">
      <dgm:prSet presAssocID="{55942B9E-85E4-49CD-ADB8-1231918E06DD}" presName="connTx" presStyleLbl="parChTrans1D2" presStyleIdx="6" presStyleCnt="7"/>
      <dgm:spPr/>
      <dgm:t>
        <a:bodyPr/>
        <a:lstStyle/>
        <a:p>
          <a:endParaRPr lang="en-US"/>
        </a:p>
      </dgm:t>
    </dgm:pt>
    <dgm:pt modelId="{E5967288-4BC7-471F-9AB8-500841AC4449}" type="pres">
      <dgm:prSet presAssocID="{B8A28564-2CE3-4546-82DD-9C6FFB4AE2A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95067F-C2DE-40BB-9C86-FB7BDF7C3F5D}" srcId="{68716F71-C096-4F3E-A2A6-FA6D6DF3F507}" destId="{849CA353-2275-425E-9977-BD6E214F3CF1}" srcOrd="0" destOrd="0" parTransId="{E7B09D15-C2E8-431A-B37E-33FCA2C324DC}" sibTransId="{C7224238-C848-447E-94AB-ED63F3AED42A}"/>
    <dgm:cxn modelId="{90F42913-7F48-4D73-BD21-A8CC6D77A952}" type="presOf" srcId="{06CFDD5F-ACAE-4766-B547-7BBD03783688}" destId="{8DDBFB73-5A3C-4C22-909B-CA2ACE698391}" srcOrd="1" destOrd="0" presId="urn:microsoft.com/office/officeart/2005/8/layout/radial1"/>
    <dgm:cxn modelId="{877AC489-C3BF-4105-A94B-CA3258052070}" srcId="{68716F71-C096-4F3E-A2A6-FA6D6DF3F507}" destId="{65353DBE-7D99-4536-A42E-777671943E24}" srcOrd="3" destOrd="0" parTransId="{0CF38FEF-7569-4AF2-AF50-8E500821C6DD}" sibTransId="{61CEF882-2D88-49B8-85E5-8582E5108EC6}"/>
    <dgm:cxn modelId="{3CB59FDE-6B18-4C8C-B2B8-5823F4842956}" type="presOf" srcId="{E7B09D15-C2E8-431A-B37E-33FCA2C324DC}" destId="{73AE2C9A-48B8-4699-8A1B-249BA9D0B8F3}" srcOrd="1" destOrd="0" presId="urn:microsoft.com/office/officeart/2005/8/layout/radial1"/>
    <dgm:cxn modelId="{DF8AC7FF-873D-4D47-8F30-11FACDDAFF6F}" type="presOf" srcId="{68716F71-C096-4F3E-A2A6-FA6D6DF3F507}" destId="{8D099AE6-20ED-4D58-B0CF-1A261BDEB56E}" srcOrd="0" destOrd="0" presId="urn:microsoft.com/office/officeart/2005/8/layout/radial1"/>
    <dgm:cxn modelId="{7BCA1446-90EC-4E19-9D62-F57F3B24D6BA}" type="presOf" srcId="{06CFDD5F-ACAE-4766-B547-7BBD03783688}" destId="{E283C8A1-1137-45F1-89D6-DB9E2D706511}" srcOrd="0" destOrd="0" presId="urn:microsoft.com/office/officeart/2005/8/layout/radial1"/>
    <dgm:cxn modelId="{E7100229-D6FE-4D15-AFE5-4B69207C5E93}" type="presOf" srcId="{65353DBE-7D99-4536-A42E-777671943E24}" destId="{3512A59A-671C-4A9F-B8D0-59C0DA3611F2}" srcOrd="0" destOrd="0" presId="urn:microsoft.com/office/officeart/2005/8/layout/radial1"/>
    <dgm:cxn modelId="{B9B6838F-A9F4-41E3-9A0C-2F39CD4CE126}" srcId="{68716F71-C096-4F3E-A2A6-FA6D6DF3F507}" destId="{7DD00F6E-203F-4330-9BBF-F50EF49DC202}" srcOrd="5" destOrd="0" parTransId="{ED6C7ABB-6355-4489-B436-4EE41AC1108E}" sibTransId="{64E31A19-2A14-46CD-A346-B366C05FFEFB}"/>
    <dgm:cxn modelId="{EED61B1A-DB83-4AAB-A947-205E4FE1135F}" type="presOf" srcId="{3247A3AE-3B02-417C-BDAB-F4F0EA52DBF3}" destId="{B48F4404-979E-4C77-99BF-CF5D65205977}" srcOrd="0" destOrd="0" presId="urn:microsoft.com/office/officeart/2005/8/layout/radial1"/>
    <dgm:cxn modelId="{EA28D29B-D431-4FCD-82CC-9626CE167C00}" type="presOf" srcId="{ED6C7ABB-6355-4489-B436-4EE41AC1108E}" destId="{6B0A202E-DC8B-422A-951A-F8CA7C8CDD74}" srcOrd="1" destOrd="0" presId="urn:microsoft.com/office/officeart/2005/8/layout/radial1"/>
    <dgm:cxn modelId="{2C7286EF-A299-45F0-A8EB-ECB00771CF98}" type="presOf" srcId="{ED6C7ABB-6355-4489-B436-4EE41AC1108E}" destId="{CED98ADC-E983-4B07-9E8D-603469DDB10D}" srcOrd="0" destOrd="0" presId="urn:microsoft.com/office/officeart/2005/8/layout/radial1"/>
    <dgm:cxn modelId="{0DAA8D95-016C-4722-AB9B-173BE3DAF39B}" type="presOf" srcId="{0CF38FEF-7569-4AF2-AF50-8E500821C6DD}" destId="{D6D956CA-D6E3-44DD-8329-78F9BF25D457}" srcOrd="0" destOrd="0" presId="urn:microsoft.com/office/officeart/2005/8/layout/radial1"/>
    <dgm:cxn modelId="{4C932F27-722E-49C5-82AF-B6EBE94C17C5}" type="presOf" srcId="{AA1A6974-74FB-4DCA-A2F2-301AE2517BB1}" destId="{11D405A8-FFB9-4E79-8C00-553CE9A7762F}" srcOrd="0" destOrd="0" presId="urn:microsoft.com/office/officeart/2005/8/layout/radial1"/>
    <dgm:cxn modelId="{F45D226A-B65A-4AC1-B30D-D36E0F37ACE4}" srcId="{68716F71-C096-4F3E-A2A6-FA6D6DF3F507}" destId="{089AF0A3-941F-450C-8014-3AD63F3BF9D4}" srcOrd="1" destOrd="0" parTransId="{A4EA7A26-DBA7-484B-BFF7-8FD4BD2DA0D6}" sibTransId="{9F9DB784-E7A6-4600-91BE-DB506452F0B3}"/>
    <dgm:cxn modelId="{5DE70221-A568-4CC2-BD22-288958034D28}" type="presOf" srcId="{83FE52D0-5153-4FF4-B138-3E1E59E1251C}" destId="{25FA13D8-ABC5-496C-91FF-476316FD9BF3}" srcOrd="0" destOrd="0" presId="urn:microsoft.com/office/officeart/2005/8/layout/radial1"/>
    <dgm:cxn modelId="{73AD92C4-5DE4-4D8B-9270-E144FA674DC9}" srcId="{68716F71-C096-4F3E-A2A6-FA6D6DF3F507}" destId="{9AAB3C4A-F326-4DCB-976F-18012B4AECFA}" srcOrd="2" destOrd="0" parTransId="{83FE52D0-5153-4FF4-B138-3E1E59E1251C}" sibTransId="{48A81ECA-334C-4DEE-A97D-480D83659BFA}"/>
    <dgm:cxn modelId="{E1E7792B-4DFA-4843-8005-B3B188260789}" type="presOf" srcId="{089AF0A3-941F-450C-8014-3AD63F3BF9D4}" destId="{5048D381-7CA4-409B-AF6A-BA93022379BE}" srcOrd="0" destOrd="0" presId="urn:microsoft.com/office/officeart/2005/8/layout/radial1"/>
    <dgm:cxn modelId="{07F33828-9D18-4638-AFA3-8185D7133865}" type="presOf" srcId="{A4EA7A26-DBA7-484B-BFF7-8FD4BD2DA0D6}" destId="{A2FE9CD9-D00A-4AD6-A0A2-3FE1BFD26B0A}" srcOrd="1" destOrd="0" presId="urn:microsoft.com/office/officeart/2005/8/layout/radial1"/>
    <dgm:cxn modelId="{9A41B7DD-F5E7-419F-ABC4-5B9ED8ED0B2A}" type="presOf" srcId="{E7B09D15-C2E8-431A-B37E-33FCA2C324DC}" destId="{E64A5F9B-B068-4734-B176-5C271503E89F}" srcOrd="0" destOrd="0" presId="urn:microsoft.com/office/officeart/2005/8/layout/radial1"/>
    <dgm:cxn modelId="{E885B8D1-FB3F-4665-9FB5-3730EDC041AE}" type="presOf" srcId="{55942B9E-85E4-49CD-ADB8-1231918E06DD}" destId="{184F36A9-7354-45DE-B38C-4BD09A6DAC5C}" srcOrd="1" destOrd="0" presId="urn:microsoft.com/office/officeart/2005/8/layout/radial1"/>
    <dgm:cxn modelId="{1FAB8188-899A-4DF1-AD5D-0ABEB5A437CB}" type="presOf" srcId="{A4EA7A26-DBA7-484B-BFF7-8FD4BD2DA0D6}" destId="{FC9D9AE5-654B-4143-AD03-12D963E52FA0}" srcOrd="0" destOrd="0" presId="urn:microsoft.com/office/officeart/2005/8/layout/radial1"/>
    <dgm:cxn modelId="{99A1B5A0-CB2B-482D-A9BE-0A1D30EA1A1A}" srcId="{3247A3AE-3B02-417C-BDAB-F4F0EA52DBF3}" destId="{68716F71-C096-4F3E-A2A6-FA6D6DF3F507}" srcOrd="0" destOrd="0" parTransId="{A0D0A8C8-021D-4B11-AEF8-ED1C1A524017}" sibTransId="{AD538105-87DF-4C23-BC47-BE716F7A2303}"/>
    <dgm:cxn modelId="{862C5306-390B-4055-8D35-E12B557FF670}" srcId="{68716F71-C096-4F3E-A2A6-FA6D6DF3F507}" destId="{AA1A6974-74FB-4DCA-A2F2-301AE2517BB1}" srcOrd="4" destOrd="0" parTransId="{06CFDD5F-ACAE-4766-B547-7BBD03783688}" sibTransId="{1C6B7B4F-CA66-4D16-9D43-103119C7ABD1}"/>
    <dgm:cxn modelId="{F3B214FD-2847-4EC4-9402-D6DDB9E12B4A}" type="presOf" srcId="{7DD00F6E-203F-4330-9BBF-F50EF49DC202}" destId="{F091947F-3435-4115-8149-908039428EE7}" srcOrd="0" destOrd="0" presId="urn:microsoft.com/office/officeart/2005/8/layout/radial1"/>
    <dgm:cxn modelId="{194064D8-33D8-4C95-ACDB-C421131A4DE7}" type="presOf" srcId="{83FE52D0-5153-4FF4-B138-3E1E59E1251C}" destId="{B01E7F25-F202-4E51-9C0B-048FE1A347A5}" srcOrd="1" destOrd="0" presId="urn:microsoft.com/office/officeart/2005/8/layout/radial1"/>
    <dgm:cxn modelId="{41E9CE04-CC3B-4202-8336-2DF72034EA30}" type="presOf" srcId="{B8A28564-2CE3-4546-82DD-9C6FFB4AE2A4}" destId="{E5967288-4BC7-471F-9AB8-500841AC4449}" srcOrd="0" destOrd="0" presId="urn:microsoft.com/office/officeart/2005/8/layout/radial1"/>
    <dgm:cxn modelId="{A3BA3038-6BE3-4F60-8850-9CB56A848B63}" type="presOf" srcId="{849CA353-2275-425E-9977-BD6E214F3CF1}" destId="{2348AD4F-9608-40C9-BE12-8E00FB70F3C6}" srcOrd="0" destOrd="0" presId="urn:microsoft.com/office/officeart/2005/8/layout/radial1"/>
    <dgm:cxn modelId="{0DB06D39-F7C5-4109-93C9-B8F3764379E6}" srcId="{68716F71-C096-4F3E-A2A6-FA6D6DF3F507}" destId="{B8A28564-2CE3-4546-82DD-9C6FFB4AE2A4}" srcOrd="6" destOrd="0" parTransId="{55942B9E-85E4-49CD-ADB8-1231918E06DD}" sibTransId="{C0145D22-8941-4DB3-B86E-6E16DE3A950A}"/>
    <dgm:cxn modelId="{E70B4DDB-863F-4320-8C86-B1F048322E3B}" type="presOf" srcId="{55942B9E-85E4-49CD-ADB8-1231918E06DD}" destId="{FF0FF9A8-34E1-4C57-9189-45B124D15C3D}" srcOrd="0" destOrd="0" presId="urn:microsoft.com/office/officeart/2005/8/layout/radial1"/>
    <dgm:cxn modelId="{2DE34C6C-0446-428B-9E84-0C97EBC7B4F1}" type="presOf" srcId="{0CF38FEF-7569-4AF2-AF50-8E500821C6DD}" destId="{0B75B9D8-DBB8-484C-B778-8B383D5537E9}" srcOrd="1" destOrd="0" presId="urn:microsoft.com/office/officeart/2005/8/layout/radial1"/>
    <dgm:cxn modelId="{47A25103-F4A6-444F-893E-1DE2057DCE94}" type="presOf" srcId="{9AAB3C4A-F326-4DCB-976F-18012B4AECFA}" destId="{279FFFFB-D668-4979-B349-D0EAE291253A}" srcOrd="0" destOrd="0" presId="urn:microsoft.com/office/officeart/2005/8/layout/radial1"/>
    <dgm:cxn modelId="{B03DB581-E763-4FF1-8F74-A193863C1817}" type="presParOf" srcId="{B48F4404-979E-4C77-99BF-CF5D65205977}" destId="{8D099AE6-20ED-4D58-B0CF-1A261BDEB56E}" srcOrd="0" destOrd="0" presId="urn:microsoft.com/office/officeart/2005/8/layout/radial1"/>
    <dgm:cxn modelId="{CAEF5953-3C5C-4695-97F1-B4F7C1CDFB71}" type="presParOf" srcId="{B48F4404-979E-4C77-99BF-CF5D65205977}" destId="{E64A5F9B-B068-4734-B176-5C271503E89F}" srcOrd="1" destOrd="0" presId="urn:microsoft.com/office/officeart/2005/8/layout/radial1"/>
    <dgm:cxn modelId="{67AAB10B-F292-4BAE-A3A3-439BD6A82943}" type="presParOf" srcId="{E64A5F9B-B068-4734-B176-5C271503E89F}" destId="{73AE2C9A-48B8-4699-8A1B-249BA9D0B8F3}" srcOrd="0" destOrd="0" presId="urn:microsoft.com/office/officeart/2005/8/layout/radial1"/>
    <dgm:cxn modelId="{D38F09D0-7FE0-487B-9666-AA031774E9C0}" type="presParOf" srcId="{B48F4404-979E-4C77-99BF-CF5D65205977}" destId="{2348AD4F-9608-40C9-BE12-8E00FB70F3C6}" srcOrd="2" destOrd="0" presId="urn:microsoft.com/office/officeart/2005/8/layout/radial1"/>
    <dgm:cxn modelId="{E8333CCA-9205-4FAA-838F-AD29B42CF9FD}" type="presParOf" srcId="{B48F4404-979E-4C77-99BF-CF5D65205977}" destId="{FC9D9AE5-654B-4143-AD03-12D963E52FA0}" srcOrd="3" destOrd="0" presId="urn:microsoft.com/office/officeart/2005/8/layout/radial1"/>
    <dgm:cxn modelId="{FCC201FC-BF17-4819-8094-B324EA7DE772}" type="presParOf" srcId="{FC9D9AE5-654B-4143-AD03-12D963E52FA0}" destId="{A2FE9CD9-D00A-4AD6-A0A2-3FE1BFD26B0A}" srcOrd="0" destOrd="0" presId="urn:microsoft.com/office/officeart/2005/8/layout/radial1"/>
    <dgm:cxn modelId="{7C974EDE-D188-4462-9017-303858E0D7C8}" type="presParOf" srcId="{B48F4404-979E-4C77-99BF-CF5D65205977}" destId="{5048D381-7CA4-409B-AF6A-BA93022379BE}" srcOrd="4" destOrd="0" presId="urn:microsoft.com/office/officeart/2005/8/layout/radial1"/>
    <dgm:cxn modelId="{99DEDD5B-24C1-428C-A801-CAA868DF76A8}" type="presParOf" srcId="{B48F4404-979E-4C77-99BF-CF5D65205977}" destId="{25FA13D8-ABC5-496C-91FF-476316FD9BF3}" srcOrd="5" destOrd="0" presId="urn:microsoft.com/office/officeart/2005/8/layout/radial1"/>
    <dgm:cxn modelId="{8767FCB7-B5FB-444D-AD62-764D264F1A59}" type="presParOf" srcId="{25FA13D8-ABC5-496C-91FF-476316FD9BF3}" destId="{B01E7F25-F202-4E51-9C0B-048FE1A347A5}" srcOrd="0" destOrd="0" presId="urn:microsoft.com/office/officeart/2005/8/layout/radial1"/>
    <dgm:cxn modelId="{4E8354E1-36EC-480B-9E3A-D4C103EE172C}" type="presParOf" srcId="{B48F4404-979E-4C77-99BF-CF5D65205977}" destId="{279FFFFB-D668-4979-B349-D0EAE291253A}" srcOrd="6" destOrd="0" presId="urn:microsoft.com/office/officeart/2005/8/layout/radial1"/>
    <dgm:cxn modelId="{CACEA236-4C30-472A-8D2D-EC46043BAA37}" type="presParOf" srcId="{B48F4404-979E-4C77-99BF-CF5D65205977}" destId="{D6D956CA-D6E3-44DD-8329-78F9BF25D457}" srcOrd="7" destOrd="0" presId="urn:microsoft.com/office/officeart/2005/8/layout/radial1"/>
    <dgm:cxn modelId="{496C243E-4581-42E5-BD3D-439B25FE39C1}" type="presParOf" srcId="{D6D956CA-D6E3-44DD-8329-78F9BF25D457}" destId="{0B75B9D8-DBB8-484C-B778-8B383D5537E9}" srcOrd="0" destOrd="0" presId="urn:microsoft.com/office/officeart/2005/8/layout/radial1"/>
    <dgm:cxn modelId="{7A7EA0C7-EB03-4D17-8A9A-CDF432B4B622}" type="presParOf" srcId="{B48F4404-979E-4C77-99BF-CF5D65205977}" destId="{3512A59A-671C-4A9F-B8D0-59C0DA3611F2}" srcOrd="8" destOrd="0" presId="urn:microsoft.com/office/officeart/2005/8/layout/radial1"/>
    <dgm:cxn modelId="{41373074-14C5-4835-A2CC-5608FC6A5553}" type="presParOf" srcId="{B48F4404-979E-4C77-99BF-CF5D65205977}" destId="{E283C8A1-1137-45F1-89D6-DB9E2D706511}" srcOrd="9" destOrd="0" presId="urn:microsoft.com/office/officeart/2005/8/layout/radial1"/>
    <dgm:cxn modelId="{FA07336B-254E-4E58-B685-9C1E80EE2842}" type="presParOf" srcId="{E283C8A1-1137-45F1-89D6-DB9E2D706511}" destId="{8DDBFB73-5A3C-4C22-909B-CA2ACE698391}" srcOrd="0" destOrd="0" presId="urn:microsoft.com/office/officeart/2005/8/layout/radial1"/>
    <dgm:cxn modelId="{70EE97A9-908E-4375-9324-A3FBD7877DB2}" type="presParOf" srcId="{B48F4404-979E-4C77-99BF-CF5D65205977}" destId="{11D405A8-FFB9-4E79-8C00-553CE9A7762F}" srcOrd="10" destOrd="0" presId="urn:microsoft.com/office/officeart/2005/8/layout/radial1"/>
    <dgm:cxn modelId="{CB45ADC9-63F7-47FE-86D6-33A2B7FFBAA4}" type="presParOf" srcId="{B48F4404-979E-4C77-99BF-CF5D65205977}" destId="{CED98ADC-E983-4B07-9E8D-603469DDB10D}" srcOrd="11" destOrd="0" presId="urn:microsoft.com/office/officeart/2005/8/layout/radial1"/>
    <dgm:cxn modelId="{DDAF5132-FC42-41C5-8721-3DDD8F8C86F0}" type="presParOf" srcId="{CED98ADC-E983-4B07-9E8D-603469DDB10D}" destId="{6B0A202E-DC8B-422A-951A-F8CA7C8CDD74}" srcOrd="0" destOrd="0" presId="urn:microsoft.com/office/officeart/2005/8/layout/radial1"/>
    <dgm:cxn modelId="{B654A233-4701-4AB1-9C12-AA1F3043506F}" type="presParOf" srcId="{B48F4404-979E-4C77-99BF-CF5D65205977}" destId="{F091947F-3435-4115-8149-908039428EE7}" srcOrd="12" destOrd="0" presId="urn:microsoft.com/office/officeart/2005/8/layout/radial1"/>
    <dgm:cxn modelId="{1E7A7236-1050-46BE-BD57-E8697C0A2779}" type="presParOf" srcId="{B48F4404-979E-4C77-99BF-CF5D65205977}" destId="{FF0FF9A8-34E1-4C57-9189-45B124D15C3D}" srcOrd="13" destOrd="0" presId="urn:microsoft.com/office/officeart/2005/8/layout/radial1"/>
    <dgm:cxn modelId="{C6AC8A27-C790-4CC0-A05B-3BDE3409F9FE}" type="presParOf" srcId="{FF0FF9A8-34E1-4C57-9189-45B124D15C3D}" destId="{184F36A9-7354-45DE-B38C-4BD09A6DAC5C}" srcOrd="0" destOrd="0" presId="urn:microsoft.com/office/officeart/2005/8/layout/radial1"/>
    <dgm:cxn modelId="{97F327A7-9C43-457D-8805-94E3FB9B100D}" type="presParOf" srcId="{B48F4404-979E-4C77-99BF-CF5D65205977}" destId="{E5967288-4BC7-471F-9AB8-500841AC4449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99AE6-20ED-4D58-B0CF-1A261BDEB56E}">
      <dsp:nvSpPr>
        <dsp:cNvPr id="0" name=""/>
        <dsp:cNvSpPr/>
      </dsp:nvSpPr>
      <dsp:spPr>
        <a:xfrm>
          <a:off x="2831707" y="2114724"/>
          <a:ext cx="1408947" cy="140894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Marketing Mix</a:t>
          </a:r>
          <a:endParaRPr lang="en-US" sz="2000" kern="1200" dirty="0">
            <a:latin typeface="Arial Narrow" pitchFamily="34" charset="0"/>
          </a:endParaRPr>
        </a:p>
      </dsp:txBody>
      <dsp:txXfrm>
        <a:off x="3038043" y="2321060"/>
        <a:ext cx="996275" cy="996275"/>
      </dsp:txXfrm>
    </dsp:sp>
    <dsp:sp modelId="{E64A5F9B-B068-4734-B176-5C271503E89F}">
      <dsp:nvSpPr>
        <dsp:cNvPr id="0" name=""/>
        <dsp:cNvSpPr/>
      </dsp:nvSpPr>
      <dsp:spPr>
        <a:xfrm rot="16200000">
          <a:off x="3184888" y="1745502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>
        <a:off x="3518616" y="1745867"/>
        <a:ext cx="35129" cy="35129"/>
      </dsp:txXfrm>
    </dsp:sp>
    <dsp:sp modelId="{2348AD4F-9608-40C9-BE12-8E00FB70F3C6}">
      <dsp:nvSpPr>
        <dsp:cNvPr id="0" name=""/>
        <dsp:cNvSpPr/>
      </dsp:nvSpPr>
      <dsp:spPr>
        <a:xfrm>
          <a:off x="2831707" y="3192"/>
          <a:ext cx="1408947" cy="140894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Product</a:t>
          </a:r>
          <a:endParaRPr lang="en-US" sz="2000" kern="1200" dirty="0">
            <a:latin typeface="Arial Narrow" pitchFamily="34" charset="0"/>
          </a:endParaRPr>
        </a:p>
      </dsp:txBody>
      <dsp:txXfrm>
        <a:off x="3038043" y="209528"/>
        <a:ext cx="996275" cy="996275"/>
      </dsp:txXfrm>
    </dsp:sp>
    <dsp:sp modelId="{FC9D9AE5-654B-4143-AD03-12D963E52FA0}">
      <dsp:nvSpPr>
        <dsp:cNvPr id="0" name=""/>
        <dsp:cNvSpPr/>
      </dsp:nvSpPr>
      <dsp:spPr>
        <a:xfrm rot="19285714">
          <a:off x="4010319" y="2143008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>
        <a:off x="4344047" y="2143373"/>
        <a:ext cx="35129" cy="35129"/>
      </dsp:txXfrm>
    </dsp:sp>
    <dsp:sp modelId="{5048D381-7CA4-409B-AF6A-BA93022379BE}">
      <dsp:nvSpPr>
        <dsp:cNvPr id="0" name=""/>
        <dsp:cNvSpPr/>
      </dsp:nvSpPr>
      <dsp:spPr>
        <a:xfrm>
          <a:off x="4482569" y="798205"/>
          <a:ext cx="1408947" cy="1408947"/>
        </a:xfrm>
        <a:prstGeom prst="ellipse">
          <a:avLst/>
        </a:prstGeom>
        <a:solidFill>
          <a:schemeClr val="accent3">
            <a:hueOff val="-826461"/>
            <a:satOff val="135"/>
            <a:lumOff val="45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Price</a:t>
          </a:r>
          <a:endParaRPr lang="en-US" sz="2000" kern="1200" dirty="0">
            <a:latin typeface="Arial Narrow" pitchFamily="34" charset="0"/>
          </a:endParaRPr>
        </a:p>
      </dsp:txBody>
      <dsp:txXfrm>
        <a:off x="4688905" y="1004541"/>
        <a:ext cx="996275" cy="996275"/>
      </dsp:txXfrm>
    </dsp:sp>
    <dsp:sp modelId="{25FA13D8-ABC5-496C-91FF-476316FD9BF3}">
      <dsp:nvSpPr>
        <dsp:cNvPr id="0" name=""/>
        <dsp:cNvSpPr/>
      </dsp:nvSpPr>
      <dsp:spPr>
        <a:xfrm rot="771429">
          <a:off x="4214184" y="3036197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>
        <a:off x="4547911" y="3036563"/>
        <a:ext cx="35129" cy="35129"/>
      </dsp:txXfrm>
    </dsp:sp>
    <dsp:sp modelId="{279FFFFB-D668-4979-B349-D0EAE291253A}">
      <dsp:nvSpPr>
        <dsp:cNvPr id="0" name=""/>
        <dsp:cNvSpPr/>
      </dsp:nvSpPr>
      <dsp:spPr>
        <a:xfrm>
          <a:off x="4890298" y="2584584"/>
          <a:ext cx="1408947" cy="1408947"/>
        </a:xfrm>
        <a:prstGeom prst="ellipse">
          <a:avLst/>
        </a:prstGeom>
        <a:solidFill>
          <a:schemeClr val="accent3">
            <a:hueOff val="-1652922"/>
            <a:satOff val="269"/>
            <a:lumOff val="915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Promotion</a:t>
          </a:r>
          <a:endParaRPr lang="en-US" sz="2000" kern="1200" dirty="0">
            <a:latin typeface="Arial Narrow" pitchFamily="34" charset="0"/>
          </a:endParaRPr>
        </a:p>
      </dsp:txBody>
      <dsp:txXfrm>
        <a:off x="5096634" y="2790920"/>
        <a:ext cx="996275" cy="996275"/>
      </dsp:txXfrm>
    </dsp:sp>
    <dsp:sp modelId="{D6D956CA-D6E3-44DD-8329-78F9BF25D457}">
      <dsp:nvSpPr>
        <dsp:cNvPr id="0" name=""/>
        <dsp:cNvSpPr/>
      </dsp:nvSpPr>
      <dsp:spPr>
        <a:xfrm rot="3857143">
          <a:off x="3642968" y="3752480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>
        <a:off x="3976696" y="3752845"/>
        <a:ext cx="35129" cy="35129"/>
      </dsp:txXfrm>
    </dsp:sp>
    <dsp:sp modelId="{3512A59A-671C-4A9F-B8D0-59C0DA3611F2}">
      <dsp:nvSpPr>
        <dsp:cNvPr id="0" name=""/>
        <dsp:cNvSpPr/>
      </dsp:nvSpPr>
      <dsp:spPr>
        <a:xfrm>
          <a:off x="3747866" y="4017148"/>
          <a:ext cx="1408947" cy="1408947"/>
        </a:xfrm>
        <a:prstGeom prst="ellipse">
          <a:avLst/>
        </a:prstGeom>
        <a:solidFill>
          <a:schemeClr val="accent3">
            <a:hueOff val="-2479383"/>
            <a:satOff val="404"/>
            <a:lumOff val="1372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Place</a:t>
          </a:r>
          <a:endParaRPr lang="en-US" sz="2000" kern="1200" dirty="0">
            <a:latin typeface="Arial Narrow" pitchFamily="34" charset="0"/>
          </a:endParaRPr>
        </a:p>
      </dsp:txBody>
      <dsp:txXfrm>
        <a:off x="3954202" y="4223484"/>
        <a:ext cx="996275" cy="996275"/>
      </dsp:txXfrm>
    </dsp:sp>
    <dsp:sp modelId="{E283C8A1-1137-45F1-89D6-DB9E2D706511}">
      <dsp:nvSpPr>
        <dsp:cNvPr id="0" name=""/>
        <dsp:cNvSpPr/>
      </dsp:nvSpPr>
      <dsp:spPr>
        <a:xfrm rot="6942857">
          <a:off x="2726809" y="3752480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 rot="10800000">
        <a:off x="3060536" y="3752845"/>
        <a:ext cx="35129" cy="35129"/>
      </dsp:txXfrm>
    </dsp:sp>
    <dsp:sp modelId="{11D405A8-FFB9-4E79-8C00-553CE9A7762F}">
      <dsp:nvSpPr>
        <dsp:cNvPr id="0" name=""/>
        <dsp:cNvSpPr/>
      </dsp:nvSpPr>
      <dsp:spPr>
        <a:xfrm>
          <a:off x="1915548" y="4017148"/>
          <a:ext cx="1408947" cy="1408947"/>
        </a:xfrm>
        <a:prstGeom prst="ellipse">
          <a:avLst/>
        </a:prstGeom>
        <a:solidFill>
          <a:schemeClr val="accent3">
            <a:hueOff val="-3305844"/>
            <a:satOff val="539"/>
            <a:lumOff val="1829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Narrow" pitchFamily="34" charset="0"/>
            </a:rPr>
            <a:t>People</a:t>
          </a:r>
          <a:endParaRPr lang="en-US" sz="2000" kern="1200" dirty="0">
            <a:latin typeface="Arial Narrow" pitchFamily="34" charset="0"/>
          </a:endParaRPr>
        </a:p>
      </dsp:txBody>
      <dsp:txXfrm>
        <a:off x="2121884" y="4223484"/>
        <a:ext cx="996275" cy="996275"/>
      </dsp:txXfrm>
    </dsp:sp>
    <dsp:sp modelId="{CED98ADC-E983-4B07-9E8D-603469DDB10D}">
      <dsp:nvSpPr>
        <dsp:cNvPr id="0" name=""/>
        <dsp:cNvSpPr/>
      </dsp:nvSpPr>
      <dsp:spPr>
        <a:xfrm rot="10028571">
          <a:off x="2155593" y="3036197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 rot="10800000">
        <a:off x="2489320" y="3036563"/>
        <a:ext cx="35129" cy="35129"/>
      </dsp:txXfrm>
    </dsp:sp>
    <dsp:sp modelId="{F091947F-3435-4115-8149-908039428EE7}">
      <dsp:nvSpPr>
        <dsp:cNvPr id="0" name=""/>
        <dsp:cNvSpPr/>
      </dsp:nvSpPr>
      <dsp:spPr>
        <a:xfrm>
          <a:off x="773116" y="2584584"/>
          <a:ext cx="1408947" cy="1408947"/>
        </a:xfrm>
        <a:prstGeom prst="ellipse">
          <a:avLst/>
        </a:prstGeom>
        <a:solidFill>
          <a:schemeClr val="accent3">
            <a:hueOff val="-4132305"/>
            <a:satOff val="673"/>
            <a:lumOff val="2287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Arial Narrow" pitchFamily="34" charset="0"/>
            </a:rPr>
            <a:t>Prosess</a:t>
          </a:r>
          <a:endParaRPr lang="en-US" sz="2000" kern="1200" dirty="0">
            <a:latin typeface="Arial Narrow" pitchFamily="34" charset="0"/>
          </a:endParaRPr>
        </a:p>
      </dsp:txBody>
      <dsp:txXfrm>
        <a:off x="979452" y="2790920"/>
        <a:ext cx="996275" cy="996275"/>
      </dsp:txXfrm>
    </dsp:sp>
    <dsp:sp modelId="{FF0FF9A8-34E1-4C57-9189-45B124D15C3D}">
      <dsp:nvSpPr>
        <dsp:cNvPr id="0" name=""/>
        <dsp:cNvSpPr/>
      </dsp:nvSpPr>
      <dsp:spPr>
        <a:xfrm rot="13114286">
          <a:off x="2359457" y="2143008"/>
          <a:ext cx="70258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2584" y="17929"/>
              </a:lnTo>
            </a:path>
          </a:pathLst>
        </a:custGeom>
        <a:noFill/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>
            <a:latin typeface="Arial Narrow" pitchFamily="34" charset="0"/>
          </a:endParaRPr>
        </a:p>
      </dsp:txBody>
      <dsp:txXfrm rot="10800000">
        <a:off x="2693185" y="2143373"/>
        <a:ext cx="35129" cy="35129"/>
      </dsp:txXfrm>
    </dsp:sp>
    <dsp:sp modelId="{E5967288-4BC7-471F-9AB8-500841AC4449}">
      <dsp:nvSpPr>
        <dsp:cNvPr id="0" name=""/>
        <dsp:cNvSpPr/>
      </dsp:nvSpPr>
      <dsp:spPr>
        <a:xfrm>
          <a:off x="1180845" y="798205"/>
          <a:ext cx="1408947" cy="1408947"/>
        </a:xfrm>
        <a:prstGeom prst="ellipse">
          <a:avLst/>
        </a:prstGeom>
        <a:solidFill>
          <a:schemeClr val="accent3">
            <a:hueOff val="-4958767"/>
            <a:satOff val="808"/>
            <a:lumOff val="2744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Arial Narrow" pitchFamily="34" charset="0"/>
            </a:rPr>
            <a:t>Physical </a:t>
          </a:r>
          <a:r>
            <a:rPr lang="en-US" sz="1800" kern="1200" dirty="0" err="1" smtClean="0">
              <a:latin typeface="Arial Narrow" pitchFamily="34" charset="0"/>
            </a:rPr>
            <a:t>Envidence</a:t>
          </a:r>
          <a:endParaRPr lang="en-US" sz="1800" kern="1200" dirty="0">
            <a:latin typeface="Arial Narrow" pitchFamily="34" charset="0"/>
          </a:endParaRPr>
        </a:p>
      </dsp:txBody>
      <dsp:txXfrm>
        <a:off x="1387181" y="1004541"/>
        <a:ext cx="996275" cy="99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BAURAN PEMASARAN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3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se </a:t>
            </a:r>
            <a:r>
              <a:rPr lang="en-US" dirty="0" err="1" smtClean="0"/>
              <a:t>mba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7755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rgbClr val="333333"/>
                </a:solidFill>
              </a:rPr>
              <a:t>Marketing Mix</a:t>
            </a:r>
            <a:endParaRPr lang="id-ID" altLang="en-US" smtClean="0"/>
          </a:p>
        </p:txBody>
      </p:sp>
      <p:sp>
        <p:nvSpPr>
          <p:cNvPr id="4" name="Rectangle 3"/>
          <p:cNvSpPr/>
          <p:nvPr/>
        </p:nvSpPr>
        <p:spPr>
          <a:xfrm>
            <a:off x="6667501" y="2571751"/>
            <a:ext cx="3286125" cy="23082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7Ps: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Price,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Product,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Promotion,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Place,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People,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Process,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Physical Environment/Evident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2309813" y="2986088"/>
            <a:ext cx="2857500" cy="1477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4Ps: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Price,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Product,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Promotion,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dirty="0"/>
              <a:t>Place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5310188" y="3429001"/>
            <a:ext cx="1143000" cy="71437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 animBg="1"/>
      <p:bldP spid="5" grpId="0" build="p" bldLvl="5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Marketing Mix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452662" y="1142984"/>
          <a:ext cx="707236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53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099AE6-20ED-4D58-B0CF-1A261BDEB5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4A5F9B-B068-4734-B176-5C271503E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48AD4F-9608-40C9-BE12-8E00FB70F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9D9AE5-654B-4143-AD03-12D963E52F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48D381-7CA4-409B-AF6A-BA9302237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FA13D8-ABC5-496C-91FF-476316FD9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9FFFFB-D668-4979-B349-D0EAE2912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D956CA-D6E3-44DD-8329-78F9BF25D4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12A59A-671C-4A9F-B8D0-59C0DA361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83C8A1-1137-45F1-89D6-DB9E2D7065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D405A8-FFB9-4E79-8C00-553CE9A77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D98ADC-E983-4B07-9E8D-603469DDB1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91947F-3435-4115-8149-908039428E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0FF9A8-34E1-4C57-9189-45B124D15C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967288-4BC7-471F-9AB8-500841AC44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b="1" dirty="0" err="1" smtClean="0"/>
              <a:t>Buatlah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usulan</a:t>
            </a:r>
            <a:r>
              <a:rPr lang="en-US" sz="4000" b="1" dirty="0" smtClean="0"/>
              <a:t> Marketing Mix yang </a:t>
            </a:r>
            <a:r>
              <a:rPr lang="en-US" sz="4000" b="1" dirty="0" err="1" smtClean="0"/>
              <a:t>benar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sesuai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dengan</a:t>
            </a:r>
            <a:r>
              <a:rPr lang="en-US" sz="4000" b="1" dirty="0" smtClean="0"/>
              <a:t> Perusahaan yang </a:t>
            </a:r>
            <a:r>
              <a:rPr lang="en-US" sz="4000" b="1" dirty="0" err="1" smtClean="0"/>
              <a:t>kelompok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anda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dapatkan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196694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</TotalTime>
  <Words>61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Celestial</vt:lpstr>
      <vt:lpstr>BAURAN PEMASARAN</vt:lpstr>
      <vt:lpstr>Marketing Mix</vt:lpstr>
      <vt:lpstr>Marketing Mix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BAURAN PEMASARAN</dc:title>
  <dc:creator>mika bladuss</dc:creator>
  <cp:lastModifiedBy>mika bladuss</cp:lastModifiedBy>
  <cp:revision>1</cp:revision>
  <dcterms:created xsi:type="dcterms:W3CDTF">2019-06-25T06:55:43Z</dcterms:created>
  <dcterms:modified xsi:type="dcterms:W3CDTF">2019-06-25T06:58:53Z</dcterms:modified>
</cp:coreProperties>
</file>